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1"/>
    <p:sldMasterId id="2147483660" r:id="rId3"/>
  </p:sldMasterIdLst>
  <p:notesMasterIdLst>
    <p:notesMasterId r:id="rId22"/>
  </p:notesMasterIdLst>
  <p:handoutMasterIdLst>
    <p:handoutMasterId r:id="rId25"/>
  </p:handoutMasterIdLst>
  <p:sldIdLst>
    <p:sldId id="492" r:id="rId4"/>
    <p:sldId id="493" r:id="rId5"/>
    <p:sldId id="501" r:id="rId6"/>
    <p:sldId id="494" r:id="rId7"/>
    <p:sldId id="502" r:id="rId8"/>
    <p:sldId id="503" r:id="rId9"/>
    <p:sldId id="518" r:id="rId10"/>
    <p:sldId id="504" r:id="rId11"/>
    <p:sldId id="507" r:id="rId12"/>
    <p:sldId id="519" r:id="rId13"/>
    <p:sldId id="505" r:id="rId14"/>
    <p:sldId id="509" r:id="rId15"/>
    <p:sldId id="520" r:id="rId16"/>
    <p:sldId id="510" r:id="rId17"/>
    <p:sldId id="511" r:id="rId18"/>
    <p:sldId id="521" r:id="rId19"/>
    <p:sldId id="500" r:id="rId20"/>
    <p:sldId id="514" r:id="rId21"/>
    <p:sldId id="516" r:id="rId23"/>
    <p:sldId id="523" r:id="rId24"/>
  </p:sldIdLst>
  <p:sldSz cx="12192000" cy="6858000"/>
  <p:notesSz cx="6858000" cy="9144000"/>
  <p:embeddedFontLst>
    <p:embeddedFont>
      <p:font typeface="华文中宋" panose="02010600040101010101" charset="-122"/>
      <p:regular r:id="rId29"/>
    </p:embeddedFont>
    <p:embeddedFont>
      <p:font typeface="字魂白鸽天行体(商用需授权)" panose="00000500000000000000" charset="-122"/>
      <p:regular r:id="rId30"/>
    </p:embeddedFont>
    <p:embeddedFont>
      <p:font typeface="演示流云楷" panose="02000600000000000000" pitchFamily="2" charset="-122"/>
      <p:regular r:id="rId31"/>
    </p:embeddedFont>
    <p:embeddedFont>
      <p:font typeface="方正清刻本悦宋简体" panose="02000000000000000000" pitchFamily="2" charset="-122"/>
      <p:regular r:id="rId32"/>
    </p:embeddedFont>
    <p:embeddedFont>
      <p:font typeface="等线" panose="02010600030101010101" charset="-122"/>
      <p:regular r:id="rId33"/>
      <p:bold r:id="rId34"/>
    </p:embeddedFont>
    <p:embeddedFont>
      <p:font typeface="Calibri" panose="020F0502020204030204" charset="0"/>
      <p:regular r:id="rId35"/>
      <p:bold r:id="rId36"/>
      <p:italic r:id="rId37"/>
      <p:boldItalic r:id="rId38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70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54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38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8" Type="http://schemas.openxmlformats.org/officeDocument/2006/relationships/font" Target="fonts/font10.fntdata"/><Relationship Id="rId37" Type="http://schemas.openxmlformats.org/officeDocument/2006/relationships/font" Target="fonts/font9.fntdata"/><Relationship Id="rId36" Type="http://schemas.openxmlformats.org/officeDocument/2006/relationships/font" Target="fonts/font8.fntdata"/><Relationship Id="rId35" Type="http://schemas.openxmlformats.org/officeDocument/2006/relationships/font" Target="fonts/font7.fntdata"/><Relationship Id="rId34" Type="http://schemas.openxmlformats.org/officeDocument/2006/relationships/font" Target="fonts/font6.fntdata"/><Relationship Id="rId33" Type="http://schemas.openxmlformats.org/officeDocument/2006/relationships/font" Target="fonts/font5.fntdata"/><Relationship Id="rId32" Type="http://schemas.openxmlformats.org/officeDocument/2006/relationships/font" Target="fonts/font4.fntdata"/><Relationship Id="rId31" Type="http://schemas.openxmlformats.org/officeDocument/2006/relationships/font" Target="fonts/font3.fntdata"/><Relationship Id="rId30" Type="http://schemas.openxmlformats.org/officeDocument/2006/relationships/font" Target="fonts/font2.fntdata"/><Relationship Id="rId3" Type="http://schemas.openxmlformats.org/officeDocument/2006/relationships/slideMaster" Target="slideMasters/slideMaster2.xml"/><Relationship Id="rId29" Type="http://schemas.openxmlformats.org/officeDocument/2006/relationships/font" Target="fonts/font1.fntdata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handoutMaster" Target="handoutMasters/handoutMaster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notesMaster" Target="notesMasters/notesMaster1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2D1F3F-30E8-4500-AE36-3B9969056BA8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0D32D4-4268-4E4B-B81C-2096BF5A8837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DF18F-C4BB-4A47-84FA-4C069E193FB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BF276-A4E3-4DF5-A52C-B287B99263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eelOff"/>
      </p:transition>
    </mc:Choice>
    <mc:Fallback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DF18F-C4BB-4A47-84FA-4C069E193FB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BF276-A4E3-4DF5-A52C-B287B99263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eelOff"/>
      </p:transition>
    </mc:Choice>
    <mc:Fallback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DF18F-C4BB-4A47-84FA-4C069E193FB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BF276-A4E3-4DF5-A52C-B287B99263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eelOff"/>
      </p:transition>
    </mc:Choice>
    <mc:Fallback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DF18F-C4BB-4A47-84FA-4C069E193FB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BF276-A4E3-4DF5-A52C-B287B99263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eelOff"/>
      </p:transition>
    </mc:Choice>
    <mc:Fallback>
      <p:transition spd="slow" advTm="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DF18F-C4BB-4A47-84FA-4C069E193FB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BF276-A4E3-4DF5-A52C-B287B99263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eelOff"/>
      </p:transition>
    </mc:Choice>
    <mc:Fallback>
      <p:transition spd="slow" advTm="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DF18F-C4BB-4A47-84FA-4C069E193FB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BF276-A4E3-4DF5-A52C-B287B99263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eelOff"/>
      </p:transition>
    </mc:Choice>
    <mc:Fallback>
      <p:transition spd="slow" advTm="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DF18F-C4BB-4A47-84FA-4C069E193FB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BF276-A4E3-4DF5-A52C-B287B99263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eelOff"/>
      </p:transition>
    </mc:Choice>
    <mc:Fallback>
      <p:transition spd="slow" advTm="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DF18F-C4BB-4A47-84FA-4C069E193FB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BF276-A4E3-4DF5-A52C-B287B99263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eelOff"/>
      </p:transition>
    </mc:Choice>
    <mc:Fallback>
      <p:transition spd="slow" advTm="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DF18F-C4BB-4A47-84FA-4C069E193FB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BF276-A4E3-4DF5-A52C-B287B99263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eelOff"/>
      </p:transition>
    </mc:Choice>
    <mc:Fallback>
      <p:transition spd="slow" advTm="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DF18F-C4BB-4A47-84FA-4C069E193FB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BF276-A4E3-4DF5-A52C-B287B9926366}" type="slidenum">
              <a:rPr lang="zh-CN" altLang="en-US" smtClean="0"/>
            </a:fld>
            <a:endParaRPr lang="zh-CN" altLang="en-US"/>
          </a:p>
        </p:txBody>
      </p:sp>
      <p:pic>
        <p:nvPicPr>
          <p:cNvPr id="9" name="图片 8" descr="墙上挂着一幅画&#10;&#10;低可信度描述已自动生成"/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5" t="17333" r="6185" b="18497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5" name="图片 4" descr="黑暗里有灯&#10;&#10;低可信度描述已自动生成"/>
          <p:cNvPicPr>
            <a:picLocks noChangeAspect="1"/>
          </p:cNvPicPr>
          <p:nvPr userDrawn="1"/>
        </p:nvPicPr>
        <p:blipFill>
          <a:blip r:embed="rId3">
            <a:alphaModFix amt="65000"/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" y="-4770120"/>
            <a:ext cx="10789920" cy="10789920"/>
          </a:xfrm>
          <a:prstGeom prst="rect">
            <a:avLst/>
          </a:prstGeom>
        </p:spPr>
      </p:pic>
      <p:grpSp>
        <p:nvGrpSpPr>
          <p:cNvPr id="6" name="组合 5"/>
          <p:cNvGrpSpPr/>
          <p:nvPr userDrawn="1"/>
        </p:nvGrpSpPr>
        <p:grpSpPr>
          <a:xfrm>
            <a:off x="1045316" y="371296"/>
            <a:ext cx="10101369" cy="322578"/>
            <a:chOff x="1045316" y="371296"/>
            <a:chExt cx="10101369" cy="322578"/>
          </a:xfrm>
        </p:grpSpPr>
        <p:sp>
          <p:nvSpPr>
            <p:cNvPr id="7" name="Freeform 26"/>
            <p:cNvSpPr/>
            <p:nvPr/>
          </p:nvSpPr>
          <p:spPr bwMode="auto">
            <a:xfrm>
              <a:off x="1045316" y="371296"/>
              <a:ext cx="2640791" cy="322578"/>
            </a:xfrm>
            <a:custGeom>
              <a:avLst/>
              <a:gdLst>
                <a:gd name="T0" fmla="*/ 4094 w 4159"/>
                <a:gd name="T1" fmla="*/ 1508 h 2095"/>
                <a:gd name="T2" fmla="*/ 3838 w 4159"/>
                <a:gd name="T3" fmla="*/ 1818 h 2095"/>
                <a:gd name="T4" fmla="*/ 3443 w 4159"/>
                <a:gd name="T5" fmla="*/ 1953 h 2095"/>
                <a:gd name="T6" fmla="*/ 3060 w 4159"/>
                <a:gd name="T7" fmla="*/ 1905 h 2095"/>
                <a:gd name="T8" fmla="*/ 2807 w 4159"/>
                <a:gd name="T9" fmla="*/ 1705 h 2095"/>
                <a:gd name="T10" fmla="*/ 2691 w 4159"/>
                <a:gd name="T11" fmla="*/ 1779 h 2095"/>
                <a:gd name="T12" fmla="*/ 2318 w 4159"/>
                <a:gd name="T13" fmla="*/ 2016 h 2095"/>
                <a:gd name="T14" fmla="*/ 1984 w 4159"/>
                <a:gd name="T15" fmla="*/ 2053 h 2095"/>
                <a:gd name="T16" fmla="*/ 1653 w 4159"/>
                <a:gd name="T17" fmla="*/ 1918 h 2095"/>
                <a:gd name="T18" fmla="*/ 1653 w 4159"/>
                <a:gd name="T19" fmla="*/ 1561 h 2095"/>
                <a:gd name="T20" fmla="*/ 1556 w 4159"/>
                <a:gd name="T21" fmla="*/ 1318 h 2095"/>
                <a:gd name="T22" fmla="*/ 1250 w 4159"/>
                <a:gd name="T23" fmla="*/ 1195 h 2095"/>
                <a:gd name="T24" fmla="*/ 949 w 4159"/>
                <a:gd name="T25" fmla="*/ 1369 h 2095"/>
                <a:gd name="T26" fmla="*/ 975 w 4159"/>
                <a:gd name="T27" fmla="*/ 1681 h 2095"/>
                <a:gd name="T28" fmla="*/ 1177 w 4159"/>
                <a:gd name="T29" fmla="*/ 1768 h 2095"/>
                <a:gd name="T30" fmla="*/ 1291 w 4159"/>
                <a:gd name="T31" fmla="*/ 1715 h 2095"/>
                <a:gd name="T32" fmla="*/ 1145 w 4159"/>
                <a:gd name="T33" fmla="*/ 1704 h 2095"/>
                <a:gd name="T34" fmla="*/ 985 w 4159"/>
                <a:gd name="T35" fmla="*/ 1577 h 2095"/>
                <a:gd name="T36" fmla="*/ 1024 w 4159"/>
                <a:gd name="T37" fmla="*/ 1363 h 2095"/>
                <a:gd name="T38" fmla="*/ 1227 w 4159"/>
                <a:gd name="T39" fmla="*/ 1260 h 2095"/>
                <a:gd name="T40" fmla="*/ 1483 w 4159"/>
                <a:gd name="T41" fmla="*/ 1331 h 2095"/>
                <a:gd name="T42" fmla="*/ 1593 w 4159"/>
                <a:gd name="T43" fmla="*/ 1607 h 2095"/>
                <a:gd name="T44" fmla="*/ 1484 w 4159"/>
                <a:gd name="T45" fmla="*/ 1903 h 2095"/>
                <a:gd name="T46" fmla="*/ 1211 w 4159"/>
                <a:gd name="T47" fmla="*/ 2078 h 2095"/>
                <a:gd name="T48" fmla="*/ 826 w 4159"/>
                <a:gd name="T49" fmla="*/ 2043 h 2095"/>
                <a:gd name="T50" fmla="*/ 388 w 4159"/>
                <a:gd name="T51" fmla="*/ 1906 h 2095"/>
                <a:gd name="T52" fmla="*/ 95 w 4159"/>
                <a:gd name="T53" fmla="*/ 1985 h 2095"/>
                <a:gd name="T54" fmla="*/ 0 w 4159"/>
                <a:gd name="T55" fmla="*/ 2006 h 2095"/>
                <a:gd name="T56" fmla="*/ 120 w 4159"/>
                <a:gd name="T57" fmla="*/ 1770 h 2095"/>
                <a:gd name="T58" fmla="*/ 417 w 4159"/>
                <a:gd name="T59" fmla="*/ 1674 h 2095"/>
                <a:gd name="T60" fmla="*/ 565 w 4159"/>
                <a:gd name="T61" fmla="*/ 1576 h 2095"/>
                <a:gd name="T62" fmla="*/ 592 w 4159"/>
                <a:gd name="T63" fmla="*/ 1297 h 2095"/>
                <a:gd name="T64" fmla="*/ 638 w 4159"/>
                <a:gd name="T65" fmla="*/ 967 h 2095"/>
                <a:gd name="T66" fmla="*/ 813 w 4159"/>
                <a:gd name="T67" fmla="*/ 735 h 2095"/>
                <a:gd name="T68" fmla="*/ 1165 w 4159"/>
                <a:gd name="T69" fmla="*/ 596 h 2095"/>
                <a:gd name="T70" fmla="*/ 1437 w 4159"/>
                <a:gd name="T71" fmla="*/ 678 h 2095"/>
                <a:gd name="T72" fmla="*/ 1496 w 4159"/>
                <a:gd name="T73" fmla="*/ 946 h 2095"/>
                <a:gd name="T74" fmla="*/ 1802 w 4159"/>
                <a:gd name="T75" fmla="*/ 1224 h 2095"/>
                <a:gd name="T76" fmla="*/ 1930 w 4159"/>
                <a:gd name="T77" fmla="*/ 1207 h 2095"/>
                <a:gd name="T78" fmla="*/ 1794 w 4159"/>
                <a:gd name="T79" fmla="*/ 1158 h 2095"/>
                <a:gd name="T80" fmla="*/ 1540 w 4159"/>
                <a:gd name="T81" fmla="*/ 905 h 2095"/>
                <a:gd name="T82" fmla="*/ 1594 w 4159"/>
                <a:gd name="T83" fmla="*/ 380 h 2095"/>
                <a:gd name="T84" fmla="*/ 1934 w 4159"/>
                <a:gd name="T85" fmla="*/ 72 h 2095"/>
                <a:gd name="T86" fmla="*/ 2410 w 4159"/>
                <a:gd name="T87" fmla="*/ 11 h 2095"/>
                <a:gd name="T88" fmla="*/ 2686 w 4159"/>
                <a:gd name="T89" fmla="*/ 142 h 2095"/>
                <a:gd name="T90" fmla="*/ 2797 w 4159"/>
                <a:gd name="T91" fmla="*/ 354 h 2095"/>
                <a:gd name="T92" fmla="*/ 2745 w 4159"/>
                <a:gd name="T93" fmla="*/ 589 h 2095"/>
                <a:gd name="T94" fmla="*/ 2506 w 4159"/>
                <a:gd name="T95" fmla="*/ 750 h 2095"/>
                <a:gd name="T96" fmla="*/ 2201 w 4159"/>
                <a:gd name="T97" fmla="*/ 655 h 2095"/>
                <a:gd name="T98" fmla="*/ 2148 w 4159"/>
                <a:gd name="T99" fmla="*/ 614 h 2095"/>
                <a:gd name="T100" fmla="*/ 2203 w 4159"/>
                <a:gd name="T101" fmla="*/ 729 h 2095"/>
                <a:gd name="T102" fmla="*/ 2544 w 4159"/>
                <a:gd name="T103" fmla="*/ 805 h 2095"/>
                <a:gd name="T104" fmla="*/ 2778 w 4159"/>
                <a:gd name="T105" fmla="*/ 651 h 2095"/>
                <a:gd name="T106" fmla="*/ 2922 w 4159"/>
                <a:gd name="T107" fmla="*/ 527 h 2095"/>
                <a:gd name="T108" fmla="*/ 3227 w 4159"/>
                <a:gd name="T109" fmla="*/ 617 h 2095"/>
                <a:gd name="T110" fmla="*/ 3401 w 4159"/>
                <a:gd name="T111" fmla="*/ 931 h 2095"/>
                <a:gd name="T112" fmla="*/ 3388 w 4159"/>
                <a:gd name="T113" fmla="*/ 1296 h 2095"/>
                <a:gd name="T114" fmla="*/ 3498 w 4159"/>
                <a:gd name="T115" fmla="*/ 1498 h 2095"/>
                <a:gd name="T116" fmla="*/ 3839 w 4159"/>
                <a:gd name="T117" fmla="*/ 1486 h 2095"/>
                <a:gd name="T118" fmla="*/ 4081 w 4159"/>
                <a:gd name="T119" fmla="*/ 1305 h 20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159" h="2095">
                  <a:moveTo>
                    <a:pt x="4153" y="1180"/>
                  </a:moveTo>
                  <a:lnTo>
                    <a:pt x="4153" y="1180"/>
                  </a:lnTo>
                  <a:lnTo>
                    <a:pt x="4157" y="1194"/>
                  </a:lnTo>
                  <a:lnTo>
                    <a:pt x="4159" y="1200"/>
                  </a:lnTo>
                  <a:lnTo>
                    <a:pt x="4159" y="1200"/>
                  </a:lnTo>
                  <a:lnTo>
                    <a:pt x="4156" y="1246"/>
                  </a:lnTo>
                  <a:lnTo>
                    <a:pt x="4151" y="1291"/>
                  </a:lnTo>
                  <a:lnTo>
                    <a:pt x="4145" y="1336"/>
                  </a:lnTo>
                  <a:lnTo>
                    <a:pt x="4136" y="1380"/>
                  </a:lnTo>
                  <a:lnTo>
                    <a:pt x="4131" y="1401"/>
                  </a:lnTo>
                  <a:lnTo>
                    <a:pt x="4125" y="1424"/>
                  </a:lnTo>
                  <a:lnTo>
                    <a:pt x="4118" y="1445"/>
                  </a:lnTo>
                  <a:lnTo>
                    <a:pt x="4111" y="1466"/>
                  </a:lnTo>
                  <a:lnTo>
                    <a:pt x="4102" y="1487"/>
                  </a:lnTo>
                  <a:lnTo>
                    <a:pt x="4094" y="1508"/>
                  </a:lnTo>
                  <a:lnTo>
                    <a:pt x="4084" y="1529"/>
                  </a:lnTo>
                  <a:lnTo>
                    <a:pt x="4075" y="1550"/>
                  </a:lnTo>
                  <a:lnTo>
                    <a:pt x="4075" y="1550"/>
                  </a:lnTo>
                  <a:lnTo>
                    <a:pt x="4060" y="1577"/>
                  </a:lnTo>
                  <a:lnTo>
                    <a:pt x="4044" y="1605"/>
                  </a:lnTo>
                  <a:lnTo>
                    <a:pt x="4028" y="1630"/>
                  </a:lnTo>
                  <a:lnTo>
                    <a:pt x="4010" y="1654"/>
                  </a:lnTo>
                  <a:lnTo>
                    <a:pt x="3992" y="1679"/>
                  </a:lnTo>
                  <a:lnTo>
                    <a:pt x="3973" y="1702"/>
                  </a:lnTo>
                  <a:lnTo>
                    <a:pt x="3953" y="1723"/>
                  </a:lnTo>
                  <a:lnTo>
                    <a:pt x="3932" y="1744"/>
                  </a:lnTo>
                  <a:lnTo>
                    <a:pt x="3910" y="1764"/>
                  </a:lnTo>
                  <a:lnTo>
                    <a:pt x="3886" y="1783"/>
                  </a:lnTo>
                  <a:lnTo>
                    <a:pt x="3862" y="1801"/>
                  </a:lnTo>
                  <a:lnTo>
                    <a:pt x="3838" y="1818"/>
                  </a:lnTo>
                  <a:lnTo>
                    <a:pt x="3811" y="1834"/>
                  </a:lnTo>
                  <a:lnTo>
                    <a:pt x="3785" y="1849"/>
                  </a:lnTo>
                  <a:lnTo>
                    <a:pt x="3757" y="1863"/>
                  </a:lnTo>
                  <a:lnTo>
                    <a:pt x="3729" y="1876"/>
                  </a:lnTo>
                  <a:lnTo>
                    <a:pt x="3729" y="1876"/>
                  </a:lnTo>
                  <a:lnTo>
                    <a:pt x="3678" y="1896"/>
                  </a:lnTo>
                  <a:lnTo>
                    <a:pt x="3652" y="1904"/>
                  </a:lnTo>
                  <a:lnTo>
                    <a:pt x="3626" y="1913"/>
                  </a:lnTo>
                  <a:lnTo>
                    <a:pt x="3600" y="1921"/>
                  </a:lnTo>
                  <a:lnTo>
                    <a:pt x="3575" y="1927"/>
                  </a:lnTo>
                  <a:lnTo>
                    <a:pt x="3549" y="1934"/>
                  </a:lnTo>
                  <a:lnTo>
                    <a:pt x="3522" y="1940"/>
                  </a:lnTo>
                  <a:lnTo>
                    <a:pt x="3496" y="1944"/>
                  </a:lnTo>
                  <a:lnTo>
                    <a:pt x="3469" y="1950"/>
                  </a:lnTo>
                  <a:lnTo>
                    <a:pt x="3443" y="1953"/>
                  </a:lnTo>
                  <a:lnTo>
                    <a:pt x="3416" y="1956"/>
                  </a:lnTo>
                  <a:lnTo>
                    <a:pt x="3389" y="1958"/>
                  </a:lnTo>
                  <a:lnTo>
                    <a:pt x="3362" y="1959"/>
                  </a:lnTo>
                  <a:lnTo>
                    <a:pt x="3335" y="1960"/>
                  </a:lnTo>
                  <a:lnTo>
                    <a:pt x="3307" y="1960"/>
                  </a:lnTo>
                  <a:lnTo>
                    <a:pt x="3307" y="1960"/>
                  </a:lnTo>
                  <a:lnTo>
                    <a:pt x="3275" y="1959"/>
                  </a:lnTo>
                  <a:lnTo>
                    <a:pt x="3244" y="1957"/>
                  </a:lnTo>
                  <a:lnTo>
                    <a:pt x="3212" y="1953"/>
                  </a:lnTo>
                  <a:lnTo>
                    <a:pt x="3181" y="1947"/>
                  </a:lnTo>
                  <a:lnTo>
                    <a:pt x="3150" y="1940"/>
                  </a:lnTo>
                  <a:lnTo>
                    <a:pt x="3120" y="1931"/>
                  </a:lnTo>
                  <a:lnTo>
                    <a:pt x="3090" y="1919"/>
                  </a:lnTo>
                  <a:lnTo>
                    <a:pt x="3075" y="1913"/>
                  </a:lnTo>
                  <a:lnTo>
                    <a:pt x="3060" y="1905"/>
                  </a:lnTo>
                  <a:lnTo>
                    <a:pt x="3060" y="1905"/>
                  </a:lnTo>
                  <a:lnTo>
                    <a:pt x="3032" y="1889"/>
                  </a:lnTo>
                  <a:lnTo>
                    <a:pt x="3003" y="1872"/>
                  </a:lnTo>
                  <a:lnTo>
                    <a:pt x="2976" y="1854"/>
                  </a:lnTo>
                  <a:lnTo>
                    <a:pt x="2962" y="1845"/>
                  </a:lnTo>
                  <a:lnTo>
                    <a:pt x="2949" y="1834"/>
                  </a:lnTo>
                  <a:lnTo>
                    <a:pt x="2949" y="1834"/>
                  </a:lnTo>
                  <a:lnTo>
                    <a:pt x="2891" y="1786"/>
                  </a:lnTo>
                  <a:lnTo>
                    <a:pt x="2833" y="1737"/>
                  </a:lnTo>
                  <a:lnTo>
                    <a:pt x="2833" y="1737"/>
                  </a:lnTo>
                  <a:lnTo>
                    <a:pt x="2825" y="1729"/>
                  </a:lnTo>
                  <a:lnTo>
                    <a:pt x="2819" y="1722"/>
                  </a:lnTo>
                  <a:lnTo>
                    <a:pt x="2813" y="1714"/>
                  </a:lnTo>
                  <a:lnTo>
                    <a:pt x="2807" y="1705"/>
                  </a:lnTo>
                  <a:lnTo>
                    <a:pt x="2807" y="1705"/>
                  </a:lnTo>
                  <a:lnTo>
                    <a:pt x="2804" y="1699"/>
                  </a:lnTo>
                  <a:lnTo>
                    <a:pt x="2800" y="1695"/>
                  </a:lnTo>
                  <a:lnTo>
                    <a:pt x="2796" y="1690"/>
                  </a:lnTo>
                  <a:lnTo>
                    <a:pt x="2790" y="1688"/>
                  </a:lnTo>
                  <a:lnTo>
                    <a:pt x="2784" y="1688"/>
                  </a:lnTo>
                  <a:lnTo>
                    <a:pt x="2779" y="1688"/>
                  </a:lnTo>
                  <a:lnTo>
                    <a:pt x="2772" y="1690"/>
                  </a:lnTo>
                  <a:lnTo>
                    <a:pt x="2767" y="1694"/>
                  </a:lnTo>
                  <a:lnTo>
                    <a:pt x="2767" y="1694"/>
                  </a:lnTo>
                  <a:lnTo>
                    <a:pt x="2761" y="1698"/>
                  </a:lnTo>
                  <a:lnTo>
                    <a:pt x="2754" y="1703"/>
                  </a:lnTo>
                  <a:lnTo>
                    <a:pt x="2743" y="1716"/>
                  </a:lnTo>
                  <a:lnTo>
                    <a:pt x="2743" y="1716"/>
                  </a:lnTo>
                  <a:lnTo>
                    <a:pt x="2716" y="1747"/>
                  </a:lnTo>
                  <a:lnTo>
                    <a:pt x="2691" y="1779"/>
                  </a:lnTo>
                  <a:lnTo>
                    <a:pt x="2691" y="1779"/>
                  </a:lnTo>
                  <a:lnTo>
                    <a:pt x="2674" y="1800"/>
                  </a:lnTo>
                  <a:lnTo>
                    <a:pt x="2656" y="1820"/>
                  </a:lnTo>
                  <a:lnTo>
                    <a:pt x="2637" y="1838"/>
                  </a:lnTo>
                  <a:lnTo>
                    <a:pt x="2617" y="1856"/>
                  </a:lnTo>
                  <a:lnTo>
                    <a:pt x="2597" y="1873"/>
                  </a:lnTo>
                  <a:lnTo>
                    <a:pt x="2575" y="1889"/>
                  </a:lnTo>
                  <a:lnTo>
                    <a:pt x="2553" y="1904"/>
                  </a:lnTo>
                  <a:lnTo>
                    <a:pt x="2530" y="1919"/>
                  </a:lnTo>
                  <a:lnTo>
                    <a:pt x="2530" y="1919"/>
                  </a:lnTo>
                  <a:lnTo>
                    <a:pt x="2489" y="1941"/>
                  </a:lnTo>
                  <a:lnTo>
                    <a:pt x="2447" y="1962"/>
                  </a:lnTo>
                  <a:lnTo>
                    <a:pt x="2405" y="1982"/>
                  </a:lnTo>
                  <a:lnTo>
                    <a:pt x="2362" y="2000"/>
                  </a:lnTo>
                  <a:lnTo>
                    <a:pt x="2318" y="2016"/>
                  </a:lnTo>
                  <a:lnTo>
                    <a:pt x="2296" y="2023"/>
                  </a:lnTo>
                  <a:lnTo>
                    <a:pt x="2273" y="2029"/>
                  </a:lnTo>
                  <a:lnTo>
                    <a:pt x="2250" y="2035"/>
                  </a:lnTo>
                  <a:lnTo>
                    <a:pt x="2227" y="2041"/>
                  </a:lnTo>
                  <a:lnTo>
                    <a:pt x="2205" y="2045"/>
                  </a:lnTo>
                  <a:lnTo>
                    <a:pt x="2180" y="2049"/>
                  </a:lnTo>
                  <a:lnTo>
                    <a:pt x="2180" y="2049"/>
                  </a:lnTo>
                  <a:lnTo>
                    <a:pt x="2156" y="2052"/>
                  </a:lnTo>
                  <a:lnTo>
                    <a:pt x="2132" y="2054"/>
                  </a:lnTo>
                  <a:lnTo>
                    <a:pt x="2106" y="2056"/>
                  </a:lnTo>
                  <a:lnTo>
                    <a:pt x="2082" y="2058"/>
                  </a:lnTo>
                  <a:lnTo>
                    <a:pt x="2058" y="2058"/>
                  </a:lnTo>
                  <a:lnTo>
                    <a:pt x="2033" y="2056"/>
                  </a:lnTo>
                  <a:lnTo>
                    <a:pt x="2008" y="2055"/>
                  </a:lnTo>
                  <a:lnTo>
                    <a:pt x="1984" y="2053"/>
                  </a:lnTo>
                  <a:lnTo>
                    <a:pt x="1960" y="2050"/>
                  </a:lnTo>
                  <a:lnTo>
                    <a:pt x="1936" y="2047"/>
                  </a:lnTo>
                  <a:lnTo>
                    <a:pt x="1912" y="2042"/>
                  </a:lnTo>
                  <a:lnTo>
                    <a:pt x="1887" y="2036"/>
                  </a:lnTo>
                  <a:lnTo>
                    <a:pt x="1864" y="2030"/>
                  </a:lnTo>
                  <a:lnTo>
                    <a:pt x="1840" y="2024"/>
                  </a:lnTo>
                  <a:lnTo>
                    <a:pt x="1816" y="2015"/>
                  </a:lnTo>
                  <a:lnTo>
                    <a:pt x="1793" y="2006"/>
                  </a:lnTo>
                  <a:lnTo>
                    <a:pt x="1793" y="2006"/>
                  </a:lnTo>
                  <a:lnTo>
                    <a:pt x="1766" y="1995"/>
                  </a:lnTo>
                  <a:lnTo>
                    <a:pt x="1742" y="1982"/>
                  </a:lnTo>
                  <a:lnTo>
                    <a:pt x="1718" y="1969"/>
                  </a:lnTo>
                  <a:lnTo>
                    <a:pt x="1695" y="1953"/>
                  </a:lnTo>
                  <a:lnTo>
                    <a:pt x="1673" y="1936"/>
                  </a:lnTo>
                  <a:lnTo>
                    <a:pt x="1653" y="1918"/>
                  </a:lnTo>
                  <a:lnTo>
                    <a:pt x="1633" y="1898"/>
                  </a:lnTo>
                  <a:lnTo>
                    <a:pt x="1615" y="1877"/>
                  </a:lnTo>
                  <a:lnTo>
                    <a:pt x="1615" y="1877"/>
                  </a:lnTo>
                  <a:lnTo>
                    <a:pt x="1593" y="1850"/>
                  </a:lnTo>
                  <a:lnTo>
                    <a:pt x="1593" y="1850"/>
                  </a:lnTo>
                  <a:lnTo>
                    <a:pt x="1609" y="1813"/>
                  </a:lnTo>
                  <a:lnTo>
                    <a:pt x="1609" y="1813"/>
                  </a:lnTo>
                  <a:lnTo>
                    <a:pt x="1621" y="1780"/>
                  </a:lnTo>
                  <a:lnTo>
                    <a:pt x="1632" y="1747"/>
                  </a:lnTo>
                  <a:lnTo>
                    <a:pt x="1640" y="1715"/>
                  </a:lnTo>
                  <a:lnTo>
                    <a:pt x="1647" y="1681"/>
                  </a:lnTo>
                  <a:lnTo>
                    <a:pt x="1652" y="1647"/>
                  </a:lnTo>
                  <a:lnTo>
                    <a:pt x="1654" y="1613"/>
                  </a:lnTo>
                  <a:lnTo>
                    <a:pt x="1654" y="1578"/>
                  </a:lnTo>
                  <a:lnTo>
                    <a:pt x="1653" y="1561"/>
                  </a:lnTo>
                  <a:lnTo>
                    <a:pt x="1651" y="1543"/>
                  </a:lnTo>
                  <a:lnTo>
                    <a:pt x="1651" y="1543"/>
                  </a:lnTo>
                  <a:lnTo>
                    <a:pt x="1649" y="1524"/>
                  </a:lnTo>
                  <a:lnTo>
                    <a:pt x="1645" y="1504"/>
                  </a:lnTo>
                  <a:lnTo>
                    <a:pt x="1641" y="1485"/>
                  </a:lnTo>
                  <a:lnTo>
                    <a:pt x="1636" y="1467"/>
                  </a:lnTo>
                  <a:lnTo>
                    <a:pt x="1631" y="1449"/>
                  </a:lnTo>
                  <a:lnTo>
                    <a:pt x="1625" y="1431"/>
                  </a:lnTo>
                  <a:lnTo>
                    <a:pt x="1617" y="1413"/>
                  </a:lnTo>
                  <a:lnTo>
                    <a:pt x="1609" y="1396"/>
                  </a:lnTo>
                  <a:lnTo>
                    <a:pt x="1600" y="1379"/>
                  </a:lnTo>
                  <a:lnTo>
                    <a:pt x="1591" y="1363"/>
                  </a:lnTo>
                  <a:lnTo>
                    <a:pt x="1580" y="1347"/>
                  </a:lnTo>
                  <a:lnTo>
                    <a:pt x="1568" y="1333"/>
                  </a:lnTo>
                  <a:lnTo>
                    <a:pt x="1556" y="1318"/>
                  </a:lnTo>
                  <a:lnTo>
                    <a:pt x="1543" y="1303"/>
                  </a:lnTo>
                  <a:lnTo>
                    <a:pt x="1528" y="1289"/>
                  </a:lnTo>
                  <a:lnTo>
                    <a:pt x="1513" y="1277"/>
                  </a:lnTo>
                  <a:lnTo>
                    <a:pt x="1513" y="1277"/>
                  </a:lnTo>
                  <a:lnTo>
                    <a:pt x="1490" y="1259"/>
                  </a:lnTo>
                  <a:lnTo>
                    <a:pt x="1466" y="1243"/>
                  </a:lnTo>
                  <a:lnTo>
                    <a:pt x="1440" y="1230"/>
                  </a:lnTo>
                  <a:lnTo>
                    <a:pt x="1414" y="1218"/>
                  </a:lnTo>
                  <a:lnTo>
                    <a:pt x="1387" y="1210"/>
                  </a:lnTo>
                  <a:lnTo>
                    <a:pt x="1359" y="1204"/>
                  </a:lnTo>
                  <a:lnTo>
                    <a:pt x="1330" y="1198"/>
                  </a:lnTo>
                  <a:lnTo>
                    <a:pt x="1302" y="1195"/>
                  </a:lnTo>
                  <a:lnTo>
                    <a:pt x="1302" y="1195"/>
                  </a:lnTo>
                  <a:lnTo>
                    <a:pt x="1275" y="1195"/>
                  </a:lnTo>
                  <a:lnTo>
                    <a:pt x="1250" y="1195"/>
                  </a:lnTo>
                  <a:lnTo>
                    <a:pt x="1224" y="1198"/>
                  </a:lnTo>
                  <a:lnTo>
                    <a:pt x="1199" y="1201"/>
                  </a:lnTo>
                  <a:lnTo>
                    <a:pt x="1173" y="1207"/>
                  </a:lnTo>
                  <a:lnTo>
                    <a:pt x="1149" y="1214"/>
                  </a:lnTo>
                  <a:lnTo>
                    <a:pt x="1125" y="1222"/>
                  </a:lnTo>
                  <a:lnTo>
                    <a:pt x="1100" y="1231"/>
                  </a:lnTo>
                  <a:lnTo>
                    <a:pt x="1100" y="1231"/>
                  </a:lnTo>
                  <a:lnTo>
                    <a:pt x="1075" y="1243"/>
                  </a:lnTo>
                  <a:lnTo>
                    <a:pt x="1052" y="1256"/>
                  </a:lnTo>
                  <a:lnTo>
                    <a:pt x="1031" y="1272"/>
                  </a:lnTo>
                  <a:lnTo>
                    <a:pt x="1010" y="1289"/>
                  </a:lnTo>
                  <a:lnTo>
                    <a:pt x="992" y="1307"/>
                  </a:lnTo>
                  <a:lnTo>
                    <a:pt x="975" y="1326"/>
                  </a:lnTo>
                  <a:lnTo>
                    <a:pt x="962" y="1347"/>
                  </a:lnTo>
                  <a:lnTo>
                    <a:pt x="949" y="1369"/>
                  </a:lnTo>
                  <a:lnTo>
                    <a:pt x="938" y="1391"/>
                  </a:lnTo>
                  <a:lnTo>
                    <a:pt x="930" y="1415"/>
                  </a:lnTo>
                  <a:lnTo>
                    <a:pt x="922" y="1438"/>
                  </a:lnTo>
                  <a:lnTo>
                    <a:pt x="918" y="1464"/>
                  </a:lnTo>
                  <a:lnTo>
                    <a:pt x="915" y="1489"/>
                  </a:lnTo>
                  <a:lnTo>
                    <a:pt x="914" y="1515"/>
                  </a:lnTo>
                  <a:lnTo>
                    <a:pt x="915" y="1540"/>
                  </a:lnTo>
                  <a:lnTo>
                    <a:pt x="918" y="1567"/>
                  </a:lnTo>
                  <a:lnTo>
                    <a:pt x="918" y="1567"/>
                  </a:lnTo>
                  <a:lnTo>
                    <a:pt x="924" y="1588"/>
                  </a:lnTo>
                  <a:lnTo>
                    <a:pt x="930" y="1609"/>
                  </a:lnTo>
                  <a:lnTo>
                    <a:pt x="938" y="1628"/>
                  </a:lnTo>
                  <a:lnTo>
                    <a:pt x="949" y="1647"/>
                  </a:lnTo>
                  <a:lnTo>
                    <a:pt x="962" y="1664"/>
                  </a:lnTo>
                  <a:lnTo>
                    <a:pt x="975" y="1681"/>
                  </a:lnTo>
                  <a:lnTo>
                    <a:pt x="991" y="1696"/>
                  </a:lnTo>
                  <a:lnTo>
                    <a:pt x="1008" y="1709"/>
                  </a:lnTo>
                  <a:lnTo>
                    <a:pt x="1008" y="1709"/>
                  </a:lnTo>
                  <a:lnTo>
                    <a:pt x="1029" y="1725"/>
                  </a:lnTo>
                  <a:lnTo>
                    <a:pt x="1053" y="1739"/>
                  </a:lnTo>
                  <a:lnTo>
                    <a:pt x="1064" y="1744"/>
                  </a:lnTo>
                  <a:lnTo>
                    <a:pt x="1076" y="1750"/>
                  </a:lnTo>
                  <a:lnTo>
                    <a:pt x="1088" y="1755"/>
                  </a:lnTo>
                  <a:lnTo>
                    <a:pt x="1100" y="1758"/>
                  </a:lnTo>
                  <a:lnTo>
                    <a:pt x="1112" y="1761"/>
                  </a:lnTo>
                  <a:lnTo>
                    <a:pt x="1125" y="1764"/>
                  </a:lnTo>
                  <a:lnTo>
                    <a:pt x="1137" y="1767"/>
                  </a:lnTo>
                  <a:lnTo>
                    <a:pt x="1150" y="1768"/>
                  </a:lnTo>
                  <a:lnTo>
                    <a:pt x="1164" y="1768"/>
                  </a:lnTo>
                  <a:lnTo>
                    <a:pt x="1177" y="1768"/>
                  </a:lnTo>
                  <a:lnTo>
                    <a:pt x="1190" y="1767"/>
                  </a:lnTo>
                  <a:lnTo>
                    <a:pt x="1204" y="1764"/>
                  </a:lnTo>
                  <a:lnTo>
                    <a:pt x="1204" y="1764"/>
                  </a:lnTo>
                  <a:lnTo>
                    <a:pt x="1226" y="1760"/>
                  </a:lnTo>
                  <a:lnTo>
                    <a:pt x="1237" y="1757"/>
                  </a:lnTo>
                  <a:lnTo>
                    <a:pt x="1248" y="1754"/>
                  </a:lnTo>
                  <a:lnTo>
                    <a:pt x="1248" y="1754"/>
                  </a:lnTo>
                  <a:lnTo>
                    <a:pt x="1258" y="1749"/>
                  </a:lnTo>
                  <a:lnTo>
                    <a:pt x="1268" y="1742"/>
                  </a:lnTo>
                  <a:lnTo>
                    <a:pt x="1276" y="1736"/>
                  </a:lnTo>
                  <a:lnTo>
                    <a:pt x="1285" y="1728"/>
                  </a:lnTo>
                  <a:lnTo>
                    <a:pt x="1285" y="1728"/>
                  </a:lnTo>
                  <a:lnTo>
                    <a:pt x="1288" y="1725"/>
                  </a:lnTo>
                  <a:lnTo>
                    <a:pt x="1290" y="1720"/>
                  </a:lnTo>
                  <a:lnTo>
                    <a:pt x="1291" y="1715"/>
                  </a:lnTo>
                  <a:lnTo>
                    <a:pt x="1290" y="1710"/>
                  </a:lnTo>
                  <a:lnTo>
                    <a:pt x="1290" y="1710"/>
                  </a:lnTo>
                  <a:lnTo>
                    <a:pt x="1288" y="1706"/>
                  </a:lnTo>
                  <a:lnTo>
                    <a:pt x="1284" y="1703"/>
                  </a:lnTo>
                  <a:lnTo>
                    <a:pt x="1279" y="1701"/>
                  </a:lnTo>
                  <a:lnTo>
                    <a:pt x="1274" y="1700"/>
                  </a:lnTo>
                  <a:lnTo>
                    <a:pt x="1274" y="1700"/>
                  </a:lnTo>
                  <a:lnTo>
                    <a:pt x="1239" y="1700"/>
                  </a:lnTo>
                  <a:lnTo>
                    <a:pt x="1222" y="1701"/>
                  </a:lnTo>
                  <a:lnTo>
                    <a:pt x="1205" y="1703"/>
                  </a:lnTo>
                  <a:lnTo>
                    <a:pt x="1205" y="1703"/>
                  </a:lnTo>
                  <a:lnTo>
                    <a:pt x="1189" y="1705"/>
                  </a:lnTo>
                  <a:lnTo>
                    <a:pt x="1175" y="1706"/>
                  </a:lnTo>
                  <a:lnTo>
                    <a:pt x="1160" y="1706"/>
                  </a:lnTo>
                  <a:lnTo>
                    <a:pt x="1145" y="1704"/>
                  </a:lnTo>
                  <a:lnTo>
                    <a:pt x="1131" y="1702"/>
                  </a:lnTo>
                  <a:lnTo>
                    <a:pt x="1116" y="1698"/>
                  </a:lnTo>
                  <a:lnTo>
                    <a:pt x="1103" y="1694"/>
                  </a:lnTo>
                  <a:lnTo>
                    <a:pt x="1089" y="1687"/>
                  </a:lnTo>
                  <a:lnTo>
                    <a:pt x="1089" y="1687"/>
                  </a:lnTo>
                  <a:lnTo>
                    <a:pt x="1074" y="1680"/>
                  </a:lnTo>
                  <a:lnTo>
                    <a:pt x="1060" y="1671"/>
                  </a:lnTo>
                  <a:lnTo>
                    <a:pt x="1046" y="1662"/>
                  </a:lnTo>
                  <a:lnTo>
                    <a:pt x="1035" y="1651"/>
                  </a:lnTo>
                  <a:lnTo>
                    <a:pt x="1023" y="1641"/>
                  </a:lnTo>
                  <a:lnTo>
                    <a:pt x="1014" y="1629"/>
                  </a:lnTo>
                  <a:lnTo>
                    <a:pt x="1005" y="1617"/>
                  </a:lnTo>
                  <a:lnTo>
                    <a:pt x="997" y="1605"/>
                  </a:lnTo>
                  <a:lnTo>
                    <a:pt x="990" y="1591"/>
                  </a:lnTo>
                  <a:lnTo>
                    <a:pt x="985" y="1577"/>
                  </a:lnTo>
                  <a:lnTo>
                    <a:pt x="981" y="1562"/>
                  </a:lnTo>
                  <a:lnTo>
                    <a:pt x="978" y="1547"/>
                  </a:lnTo>
                  <a:lnTo>
                    <a:pt x="975" y="1532"/>
                  </a:lnTo>
                  <a:lnTo>
                    <a:pt x="974" y="1516"/>
                  </a:lnTo>
                  <a:lnTo>
                    <a:pt x="975" y="1500"/>
                  </a:lnTo>
                  <a:lnTo>
                    <a:pt x="978" y="1483"/>
                  </a:lnTo>
                  <a:lnTo>
                    <a:pt x="978" y="1483"/>
                  </a:lnTo>
                  <a:lnTo>
                    <a:pt x="980" y="1466"/>
                  </a:lnTo>
                  <a:lnTo>
                    <a:pt x="984" y="1449"/>
                  </a:lnTo>
                  <a:lnTo>
                    <a:pt x="988" y="1433"/>
                  </a:lnTo>
                  <a:lnTo>
                    <a:pt x="994" y="1418"/>
                  </a:lnTo>
                  <a:lnTo>
                    <a:pt x="1001" y="1404"/>
                  </a:lnTo>
                  <a:lnTo>
                    <a:pt x="1007" y="1390"/>
                  </a:lnTo>
                  <a:lnTo>
                    <a:pt x="1016" y="1376"/>
                  </a:lnTo>
                  <a:lnTo>
                    <a:pt x="1024" y="1363"/>
                  </a:lnTo>
                  <a:lnTo>
                    <a:pt x="1035" y="1352"/>
                  </a:lnTo>
                  <a:lnTo>
                    <a:pt x="1045" y="1340"/>
                  </a:lnTo>
                  <a:lnTo>
                    <a:pt x="1057" y="1329"/>
                  </a:lnTo>
                  <a:lnTo>
                    <a:pt x="1069" y="1320"/>
                  </a:lnTo>
                  <a:lnTo>
                    <a:pt x="1082" y="1310"/>
                  </a:lnTo>
                  <a:lnTo>
                    <a:pt x="1096" y="1302"/>
                  </a:lnTo>
                  <a:lnTo>
                    <a:pt x="1112" y="1295"/>
                  </a:lnTo>
                  <a:lnTo>
                    <a:pt x="1128" y="1287"/>
                  </a:lnTo>
                  <a:lnTo>
                    <a:pt x="1128" y="1287"/>
                  </a:lnTo>
                  <a:lnTo>
                    <a:pt x="1145" y="1281"/>
                  </a:lnTo>
                  <a:lnTo>
                    <a:pt x="1161" y="1276"/>
                  </a:lnTo>
                  <a:lnTo>
                    <a:pt x="1178" y="1270"/>
                  </a:lnTo>
                  <a:lnTo>
                    <a:pt x="1195" y="1266"/>
                  </a:lnTo>
                  <a:lnTo>
                    <a:pt x="1211" y="1262"/>
                  </a:lnTo>
                  <a:lnTo>
                    <a:pt x="1227" y="1260"/>
                  </a:lnTo>
                  <a:lnTo>
                    <a:pt x="1244" y="1258"/>
                  </a:lnTo>
                  <a:lnTo>
                    <a:pt x="1261" y="1256"/>
                  </a:lnTo>
                  <a:lnTo>
                    <a:pt x="1278" y="1255"/>
                  </a:lnTo>
                  <a:lnTo>
                    <a:pt x="1295" y="1256"/>
                  </a:lnTo>
                  <a:lnTo>
                    <a:pt x="1312" y="1258"/>
                  </a:lnTo>
                  <a:lnTo>
                    <a:pt x="1329" y="1260"/>
                  </a:lnTo>
                  <a:lnTo>
                    <a:pt x="1346" y="1263"/>
                  </a:lnTo>
                  <a:lnTo>
                    <a:pt x="1363" y="1267"/>
                  </a:lnTo>
                  <a:lnTo>
                    <a:pt x="1380" y="1272"/>
                  </a:lnTo>
                  <a:lnTo>
                    <a:pt x="1397" y="1279"/>
                  </a:lnTo>
                  <a:lnTo>
                    <a:pt x="1397" y="1279"/>
                  </a:lnTo>
                  <a:lnTo>
                    <a:pt x="1420" y="1289"/>
                  </a:lnTo>
                  <a:lnTo>
                    <a:pt x="1442" y="1301"/>
                  </a:lnTo>
                  <a:lnTo>
                    <a:pt x="1464" y="1315"/>
                  </a:lnTo>
                  <a:lnTo>
                    <a:pt x="1483" y="1331"/>
                  </a:lnTo>
                  <a:lnTo>
                    <a:pt x="1501" y="1347"/>
                  </a:lnTo>
                  <a:lnTo>
                    <a:pt x="1517" y="1367"/>
                  </a:lnTo>
                  <a:lnTo>
                    <a:pt x="1531" y="1387"/>
                  </a:lnTo>
                  <a:lnTo>
                    <a:pt x="1545" y="1409"/>
                  </a:lnTo>
                  <a:lnTo>
                    <a:pt x="1545" y="1409"/>
                  </a:lnTo>
                  <a:lnTo>
                    <a:pt x="1555" y="1429"/>
                  </a:lnTo>
                  <a:lnTo>
                    <a:pt x="1563" y="1448"/>
                  </a:lnTo>
                  <a:lnTo>
                    <a:pt x="1572" y="1467"/>
                  </a:lnTo>
                  <a:lnTo>
                    <a:pt x="1578" y="1487"/>
                  </a:lnTo>
                  <a:lnTo>
                    <a:pt x="1582" y="1506"/>
                  </a:lnTo>
                  <a:lnTo>
                    <a:pt x="1586" y="1526"/>
                  </a:lnTo>
                  <a:lnTo>
                    <a:pt x="1590" y="1546"/>
                  </a:lnTo>
                  <a:lnTo>
                    <a:pt x="1592" y="1567"/>
                  </a:lnTo>
                  <a:lnTo>
                    <a:pt x="1593" y="1587"/>
                  </a:lnTo>
                  <a:lnTo>
                    <a:pt x="1593" y="1607"/>
                  </a:lnTo>
                  <a:lnTo>
                    <a:pt x="1592" y="1627"/>
                  </a:lnTo>
                  <a:lnTo>
                    <a:pt x="1590" y="1647"/>
                  </a:lnTo>
                  <a:lnTo>
                    <a:pt x="1586" y="1667"/>
                  </a:lnTo>
                  <a:lnTo>
                    <a:pt x="1582" y="1687"/>
                  </a:lnTo>
                  <a:lnTo>
                    <a:pt x="1578" y="1708"/>
                  </a:lnTo>
                  <a:lnTo>
                    <a:pt x="1573" y="1728"/>
                  </a:lnTo>
                  <a:lnTo>
                    <a:pt x="1573" y="1728"/>
                  </a:lnTo>
                  <a:lnTo>
                    <a:pt x="1565" y="1753"/>
                  </a:lnTo>
                  <a:lnTo>
                    <a:pt x="1556" y="1777"/>
                  </a:lnTo>
                  <a:lnTo>
                    <a:pt x="1546" y="1800"/>
                  </a:lnTo>
                  <a:lnTo>
                    <a:pt x="1536" y="1823"/>
                  </a:lnTo>
                  <a:lnTo>
                    <a:pt x="1524" y="1844"/>
                  </a:lnTo>
                  <a:lnTo>
                    <a:pt x="1511" y="1864"/>
                  </a:lnTo>
                  <a:lnTo>
                    <a:pt x="1499" y="1884"/>
                  </a:lnTo>
                  <a:lnTo>
                    <a:pt x="1484" y="1903"/>
                  </a:lnTo>
                  <a:lnTo>
                    <a:pt x="1468" y="1922"/>
                  </a:lnTo>
                  <a:lnTo>
                    <a:pt x="1452" y="1939"/>
                  </a:lnTo>
                  <a:lnTo>
                    <a:pt x="1434" y="1956"/>
                  </a:lnTo>
                  <a:lnTo>
                    <a:pt x="1415" y="1972"/>
                  </a:lnTo>
                  <a:lnTo>
                    <a:pt x="1396" y="1987"/>
                  </a:lnTo>
                  <a:lnTo>
                    <a:pt x="1376" y="2001"/>
                  </a:lnTo>
                  <a:lnTo>
                    <a:pt x="1353" y="2014"/>
                  </a:lnTo>
                  <a:lnTo>
                    <a:pt x="1331" y="2027"/>
                  </a:lnTo>
                  <a:lnTo>
                    <a:pt x="1331" y="2027"/>
                  </a:lnTo>
                  <a:lnTo>
                    <a:pt x="1308" y="2038"/>
                  </a:lnTo>
                  <a:lnTo>
                    <a:pt x="1285" y="2049"/>
                  </a:lnTo>
                  <a:lnTo>
                    <a:pt x="1261" y="2059"/>
                  </a:lnTo>
                  <a:lnTo>
                    <a:pt x="1237" y="2068"/>
                  </a:lnTo>
                  <a:lnTo>
                    <a:pt x="1237" y="2068"/>
                  </a:lnTo>
                  <a:lnTo>
                    <a:pt x="1211" y="2078"/>
                  </a:lnTo>
                  <a:lnTo>
                    <a:pt x="1184" y="2084"/>
                  </a:lnTo>
                  <a:lnTo>
                    <a:pt x="1158" y="2089"/>
                  </a:lnTo>
                  <a:lnTo>
                    <a:pt x="1131" y="2092"/>
                  </a:lnTo>
                  <a:lnTo>
                    <a:pt x="1104" y="2095"/>
                  </a:lnTo>
                  <a:lnTo>
                    <a:pt x="1077" y="2095"/>
                  </a:lnTo>
                  <a:lnTo>
                    <a:pt x="1050" y="2092"/>
                  </a:lnTo>
                  <a:lnTo>
                    <a:pt x="1022" y="2090"/>
                  </a:lnTo>
                  <a:lnTo>
                    <a:pt x="1022" y="2090"/>
                  </a:lnTo>
                  <a:lnTo>
                    <a:pt x="993" y="2086"/>
                  </a:lnTo>
                  <a:lnTo>
                    <a:pt x="965" y="2082"/>
                  </a:lnTo>
                  <a:lnTo>
                    <a:pt x="937" y="2076"/>
                  </a:lnTo>
                  <a:lnTo>
                    <a:pt x="909" y="2068"/>
                  </a:lnTo>
                  <a:lnTo>
                    <a:pt x="881" y="2061"/>
                  </a:lnTo>
                  <a:lnTo>
                    <a:pt x="854" y="2052"/>
                  </a:lnTo>
                  <a:lnTo>
                    <a:pt x="826" y="2043"/>
                  </a:lnTo>
                  <a:lnTo>
                    <a:pt x="800" y="2033"/>
                  </a:lnTo>
                  <a:lnTo>
                    <a:pt x="800" y="2033"/>
                  </a:lnTo>
                  <a:lnTo>
                    <a:pt x="724" y="2005"/>
                  </a:lnTo>
                  <a:lnTo>
                    <a:pt x="650" y="1975"/>
                  </a:lnTo>
                  <a:lnTo>
                    <a:pt x="650" y="1975"/>
                  </a:lnTo>
                  <a:lnTo>
                    <a:pt x="621" y="1963"/>
                  </a:lnTo>
                  <a:lnTo>
                    <a:pt x="591" y="1953"/>
                  </a:lnTo>
                  <a:lnTo>
                    <a:pt x="561" y="1943"/>
                  </a:lnTo>
                  <a:lnTo>
                    <a:pt x="531" y="1934"/>
                  </a:lnTo>
                  <a:lnTo>
                    <a:pt x="501" y="1926"/>
                  </a:lnTo>
                  <a:lnTo>
                    <a:pt x="470" y="1919"/>
                  </a:lnTo>
                  <a:lnTo>
                    <a:pt x="440" y="1913"/>
                  </a:lnTo>
                  <a:lnTo>
                    <a:pt x="409" y="1908"/>
                  </a:lnTo>
                  <a:lnTo>
                    <a:pt x="409" y="1908"/>
                  </a:lnTo>
                  <a:lnTo>
                    <a:pt x="388" y="1906"/>
                  </a:lnTo>
                  <a:lnTo>
                    <a:pt x="367" y="1905"/>
                  </a:lnTo>
                  <a:lnTo>
                    <a:pt x="345" y="1905"/>
                  </a:lnTo>
                  <a:lnTo>
                    <a:pt x="325" y="1905"/>
                  </a:lnTo>
                  <a:lnTo>
                    <a:pt x="304" y="1907"/>
                  </a:lnTo>
                  <a:lnTo>
                    <a:pt x="284" y="1909"/>
                  </a:lnTo>
                  <a:lnTo>
                    <a:pt x="265" y="1913"/>
                  </a:lnTo>
                  <a:lnTo>
                    <a:pt x="245" y="1918"/>
                  </a:lnTo>
                  <a:lnTo>
                    <a:pt x="226" y="1923"/>
                  </a:lnTo>
                  <a:lnTo>
                    <a:pt x="207" y="1928"/>
                  </a:lnTo>
                  <a:lnTo>
                    <a:pt x="188" y="1936"/>
                  </a:lnTo>
                  <a:lnTo>
                    <a:pt x="169" y="1944"/>
                  </a:lnTo>
                  <a:lnTo>
                    <a:pt x="149" y="1953"/>
                  </a:lnTo>
                  <a:lnTo>
                    <a:pt x="131" y="1962"/>
                  </a:lnTo>
                  <a:lnTo>
                    <a:pt x="113" y="1973"/>
                  </a:lnTo>
                  <a:lnTo>
                    <a:pt x="95" y="1985"/>
                  </a:lnTo>
                  <a:lnTo>
                    <a:pt x="95" y="1985"/>
                  </a:lnTo>
                  <a:lnTo>
                    <a:pt x="75" y="1998"/>
                  </a:lnTo>
                  <a:lnTo>
                    <a:pt x="56" y="2015"/>
                  </a:lnTo>
                  <a:lnTo>
                    <a:pt x="39" y="2032"/>
                  </a:lnTo>
                  <a:lnTo>
                    <a:pt x="23" y="2051"/>
                  </a:lnTo>
                  <a:lnTo>
                    <a:pt x="23" y="2051"/>
                  </a:lnTo>
                  <a:lnTo>
                    <a:pt x="17" y="2059"/>
                  </a:lnTo>
                  <a:lnTo>
                    <a:pt x="11" y="2064"/>
                  </a:lnTo>
                  <a:lnTo>
                    <a:pt x="11" y="2064"/>
                  </a:lnTo>
                  <a:lnTo>
                    <a:pt x="7" y="2062"/>
                  </a:lnTo>
                  <a:lnTo>
                    <a:pt x="4" y="2061"/>
                  </a:lnTo>
                  <a:lnTo>
                    <a:pt x="4" y="2061"/>
                  </a:lnTo>
                  <a:lnTo>
                    <a:pt x="2" y="2043"/>
                  </a:lnTo>
                  <a:lnTo>
                    <a:pt x="1" y="2024"/>
                  </a:lnTo>
                  <a:lnTo>
                    <a:pt x="0" y="2006"/>
                  </a:lnTo>
                  <a:lnTo>
                    <a:pt x="0" y="1988"/>
                  </a:lnTo>
                  <a:lnTo>
                    <a:pt x="2" y="1970"/>
                  </a:lnTo>
                  <a:lnTo>
                    <a:pt x="4" y="1953"/>
                  </a:lnTo>
                  <a:lnTo>
                    <a:pt x="8" y="1936"/>
                  </a:lnTo>
                  <a:lnTo>
                    <a:pt x="12" y="1919"/>
                  </a:lnTo>
                  <a:lnTo>
                    <a:pt x="18" y="1902"/>
                  </a:lnTo>
                  <a:lnTo>
                    <a:pt x="25" y="1886"/>
                  </a:lnTo>
                  <a:lnTo>
                    <a:pt x="32" y="1870"/>
                  </a:lnTo>
                  <a:lnTo>
                    <a:pt x="40" y="1855"/>
                  </a:lnTo>
                  <a:lnTo>
                    <a:pt x="51" y="1841"/>
                  </a:lnTo>
                  <a:lnTo>
                    <a:pt x="62" y="1826"/>
                  </a:lnTo>
                  <a:lnTo>
                    <a:pt x="74" y="1812"/>
                  </a:lnTo>
                  <a:lnTo>
                    <a:pt x="88" y="1798"/>
                  </a:lnTo>
                  <a:lnTo>
                    <a:pt x="88" y="1798"/>
                  </a:lnTo>
                  <a:lnTo>
                    <a:pt x="120" y="1770"/>
                  </a:lnTo>
                  <a:lnTo>
                    <a:pt x="136" y="1756"/>
                  </a:lnTo>
                  <a:lnTo>
                    <a:pt x="153" y="1743"/>
                  </a:lnTo>
                  <a:lnTo>
                    <a:pt x="170" y="1732"/>
                  </a:lnTo>
                  <a:lnTo>
                    <a:pt x="188" y="1721"/>
                  </a:lnTo>
                  <a:lnTo>
                    <a:pt x="207" y="1711"/>
                  </a:lnTo>
                  <a:lnTo>
                    <a:pt x="227" y="1703"/>
                  </a:lnTo>
                  <a:lnTo>
                    <a:pt x="227" y="1703"/>
                  </a:lnTo>
                  <a:lnTo>
                    <a:pt x="251" y="1696"/>
                  </a:lnTo>
                  <a:lnTo>
                    <a:pt x="275" y="1689"/>
                  </a:lnTo>
                  <a:lnTo>
                    <a:pt x="301" y="1684"/>
                  </a:lnTo>
                  <a:lnTo>
                    <a:pt x="326" y="1682"/>
                  </a:lnTo>
                  <a:lnTo>
                    <a:pt x="326" y="1682"/>
                  </a:lnTo>
                  <a:lnTo>
                    <a:pt x="372" y="1679"/>
                  </a:lnTo>
                  <a:lnTo>
                    <a:pt x="417" y="1674"/>
                  </a:lnTo>
                  <a:lnTo>
                    <a:pt x="417" y="1674"/>
                  </a:lnTo>
                  <a:lnTo>
                    <a:pt x="429" y="1672"/>
                  </a:lnTo>
                  <a:lnTo>
                    <a:pt x="442" y="1670"/>
                  </a:lnTo>
                  <a:lnTo>
                    <a:pt x="453" y="1667"/>
                  </a:lnTo>
                  <a:lnTo>
                    <a:pt x="465" y="1663"/>
                  </a:lnTo>
                  <a:lnTo>
                    <a:pt x="477" y="1659"/>
                  </a:lnTo>
                  <a:lnTo>
                    <a:pt x="487" y="1653"/>
                  </a:lnTo>
                  <a:lnTo>
                    <a:pt x="510" y="1641"/>
                  </a:lnTo>
                  <a:lnTo>
                    <a:pt x="510" y="1641"/>
                  </a:lnTo>
                  <a:lnTo>
                    <a:pt x="519" y="1634"/>
                  </a:lnTo>
                  <a:lnTo>
                    <a:pt x="529" y="1626"/>
                  </a:lnTo>
                  <a:lnTo>
                    <a:pt x="537" y="1617"/>
                  </a:lnTo>
                  <a:lnTo>
                    <a:pt x="546" y="1608"/>
                  </a:lnTo>
                  <a:lnTo>
                    <a:pt x="552" y="1597"/>
                  </a:lnTo>
                  <a:lnTo>
                    <a:pt x="558" y="1587"/>
                  </a:lnTo>
                  <a:lnTo>
                    <a:pt x="565" y="1576"/>
                  </a:lnTo>
                  <a:lnTo>
                    <a:pt x="569" y="1564"/>
                  </a:lnTo>
                  <a:lnTo>
                    <a:pt x="569" y="1564"/>
                  </a:lnTo>
                  <a:lnTo>
                    <a:pt x="579" y="1536"/>
                  </a:lnTo>
                  <a:lnTo>
                    <a:pt x="585" y="1521"/>
                  </a:lnTo>
                  <a:lnTo>
                    <a:pt x="588" y="1506"/>
                  </a:lnTo>
                  <a:lnTo>
                    <a:pt x="591" y="1490"/>
                  </a:lnTo>
                  <a:lnTo>
                    <a:pt x="593" y="1476"/>
                  </a:lnTo>
                  <a:lnTo>
                    <a:pt x="594" y="1460"/>
                  </a:lnTo>
                  <a:lnTo>
                    <a:pt x="595" y="1445"/>
                  </a:lnTo>
                  <a:lnTo>
                    <a:pt x="595" y="1445"/>
                  </a:lnTo>
                  <a:lnTo>
                    <a:pt x="595" y="1408"/>
                  </a:lnTo>
                  <a:lnTo>
                    <a:pt x="595" y="1371"/>
                  </a:lnTo>
                  <a:lnTo>
                    <a:pt x="593" y="1334"/>
                  </a:lnTo>
                  <a:lnTo>
                    <a:pt x="592" y="1297"/>
                  </a:lnTo>
                  <a:lnTo>
                    <a:pt x="592" y="1297"/>
                  </a:lnTo>
                  <a:lnTo>
                    <a:pt x="589" y="1254"/>
                  </a:lnTo>
                  <a:lnTo>
                    <a:pt x="587" y="1212"/>
                  </a:lnTo>
                  <a:lnTo>
                    <a:pt x="587" y="1191"/>
                  </a:lnTo>
                  <a:lnTo>
                    <a:pt x="588" y="1170"/>
                  </a:lnTo>
                  <a:lnTo>
                    <a:pt x="589" y="1150"/>
                  </a:lnTo>
                  <a:lnTo>
                    <a:pt x="591" y="1128"/>
                  </a:lnTo>
                  <a:lnTo>
                    <a:pt x="591" y="1128"/>
                  </a:lnTo>
                  <a:lnTo>
                    <a:pt x="595" y="1107"/>
                  </a:lnTo>
                  <a:lnTo>
                    <a:pt x="598" y="1086"/>
                  </a:lnTo>
                  <a:lnTo>
                    <a:pt x="604" y="1065"/>
                  </a:lnTo>
                  <a:lnTo>
                    <a:pt x="609" y="1045"/>
                  </a:lnTo>
                  <a:lnTo>
                    <a:pt x="615" y="1025"/>
                  </a:lnTo>
                  <a:lnTo>
                    <a:pt x="622" y="1005"/>
                  </a:lnTo>
                  <a:lnTo>
                    <a:pt x="630" y="986"/>
                  </a:lnTo>
                  <a:lnTo>
                    <a:pt x="638" y="967"/>
                  </a:lnTo>
                  <a:lnTo>
                    <a:pt x="647" y="947"/>
                  </a:lnTo>
                  <a:lnTo>
                    <a:pt x="657" y="929"/>
                  </a:lnTo>
                  <a:lnTo>
                    <a:pt x="666" y="910"/>
                  </a:lnTo>
                  <a:lnTo>
                    <a:pt x="677" y="892"/>
                  </a:lnTo>
                  <a:lnTo>
                    <a:pt x="688" y="876"/>
                  </a:lnTo>
                  <a:lnTo>
                    <a:pt x="701" y="858"/>
                  </a:lnTo>
                  <a:lnTo>
                    <a:pt x="713" y="841"/>
                  </a:lnTo>
                  <a:lnTo>
                    <a:pt x="727" y="824"/>
                  </a:lnTo>
                  <a:lnTo>
                    <a:pt x="727" y="824"/>
                  </a:lnTo>
                  <a:lnTo>
                    <a:pt x="732" y="817"/>
                  </a:lnTo>
                  <a:lnTo>
                    <a:pt x="732" y="817"/>
                  </a:lnTo>
                  <a:lnTo>
                    <a:pt x="751" y="794"/>
                  </a:lnTo>
                  <a:lnTo>
                    <a:pt x="771" y="773"/>
                  </a:lnTo>
                  <a:lnTo>
                    <a:pt x="792" y="753"/>
                  </a:lnTo>
                  <a:lnTo>
                    <a:pt x="813" y="735"/>
                  </a:lnTo>
                  <a:lnTo>
                    <a:pt x="836" y="717"/>
                  </a:lnTo>
                  <a:lnTo>
                    <a:pt x="858" y="701"/>
                  </a:lnTo>
                  <a:lnTo>
                    <a:pt x="881" y="685"/>
                  </a:lnTo>
                  <a:lnTo>
                    <a:pt x="906" y="671"/>
                  </a:lnTo>
                  <a:lnTo>
                    <a:pt x="930" y="659"/>
                  </a:lnTo>
                  <a:lnTo>
                    <a:pt x="955" y="647"/>
                  </a:lnTo>
                  <a:lnTo>
                    <a:pt x="982" y="636"/>
                  </a:lnTo>
                  <a:lnTo>
                    <a:pt x="1008" y="627"/>
                  </a:lnTo>
                  <a:lnTo>
                    <a:pt x="1036" y="618"/>
                  </a:lnTo>
                  <a:lnTo>
                    <a:pt x="1063" y="612"/>
                  </a:lnTo>
                  <a:lnTo>
                    <a:pt x="1092" y="606"/>
                  </a:lnTo>
                  <a:lnTo>
                    <a:pt x="1122" y="600"/>
                  </a:lnTo>
                  <a:lnTo>
                    <a:pt x="1122" y="600"/>
                  </a:lnTo>
                  <a:lnTo>
                    <a:pt x="1144" y="598"/>
                  </a:lnTo>
                  <a:lnTo>
                    <a:pt x="1165" y="596"/>
                  </a:lnTo>
                  <a:lnTo>
                    <a:pt x="1186" y="596"/>
                  </a:lnTo>
                  <a:lnTo>
                    <a:pt x="1207" y="596"/>
                  </a:lnTo>
                  <a:lnTo>
                    <a:pt x="1227" y="598"/>
                  </a:lnTo>
                  <a:lnTo>
                    <a:pt x="1248" y="600"/>
                  </a:lnTo>
                  <a:lnTo>
                    <a:pt x="1268" y="605"/>
                  </a:lnTo>
                  <a:lnTo>
                    <a:pt x="1288" y="609"/>
                  </a:lnTo>
                  <a:lnTo>
                    <a:pt x="1307" y="615"/>
                  </a:lnTo>
                  <a:lnTo>
                    <a:pt x="1326" y="622"/>
                  </a:lnTo>
                  <a:lnTo>
                    <a:pt x="1345" y="629"/>
                  </a:lnTo>
                  <a:lnTo>
                    <a:pt x="1364" y="636"/>
                  </a:lnTo>
                  <a:lnTo>
                    <a:pt x="1383" y="646"/>
                  </a:lnTo>
                  <a:lnTo>
                    <a:pt x="1401" y="655"/>
                  </a:lnTo>
                  <a:lnTo>
                    <a:pt x="1419" y="666"/>
                  </a:lnTo>
                  <a:lnTo>
                    <a:pt x="1437" y="678"/>
                  </a:lnTo>
                  <a:lnTo>
                    <a:pt x="1437" y="678"/>
                  </a:lnTo>
                  <a:lnTo>
                    <a:pt x="1445" y="683"/>
                  </a:lnTo>
                  <a:lnTo>
                    <a:pt x="1452" y="690"/>
                  </a:lnTo>
                  <a:lnTo>
                    <a:pt x="1452" y="690"/>
                  </a:lnTo>
                  <a:lnTo>
                    <a:pt x="1452" y="738"/>
                  </a:lnTo>
                  <a:lnTo>
                    <a:pt x="1452" y="738"/>
                  </a:lnTo>
                  <a:lnTo>
                    <a:pt x="1454" y="775"/>
                  </a:lnTo>
                  <a:lnTo>
                    <a:pt x="1455" y="794"/>
                  </a:lnTo>
                  <a:lnTo>
                    <a:pt x="1457" y="812"/>
                  </a:lnTo>
                  <a:lnTo>
                    <a:pt x="1460" y="830"/>
                  </a:lnTo>
                  <a:lnTo>
                    <a:pt x="1465" y="848"/>
                  </a:lnTo>
                  <a:lnTo>
                    <a:pt x="1469" y="866"/>
                  </a:lnTo>
                  <a:lnTo>
                    <a:pt x="1473" y="884"/>
                  </a:lnTo>
                  <a:lnTo>
                    <a:pt x="1473" y="884"/>
                  </a:lnTo>
                  <a:lnTo>
                    <a:pt x="1484" y="916"/>
                  </a:lnTo>
                  <a:lnTo>
                    <a:pt x="1496" y="946"/>
                  </a:lnTo>
                  <a:lnTo>
                    <a:pt x="1510" y="976"/>
                  </a:lnTo>
                  <a:lnTo>
                    <a:pt x="1527" y="1005"/>
                  </a:lnTo>
                  <a:lnTo>
                    <a:pt x="1545" y="1031"/>
                  </a:lnTo>
                  <a:lnTo>
                    <a:pt x="1565" y="1058"/>
                  </a:lnTo>
                  <a:lnTo>
                    <a:pt x="1586" y="1082"/>
                  </a:lnTo>
                  <a:lnTo>
                    <a:pt x="1611" y="1105"/>
                  </a:lnTo>
                  <a:lnTo>
                    <a:pt x="1611" y="1105"/>
                  </a:lnTo>
                  <a:lnTo>
                    <a:pt x="1633" y="1124"/>
                  </a:lnTo>
                  <a:lnTo>
                    <a:pt x="1655" y="1141"/>
                  </a:lnTo>
                  <a:lnTo>
                    <a:pt x="1677" y="1158"/>
                  </a:lnTo>
                  <a:lnTo>
                    <a:pt x="1701" y="1173"/>
                  </a:lnTo>
                  <a:lnTo>
                    <a:pt x="1725" y="1188"/>
                  </a:lnTo>
                  <a:lnTo>
                    <a:pt x="1751" y="1200"/>
                  </a:lnTo>
                  <a:lnTo>
                    <a:pt x="1776" y="1213"/>
                  </a:lnTo>
                  <a:lnTo>
                    <a:pt x="1802" y="1224"/>
                  </a:lnTo>
                  <a:lnTo>
                    <a:pt x="1802" y="1224"/>
                  </a:lnTo>
                  <a:lnTo>
                    <a:pt x="1823" y="1230"/>
                  </a:lnTo>
                  <a:lnTo>
                    <a:pt x="1842" y="1234"/>
                  </a:lnTo>
                  <a:lnTo>
                    <a:pt x="1863" y="1237"/>
                  </a:lnTo>
                  <a:lnTo>
                    <a:pt x="1872" y="1237"/>
                  </a:lnTo>
                  <a:lnTo>
                    <a:pt x="1883" y="1237"/>
                  </a:lnTo>
                  <a:lnTo>
                    <a:pt x="1883" y="1237"/>
                  </a:lnTo>
                  <a:lnTo>
                    <a:pt x="1894" y="1236"/>
                  </a:lnTo>
                  <a:lnTo>
                    <a:pt x="1903" y="1234"/>
                  </a:lnTo>
                  <a:lnTo>
                    <a:pt x="1913" y="1230"/>
                  </a:lnTo>
                  <a:lnTo>
                    <a:pt x="1921" y="1224"/>
                  </a:lnTo>
                  <a:lnTo>
                    <a:pt x="1921" y="1224"/>
                  </a:lnTo>
                  <a:lnTo>
                    <a:pt x="1925" y="1218"/>
                  </a:lnTo>
                  <a:lnTo>
                    <a:pt x="1928" y="1213"/>
                  </a:lnTo>
                  <a:lnTo>
                    <a:pt x="1930" y="1207"/>
                  </a:lnTo>
                  <a:lnTo>
                    <a:pt x="1930" y="1201"/>
                  </a:lnTo>
                  <a:lnTo>
                    <a:pt x="1927" y="1196"/>
                  </a:lnTo>
                  <a:lnTo>
                    <a:pt x="1924" y="1191"/>
                  </a:lnTo>
                  <a:lnTo>
                    <a:pt x="1919" y="1188"/>
                  </a:lnTo>
                  <a:lnTo>
                    <a:pt x="1913" y="1185"/>
                  </a:lnTo>
                  <a:lnTo>
                    <a:pt x="1913" y="1185"/>
                  </a:lnTo>
                  <a:lnTo>
                    <a:pt x="1899" y="1181"/>
                  </a:lnTo>
                  <a:lnTo>
                    <a:pt x="1885" y="1180"/>
                  </a:lnTo>
                  <a:lnTo>
                    <a:pt x="1885" y="1180"/>
                  </a:lnTo>
                  <a:lnTo>
                    <a:pt x="1872" y="1179"/>
                  </a:lnTo>
                  <a:lnTo>
                    <a:pt x="1861" y="1178"/>
                  </a:lnTo>
                  <a:lnTo>
                    <a:pt x="1849" y="1176"/>
                  </a:lnTo>
                  <a:lnTo>
                    <a:pt x="1837" y="1174"/>
                  </a:lnTo>
                  <a:lnTo>
                    <a:pt x="1815" y="1167"/>
                  </a:lnTo>
                  <a:lnTo>
                    <a:pt x="1794" y="1158"/>
                  </a:lnTo>
                  <a:lnTo>
                    <a:pt x="1794" y="1158"/>
                  </a:lnTo>
                  <a:lnTo>
                    <a:pt x="1768" y="1145"/>
                  </a:lnTo>
                  <a:lnTo>
                    <a:pt x="1742" y="1132"/>
                  </a:lnTo>
                  <a:lnTo>
                    <a:pt x="1718" y="1117"/>
                  </a:lnTo>
                  <a:lnTo>
                    <a:pt x="1693" y="1100"/>
                  </a:lnTo>
                  <a:lnTo>
                    <a:pt x="1671" y="1083"/>
                  </a:lnTo>
                  <a:lnTo>
                    <a:pt x="1650" y="1064"/>
                  </a:lnTo>
                  <a:lnTo>
                    <a:pt x="1630" y="1043"/>
                  </a:lnTo>
                  <a:lnTo>
                    <a:pt x="1610" y="1022"/>
                  </a:lnTo>
                  <a:lnTo>
                    <a:pt x="1610" y="1022"/>
                  </a:lnTo>
                  <a:lnTo>
                    <a:pt x="1593" y="1000"/>
                  </a:lnTo>
                  <a:lnTo>
                    <a:pt x="1577" y="977"/>
                  </a:lnTo>
                  <a:lnTo>
                    <a:pt x="1563" y="954"/>
                  </a:lnTo>
                  <a:lnTo>
                    <a:pt x="1550" y="929"/>
                  </a:lnTo>
                  <a:lnTo>
                    <a:pt x="1540" y="905"/>
                  </a:lnTo>
                  <a:lnTo>
                    <a:pt x="1531" y="879"/>
                  </a:lnTo>
                  <a:lnTo>
                    <a:pt x="1525" y="853"/>
                  </a:lnTo>
                  <a:lnTo>
                    <a:pt x="1520" y="826"/>
                  </a:lnTo>
                  <a:lnTo>
                    <a:pt x="1520" y="826"/>
                  </a:lnTo>
                  <a:lnTo>
                    <a:pt x="1514" y="781"/>
                  </a:lnTo>
                  <a:lnTo>
                    <a:pt x="1512" y="738"/>
                  </a:lnTo>
                  <a:lnTo>
                    <a:pt x="1511" y="695"/>
                  </a:lnTo>
                  <a:lnTo>
                    <a:pt x="1513" y="653"/>
                  </a:lnTo>
                  <a:lnTo>
                    <a:pt x="1518" y="612"/>
                  </a:lnTo>
                  <a:lnTo>
                    <a:pt x="1525" y="571"/>
                  </a:lnTo>
                  <a:lnTo>
                    <a:pt x="1533" y="532"/>
                  </a:lnTo>
                  <a:lnTo>
                    <a:pt x="1545" y="492"/>
                  </a:lnTo>
                  <a:lnTo>
                    <a:pt x="1559" y="454"/>
                  </a:lnTo>
                  <a:lnTo>
                    <a:pt x="1576" y="417"/>
                  </a:lnTo>
                  <a:lnTo>
                    <a:pt x="1594" y="380"/>
                  </a:lnTo>
                  <a:lnTo>
                    <a:pt x="1615" y="344"/>
                  </a:lnTo>
                  <a:lnTo>
                    <a:pt x="1639" y="309"/>
                  </a:lnTo>
                  <a:lnTo>
                    <a:pt x="1665" y="276"/>
                  </a:lnTo>
                  <a:lnTo>
                    <a:pt x="1693" y="242"/>
                  </a:lnTo>
                  <a:lnTo>
                    <a:pt x="1724" y="209"/>
                  </a:lnTo>
                  <a:lnTo>
                    <a:pt x="1724" y="209"/>
                  </a:lnTo>
                  <a:lnTo>
                    <a:pt x="1743" y="191"/>
                  </a:lnTo>
                  <a:lnTo>
                    <a:pt x="1763" y="174"/>
                  </a:lnTo>
                  <a:lnTo>
                    <a:pt x="1784" y="157"/>
                  </a:lnTo>
                  <a:lnTo>
                    <a:pt x="1807" y="142"/>
                  </a:lnTo>
                  <a:lnTo>
                    <a:pt x="1807" y="142"/>
                  </a:lnTo>
                  <a:lnTo>
                    <a:pt x="1838" y="123"/>
                  </a:lnTo>
                  <a:lnTo>
                    <a:pt x="1869" y="105"/>
                  </a:lnTo>
                  <a:lnTo>
                    <a:pt x="1902" y="88"/>
                  </a:lnTo>
                  <a:lnTo>
                    <a:pt x="1934" y="72"/>
                  </a:lnTo>
                  <a:lnTo>
                    <a:pt x="1967" y="59"/>
                  </a:lnTo>
                  <a:lnTo>
                    <a:pt x="1999" y="47"/>
                  </a:lnTo>
                  <a:lnTo>
                    <a:pt x="2033" y="36"/>
                  </a:lnTo>
                  <a:lnTo>
                    <a:pt x="2067" y="27"/>
                  </a:lnTo>
                  <a:lnTo>
                    <a:pt x="2101" y="18"/>
                  </a:lnTo>
                  <a:lnTo>
                    <a:pt x="2136" y="12"/>
                  </a:lnTo>
                  <a:lnTo>
                    <a:pt x="2171" y="7"/>
                  </a:lnTo>
                  <a:lnTo>
                    <a:pt x="2206" y="4"/>
                  </a:lnTo>
                  <a:lnTo>
                    <a:pt x="2242" y="1"/>
                  </a:lnTo>
                  <a:lnTo>
                    <a:pt x="2278" y="0"/>
                  </a:lnTo>
                  <a:lnTo>
                    <a:pt x="2314" y="1"/>
                  </a:lnTo>
                  <a:lnTo>
                    <a:pt x="2351" y="4"/>
                  </a:lnTo>
                  <a:lnTo>
                    <a:pt x="2351" y="4"/>
                  </a:lnTo>
                  <a:lnTo>
                    <a:pt x="2381" y="7"/>
                  </a:lnTo>
                  <a:lnTo>
                    <a:pt x="2410" y="11"/>
                  </a:lnTo>
                  <a:lnTo>
                    <a:pt x="2440" y="17"/>
                  </a:lnTo>
                  <a:lnTo>
                    <a:pt x="2469" y="25"/>
                  </a:lnTo>
                  <a:lnTo>
                    <a:pt x="2497" y="33"/>
                  </a:lnTo>
                  <a:lnTo>
                    <a:pt x="2525" y="44"/>
                  </a:lnTo>
                  <a:lnTo>
                    <a:pt x="2552" y="55"/>
                  </a:lnTo>
                  <a:lnTo>
                    <a:pt x="2580" y="68"/>
                  </a:lnTo>
                  <a:lnTo>
                    <a:pt x="2580" y="68"/>
                  </a:lnTo>
                  <a:lnTo>
                    <a:pt x="2595" y="76"/>
                  </a:lnTo>
                  <a:lnTo>
                    <a:pt x="2609" y="84"/>
                  </a:lnTo>
                  <a:lnTo>
                    <a:pt x="2623" y="92"/>
                  </a:lnTo>
                  <a:lnTo>
                    <a:pt x="2636" y="101"/>
                  </a:lnTo>
                  <a:lnTo>
                    <a:pt x="2650" y="110"/>
                  </a:lnTo>
                  <a:lnTo>
                    <a:pt x="2662" y="121"/>
                  </a:lnTo>
                  <a:lnTo>
                    <a:pt x="2674" y="132"/>
                  </a:lnTo>
                  <a:lnTo>
                    <a:pt x="2686" y="142"/>
                  </a:lnTo>
                  <a:lnTo>
                    <a:pt x="2696" y="154"/>
                  </a:lnTo>
                  <a:lnTo>
                    <a:pt x="2708" y="165"/>
                  </a:lnTo>
                  <a:lnTo>
                    <a:pt x="2717" y="178"/>
                  </a:lnTo>
                  <a:lnTo>
                    <a:pt x="2728" y="191"/>
                  </a:lnTo>
                  <a:lnTo>
                    <a:pt x="2736" y="204"/>
                  </a:lnTo>
                  <a:lnTo>
                    <a:pt x="2746" y="217"/>
                  </a:lnTo>
                  <a:lnTo>
                    <a:pt x="2762" y="246"/>
                  </a:lnTo>
                  <a:lnTo>
                    <a:pt x="2762" y="246"/>
                  </a:lnTo>
                  <a:lnTo>
                    <a:pt x="2769" y="262"/>
                  </a:lnTo>
                  <a:lnTo>
                    <a:pt x="2776" y="277"/>
                  </a:lnTo>
                  <a:lnTo>
                    <a:pt x="2782" y="291"/>
                  </a:lnTo>
                  <a:lnTo>
                    <a:pt x="2786" y="307"/>
                  </a:lnTo>
                  <a:lnTo>
                    <a:pt x="2790" y="323"/>
                  </a:lnTo>
                  <a:lnTo>
                    <a:pt x="2794" y="338"/>
                  </a:lnTo>
                  <a:lnTo>
                    <a:pt x="2797" y="354"/>
                  </a:lnTo>
                  <a:lnTo>
                    <a:pt x="2798" y="370"/>
                  </a:lnTo>
                  <a:lnTo>
                    <a:pt x="2799" y="386"/>
                  </a:lnTo>
                  <a:lnTo>
                    <a:pt x="2800" y="401"/>
                  </a:lnTo>
                  <a:lnTo>
                    <a:pt x="2799" y="417"/>
                  </a:lnTo>
                  <a:lnTo>
                    <a:pt x="2798" y="433"/>
                  </a:lnTo>
                  <a:lnTo>
                    <a:pt x="2796" y="450"/>
                  </a:lnTo>
                  <a:lnTo>
                    <a:pt x="2793" y="466"/>
                  </a:lnTo>
                  <a:lnTo>
                    <a:pt x="2788" y="482"/>
                  </a:lnTo>
                  <a:lnTo>
                    <a:pt x="2784" y="498"/>
                  </a:lnTo>
                  <a:lnTo>
                    <a:pt x="2784" y="498"/>
                  </a:lnTo>
                  <a:lnTo>
                    <a:pt x="2777" y="521"/>
                  </a:lnTo>
                  <a:lnTo>
                    <a:pt x="2767" y="544"/>
                  </a:lnTo>
                  <a:lnTo>
                    <a:pt x="2757" y="567"/>
                  </a:lnTo>
                  <a:lnTo>
                    <a:pt x="2745" y="589"/>
                  </a:lnTo>
                  <a:lnTo>
                    <a:pt x="2745" y="589"/>
                  </a:lnTo>
                  <a:lnTo>
                    <a:pt x="2734" y="607"/>
                  </a:lnTo>
                  <a:lnTo>
                    <a:pt x="2723" y="625"/>
                  </a:lnTo>
                  <a:lnTo>
                    <a:pt x="2710" y="641"/>
                  </a:lnTo>
                  <a:lnTo>
                    <a:pt x="2696" y="655"/>
                  </a:lnTo>
                  <a:lnTo>
                    <a:pt x="2682" y="669"/>
                  </a:lnTo>
                  <a:lnTo>
                    <a:pt x="2668" y="682"/>
                  </a:lnTo>
                  <a:lnTo>
                    <a:pt x="2653" y="694"/>
                  </a:lnTo>
                  <a:lnTo>
                    <a:pt x="2637" y="704"/>
                  </a:lnTo>
                  <a:lnTo>
                    <a:pt x="2620" y="714"/>
                  </a:lnTo>
                  <a:lnTo>
                    <a:pt x="2602" y="722"/>
                  </a:lnTo>
                  <a:lnTo>
                    <a:pt x="2584" y="731"/>
                  </a:lnTo>
                  <a:lnTo>
                    <a:pt x="2566" y="737"/>
                  </a:lnTo>
                  <a:lnTo>
                    <a:pt x="2547" y="742"/>
                  </a:lnTo>
                  <a:lnTo>
                    <a:pt x="2527" y="746"/>
                  </a:lnTo>
                  <a:lnTo>
                    <a:pt x="2506" y="750"/>
                  </a:lnTo>
                  <a:lnTo>
                    <a:pt x="2484" y="753"/>
                  </a:lnTo>
                  <a:lnTo>
                    <a:pt x="2484" y="753"/>
                  </a:lnTo>
                  <a:lnTo>
                    <a:pt x="2470" y="754"/>
                  </a:lnTo>
                  <a:lnTo>
                    <a:pt x="2455" y="754"/>
                  </a:lnTo>
                  <a:lnTo>
                    <a:pt x="2425" y="753"/>
                  </a:lnTo>
                  <a:lnTo>
                    <a:pt x="2396" y="750"/>
                  </a:lnTo>
                  <a:lnTo>
                    <a:pt x="2368" y="744"/>
                  </a:lnTo>
                  <a:lnTo>
                    <a:pt x="2340" y="736"/>
                  </a:lnTo>
                  <a:lnTo>
                    <a:pt x="2313" y="726"/>
                  </a:lnTo>
                  <a:lnTo>
                    <a:pt x="2286" y="715"/>
                  </a:lnTo>
                  <a:lnTo>
                    <a:pt x="2260" y="700"/>
                  </a:lnTo>
                  <a:lnTo>
                    <a:pt x="2260" y="700"/>
                  </a:lnTo>
                  <a:lnTo>
                    <a:pt x="2244" y="690"/>
                  </a:lnTo>
                  <a:lnTo>
                    <a:pt x="2229" y="680"/>
                  </a:lnTo>
                  <a:lnTo>
                    <a:pt x="2201" y="655"/>
                  </a:lnTo>
                  <a:lnTo>
                    <a:pt x="2201" y="655"/>
                  </a:lnTo>
                  <a:lnTo>
                    <a:pt x="2195" y="651"/>
                  </a:lnTo>
                  <a:lnTo>
                    <a:pt x="2192" y="646"/>
                  </a:lnTo>
                  <a:lnTo>
                    <a:pt x="2189" y="640"/>
                  </a:lnTo>
                  <a:lnTo>
                    <a:pt x="2187" y="632"/>
                  </a:lnTo>
                  <a:lnTo>
                    <a:pt x="2187" y="632"/>
                  </a:lnTo>
                  <a:lnTo>
                    <a:pt x="2185" y="625"/>
                  </a:lnTo>
                  <a:lnTo>
                    <a:pt x="2182" y="619"/>
                  </a:lnTo>
                  <a:lnTo>
                    <a:pt x="2177" y="615"/>
                  </a:lnTo>
                  <a:lnTo>
                    <a:pt x="2172" y="612"/>
                  </a:lnTo>
                  <a:lnTo>
                    <a:pt x="2166" y="610"/>
                  </a:lnTo>
                  <a:lnTo>
                    <a:pt x="2160" y="610"/>
                  </a:lnTo>
                  <a:lnTo>
                    <a:pt x="2154" y="611"/>
                  </a:lnTo>
                  <a:lnTo>
                    <a:pt x="2148" y="614"/>
                  </a:lnTo>
                  <a:lnTo>
                    <a:pt x="2148" y="614"/>
                  </a:lnTo>
                  <a:lnTo>
                    <a:pt x="2143" y="617"/>
                  </a:lnTo>
                  <a:lnTo>
                    <a:pt x="2140" y="620"/>
                  </a:lnTo>
                  <a:lnTo>
                    <a:pt x="2138" y="626"/>
                  </a:lnTo>
                  <a:lnTo>
                    <a:pt x="2137" y="630"/>
                  </a:lnTo>
                  <a:lnTo>
                    <a:pt x="2137" y="630"/>
                  </a:lnTo>
                  <a:lnTo>
                    <a:pt x="2136" y="640"/>
                  </a:lnTo>
                  <a:lnTo>
                    <a:pt x="2137" y="649"/>
                  </a:lnTo>
                  <a:lnTo>
                    <a:pt x="2140" y="658"/>
                  </a:lnTo>
                  <a:lnTo>
                    <a:pt x="2144" y="665"/>
                  </a:lnTo>
                  <a:lnTo>
                    <a:pt x="2144" y="665"/>
                  </a:lnTo>
                  <a:lnTo>
                    <a:pt x="2165" y="691"/>
                  </a:lnTo>
                  <a:lnTo>
                    <a:pt x="2175" y="704"/>
                  </a:lnTo>
                  <a:lnTo>
                    <a:pt x="2187" y="716"/>
                  </a:lnTo>
                  <a:lnTo>
                    <a:pt x="2187" y="716"/>
                  </a:lnTo>
                  <a:lnTo>
                    <a:pt x="2203" y="729"/>
                  </a:lnTo>
                  <a:lnTo>
                    <a:pt x="2221" y="742"/>
                  </a:lnTo>
                  <a:lnTo>
                    <a:pt x="2239" y="754"/>
                  </a:lnTo>
                  <a:lnTo>
                    <a:pt x="2258" y="764"/>
                  </a:lnTo>
                  <a:lnTo>
                    <a:pt x="2277" y="774"/>
                  </a:lnTo>
                  <a:lnTo>
                    <a:pt x="2297" y="782"/>
                  </a:lnTo>
                  <a:lnTo>
                    <a:pt x="2317" y="790"/>
                  </a:lnTo>
                  <a:lnTo>
                    <a:pt x="2338" y="796"/>
                  </a:lnTo>
                  <a:lnTo>
                    <a:pt x="2338" y="796"/>
                  </a:lnTo>
                  <a:lnTo>
                    <a:pt x="2367" y="804"/>
                  </a:lnTo>
                  <a:lnTo>
                    <a:pt x="2396" y="810"/>
                  </a:lnTo>
                  <a:lnTo>
                    <a:pt x="2426" y="813"/>
                  </a:lnTo>
                  <a:lnTo>
                    <a:pt x="2456" y="814"/>
                  </a:lnTo>
                  <a:lnTo>
                    <a:pt x="2485" y="813"/>
                  </a:lnTo>
                  <a:lnTo>
                    <a:pt x="2514" y="810"/>
                  </a:lnTo>
                  <a:lnTo>
                    <a:pt x="2544" y="805"/>
                  </a:lnTo>
                  <a:lnTo>
                    <a:pt x="2573" y="797"/>
                  </a:lnTo>
                  <a:lnTo>
                    <a:pt x="2573" y="797"/>
                  </a:lnTo>
                  <a:lnTo>
                    <a:pt x="2593" y="791"/>
                  </a:lnTo>
                  <a:lnTo>
                    <a:pt x="2613" y="783"/>
                  </a:lnTo>
                  <a:lnTo>
                    <a:pt x="2631" y="776"/>
                  </a:lnTo>
                  <a:lnTo>
                    <a:pt x="2649" y="767"/>
                  </a:lnTo>
                  <a:lnTo>
                    <a:pt x="2665" y="757"/>
                  </a:lnTo>
                  <a:lnTo>
                    <a:pt x="2681" y="746"/>
                  </a:lnTo>
                  <a:lnTo>
                    <a:pt x="2697" y="736"/>
                  </a:lnTo>
                  <a:lnTo>
                    <a:pt x="2712" y="723"/>
                  </a:lnTo>
                  <a:lnTo>
                    <a:pt x="2727" y="710"/>
                  </a:lnTo>
                  <a:lnTo>
                    <a:pt x="2741" y="697"/>
                  </a:lnTo>
                  <a:lnTo>
                    <a:pt x="2753" y="683"/>
                  </a:lnTo>
                  <a:lnTo>
                    <a:pt x="2766" y="667"/>
                  </a:lnTo>
                  <a:lnTo>
                    <a:pt x="2778" y="651"/>
                  </a:lnTo>
                  <a:lnTo>
                    <a:pt x="2788" y="634"/>
                  </a:lnTo>
                  <a:lnTo>
                    <a:pt x="2799" y="617"/>
                  </a:lnTo>
                  <a:lnTo>
                    <a:pt x="2808" y="599"/>
                  </a:lnTo>
                  <a:lnTo>
                    <a:pt x="2808" y="599"/>
                  </a:lnTo>
                  <a:lnTo>
                    <a:pt x="2813" y="586"/>
                  </a:lnTo>
                  <a:lnTo>
                    <a:pt x="2819" y="574"/>
                  </a:lnTo>
                  <a:lnTo>
                    <a:pt x="2826" y="564"/>
                  </a:lnTo>
                  <a:lnTo>
                    <a:pt x="2836" y="557"/>
                  </a:lnTo>
                  <a:lnTo>
                    <a:pt x="2847" y="551"/>
                  </a:lnTo>
                  <a:lnTo>
                    <a:pt x="2857" y="545"/>
                  </a:lnTo>
                  <a:lnTo>
                    <a:pt x="2870" y="540"/>
                  </a:lnTo>
                  <a:lnTo>
                    <a:pt x="2883" y="536"/>
                  </a:lnTo>
                  <a:lnTo>
                    <a:pt x="2883" y="536"/>
                  </a:lnTo>
                  <a:lnTo>
                    <a:pt x="2902" y="531"/>
                  </a:lnTo>
                  <a:lnTo>
                    <a:pt x="2922" y="527"/>
                  </a:lnTo>
                  <a:lnTo>
                    <a:pt x="2942" y="525"/>
                  </a:lnTo>
                  <a:lnTo>
                    <a:pt x="2962" y="524"/>
                  </a:lnTo>
                  <a:lnTo>
                    <a:pt x="2981" y="524"/>
                  </a:lnTo>
                  <a:lnTo>
                    <a:pt x="3001" y="525"/>
                  </a:lnTo>
                  <a:lnTo>
                    <a:pt x="3021" y="528"/>
                  </a:lnTo>
                  <a:lnTo>
                    <a:pt x="3041" y="532"/>
                  </a:lnTo>
                  <a:lnTo>
                    <a:pt x="3041" y="532"/>
                  </a:lnTo>
                  <a:lnTo>
                    <a:pt x="3064" y="536"/>
                  </a:lnTo>
                  <a:lnTo>
                    <a:pt x="3086" y="542"/>
                  </a:lnTo>
                  <a:lnTo>
                    <a:pt x="3109" y="551"/>
                  </a:lnTo>
                  <a:lnTo>
                    <a:pt x="3133" y="560"/>
                  </a:lnTo>
                  <a:lnTo>
                    <a:pt x="3157" y="572"/>
                  </a:lnTo>
                  <a:lnTo>
                    <a:pt x="3180" y="586"/>
                  </a:lnTo>
                  <a:lnTo>
                    <a:pt x="3203" y="600"/>
                  </a:lnTo>
                  <a:lnTo>
                    <a:pt x="3227" y="617"/>
                  </a:lnTo>
                  <a:lnTo>
                    <a:pt x="3249" y="635"/>
                  </a:lnTo>
                  <a:lnTo>
                    <a:pt x="3270" y="655"/>
                  </a:lnTo>
                  <a:lnTo>
                    <a:pt x="3290" y="676"/>
                  </a:lnTo>
                  <a:lnTo>
                    <a:pt x="3308" y="699"/>
                  </a:lnTo>
                  <a:lnTo>
                    <a:pt x="3326" y="722"/>
                  </a:lnTo>
                  <a:lnTo>
                    <a:pt x="3341" y="747"/>
                  </a:lnTo>
                  <a:lnTo>
                    <a:pt x="3355" y="773"/>
                  </a:lnTo>
                  <a:lnTo>
                    <a:pt x="3366" y="800"/>
                  </a:lnTo>
                  <a:lnTo>
                    <a:pt x="3366" y="800"/>
                  </a:lnTo>
                  <a:lnTo>
                    <a:pt x="3374" y="823"/>
                  </a:lnTo>
                  <a:lnTo>
                    <a:pt x="3381" y="844"/>
                  </a:lnTo>
                  <a:lnTo>
                    <a:pt x="3388" y="866"/>
                  </a:lnTo>
                  <a:lnTo>
                    <a:pt x="3393" y="887"/>
                  </a:lnTo>
                  <a:lnTo>
                    <a:pt x="3397" y="909"/>
                  </a:lnTo>
                  <a:lnTo>
                    <a:pt x="3401" y="931"/>
                  </a:lnTo>
                  <a:lnTo>
                    <a:pt x="3405" y="953"/>
                  </a:lnTo>
                  <a:lnTo>
                    <a:pt x="3408" y="975"/>
                  </a:lnTo>
                  <a:lnTo>
                    <a:pt x="3409" y="996"/>
                  </a:lnTo>
                  <a:lnTo>
                    <a:pt x="3410" y="1018"/>
                  </a:lnTo>
                  <a:lnTo>
                    <a:pt x="3411" y="1041"/>
                  </a:lnTo>
                  <a:lnTo>
                    <a:pt x="3411" y="1063"/>
                  </a:lnTo>
                  <a:lnTo>
                    <a:pt x="3410" y="1085"/>
                  </a:lnTo>
                  <a:lnTo>
                    <a:pt x="3408" y="1107"/>
                  </a:lnTo>
                  <a:lnTo>
                    <a:pt x="3406" y="1131"/>
                  </a:lnTo>
                  <a:lnTo>
                    <a:pt x="3402" y="1153"/>
                  </a:lnTo>
                  <a:lnTo>
                    <a:pt x="3402" y="1153"/>
                  </a:lnTo>
                  <a:lnTo>
                    <a:pt x="3397" y="1193"/>
                  </a:lnTo>
                  <a:lnTo>
                    <a:pt x="3392" y="1234"/>
                  </a:lnTo>
                  <a:lnTo>
                    <a:pt x="3389" y="1276"/>
                  </a:lnTo>
                  <a:lnTo>
                    <a:pt x="3388" y="1296"/>
                  </a:lnTo>
                  <a:lnTo>
                    <a:pt x="3387" y="1317"/>
                  </a:lnTo>
                  <a:lnTo>
                    <a:pt x="3387" y="1317"/>
                  </a:lnTo>
                  <a:lnTo>
                    <a:pt x="3388" y="1335"/>
                  </a:lnTo>
                  <a:lnTo>
                    <a:pt x="3390" y="1353"/>
                  </a:lnTo>
                  <a:lnTo>
                    <a:pt x="3394" y="1370"/>
                  </a:lnTo>
                  <a:lnTo>
                    <a:pt x="3399" y="1387"/>
                  </a:lnTo>
                  <a:lnTo>
                    <a:pt x="3406" y="1402"/>
                  </a:lnTo>
                  <a:lnTo>
                    <a:pt x="3413" y="1417"/>
                  </a:lnTo>
                  <a:lnTo>
                    <a:pt x="3423" y="1432"/>
                  </a:lnTo>
                  <a:lnTo>
                    <a:pt x="3432" y="1445"/>
                  </a:lnTo>
                  <a:lnTo>
                    <a:pt x="3444" y="1458"/>
                  </a:lnTo>
                  <a:lnTo>
                    <a:pt x="3456" y="1469"/>
                  </a:lnTo>
                  <a:lnTo>
                    <a:pt x="3469" y="1480"/>
                  </a:lnTo>
                  <a:lnTo>
                    <a:pt x="3483" y="1489"/>
                  </a:lnTo>
                  <a:lnTo>
                    <a:pt x="3498" y="1498"/>
                  </a:lnTo>
                  <a:lnTo>
                    <a:pt x="3514" y="1505"/>
                  </a:lnTo>
                  <a:lnTo>
                    <a:pt x="3530" y="1511"/>
                  </a:lnTo>
                  <a:lnTo>
                    <a:pt x="3546" y="1516"/>
                  </a:lnTo>
                  <a:lnTo>
                    <a:pt x="3546" y="1516"/>
                  </a:lnTo>
                  <a:lnTo>
                    <a:pt x="3564" y="1520"/>
                  </a:lnTo>
                  <a:lnTo>
                    <a:pt x="3582" y="1523"/>
                  </a:lnTo>
                  <a:lnTo>
                    <a:pt x="3602" y="1525"/>
                  </a:lnTo>
                  <a:lnTo>
                    <a:pt x="3620" y="1526"/>
                  </a:lnTo>
                  <a:lnTo>
                    <a:pt x="3620" y="1526"/>
                  </a:lnTo>
                  <a:lnTo>
                    <a:pt x="3658" y="1525"/>
                  </a:lnTo>
                  <a:lnTo>
                    <a:pt x="3695" y="1522"/>
                  </a:lnTo>
                  <a:lnTo>
                    <a:pt x="3732" y="1517"/>
                  </a:lnTo>
                  <a:lnTo>
                    <a:pt x="3769" y="1508"/>
                  </a:lnTo>
                  <a:lnTo>
                    <a:pt x="3804" y="1499"/>
                  </a:lnTo>
                  <a:lnTo>
                    <a:pt x="3839" y="1486"/>
                  </a:lnTo>
                  <a:lnTo>
                    <a:pt x="3874" y="1471"/>
                  </a:lnTo>
                  <a:lnTo>
                    <a:pt x="3908" y="1454"/>
                  </a:lnTo>
                  <a:lnTo>
                    <a:pt x="3908" y="1454"/>
                  </a:lnTo>
                  <a:lnTo>
                    <a:pt x="3925" y="1444"/>
                  </a:lnTo>
                  <a:lnTo>
                    <a:pt x="3941" y="1434"/>
                  </a:lnTo>
                  <a:lnTo>
                    <a:pt x="3958" y="1424"/>
                  </a:lnTo>
                  <a:lnTo>
                    <a:pt x="3973" y="1412"/>
                  </a:lnTo>
                  <a:lnTo>
                    <a:pt x="3989" y="1400"/>
                  </a:lnTo>
                  <a:lnTo>
                    <a:pt x="4004" y="1389"/>
                  </a:lnTo>
                  <a:lnTo>
                    <a:pt x="4018" y="1376"/>
                  </a:lnTo>
                  <a:lnTo>
                    <a:pt x="4031" y="1362"/>
                  </a:lnTo>
                  <a:lnTo>
                    <a:pt x="4045" y="1350"/>
                  </a:lnTo>
                  <a:lnTo>
                    <a:pt x="4058" y="1335"/>
                  </a:lnTo>
                  <a:lnTo>
                    <a:pt x="4070" y="1320"/>
                  </a:lnTo>
                  <a:lnTo>
                    <a:pt x="4081" y="1305"/>
                  </a:lnTo>
                  <a:lnTo>
                    <a:pt x="4093" y="1289"/>
                  </a:lnTo>
                  <a:lnTo>
                    <a:pt x="4103" y="1273"/>
                  </a:lnTo>
                  <a:lnTo>
                    <a:pt x="4113" y="1256"/>
                  </a:lnTo>
                  <a:lnTo>
                    <a:pt x="4123" y="1238"/>
                  </a:lnTo>
                  <a:lnTo>
                    <a:pt x="4123" y="1238"/>
                  </a:lnTo>
                  <a:lnTo>
                    <a:pt x="4153" y="1180"/>
                  </a:lnTo>
                  <a:lnTo>
                    <a:pt x="4153" y="1180"/>
                  </a:lnTo>
                  <a:close/>
                </a:path>
              </a:pathLst>
            </a:custGeom>
            <a:gradFill>
              <a:gsLst>
                <a:gs pos="0">
                  <a:srgbClr val="F5DDA0">
                    <a:lumMod val="51000"/>
                    <a:lumOff val="49000"/>
                  </a:srgbClr>
                </a:gs>
                <a:gs pos="100000">
                  <a:srgbClr val="F5DDA0">
                    <a:lumMod val="20000"/>
                    <a:lumOff val="80000"/>
                  </a:srgbClr>
                </a:gs>
              </a:gsLst>
              <a:lin ang="5400000" scaled="1"/>
            </a:gradFill>
            <a:ln w="8092" cap="flat" cmpd="sng" algn="ctr">
              <a:gradFill>
                <a:gsLst>
                  <a:gs pos="0">
                    <a:srgbClr val="83612F">
                      <a:lumMod val="61000"/>
                      <a:lumOff val="39000"/>
                    </a:srgbClr>
                  </a:gs>
                  <a:gs pos="100000">
                    <a:srgbClr val="82602C"/>
                  </a:gs>
                </a:gsLst>
                <a:lin ang="5400000" scaled="1"/>
              </a:gradFill>
              <a:prstDash val="solid"/>
              <a:miter lim="800000"/>
            </a:ln>
            <a:effectLst>
              <a:outerShdw blurRad="116095" dist="69850" dir="5400000" algn="t" rotWithShape="0">
                <a:srgbClr val="511806">
                  <a:alpha val="12961"/>
                </a:srgbClr>
              </a:outerShdw>
            </a:effectLst>
          </p:spPr>
          <p:txBody>
            <a:bodyPr wrap="none" lIns="77670" tIns="38835" rIns="77670" bIns="38835" rtlCol="0" anchor="ctr">
              <a:noAutofit/>
            </a:bodyPr>
            <a:lstStyle/>
            <a:p>
              <a:pPr indent="361950" algn="ctr"/>
              <a:endParaRPr lang="en-ID" sz="2000" b="1" kern="0" dirty="0">
                <a:solidFill>
                  <a:srgbClr val="7B250D"/>
                </a:solidFill>
                <a:latin typeface="华文中宋" panose="02010600040101010101" charset="-122"/>
                <a:ea typeface="华文中宋" panose="02010600040101010101" charset="-122"/>
              </a:endParaRPr>
            </a:p>
          </p:txBody>
        </p:sp>
        <p:sp>
          <p:nvSpPr>
            <p:cNvPr id="8" name="Freeform 26"/>
            <p:cNvSpPr/>
            <p:nvPr/>
          </p:nvSpPr>
          <p:spPr bwMode="auto">
            <a:xfrm flipH="1">
              <a:off x="8505894" y="371296"/>
              <a:ext cx="2640791" cy="322578"/>
            </a:xfrm>
            <a:custGeom>
              <a:avLst/>
              <a:gdLst>
                <a:gd name="T0" fmla="*/ 4094 w 4159"/>
                <a:gd name="T1" fmla="*/ 1508 h 2095"/>
                <a:gd name="T2" fmla="*/ 3838 w 4159"/>
                <a:gd name="T3" fmla="*/ 1818 h 2095"/>
                <a:gd name="T4" fmla="*/ 3443 w 4159"/>
                <a:gd name="T5" fmla="*/ 1953 h 2095"/>
                <a:gd name="T6" fmla="*/ 3060 w 4159"/>
                <a:gd name="T7" fmla="*/ 1905 h 2095"/>
                <a:gd name="T8" fmla="*/ 2807 w 4159"/>
                <a:gd name="T9" fmla="*/ 1705 h 2095"/>
                <a:gd name="T10" fmla="*/ 2691 w 4159"/>
                <a:gd name="T11" fmla="*/ 1779 h 2095"/>
                <a:gd name="T12" fmla="*/ 2318 w 4159"/>
                <a:gd name="T13" fmla="*/ 2016 h 2095"/>
                <a:gd name="T14" fmla="*/ 1984 w 4159"/>
                <a:gd name="T15" fmla="*/ 2053 h 2095"/>
                <a:gd name="T16" fmla="*/ 1653 w 4159"/>
                <a:gd name="T17" fmla="*/ 1918 h 2095"/>
                <a:gd name="T18" fmla="*/ 1653 w 4159"/>
                <a:gd name="T19" fmla="*/ 1561 h 2095"/>
                <a:gd name="T20" fmla="*/ 1556 w 4159"/>
                <a:gd name="T21" fmla="*/ 1318 h 2095"/>
                <a:gd name="T22" fmla="*/ 1250 w 4159"/>
                <a:gd name="T23" fmla="*/ 1195 h 2095"/>
                <a:gd name="T24" fmla="*/ 949 w 4159"/>
                <a:gd name="T25" fmla="*/ 1369 h 2095"/>
                <a:gd name="T26" fmla="*/ 975 w 4159"/>
                <a:gd name="T27" fmla="*/ 1681 h 2095"/>
                <a:gd name="T28" fmla="*/ 1177 w 4159"/>
                <a:gd name="T29" fmla="*/ 1768 h 2095"/>
                <a:gd name="T30" fmla="*/ 1291 w 4159"/>
                <a:gd name="T31" fmla="*/ 1715 h 2095"/>
                <a:gd name="T32" fmla="*/ 1145 w 4159"/>
                <a:gd name="T33" fmla="*/ 1704 h 2095"/>
                <a:gd name="T34" fmla="*/ 985 w 4159"/>
                <a:gd name="T35" fmla="*/ 1577 h 2095"/>
                <a:gd name="T36" fmla="*/ 1024 w 4159"/>
                <a:gd name="T37" fmla="*/ 1363 h 2095"/>
                <a:gd name="T38" fmla="*/ 1227 w 4159"/>
                <a:gd name="T39" fmla="*/ 1260 h 2095"/>
                <a:gd name="T40" fmla="*/ 1483 w 4159"/>
                <a:gd name="T41" fmla="*/ 1331 h 2095"/>
                <a:gd name="T42" fmla="*/ 1593 w 4159"/>
                <a:gd name="T43" fmla="*/ 1607 h 2095"/>
                <a:gd name="T44" fmla="*/ 1484 w 4159"/>
                <a:gd name="T45" fmla="*/ 1903 h 2095"/>
                <a:gd name="T46" fmla="*/ 1211 w 4159"/>
                <a:gd name="T47" fmla="*/ 2078 h 2095"/>
                <a:gd name="T48" fmla="*/ 826 w 4159"/>
                <a:gd name="T49" fmla="*/ 2043 h 2095"/>
                <a:gd name="T50" fmla="*/ 388 w 4159"/>
                <a:gd name="T51" fmla="*/ 1906 h 2095"/>
                <a:gd name="T52" fmla="*/ 95 w 4159"/>
                <a:gd name="T53" fmla="*/ 1985 h 2095"/>
                <a:gd name="T54" fmla="*/ 0 w 4159"/>
                <a:gd name="T55" fmla="*/ 2006 h 2095"/>
                <a:gd name="T56" fmla="*/ 120 w 4159"/>
                <a:gd name="T57" fmla="*/ 1770 h 2095"/>
                <a:gd name="T58" fmla="*/ 417 w 4159"/>
                <a:gd name="T59" fmla="*/ 1674 h 2095"/>
                <a:gd name="T60" fmla="*/ 565 w 4159"/>
                <a:gd name="T61" fmla="*/ 1576 h 2095"/>
                <a:gd name="T62" fmla="*/ 592 w 4159"/>
                <a:gd name="T63" fmla="*/ 1297 h 2095"/>
                <a:gd name="T64" fmla="*/ 638 w 4159"/>
                <a:gd name="T65" fmla="*/ 967 h 2095"/>
                <a:gd name="T66" fmla="*/ 813 w 4159"/>
                <a:gd name="T67" fmla="*/ 735 h 2095"/>
                <a:gd name="T68" fmla="*/ 1165 w 4159"/>
                <a:gd name="T69" fmla="*/ 596 h 2095"/>
                <a:gd name="T70" fmla="*/ 1437 w 4159"/>
                <a:gd name="T71" fmla="*/ 678 h 2095"/>
                <a:gd name="T72" fmla="*/ 1496 w 4159"/>
                <a:gd name="T73" fmla="*/ 946 h 2095"/>
                <a:gd name="T74" fmla="*/ 1802 w 4159"/>
                <a:gd name="T75" fmla="*/ 1224 h 2095"/>
                <a:gd name="T76" fmla="*/ 1930 w 4159"/>
                <a:gd name="T77" fmla="*/ 1207 h 2095"/>
                <a:gd name="T78" fmla="*/ 1794 w 4159"/>
                <a:gd name="T79" fmla="*/ 1158 h 2095"/>
                <a:gd name="T80" fmla="*/ 1540 w 4159"/>
                <a:gd name="T81" fmla="*/ 905 h 2095"/>
                <a:gd name="T82" fmla="*/ 1594 w 4159"/>
                <a:gd name="T83" fmla="*/ 380 h 2095"/>
                <a:gd name="T84" fmla="*/ 1934 w 4159"/>
                <a:gd name="T85" fmla="*/ 72 h 2095"/>
                <a:gd name="T86" fmla="*/ 2410 w 4159"/>
                <a:gd name="T87" fmla="*/ 11 h 2095"/>
                <a:gd name="T88" fmla="*/ 2686 w 4159"/>
                <a:gd name="T89" fmla="*/ 142 h 2095"/>
                <a:gd name="T90" fmla="*/ 2797 w 4159"/>
                <a:gd name="T91" fmla="*/ 354 h 2095"/>
                <a:gd name="T92" fmla="*/ 2745 w 4159"/>
                <a:gd name="T93" fmla="*/ 589 h 2095"/>
                <a:gd name="T94" fmla="*/ 2506 w 4159"/>
                <a:gd name="T95" fmla="*/ 750 h 2095"/>
                <a:gd name="T96" fmla="*/ 2201 w 4159"/>
                <a:gd name="T97" fmla="*/ 655 h 2095"/>
                <a:gd name="T98" fmla="*/ 2148 w 4159"/>
                <a:gd name="T99" fmla="*/ 614 h 2095"/>
                <a:gd name="T100" fmla="*/ 2203 w 4159"/>
                <a:gd name="T101" fmla="*/ 729 h 2095"/>
                <a:gd name="T102" fmla="*/ 2544 w 4159"/>
                <a:gd name="T103" fmla="*/ 805 h 2095"/>
                <a:gd name="T104" fmla="*/ 2778 w 4159"/>
                <a:gd name="T105" fmla="*/ 651 h 2095"/>
                <a:gd name="T106" fmla="*/ 2922 w 4159"/>
                <a:gd name="T107" fmla="*/ 527 h 2095"/>
                <a:gd name="T108" fmla="*/ 3227 w 4159"/>
                <a:gd name="T109" fmla="*/ 617 h 2095"/>
                <a:gd name="T110" fmla="*/ 3401 w 4159"/>
                <a:gd name="T111" fmla="*/ 931 h 2095"/>
                <a:gd name="T112" fmla="*/ 3388 w 4159"/>
                <a:gd name="T113" fmla="*/ 1296 h 2095"/>
                <a:gd name="T114" fmla="*/ 3498 w 4159"/>
                <a:gd name="T115" fmla="*/ 1498 h 2095"/>
                <a:gd name="T116" fmla="*/ 3839 w 4159"/>
                <a:gd name="T117" fmla="*/ 1486 h 2095"/>
                <a:gd name="T118" fmla="*/ 4081 w 4159"/>
                <a:gd name="T119" fmla="*/ 1305 h 20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159" h="2095">
                  <a:moveTo>
                    <a:pt x="4153" y="1180"/>
                  </a:moveTo>
                  <a:lnTo>
                    <a:pt x="4153" y="1180"/>
                  </a:lnTo>
                  <a:lnTo>
                    <a:pt x="4157" y="1194"/>
                  </a:lnTo>
                  <a:lnTo>
                    <a:pt x="4159" y="1200"/>
                  </a:lnTo>
                  <a:lnTo>
                    <a:pt x="4159" y="1200"/>
                  </a:lnTo>
                  <a:lnTo>
                    <a:pt x="4156" y="1246"/>
                  </a:lnTo>
                  <a:lnTo>
                    <a:pt x="4151" y="1291"/>
                  </a:lnTo>
                  <a:lnTo>
                    <a:pt x="4145" y="1336"/>
                  </a:lnTo>
                  <a:lnTo>
                    <a:pt x="4136" y="1380"/>
                  </a:lnTo>
                  <a:lnTo>
                    <a:pt x="4131" y="1401"/>
                  </a:lnTo>
                  <a:lnTo>
                    <a:pt x="4125" y="1424"/>
                  </a:lnTo>
                  <a:lnTo>
                    <a:pt x="4118" y="1445"/>
                  </a:lnTo>
                  <a:lnTo>
                    <a:pt x="4111" y="1466"/>
                  </a:lnTo>
                  <a:lnTo>
                    <a:pt x="4102" y="1487"/>
                  </a:lnTo>
                  <a:lnTo>
                    <a:pt x="4094" y="1508"/>
                  </a:lnTo>
                  <a:lnTo>
                    <a:pt x="4084" y="1529"/>
                  </a:lnTo>
                  <a:lnTo>
                    <a:pt x="4075" y="1550"/>
                  </a:lnTo>
                  <a:lnTo>
                    <a:pt x="4075" y="1550"/>
                  </a:lnTo>
                  <a:lnTo>
                    <a:pt x="4060" y="1577"/>
                  </a:lnTo>
                  <a:lnTo>
                    <a:pt x="4044" y="1605"/>
                  </a:lnTo>
                  <a:lnTo>
                    <a:pt x="4028" y="1630"/>
                  </a:lnTo>
                  <a:lnTo>
                    <a:pt x="4010" y="1654"/>
                  </a:lnTo>
                  <a:lnTo>
                    <a:pt x="3992" y="1679"/>
                  </a:lnTo>
                  <a:lnTo>
                    <a:pt x="3973" y="1702"/>
                  </a:lnTo>
                  <a:lnTo>
                    <a:pt x="3953" y="1723"/>
                  </a:lnTo>
                  <a:lnTo>
                    <a:pt x="3932" y="1744"/>
                  </a:lnTo>
                  <a:lnTo>
                    <a:pt x="3910" y="1764"/>
                  </a:lnTo>
                  <a:lnTo>
                    <a:pt x="3886" y="1783"/>
                  </a:lnTo>
                  <a:lnTo>
                    <a:pt x="3862" y="1801"/>
                  </a:lnTo>
                  <a:lnTo>
                    <a:pt x="3838" y="1818"/>
                  </a:lnTo>
                  <a:lnTo>
                    <a:pt x="3811" y="1834"/>
                  </a:lnTo>
                  <a:lnTo>
                    <a:pt x="3785" y="1849"/>
                  </a:lnTo>
                  <a:lnTo>
                    <a:pt x="3757" y="1863"/>
                  </a:lnTo>
                  <a:lnTo>
                    <a:pt x="3729" y="1876"/>
                  </a:lnTo>
                  <a:lnTo>
                    <a:pt x="3729" y="1876"/>
                  </a:lnTo>
                  <a:lnTo>
                    <a:pt x="3678" y="1896"/>
                  </a:lnTo>
                  <a:lnTo>
                    <a:pt x="3652" y="1904"/>
                  </a:lnTo>
                  <a:lnTo>
                    <a:pt x="3626" y="1913"/>
                  </a:lnTo>
                  <a:lnTo>
                    <a:pt x="3600" y="1921"/>
                  </a:lnTo>
                  <a:lnTo>
                    <a:pt x="3575" y="1927"/>
                  </a:lnTo>
                  <a:lnTo>
                    <a:pt x="3549" y="1934"/>
                  </a:lnTo>
                  <a:lnTo>
                    <a:pt x="3522" y="1940"/>
                  </a:lnTo>
                  <a:lnTo>
                    <a:pt x="3496" y="1944"/>
                  </a:lnTo>
                  <a:lnTo>
                    <a:pt x="3469" y="1950"/>
                  </a:lnTo>
                  <a:lnTo>
                    <a:pt x="3443" y="1953"/>
                  </a:lnTo>
                  <a:lnTo>
                    <a:pt x="3416" y="1956"/>
                  </a:lnTo>
                  <a:lnTo>
                    <a:pt x="3389" y="1958"/>
                  </a:lnTo>
                  <a:lnTo>
                    <a:pt x="3362" y="1959"/>
                  </a:lnTo>
                  <a:lnTo>
                    <a:pt x="3335" y="1960"/>
                  </a:lnTo>
                  <a:lnTo>
                    <a:pt x="3307" y="1960"/>
                  </a:lnTo>
                  <a:lnTo>
                    <a:pt x="3307" y="1960"/>
                  </a:lnTo>
                  <a:lnTo>
                    <a:pt x="3275" y="1959"/>
                  </a:lnTo>
                  <a:lnTo>
                    <a:pt x="3244" y="1957"/>
                  </a:lnTo>
                  <a:lnTo>
                    <a:pt x="3212" y="1953"/>
                  </a:lnTo>
                  <a:lnTo>
                    <a:pt x="3181" y="1947"/>
                  </a:lnTo>
                  <a:lnTo>
                    <a:pt x="3150" y="1940"/>
                  </a:lnTo>
                  <a:lnTo>
                    <a:pt x="3120" y="1931"/>
                  </a:lnTo>
                  <a:lnTo>
                    <a:pt x="3090" y="1919"/>
                  </a:lnTo>
                  <a:lnTo>
                    <a:pt x="3075" y="1913"/>
                  </a:lnTo>
                  <a:lnTo>
                    <a:pt x="3060" y="1905"/>
                  </a:lnTo>
                  <a:lnTo>
                    <a:pt x="3060" y="1905"/>
                  </a:lnTo>
                  <a:lnTo>
                    <a:pt x="3032" y="1889"/>
                  </a:lnTo>
                  <a:lnTo>
                    <a:pt x="3003" y="1872"/>
                  </a:lnTo>
                  <a:lnTo>
                    <a:pt x="2976" y="1854"/>
                  </a:lnTo>
                  <a:lnTo>
                    <a:pt x="2962" y="1845"/>
                  </a:lnTo>
                  <a:lnTo>
                    <a:pt x="2949" y="1834"/>
                  </a:lnTo>
                  <a:lnTo>
                    <a:pt x="2949" y="1834"/>
                  </a:lnTo>
                  <a:lnTo>
                    <a:pt x="2891" y="1786"/>
                  </a:lnTo>
                  <a:lnTo>
                    <a:pt x="2833" y="1737"/>
                  </a:lnTo>
                  <a:lnTo>
                    <a:pt x="2833" y="1737"/>
                  </a:lnTo>
                  <a:lnTo>
                    <a:pt x="2825" y="1729"/>
                  </a:lnTo>
                  <a:lnTo>
                    <a:pt x="2819" y="1722"/>
                  </a:lnTo>
                  <a:lnTo>
                    <a:pt x="2813" y="1714"/>
                  </a:lnTo>
                  <a:lnTo>
                    <a:pt x="2807" y="1705"/>
                  </a:lnTo>
                  <a:lnTo>
                    <a:pt x="2807" y="1705"/>
                  </a:lnTo>
                  <a:lnTo>
                    <a:pt x="2804" y="1699"/>
                  </a:lnTo>
                  <a:lnTo>
                    <a:pt x="2800" y="1695"/>
                  </a:lnTo>
                  <a:lnTo>
                    <a:pt x="2796" y="1690"/>
                  </a:lnTo>
                  <a:lnTo>
                    <a:pt x="2790" y="1688"/>
                  </a:lnTo>
                  <a:lnTo>
                    <a:pt x="2784" y="1688"/>
                  </a:lnTo>
                  <a:lnTo>
                    <a:pt x="2779" y="1688"/>
                  </a:lnTo>
                  <a:lnTo>
                    <a:pt x="2772" y="1690"/>
                  </a:lnTo>
                  <a:lnTo>
                    <a:pt x="2767" y="1694"/>
                  </a:lnTo>
                  <a:lnTo>
                    <a:pt x="2767" y="1694"/>
                  </a:lnTo>
                  <a:lnTo>
                    <a:pt x="2761" y="1698"/>
                  </a:lnTo>
                  <a:lnTo>
                    <a:pt x="2754" y="1703"/>
                  </a:lnTo>
                  <a:lnTo>
                    <a:pt x="2743" y="1716"/>
                  </a:lnTo>
                  <a:lnTo>
                    <a:pt x="2743" y="1716"/>
                  </a:lnTo>
                  <a:lnTo>
                    <a:pt x="2716" y="1747"/>
                  </a:lnTo>
                  <a:lnTo>
                    <a:pt x="2691" y="1779"/>
                  </a:lnTo>
                  <a:lnTo>
                    <a:pt x="2691" y="1779"/>
                  </a:lnTo>
                  <a:lnTo>
                    <a:pt x="2674" y="1800"/>
                  </a:lnTo>
                  <a:lnTo>
                    <a:pt x="2656" y="1820"/>
                  </a:lnTo>
                  <a:lnTo>
                    <a:pt x="2637" y="1838"/>
                  </a:lnTo>
                  <a:lnTo>
                    <a:pt x="2617" y="1856"/>
                  </a:lnTo>
                  <a:lnTo>
                    <a:pt x="2597" y="1873"/>
                  </a:lnTo>
                  <a:lnTo>
                    <a:pt x="2575" y="1889"/>
                  </a:lnTo>
                  <a:lnTo>
                    <a:pt x="2553" y="1904"/>
                  </a:lnTo>
                  <a:lnTo>
                    <a:pt x="2530" y="1919"/>
                  </a:lnTo>
                  <a:lnTo>
                    <a:pt x="2530" y="1919"/>
                  </a:lnTo>
                  <a:lnTo>
                    <a:pt x="2489" y="1941"/>
                  </a:lnTo>
                  <a:lnTo>
                    <a:pt x="2447" y="1962"/>
                  </a:lnTo>
                  <a:lnTo>
                    <a:pt x="2405" y="1982"/>
                  </a:lnTo>
                  <a:lnTo>
                    <a:pt x="2362" y="2000"/>
                  </a:lnTo>
                  <a:lnTo>
                    <a:pt x="2318" y="2016"/>
                  </a:lnTo>
                  <a:lnTo>
                    <a:pt x="2296" y="2023"/>
                  </a:lnTo>
                  <a:lnTo>
                    <a:pt x="2273" y="2029"/>
                  </a:lnTo>
                  <a:lnTo>
                    <a:pt x="2250" y="2035"/>
                  </a:lnTo>
                  <a:lnTo>
                    <a:pt x="2227" y="2041"/>
                  </a:lnTo>
                  <a:lnTo>
                    <a:pt x="2205" y="2045"/>
                  </a:lnTo>
                  <a:lnTo>
                    <a:pt x="2180" y="2049"/>
                  </a:lnTo>
                  <a:lnTo>
                    <a:pt x="2180" y="2049"/>
                  </a:lnTo>
                  <a:lnTo>
                    <a:pt x="2156" y="2052"/>
                  </a:lnTo>
                  <a:lnTo>
                    <a:pt x="2132" y="2054"/>
                  </a:lnTo>
                  <a:lnTo>
                    <a:pt x="2106" y="2056"/>
                  </a:lnTo>
                  <a:lnTo>
                    <a:pt x="2082" y="2058"/>
                  </a:lnTo>
                  <a:lnTo>
                    <a:pt x="2058" y="2058"/>
                  </a:lnTo>
                  <a:lnTo>
                    <a:pt x="2033" y="2056"/>
                  </a:lnTo>
                  <a:lnTo>
                    <a:pt x="2008" y="2055"/>
                  </a:lnTo>
                  <a:lnTo>
                    <a:pt x="1984" y="2053"/>
                  </a:lnTo>
                  <a:lnTo>
                    <a:pt x="1960" y="2050"/>
                  </a:lnTo>
                  <a:lnTo>
                    <a:pt x="1936" y="2047"/>
                  </a:lnTo>
                  <a:lnTo>
                    <a:pt x="1912" y="2042"/>
                  </a:lnTo>
                  <a:lnTo>
                    <a:pt x="1887" y="2036"/>
                  </a:lnTo>
                  <a:lnTo>
                    <a:pt x="1864" y="2030"/>
                  </a:lnTo>
                  <a:lnTo>
                    <a:pt x="1840" y="2024"/>
                  </a:lnTo>
                  <a:lnTo>
                    <a:pt x="1816" y="2015"/>
                  </a:lnTo>
                  <a:lnTo>
                    <a:pt x="1793" y="2006"/>
                  </a:lnTo>
                  <a:lnTo>
                    <a:pt x="1793" y="2006"/>
                  </a:lnTo>
                  <a:lnTo>
                    <a:pt x="1766" y="1995"/>
                  </a:lnTo>
                  <a:lnTo>
                    <a:pt x="1742" y="1982"/>
                  </a:lnTo>
                  <a:lnTo>
                    <a:pt x="1718" y="1969"/>
                  </a:lnTo>
                  <a:lnTo>
                    <a:pt x="1695" y="1953"/>
                  </a:lnTo>
                  <a:lnTo>
                    <a:pt x="1673" y="1936"/>
                  </a:lnTo>
                  <a:lnTo>
                    <a:pt x="1653" y="1918"/>
                  </a:lnTo>
                  <a:lnTo>
                    <a:pt x="1633" y="1898"/>
                  </a:lnTo>
                  <a:lnTo>
                    <a:pt x="1615" y="1877"/>
                  </a:lnTo>
                  <a:lnTo>
                    <a:pt x="1615" y="1877"/>
                  </a:lnTo>
                  <a:lnTo>
                    <a:pt x="1593" y="1850"/>
                  </a:lnTo>
                  <a:lnTo>
                    <a:pt x="1593" y="1850"/>
                  </a:lnTo>
                  <a:lnTo>
                    <a:pt x="1609" y="1813"/>
                  </a:lnTo>
                  <a:lnTo>
                    <a:pt x="1609" y="1813"/>
                  </a:lnTo>
                  <a:lnTo>
                    <a:pt x="1621" y="1780"/>
                  </a:lnTo>
                  <a:lnTo>
                    <a:pt x="1632" y="1747"/>
                  </a:lnTo>
                  <a:lnTo>
                    <a:pt x="1640" y="1715"/>
                  </a:lnTo>
                  <a:lnTo>
                    <a:pt x="1647" y="1681"/>
                  </a:lnTo>
                  <a:lnTo>
                    <a:pt x="1652" y="1647"/>
                  </a:lnTo>
                  <a:lnTo>
                    <a:pt x="1654" y="1613"/>
                  </a:lnTo>
                  <a:lnTo>
                    <a:pt x="1654" y="1578"/>
                  </a:lnTo>
                  <a:lnTo>
                    <a:pt x="1653" y="1561"/>
                  </a:lnTo>
                  <a:lnTo>
                    <a:pt x="1651" y="1543"/>
                  </a:lnTo>
                  <a:lnTo>
                    <a:pt x="1651" y="1543"/>
                  </a:lnTo>
                  <a:lnTo>
                    <a:pt x="1649" y="1524"/>
                  </a:lnTo>
                  <a:lnTo>
                    <a:pt x="1645" y="1504"/>
                  </a:lnTo>
                  <a:lnTo>
                    <a:pt x="1641" y="1485"/>
                  </a:lnTo>
                  <a:lnTo>
                    <a:pt x="1636" y="1467"/>
                  </a:lnTo>
                  <a:lnTo>
                    <a:pt x="1631" y="1449"/>
                  </a:lnTo>
                  <a:lnTo>
                    <a:pt x="1625" y="1431"/>
                  </a:lnTo>
                  <a:lnTo>
                    <a:pt x="1617" y="1413"/>
                  </a:lnTo>
                  <a:lnTo>
                    <a:pt x="1609" y="1396"/>
                  </a:lnTo>
                  <a:lnTo>
                    <a:pt x="1600" y="1379"/>
                  </a:lnTo>
                  <a:lnTo>
                    <a:pt x="1591" y="1363"/>
                  </a:lnTo>
                  <a:lnTo>
                    <a:pt x="1580" y="1347"/>
                  </a:lnTo>
                  <a:lnTo>
                    <a:pt x="1568" y="1333"/>
                  </a:lnTo>
                  <a:lnTo>
                    <a:pt x="1556" y="1318"/>
                  </a:lnTo>
                  <a:lnTo>
                    <a:pt x="1543" y="1303"/>
                  </a:lnTo>
                  <a:lnTo>
                    <a:pt x="1528" y="1289"/>
                  </a:lnTo>
                  <a:lnTo>
                    <a:pt x="1513" y="1277"/>
                  </a:lnTo>
                  <a:lnTo>
                    <a:pt x="1513" y="1277"/>
                  </a:lnTo>
                  <a:lnTo>
                    <a:pt x="1490" y="1259"/>
                  </a:lnTo>
                  <a:lnTo>
                    <a:pt x="1466" y="1243"/>
                  </a:lnTo>
                  <a:lnTo>
                    <a:pt x="1440" y="1230"/>
                  </a:lnTo>
                  <a:lnTo>
                    <a:pt x="1414" y="1218"/>
                  </a:lnTo>
                  <a:lnTo>
                    <a:pt x="1387" y="1210"/>
                  </a:lnTo>
                  <a:lnTo>
                    <a:pt x="1359" y="1204"/>
                  </a:lnTo>
                  <a:lnTo>
                    <a:pt x="1330" y="1198"/>
                  </a:lnTo>
                  <a:lnTo>
                    <a:pt x="1302" y="1195"/>
                  </a:lnTo>
                  <a:lnTo>
                    <a:pt x="1302" y="1195"/>
                  </a:lnTo>
                  <a:lnTo>
                    <a:pt x="1275" y="1195"/>
                  </a:lnTo>
                  <a:lnTo>
                    <a:pt x="1250" y="1195"/>
                  </a:lnTo>
                  <a:lnTo>
                    <a:pt x="1224" y="1198"/>
                  </a:lnTo>
                  <a:lnTo>
                    <a:pt x="1199" y="1201"/>
                  </a:lnTo>
                  <a:lnTo>
                    <a:pt x="1173" y="1207"/>
                  </a:lnTo>
                  <a:lnTo>
                    <a:pt x="1149" y="1214"/>
                  </a:lnTo>
                  <a:lnTo>
                    <a:pt x="1125" y="1222"/>
                  </a:lnTo>
                  <a:lnTo>
                    <a:pt x="1100" y="1231"/>
                  </a:lnTo>
                  <a:lnTo>
                    <a:pt x="1100" y="1231"/>
                  </a:lnTo>
                  <a:lnTo>
                    <a:pt x="1075" y="1243"/>
                  </a:lnTo>
                  <a:lnTo>
                    <a:pt x="1052" y="1256"/>
                  </a:lnTo>
                  <a:lnTo>
                    <a:pt x="1031" y="1272"/>
                  </a:lnTo>
                  <a:lnTo>
                    <a:pt x="1010" y="1289"/>
                  </a:lnTo>
                  <a:lnTo>
                    <a:pt x="992" y="1307"/>
                  </a:lnTo>
                  <a:lnTo>
                    <a:pt x="975" y="1326"/>
                  </a:lnTo>
                  <a:lnTo>
                    <a:pt x="962" y="1347"/>
                  </a:lnTo>
                  <a:lnTo>
                    <a:pt x="949" y="1369"/>
                  </a:lnTo>
                  <a:lnTo>
                    <a:pt x="938" y="1391"/>
                  </a:lnTo>
                  <a:lnTo>
                    <a:pt x="930" y="1415"/>
                  </a:lnTo>
                  <a:lnTo>
                    <a:pt x="922" y="1438"/>
                  </a:lnTo>
                  <a:lnTo>
                    <a:pt x="918" y="1464"/>
                  </a:lnTo>
                  <a:lnTo>
                    <a:pt x="915" y="1489"/>
                  </a:lnTo>
                  <a:lnTo>
                    <a:pt x="914" y="1515"/>
                  </a:lnTo>
                  <a:lnTo>
                    <a:pt x="915" y="1540"/>
                  </a:lnTo>
                  <a:lnTo>
                    <a:pt x="918" y="1567"/>
                  </a:lnTo>
                  <a:lnTo>
                    <a:pt x="918" y="1567"/>
                  </a:lnTo>
                  <a:lnTo>
                    <a:pt x="924" y="1588"/>
                  </a:lnTo>
                  <a:lnTo>
                    <a:pt x="930" y="1609"/>
                  </a:lnTo>
                  <a:lnTo>
                    <a:pt x="938" y="1628"/>
                  </a:lnTo>
                  <a:lnTo>
                    <a:pt x="949" y="1647"/>
                  </a:lnTo>
                  <a:lnTo>
                    <a:pt x="962" y="1664"/>
                  </a:lnTo>
                  <a:lnTo>
                    <a:pt x="975" y="1681"/>
                  </a:lnTo>
                  <a:lnTo>
                    <a:pt x="991" y="1696"/>
                  </a:lnTo>
                  <a:lnTo>
                    <a:pt x="1008" y="1709"/>
                  </a:lnTo>
                  <a:lnTo>
                    <a:pt x="1008" y="1709"/>
                  </a:lnTo>
                  <a:lnTo>
                    <a:pt x="1029" y="1725"/>
                  </a:lnTo>
                  <a:lnTo>
                    <a:pt x="1053" y="1739"/>
                  </a:lnTo>
                  <a:lnTo>
                    <a:pt x="1064" y="1744"/>
                  </a:lnTo>
                  <a:lnTo>
                    <a:pt x="1076" y="1750"/>
                  </a:lnTo>
                  <a:lnTo>
                    <a:pt x="1088" y="1755"/>
                  </a:lnTo>
                  <a:lnTo>
                    <a:pt x="1100" y="1758"/>
                  </a:lnTo>
                  <a:lnTo>
                    <a:pt x="1112" y="1761"/>
                  </a:lnTo>
                  <a:lnTo>
                    <a:pt x="1125" y="1764"/>
                  </a:lnTo>
                  <a:lnTo>
                    <a:pt x="1137" y="1767"/>
                  </a:lnTo>
                  <a:lnTo>
                    <a:pt x="1150" y="1768"/>
                  </a:lnTo>
                  <a:lnTo>
                    <a:pt x="1164" y="1768"/>
                  </a:lnTo>
                  <a:lnTo>
                    <a:pt x="1177" y="1768"/>
                  </a:lnTo>
                  <a:lnTo>
                    <a:pt x="1190" y="1767"/>
                  </a:lnTo>
                  <a:lnTo>
                    <a:pt x="1204" y="1764"/>
                  </a:lnTo>
                  <a:lnTo>
                    <a:pt x="1204" y="1764"/>
                  </a:lnTo>
                  <a:lnTo>
                    <a:pt x="1226" y="1760"/>
                  </a:lnTo>
                  <a:lnTo>
                    <a:pt x="1237" y="1757"/>
                  </a:lnTo>
                  <a:lnTo>
                    <a:pt x="1248" y="1754"/>
                  </a:lnTo>
                  <a:lnTo>
                    <a:pt x="1248" y="1754"/>
                  </a:lnTo>
                  <a:lnTo>
                    <a:pt x="1258" y="1749"/>
                  </a:lnTo>
                  <a:lnTo>
                    <a:pt x="1268" y="1742"/>
                  </a:lnTo>
                  <a:lnTo>
                    <a:pt x="1276" y="1736"/>
                  </a:lnTo>
                  <a:lnTo>
                    <a:pt x="1285" y="1728"/>
                  </a:lnTo>
                  <a:lnTo>
                    <a:pt x="1285" y="1728"/>
                  </a:lnTo>
                  <a:lnTo>
                    <a:pt x="1288" y="1725"/>
                  </a:lnTo>
                  <a:lnTo>
                    <a:pt x="1290" y="1720"/>
                  </a:lnTo>
                  <a:lnTo>
                    <a:pt x="1291" y="1715"/>
                  </a:lnTo>
                  <a:lnTo>
                    <a:pt x="1290" y="1710"/>
                  </a:lnTo>
                  <a:lnTo>
                    <a:pt x="1290" y="1710"/>
                  </a:lnTo>
                  <a:lnTo>
                    <a:pt x="1288" y="1706"/>
                  </a:lnTo>
                  <a:lnTo>
                    <a:pt x="1284" y="1703"/>
                  </a:lnTo>
                  <a:lnTo>
                    <a:pt x="1279" y="1701"/>
                  </a:lnTo>
                  <a:lnTo>
                    <a:pt x="1274" y="1700"/>
                  </a:lnTo>
                  <a:lnTo>
                    <a:pt x="1274" y="1700"/>
                  </a:lnTo>
                  <a:lnTo>
                    <a:pt x="1239" y="1700"/>
                  </a:lnTo>
                  <a:lnTo>
                    <a:pt x="1222" y="1701"/>
                  </a:lnTo>
                  <a:lnTo>
                    <a:pt x="1205" y="1703"/>
                  </a:lnTo>
                  <a:lnTo>
                    <a:pt x="1205" y="1703"/>
                  </a:lnTo>
                  <a:lnTo>
                    <a:pt x="1189" y="1705"/>
                  </a:lnTo>
                  <a:lnTo>
                    <a:pt x="1175" y="1706"/>
                  </a:lnTo>
                  <a:lnTo>
                    <a:pt x="1160" y="1706"/>
                  </a:lnTo>
                  <a:lnTo>
                    <a:pt x="1145" y="1704"/>
                  </a:lnTo>
                  <a:lnTo>
                    <a:pt x="1131" y="1702"/>
                  </a:lnTo>
                  <a:lnTo>
                    <a:pt x="1116" y="1698"/>
                  </a:lnTo>
                  <a:lnTo>
                    <a:pt x="1103" y="1694"/>
                  </a:lnTo>
                  <a:lnTo>
                    <a:pt x="1089" y="1687"/>
                  </a:lnTo>
                  <a:lnTo>
                    <a:pt x="1089" y="1687"/>
                  </a:lnTo>
                  <a:lnTo>
                    <a:pt x="1074" y="1680"/>
                  </a:lnTo>
                  <a:lnTo>
                    <a:pt x="1060" y="1671"/>
                  </a:lnTo>
                  <a:lnTo>
                    <a:pt x="1046" y="1662"/>
                  </a:lnTo>
                  <a:lnTo>
                    <a:pt x="1035" y="1651"/>
                  </a:lnTo>
                  <a:lnTo>
                    <a:pt x="1023" y="1641"/>
                  </a:lnTo>
                  <a:lnTo>
                    <a:pt x="1014" y="1629"/>
                  </a:lnTo>
                  <a:lnTo>
                    <a:pt x="1005" y="1617"/>
                  </a:lnTo>
                  <a:lnTo>
                    <a:pt x="997" y="1605"/>
                  </a:lnTo>
                  <a:lnTo>
                    <a:pt x="990" y="1591"/>
                  </a:lnTo>
                  <a:lnTo>
                    <a:pt x="985" y="1577"/>
                  </a:lnTo>
                  <a:lnTo>
                    <a:pt x="981" y="1562"/>
                  </a:lnTo>
                  <a:lnTo>
                    <a:pt x="978" y="1547"/>
                  </a:lnTo>
                  <a:lnTo>
                    <a:pt x="975" y="1532"/>
                  </a:lnTo>
                  <a:lnTo>
                    <a:pt x="974" y="1516"/>
                  </a:lnTo>
                  <a:lnTo>
                    <a:pt x="975" y="1500"/>
                  </a:lnTo>
                  <a:lnTo>
                    <a:pt x="978" y="1483"/>
                  </a:lnTo>
                  <a:lnTo>
                    <a:pt x="978" y="1483"/>
                  </a:lnTo>
                  <a:lnTo>
                    <a:pt x="980" y="1466"/>
                  </a:lnTo>
                  <a:lnTo>
                    <a:pt x="984" y="1449"/>
                  </a:lnTo>
                  <a:lnTo>
                    <a:pt x="988" y="1433"/>
                  </a:lnTo>
                  <a:lnTo>
                    <a:pt x="994" y="1418"/>
                  </a:lnTo>
                  <a:lnTo>
                    <a:pt x="1001" y="1404"/>
                  </a:lnTo>
                  <a:lnTo>
                    <a:pt x="1007" y="1390"/>
                  </a:lnTo>
                  <a:lnTo>
                    <a:pt x="1016" y="1376"/>
                  </a:lnTo>
                  <a:lnTo>
                    <a:pt x="1024" y="1363"/>
                  </a:lnTo>
                  <a:lnTo>
                    <a:pt x="1035" y="1352"/>
                  </a:lnTo>
                  <a:lnTo>
                    <a:pt x="1045" y="1340"/>
                  </a:lnTo>
                  <a:lnTo>
                    <a:pt x="1057" y="1329"/>
                  </a:lnTo>
                  <a:lnTo>
                    <a:pt x="1069" y="1320"/>
                  </a:lnTo>
                  <a:lnTo>
                    <a:pt x="1082" y="1310"/>
                  </a:lnTo>
                  <a:lnTo>
                    <a:pt x="1096" y="1302"/>
                  </a:lnTo>
                  <a:lnTo>
                    <a:pt x="1112" y="1295"/>
                  </a:lnTo>
                  <a:lnTo>
                    <a:pt x="1128" y="1287"/>
                  </a:lnTo>
                  <a:lnTo>
                    <a:pt x="1128" y="1287"/>
                  </a:lnTo>
                  <a:lnTo>
                    <a:pt x="1145" y="1281"/>
                  </a:lnTo>
                  <a:lnTo>
                    <a:pt x="1161" y="1276"/>
                  </a:lnTo>
                  <a:lnTo>
                    <a:pt x="1178" y="1270"/>
                  </a:lnTo>
                  <a:lnTo>
                    <a:pt x="1195" y="1266"/>
                  </a:lnTo>
                  <a:lnTo>
                    <a:pt x="1211" y="1262"/>
                  </a:lnTo>
                  <a:lnTo>
                    <a:pt x="1227" y="1260"/>
                  </a:lnTo>
                  <a:lnTo>
                    <a:pt x="1244" y="1258"/>
                  </a:lnTo>
                  <a:lnTo>
                    <a:pt x="1261" y="1256"/>
                  </a:lnTo>
                  <a:lnTo>
                    <a:pt x="1278" y="1255"/>
                  </a:lnTo>
                  <a:lnTo>
                    <a:pt x="1295" y="1256"/>
                  </a:lnTo>
                  <a:lnTo>
                    <a:pt x="1312" y="1258"/>
                  </a:lnTo>
                  <a:lnTo>
                    <a:pt x="1329" y="1260"/>
                  </a:lnTo>
                  <a:lnTo>
                    <a:pt x="1346" y="1263"/>
                  </a:lnTo>
                  <a:lnTo>
                    <a:pt x="1363" y="1267"/>
                  </a:lnTo>
                  <a:lnTo>
                    <a:pt x="1380" y="1272"/>
                  </a:lnTo>
                  <a:lnTo>
                    <a:pt x="1397" y="1279"/>
                  </a:lnTo>
                  <a:lnTo>
                    <a:pt x="1397" y="1279"/>
                  </a:lnTo>
                  <a:lnTo>
                    <a:pt x="1420" y="1289"/>
                  </a:lnTo>
                  <a:lnTo>
                    <a:pt x="1442" y="1301"/>
                  </a:lnTo>
                  <a:lnTo>
                    <a:pt x="1464" y="1315"/>
                  </a:lnTo>
                  <a:lnTo>
                    <a:pt x="1483" y="1331"/>
                  </a:lnTo>
                  <a:lnTo>
                    <a:pt x="1501" y="1347"/>
                  </a:lnTo>
                  <a:lnTo>
                    <a:pt x="1517" y="1367"/>
                  </a:lnTo>
                  <a:lnTo>
                    <a:pt x="1531" y="1387"/>
                  </a:lnTo>
                  <a:lnTo>
                    <a:pt x="1545" y="1409"/>
                  </a:lnTo>
                  <a:lnTo>
                    <a:pt x="1545" y="1409"/>
                  </a:lnTo>
                  <a:lnTo>
                    <a:pt x="1555" y="1429"/>
                  </a:lnTo>
                  <a:lnTo>
                    <a:pt x="1563" y="1448"/>
                  </a:lnTo>
                  <a:lnTo>
                    <a:pt x="1572" y="1467"/>
                  </a:lnTo>
                  <a:lnTo>
                    <a:pt x="1578" y="1487"/>
                  </a:lnTo>
                  <a:lnTo>
                    <a:pt x="1582" y="1506"/>
                  </a:lnTo>
                  <a:lnTo>
                    <a:pt x="1586" y="1526"/>
                  </a:lnTo>
                  <a:lnTo>
                    <a:pt x="1590" y="1546"/>
                  </a:lnTo>
                  <a:lnTo>
                    <a:pt x="1592" y="1567"/>
                  </a:lnTo>
                  <a:lnTo>
                    <a:pt x="1593" y="1587"/>
                  </a:lnTo>
                  <a:lnTo>
                    <a:pt x="1593" y="1607"/>
                  </a:lnTo>
                  <a:lnTo>
                    <a:pt x="1592" y="1627"/>
                  </a:lnTo>
                  <a:lnTo>
                    <a:pt x="1590" y="1647"/>
                  </a:lnTo>
                  <a:lnTo>
                    <a:pt x="1586" y="1667"/>
                  </a:lnTo>
                  <a:lnTo>
                    <a:pt x="1582" y="1687"/>
                  </a:lnTo>
                  <a:lnTo>
                    <a:pt x="1578" y="1708"/>
                  </a:lnTo>
                  <a:lnTo>
                    <a:pt x="1573" y="1728"/>
                  </a:lnTo>
                  <a:lnTo>
                    <a:pt x="1573" y="1728"/>
                  </a:lnTo>
                  <a:lnTo>
                    <a:pt x="1565" y="1753"/>
                  </a:lnTo>
                  <a:lnTo>
                    <a:pt x="1556" y="1777"/>
                  </a:lnTo>
                  <a:lnTo>
                    <a:pt x="1546" y="1800"/>
                  </a:lnTo>
                  <a:lnTo>
                    <a:pt x="1536" y="1823"/>
                  </a:lnTo>
                  <a:lnTo>
                    <a:pt x="1524" y="1844"/>
                  </a:lnTo>
                  <a:lnTo>
                    <a:pt x="1511" y="1864"/>
                  </a:lnTo>
                  <a:lnTo>
                    <a:pt x="1499" y="1884"/>
                  </a:lnTo>
                  <a:lnTo>
                    <a:pt x="1484" y="1903"/>
                  </a:lnTo>
                  <a:lnTo>
                    <a:pt x="1468" y="1922"/>
                  </a:lnTo>
                  <a:lnTo>
                    <a:pt x="1452" y="1939"/>
                  </a:lnTo>
                  <a:lnTo>
                    <a:pt x="1434" y="1956"/>
                  </a:lnTo>
                  <a:lnTo>
                    <a:pt x="1415" y="1972"/>
                  </a:lnTo>
                  <a:lnTo>
                    <a:pt x="1396" y="1987"/>
                  </a:lnTo>
                  <a:lnTo>
                    <a:pt x="1376" y="2001"/>
                  </a:lnTo>
                  <a:lnTo>
                    <a:pt x="1353" y="2014"/>
                  </a:lnTo>
                  <a:lnTo>
                    <a:pt x="1331" y="2027"/>
                  </a:lnTo>
                  <a:lnTo>
                    <a:pt x="1331" y="2027"/>
                  </a:lnTo>
                  <a:lnTo>
                    <a:pt x="1308" y="2038"/>
                  </a:lnTo>
                  <a:lnTo>
                    <a:pt x="1285" y="2049"/>
                  </a:lnTo>
                  <a:lnTo>
                    <a:pt x="1261" y="2059"/>
                  </a:lnTo>
                  <a:lnTo>
                    <a:pt x="1237" y="2068"/>
                  </a:lnTo>
                  <a:lnTo>
                    <a:pt x="1237" y="2068"/>
                  </a:lnTo>
                  <a:lnTo>
                    <a:pt x="1211" y="2078"/>
                  </a:lnTo>
                  <a:lnTo>
                    <a:pt x="1184" y="2084"/>
                  </a:lnTo>
                  <a:lnTo>
                    <a:pt x="1158" y="2089"/>
                  </a:lnTo>
                  <a:lnTo>
                    <a:pt x="1131" y="2092"/>
                  </a:lnTo>
                  <a:lnTo>
                    <a:pt x="1104" y="2095"/>
                  </a:lnTo>
                  <a:lnTo>
                    <a:pt x="1077" y="2095"/>
                  </a:lnTo>
                  <a:lnTo>
                    <a:pt x="1050" y="2092"/>
                  </a:lnTo>
                  <a:lnTo>
                    <a:pt x="1022" y="2090"/>
                  </a:lnTo>
                  <a:lnTo>
                    <a:pt x="1022" y="2090"/>
                  </a:lnTo>
                  <a:lnTo>
                    <a:pt x="993" y="2086"/>
                  </a:lnTo>
                  <a:lnTo>
                    <a:pt x="965" y="2082"/>
                  </a:lnTo>
                  <a:lnTo>
                    <a:pt x="937" y="2076"/>
                  </a:lnTo>
                  <a:lnTo>
                    <a:pt x="909" y="2068"/>
                  </a:lnTo>
                  <a:lnTo>
                    <a:pt x="881" y="2061"/>
                  </a:lnTo>
                  <a:lnTo>
                    <a:pt x="854" y="2052"/>
                  </a:lnTo>
                  <a:lnTo>
                    <a:pt x="826" y="2043"/>
                  </a:lnTo>
                  <a:lnTo>
                    <a:pt x="800" y="2033"/>
                  </a:lnTo>
                  <a:lnTo>
                    <a:pt x="800" y="2033"/>
                  </a:lnTo>
                  <a:lnTo>
                    <a:pt x="724" y="2005"/>
                  </a:lnTo>
                  <a:lnTo>
                    <a:pt x="650" y="1975"/>
                  </a:lnTo>
                  <a:lnTo>
                    <a:pt x="650" y="1975"/>
                  </a:lnTo>
                  <a:lnTo>
                    <a:pt x="621" y="1963"/>
                  </a:lnTo>
                  <a:lnTo>
                    <a:pt x="591" y="1953"/>
                  </a:lnTo>
                  <a:lnTo>
                    <a:pt x="561" y="1943"/>
                  </a:lnTo>
                  <a:lnTo>
                    <a:pt x="531" y="1934"/>
                  </a:lnTo>
                  <a:lnTo>
                    <a:pt x="501" y="1926"/>
                  </a:lnTo>
                  <a:lnTo>
                    <a:pt x="470" y="1919"/>
                  </a:lnTo>
                  <a:lnTo>
                    <a:pt x="440" y="1913"/>
                  </a:lnTo>
                  <a:lnTo>
                    <a:pt x="409" y="1908"/>
                  </a:lnTo>
                  <a:lnTo>
                    <a:pt x="409" y="1908"/>
                  </a:lnTo>
                  <a:lnTo>
                    <a:pt x="388" y="1906"/>
                  </a:lnTo>
                  <a:lnTo>
                    <a:pt x="367" y="1905"/>
                  </a:lnTo>
                  <a:lnTo>
                    <a:pt x="345" y="1905"/>
                  </a:lnTo>
                  <a:lnTo>
                    <a:pt x="325" y="1905"/>
                  </a:lnTo>
                  <a:lnTo>
                    <a:pt x="304" y="1907"/>
                  </a:lnTo>
                  <a:lnTo>
                    <a:pt x="284" y="1909"/>
                  </a:lnTo>
                  <a:lnTo>
                    <a:pt x="265" y="1913"/>
                  </a:lnTo>
                  <a:lnTo>
                    <a:pt x="245" y="1918"/>
                  </a:lnTo>
                  <a:lnTo>
                    <a:pt x="226" y="1923"/>
                  </a:lnTo>
                  <a:lnTo>
                    <a:pt x="207" y="1928"/>
                  </a:lnTo>
                  <a:lnTo>
                    <a:pt x="188" y="1936"/>
                  </a:lnTo>
                  <a:lnTo>
                    <a:pt x="169" y="1944"/>
                  </a:lnTo>
                  <a:lnTo>
                    <a:pt x="149" y="1953"/>
                  </a:lnTo>
                  <a:lnTo>
                    <a:pt x="131" y="1962"/>
                  </a:lnTo>
                  <a:lnTo>
                    <a:pt x="113" y="1973"/>
                  </a:lnTo>
                  <a:lnTo>
                    <a:pt x="95" y="1985"/>
                  </a:lnTo>
                  <a:lnTo>
                    <a:pt x="95" y="1985"/>
                  </a:lnTo>
                  <a:lnTo>
                    <a:pt x="75" y="1998"/>
                  </a:lnTo>
                  <a:lnTo>
                    <a:pt x="56" y="2015"/>
                  </a:lnTo>
                  <a:lnTo>
                    <a:pt x="39" y="2032"/>
                  </a:lnTo>
                  <a:lnTo>
                    <a:pt x="23" y="2051"/>
                  </a:lnTo>
                  <a:lnTo>
                    <a:pt x="23" y="2051"/>
                  </a:lnTo>
                  <a:lnTo>
                    <a:pt x="17" y="2059"/>
                  </a:lnTo>
                  <a:lnTo>
                    <a:pt x="11" y="2064"/>
                  </a:lnTo>
                  <a:lnTo>
                    <a:pt x="11" y="2064"/>
                  </a:lnTo>
                  <a:lnTo>
                    <a:pt x="7" y="2062"/>
                  </a:lnTo>
                  <a:lnTo>
                    <a:pt x="4" y="2061"/>
                  </a:lnTo>
                  <a:lnTo>
                    <a:pt x="4" y="2061"/>
                  </a:lnTo>
                  <a:lnTo>
                    <a:pt x="2" y="2043"/>
                  </a:lnTo>
                  <a:lnTo>
                    <a:pt x="1" y="2024"/>
                  </a:lnTo>
                  <a:lnTo>
                    <a:pt x="0" y="2006"/>
                  </a:lnTo>
                  <a:lnTo>
                    <a:pt x="0" y="1988"/>
                  </a:lnTo>
                  <a:lnTo>
                    <a:pt x="2" y="1970"/>
                  </a:lnTo>
                  <a:lnTo>
                    <a:pt x="4" y="1953"/>
                  </a:lnTo>
                  <a:lnTo>
                    <a:pt x="8" y="1936"/>
                  </a:lnTo>
                  <a:lnTo>
                    <a:pt x="12" y="1919"/>
                  </a:lnTo>
                  <a:lnTo>
                    <a:pt x="18" y="1902"/>
                  </a:lnTo>
                  <a:lnTo>
                    <a:pt x="25" y="1886"/>
                  </a:lnTo>
                  <a:lnTo>
                    <a:pt x="32" y="1870"/>
                  </a:lnTo>
                  <a:lnTo>
                    <a:pt x="40" y="1855"/>
                  </a:lnTo>
                  <a:lnTo>
                    <a:pt x="51" y="1841"/>
                  </a:lnTo>
                  <a:lnTo>
                    <a:pt x="62" y="1826"/>
                  </a:lnTo>
                  <a:lnTo>
                    <a:pt x="74" y="1812"/>
                  </a:lnTo>
                  <a:lnTo>
                    <a:pt x="88" y="1798"/>
                  </a:lnTo>
                  <a:lnTo>
                    <a:pt x="88" y="1798"/>
                  </a:lnTo>
                  <a:lnTo>
                    <a:pt x="120" y="1770"/>
                  </a:lnTo>
                  <a:lnTo>
                    <a:pt x="136" y="1756"/>
                  </a:lnTo>
                  <a:lnTo>
                    <a:pt x="153" y="1743"/>
                  </a:lnTo>
                  <a:lnTo>
                    <a:pt x="170" y="1732"/>
                  </a:lnTo>
                  <a:lnTo>
                    <a:pt x="188" y="1721"/>
                  </a:lnTo>
                  <a:lnTo>
                    <a:pt x="207" y="1711"/>
                  </a:lnTo>
                  <a:lnTo>
                    <a:pt x="227" y="1703"/>
                  </a:lnTo>
                  <a:lnTo>
                    <a:pt x="227" y="1703"/>
                  </a:lnTo>
                  <a:lnTo>
                    <a:pt x="251" y="1696"/>
                  </a:lnTo>
                  <a:lnTo>
                    <a:pt x="275" y="1689"/>
                  </a:lnTo>
                  <a:lnTo>
                    <a:pt x="301" y="1684"/>
                  </a:lnTo>
                  <a:lnTo>
                    <a:pt x="326" y="1682"/>
                  </a:lnTo>
                  <a:lnTo>
                    <a:pt x="326" y="1682"/>
                  </a:lnTo>
                  <a:lnTo>
                    <a:pt x="372" y="1679"/>
                  </a:lnTo>
                  <a:lnTo>
                    <a:pt x="417" y="1674"/>
                  </a:lnTo>
                  <a:lnTo>
                    <a:pt x="417" y="1674"/>
                  </a:lnTo>
                  <a:lnTo>
                    <a:pt x="429" y="1672"/>
                  </a:lnTo>
                  <a:lnTo>
                    <a:pt x="442" y="1670"/>
                  </a:lnTo>
                  <a:lnTo>
                    <a:pt x="453" y="1667"/>
                  </a:lnTo>
                  <a:lnTo>
                    <a:pt x="465" y="1663"/>
                  </a:lnTo>
                  <a:lnTo>
                    <a:pt x="477" y="1659"/>
                  </a:lnTo>
                  <a:lnTo>
                    <a:pt x="487" y="1653"/>
                  </a:lnTo>
                  <a:lnTo>
                    <a:pt x="510" y="1641"/>
                  </a:lnTo>
                  <a:lnTo>
                    <a:pt x="510" y="1641"/>
                  </a:lnTo>
                  <a:lnTo>
                    <a:pt x="519" y="1634"/>
                  </a:lnTo>
                  <a:lnTo>
                    <a:pt x="529" y="1626"/>
                  </a:lnTo>
                  <a:lnTo>
                    <a:pt x="537" y="1617"/>
                  </a:lnTo>
                  <a:lnTo>
                    <a:pt x="546" y="1608"/>
                  </a:lnTo>
                  <a:lnTo>
                    <a:pt x="552" y="1597"/>
                  </a:lnTo>
                  <a:lnTo>
                    <a:pt x="558" y="1587"/>
                  </a:lnTo>
                  <a:lnTo>
                    <a:pt x="565" y="1576"/>
                  </a:lnTo>
                  <a:lnTo>
                    <a:pt x="569" y="1564"/>
                  </a:lnTo>
                  <a:lnTo>
                    <a:pt x="569" y="1564"/>
                  </a:lnTo>
                  <a:lnTo>
                    <a:pt x="579" y="1536"/>
                  </a:lnTo>
                  <a:lnTo>
                    <a:pt x="585" y="1521"/>
                  </a:lnTo>
                  <a:lnTo>
                    <a:pt x="588" y="1506"/>
                  </a:lnTo>
                  <a:lnTo>
                    <a:pt x="591" y="1490"/>
                  </a:lnTo>
                  <a:lnTo>
                    <a:pt x="593" y="1476"/>
                  </a:lnTo>
                  <a:lnTo>
                    <a:pt x="594" y="1460"/>
                  </a:lnTo>
                  <a:lnTo>
                    <a:pt x="595" y="1445"/>
                  </a:lnTo>
                  <a:lnTo>
                    <a:pt x="595" y="1445"/>
                  </a:lnTo>
                  <a:lnTo>
                    <a:pt x="595" y="1408"/>
                  </a:lnTo>
                  <a:lnTo>
                    <a:pt x="595" y="1371"/>
                  </a:lnTo>
                  <a:lnTo>
                    <a:pt x="593" y="1334"/>
                  </a:lnTo>
                  <a:lnTo>
                    <a:pt x="592" y="1297"/>
                  </a:lnTo>
                  <a:lnTo>
                    <a:pt x="592" y="1297"/>
                  </a:lnTo>
                  <a:lnTo>
                    <a:pt x="589" y="1254"/>
                  </a:lnTo>
                  <a:lnTo>
                    <a:pt x="587" y="1212"/>
                  </a:lnTo>
                  <a:lnTo>
                    <a:pt x="587" y="1191"/>
                  </a:lnTo>
                  <a:lnTo>
                    <a:pt x="588" y="1170"/>
                  </a:lnTo>
                  <a:lnTo>
                    <a:pt x="589" y="1150"/>
                  </a:lnTo>
                  <a:lnTo>
                    <a:pt x="591" y="1128"/>
                  </a:lnTo>
                  <a:lnTo>
                    <a:pt x="591" y="1128"/>
                  </a:lnTo>
                  <a:lnTo>
                    <a:pt x="595" y="1107"/>
                  </a:lnTo>
                  <a:lnTo>
                    <a:pt x="598" y="1086"/>
                  </a:lnTo>
                  <a:lnTo>
                    <a:pt x="604" y="1065"/>
                  </a:lnTo>
                  <a:lnTo>
                    <a:pt x="609" y="1045"/>
                  </a:lnTo>
                  <a:lnTo>
                    <a:pt x="615" y="1025"/>
                  </a:lnTo>
                  <a:lnTo>
                    <a:pt x="622" y="1005"/>
                  </a:lnTo>
                  <a:lnTo>
                    <a:pt x="630" y="986"/>
                  </a:lnTo>
                  <a:lnTo>
                    <a:pt x="638" y="967"/>
                  </a:lnTo>
                  <a:lnTo>
                    <a:pt x="647" y="947"/>
                  </a:lnTo>
                  <a:lnTo>
                    <a:pt x="657" y="929"/>
                  </a:lnTo>
                  <a:lnTo>
                    <a:pt x="666" y="910"/>
                  </a:lnTo>
                  <a:lnTo>
                    <a:pt x="677" y="892"/>
                  </a:lnTo>
                  <a:lnTo>
                    <a:pt x="688" y="876"/>
                  </a:lnTo>
                  <a:lnTo>
                    <a:pt x="701" y="858"/>
                  </a:lnTo>
                  <a:lnTo>
                    <a:pt x="713" y="841"/>
                  </a:lnTo>
                  <a:lnTo>
                    <a:pt x="727" y="824"/>
                  </a:lnTo>
                  <a:lnTo>
                    <a:pt x="727" y="824"/>
                  </a:lnTo>
                  <a:lnTo>
                    <a:pt x="732" y="817"/>
                  </a:lnTo>
                  <a:lnTo>
                    <a:pt x="732" y="817"/>
                  </a:lnTo>
                  <a:lnTo>
                    <a:pt x="751" y="794"/>
                  </a:lnTo>
                  <a:lnTo>
                    <a:pt x="771" y="773"/>
                  </a:lnTo>
                  <a:lnTo>
                    <a:pt x="792" y="753"/>
                  </a:lnTo>
                  <a:lnTo>
                    <a:pt x="813" y="735"/>
                  </a:lnTo>
                  <a:lnTo>
                    <a:pt x="836" y="717"/>
                  </a:lnTo>
                  <a:lnTo>
                    <a:pt x="858" y="701"/>
                  </a:lnTo>
                  <a:lnTo>
                    <a:pt x="881" y="685"/>
                  </a:lnTo>
                  <a:lnTo>
                    <a:pt x="906" y="671"/>
                  </a:lnTo>
                  <a:lnTo>
                    <a:pt x="930" y="659"/>
                  </a:lnTo>
                  <a:lnTo>
                    <a:pt x="955" y="647"/>
                  </a:lnTo>
                  <a:lnTo>
                    <a:pt x="982" y="636"/>
                  </a:lnTo>
                  <a:lnTo>
                    <a:pt x="1008" y="627"/>
                  </a:lnTo>
                  <a:lnTo>
                    <a:pt x="1036" y="618"/>
                  </a:lnTo>
                  <a:lnTo>
                    <a:pt x="1063" y="612"/>
                  </a:lnTo>
                  <a:lnTo>
                    <a:pt x="1092" y="606"/>
                  </a:lnTo>
                  <a:lnTo>
                    <a:pt x="1122" y="600"/>
                  </a:lnTo>
                  <a:lnTo>
                    <a:pt x="1122" y="600"/>
                  </a:lnTo>
                  <a:lnTo>
                    <a:pt x="1144" y="598"/>
                  </a:lnTo>
                  <a:lnTo>
                    <a:pt x="1165" y="596"/>
                  </a:lnTo>
                  <a:lnTo>
                    <a:pt x="1186" y="596"/>
                  </a:lnTo>
                  <a:lnTo>
                    <a:pt x="1207" y="596"/>
                  </a:lnTo>
                  <a:lnTo>
                    <a:pt x="1227" y="598"/>
                  </a:lnTo>
                  <a:lnTo>
                    <a:pt x="1248" y="600"/>
                  </a:lnTo>
                  <a:lnTo>
                    <a:pt x="1268" y="605"/>
                  </a:lnTo>
                  <a:lnTo>
                    <a:pt x="1288" y="609"/>
                  </a:lnTo>
                  <a:lnTo>
                    <a:pt x="1307" y="615"/>
                  </a:lnTo>
                  <a:lnTo>
                    <a:pt x="1326" y="622"/>
                  </a:lnTo>
                  <a:lnTo>
                    <a:pt x="1345" y="629"/>
                  </a:lnTo>
                  <a:lnTo>
                    <a:pt x="1364" y="636"/>
                  </a:lnTo>
                  <a:lnTo>
                    <a:pt x="1383" y="646"/>
                  </a:lnTo>
                  <a:lnTo>
                    <a:pt x="1401" y="655"/>
                  </a:lnTo>
                  <a:lnTo>
                    <a:pt x="1419" y="666"/>
                  </a:lnTo>
                  <a:lnTo>
                    <a:pt x="1437" y="678"/>
                  </a:lnTo>
                  <a:lnTo>
                    <a:pt x="1437" y="678"/>
                  </a:lnTo>
                  <a:lnTo>
                    <a:pt x="1445" y="683"/>
                  </a:lnTo>
                  <a:lnTo>
                    <a:pt x="1452" y="690"/>
                  </a:lnTo>
                  <a:lnTo>
                    <a:pt x="1452" y="690"/>
                  </a:lnTo>
                  <a:lnTo>
                    <a:pt x="1452" y="738"/>
                  </a:lnTo>
                  <a:lnTo>
                    <a:pt x="1452" y="738"/>
                  </a:lnTo>
                  <a:lnTo>
                    <a:pt x="1454" y="775"/>
                  </a:lnTo>
                  <a:lnTo>
                    <a:pt x="1455" y="794"/>
                  </a:lnTo>
                  <a:lnTo>
                    <a:pt x="1457" y="812"/>
                  </a:lnTo>
                  <a:lnTo>
                    <a:pt x="1460" y="830"/>
                  </a:lnTo>
                  <a:lnTo>
                    <a:pt x="1465" y="848"/>
                  </a:lnTo>
                  <a:lnTo>
                    <a:pt x="1469" y="866"/>
                  </a:lnTo>
                  <a:lnTo>
                    <a:pt x="1473" y="884"/>
                  </a:lnTo>
                  <a:lnTo>
                    <a:pt x="1473" y="884"/>
                  </a:lnTo>
                  <a:lnTo>
                    <a:pt x="1484" y="916"/>
                  </a:lnTo>
                  <a:lnTo>
                    <a:pt x="1496" y="946"/>
                  </a:lnTo>
                  <a:lnTo>
                    <a:pt x="1510" y="976"/>
                  </a:lnTo>
                  <a:lnTo>
                    <a:pt x="1527" y="1005"/>
                  </a:lnTo>
                  <a:lnTo>
                    <a:pt x="1545" y="1031"/>
                  </a:lnTo>
                  <a:lnTo>
                    <a:pt x="1565" y="1058"/>
                  </a:lnTo>
                  <a:lnTo>
                    <a:pt x="1586" y="1082"/>
                  </a:lnTo>
                  <a:lnTo>
                    <a:pt x="1611" y="1105"/>
                  </a:lnTo>
                  <a:lnTo>
                    <a:pt x="1611" y="1105"/>
                  </a:lnTo>
                  <a:lnTo>
                    <a:pt x="1633" y="1124"/>
                  </a:lnTo>
                  <a:lnTo>
                    <a:pt x="1655" y="1141"/>
                  </a:lnTo>
                  <a:lnTo>
                    <a:pt x="1677" y="1158"/>
                  </a:lnTo>
                  <a:lnTo>
                    <a:pt x="1701" y="1173"/>
                  </a:lnTo>
                  <a:lnTo>
                    <a:pt x="1725" y="1188"/>
                  </a:lnTo>
                  <a:lnTo>
                    <a:pt x="1751" y="1200"/>
                  </a:lnTo>
                  <a:lnTo>
                    <a:pt x="1776" y="1213"/>
                  </a:lnTo>
                  <a:lnTo>
                    <a:pt x="1802" y="1224"/>
                  </a:lnTo>
                  <a:lnTo>
                    <a:pt x="1802" y="1224"/>
                  </a:lnTo>
                  <a:lnTo>
                    <a:pt x="1823" y="1230"/>
                  </a:lnTo>
                  <a:lnTo>
                    <a:pt x="1842" y="1234"/>
                  </a:lnTo>
                  <a:lnTo>
                    <a:pt x="1863" y="1237"/>
                  </a:lnTo>
                  <a:lnTo>
                    <a:pt x="1872" y="1237"/>
                  </a:lnTo>
                  <a:lnTo>
                    <a:pt x="1883" y="1237"/>
                  </a:lnTo>
                  <a:lnTo>
                    <a:pt x="1883" y="1237"/>
                  </a:lnTo>
                  <a:lnTo>
                    <a:pt x="1894" y="1236"/>
                  </a:lnTo>
                  <a:lnTo>
                    <a:pt x="1903" y="1234"/>
                  </a:lnTo>
                  <a:lnTo>
                    <a:pt x="1913" y="1230"/>
                  </a:lnTo>
                  <a:lnTo>
                    <a:pt x="1921" y="1224"/>
                  </a:lnTo>
                  <a:lnTo>
                    <a:pt x="1921" y="1224"/>
                  </a:lnTo>
                  <a:lnTo>
                    <a:pt x="1925" y="1218"/>
                  </a:lnTo>
                  <a:lnTo>
                    <a:pt x="1928" y="1213"/>
                  </a:lnTo>
                  <a:lnTo>
                    <a:pt x="1930" y="1207"/>
                  </a:lnTo>
                  <a:lnTo>
                    <a:pt x="1930" y="1201"/>
                  </a:lnTo>
                  <a:lnTo>
                    <a:pt x="1927" y="1196"/>
                  </a:lnTo>
                  <a:lnTo>
                    <a:pt x="1924" y="1191"/>
                  </a:lnTo>
                  <a:lnTo>
                    <a:pt x="1919" y="1188"/>
                  </a:lnTo>
                  <a:lnTo>
                    <a:pt x="1913" y="1185"/>
                  </a:lnTo>
                  <a:lnTo>
                    <a:pt x="1913" y="1185"/>
                  </a:lnTo>
                  <a:lnTo>
                    <a:pt x="1899" y="1181"/>
                  </a:lnTo>
                  <a:lnTo>
                    <a:pt x="1885" y="1180"/>
                  </a:lnTo>
                  <a:lnTo>
                    <a:pt x="1885" y="1180"/>
                  </a:lnTo>
                  <a:lnTo>
                    <a:pt x="1872" y="1179"/>
                  </a:lnTo>
                  <a:lnTo>
                    <a:pt x="1861" y="1178"/>
                  </a:lnTo>
                  <a:lnTo>
                    <a:pt x="1849" y="1176"/>
                  </a:lnTo>
                  <a:lnTo>
                    <a:pt x="1837" y="1174"/>
                  </a:lnTo>
                  <a:lnTo>
                    <a:pt x="1815" y="1167"/>
                  </a:lnTo>
                  <a:lnTo>
                    <a:pt x="1794" y="1158"/>
                  </a:lnTo>
                  <a:lnTo>
                    <a:pt x="1794" y="1158"/>
                  </a:lnTo>
                  <a:lnTo>
                    <a:pt x="1768" y="1145"/>
                  </a:lnTo>
                  <a:lnTo>
                    <a:pt x="1742" y="1132"/>
                  </a:lnTo>
                  <a:lnTo>
                    <a:pt x="1718" y="1117"/>
                  </a:lnTo>
                  <a:lnTo>
                    <a:pt x="1693" y="1100"/>
                  </a:lnTo>
                  <a:lnTo>
                    <a:pt x="1671" y="1083"/>
                  </a:lnTo>
                  <a:lnTo>
                    <a:pt x="1650" y="1064"/>
                  </a:lnTo>
                  <a:lnTo>
                    <a:pt x="1630" y="1043"/>
                  </a:lnTo>
                  <a:lnTo>
                    <a:pt x="1610" y="1022"/>
                  </a:lnTo>
                  <a:lnTo>
                    <a:pt x="1610" y="1022"/>
                  </a:lnTo>
                  <a:lnTo>
                    <a:pt x="1593" y="1000"/>
                  </a:lnTo>
                  <a:lnTo>
                    <a:pt x="1577" y="977"/>
                  </a:lnTo>
                  <a:lnTo>
                    <a:pt x="1563" y="954"/>
                  </a:lnTo>
                  <a:lnTo>
                    <a:pt x="1550" y="929"/>
                  </a:lnTo>
                  <a:lnTo>
                    <a:pt x="1540" y="905"/>
                  </a:lnTo>
                  <a:lnTo>
                    <a:pt x="1531" y="879"/>
                  </a:lnTo>
                  <a:lnTo>
                    <a:pt x="1525" y="853"/>
                  </a:lnTo>
                  <a:lnTo>
                    <a:pt x="1520" y="826"/>
                  </a:lnTo>
                  <a:lnTo>
                    <a:pt x="1520" y="826"/>
                  </a:lnTo>
                  <a:lnTo>
                    <a:pt x="1514" y="781"/>
                  </a:lnTo>
                  <a:lnTo>
                    <a:pt x="1512" y="738"/>
                  </a:lnTo>
                  <a:lnTo>
                    <a:pt x="1511" y="695"/>
                  </a:lnTo>
                  <a:lnTo>
                    <a:pt x="1513" y="653"/>
                  </a:lnTo>
                  <a:lnTo>
                    <a:pt x="1518" y="612"/>
                  </a:lnTo>
                  <a:lnTo>
                    <a:pt x="1525" y="571"/>
                  </a:lnTo>
                  <a:lnTo>
                    <a:pt x="1533" y="532"/>
                  </a:lnTo>
                  <a:lnTo>
                    <a:pt x="1545" y="492"/>
                  </a:lnTo>
                  <a:lnTo>
                    <a:pt x="1559" y="454"/>
                  </a:lnTo>
                  <a:lnTo>
                    <a:pt x="1576" y="417"/>
                  </a:lnTo>
                  <a:lnTo>
                    <a:pt x="1594" y="380"/>
                  </a:lnTo>
                  <a:lnTo>
                    <a:pt x="1615" y="344"/>
                  </a:lnTo>
                  <a:lnTo>
                    <a:pt x="1639" y="309"/>
                  </a:lnTo>
                  <a:lnTo>
                    <a:pt x="1665" y="276"/>
                  </a:lnTo>
                  <a:lnTo>
                    <a:pt x="1693" y="242"/>
                  </a:lnTo>
                  <a:lnTo>
                    <a:pt x="1724" y="209"/>
                  </a:lnTo>
                  <a:lnTo>
                    <a:pt x="1724" y="209"/>
                  </a:lnTo>
                  <a:lnTo>
                    <a:pt x="1743" y="191"/>
                  </a:lnTo>
                  <a:lnTo>
                    <a:pt x="1763" y="174"/>
                  </a:lnTo>
                  <a:lnTo>
                    <a:pt x="1784" y="157"/>
                  </a:lnTo>
                  <a:lnTo>
                    <a:pt x="1807" y="142"/>
                  </a:lnTo>
                  <a:lnTo>
                    <a:pt x="1807" y="142"/>
                  </a:lnTo>
                  <a:lnTo>
                    <a:pt x="1838" y="123"/>
                  </a:lnTo>
                  <a:lnTo>
                    <a:pt x="1869" y="105"/>
                  </a:lnTo>
                  <a:lnTo>
                    <a:pt x="1902" y="88"/>
                  </a:lnTo>
                  <a:lnTo>
                    <a:pt x="1934" y="72"/>
                  </a:lnTo>
                  <a:lnTo>
                    <a:pt x="1967" y="59"/>
                  </a:lnTo>
                  <a:lnTo>
                    <a:pt x="1999" y="47"/>
                  </a:lnTo>
                  <a:lnTo>
                    <a:pt x="2033" y="36"/>
                  </a:lnTo>
                  <a:lnTo>
                    <a:pt x="2067" y="27"/>
                  </a:lnTo>
                  <a:lnTo>
                    <a:pt x="2101" y="18"/>
                  </a:lnTo>
                  <a:lnTo>
                    <a:pt x="2136" y="12"/>
                  </a:lnTo>
                  <a:lnTo>
                    <a:pt x="2171" y="7"/>
                  </a:lnTo>
                  <a:lnTo>
                    <a:pt x="2206" y="4"/>
                  </a:lnTo>
                  <a:lnTo>
                    <a:pt x="2242" y="1"/>
                  </a:lnTo>
                  <a:lnTo>
                    <a:pt x="2278" y="0"/>
                  </a:lnTo>
                  <a:lnTo>
                    <a:pt x="2314" y="1"/>
                  </a:lnTo>
                  <a:lnTo>
                    <a:pt x="2351" y="4"/>
                  </a:lnTo>
                  <a:lnTo>
                    <a:pt x="2351" y="4"/>
                  </a:lnTo>
                  <a:lnTo>
                    <a:pt x="2381" y="7"/>
                  </a:lnTo>
                  <a:lnTo>
                    <a:pt x="2410" y="11"/>
                  </a:lnTo>
                  <a:lnTo>
                    <a:pt x="2440" y="17"/>
                  </a:lnTo>
                  <a:lnTo>
                    <a:pt x="2469" y="25"/>
                  </a:lnTo>
                  <a:lnTo>
                    <a:pt x="2497" y="33"/>
                  </a:lnTo>
                  <a:lnTo>
                    <a:pt x="2525" y="44"/>
                  </a:lnTo>
                  <a:lnTo>
                    <a:pt x="2552" y="55"/>
                  </a:lnTo>
                  <a:lnTo>
                    <a:pt x="2580" y="68"/>
                  </a:lnTo>
                  <a:lnTo>
                    <a:pt x="2580" y="68"/>
                  </a:lnTo>
                  <a:lnTo>
                    <a:pt x="2595" y="76"/>
                  </a:lnTo>
                  <a:lnTo>
                    <a:pt x="2609" y="84"/>
                  </a:lnTo>
                  <a:lnTo>
                    <a:pt x="2623" y="92"/>
                  </a:lnTo>
                  <a:lnTo>
                    <a:pt x="2636" y="101"/>
                  </a:lnTo>
                  <a:lnTo>
                    <a:pt x="2650" y="110"/>
                  </a:lnTo>
                  <a:lnTo>
                    <a:pt x="2662" y="121"/>
                  </a:lnTo>
                  <a:lnTo>
                    <a:pt x="2674" y="132"/>
                  </a:lnTo>
                  <a:lnTo>
                    <a:pt x="2686" y="142"/>
                  </a:lnTo>
                  <a:lnTo>
                    <a:pt x="2696" y="154"/>
                  </a:lnTo>
                  <a:lnTo>
                    <a:pt x="2708" y="165"/>
                  </a:lnTo>
                  <a:lnTo>
                    <a:pt x="2717" y="178"/>
                  </a:lnTo>
                  <a:lnTo>
                    <a:pt x="2728" y="191"/>
                  </a:lnTo>
                  <a:lnTo>
                    <a:pt x="2736" y="204"/>
                  </a:lnTo>
                  <a:lnTo>
                    <a:pt x="2746" y="217"/>
                  </a:lnTo>
                  <a:lnTo>
                    <a:pt x="2762" y="246"/>
                  </a:lnTo>
                  <a:lnTo>
                    <a:pt x="2762" y="246"/>
                  </a:lnTo>
                  <a:lnTo>
                    <a:pt x="2769" y="262"/>
                  </a:lnTo>
                  <a:lnTo>
                    <a:pt x="2776" y="277"/>
                  </a:lnTo>
                  <a:lnTo>
                    <a:pt x="2782" y="291"/>
                  </a:lnTo>
                  <a:lnTo>
                    <a:pt x="2786" y="307"/>
                  </a:lnTo>
                  <a:lnTo>
                    <a:pt x="2790" y="323"/>
                  </a:lnTo>
                  <a:lnTo>
                    <a:pt x="2794" y="338"/>
                  </a:lnTo>
                  <a:lnTo>
                    <a:pt x="2797" y="354"/>
                  </a:lnTo>
                  <a:lnTo>
                    <a:pt x="2798" y="370"/>
                  </a:lnTo>
                  <a:lnTo>
                    <a:pt x="2799" y="386"/>
                  </a:lnTo>
                  <a:lnTo>
                    <a:pt x="2800" y="401"/>
                  </a:lnTo>
                  <a:lnTo>
                    <a:pt x="2799" y="417"/>
                  </a:lnTo>
                  <a:lnTo>
                    <a:pt x="2798" y="433"/>
                  </a:lnTo>
                  <a:lnTo>
                    <a:pt x="2796" y="450"/>
                  </a:lnTo>
                  <a:lnTo>
                    <a:pt x="2793" y="466"/>
                  </a:lnTo>
                  <a:lnTo>
                    <a:pt x="2788" y="482"/>
                  </a:lnTo>
                  <a:lnTo>
                    <a:pt x="2784" y="498"/>
                  </a:lnTo>
                  <a:lnTo>
                    <a:pt x="2784" y="498"/>
                  </a:lnTo>
                  <a:lnTo>
                    <a:pt x="2777" y="521"/>
                  </a:lnTo>
                  <a:lnTo>
                    <a:pt x="2767" y="544"/>
                  </a:lnTo>
                  <a:lnTo>
                    <a:pt x="2757" y="567"/>
                  </a:lnTo>
                  <a:lnTo>
                    <a:pt x="2745" y="589"/>
                  </a:lnTo>
                  <a:lnTo>
                    <a:pt x="2745" y="589"/>
                  </a:lnTo>
                  <a:lnTo>
                    <a:pt x="2734" y="607"/>
                  </a:lnTo>
                  <a:lnTo>
                    <a:pt x="2723" y="625"/>
                  </a:lnTo>
                  <a:lnTo>
                    <a:pt x="2710" y="641"/>
                  </a:lnTo>
                  <a:lnTo>
                    <a:pt x="2696" y="655"/>
                  </a:lnTo>
                  <a:lnTo>
                    <a:pt x="2682" y="669"/>
                  </a:lnTo>
                  <a:lnTo>
                    <a:pt x="2668" y="682"/>
                  </a:lnTo>
                  <a:lnTo>
                    <a:pt x="2653" y="694"/>
                  </a:lnTo>
                  <a:lnTo>
                    <a:pt x="2637" y="704"/>
                  </a:lnTo>
                  <a:lnTo>
                    <a:pt x="2620" y="714"/>
                  </a:lnTo>
                  <a:lnTo>
                    <a:pt x="2602" y="722"/>
                  </a:lnTo>
                  <a:lnTo>
                    <a:pt x="2584" y="731"/>
                  </a:lnTo>
                  <a:lnTo>
                    <a:pt x="2566" y="737"/>
                  </a:lnTo>
                  <a:lnTo>
                    <a:pt x="2547" y="742"/>
                  </a:lnTo>
                  <a:lnTo>
                    <a:pt x="2527" y="746"/>
                  </a:lnTo>
                  <a:lnTo>
                    <a:pt x="2506" y="750"/>
                  </a:lnTo>
                  <a:lnTo>
                    <a:pt x="2484" y="753"/>
                  </a:lnTo>
                  <a:lnTo>
                    <a:pt x="2484" y="753"/>
                  </a:lnTo>
                  <a:lnTo>
                    <a:pt x="2470" y="754"/>
                  </a:lnTo>
                  <a:lnTo>
                    <a:pt x="2455" y="754"/>
                  </a:lnTo>
                  <a:lnTo>
                    <a:pt x="2425" y="753"/>
                  </a:lnTo>
                  <a:lnTo>
                    <a:pt x="2396" y="750"/>
                  </a:lnTo>
                  <a:lnTo>
                    <a:pt x="2368" y="744"/>
                  </a:lnTo>
                  <a:lnTo>
                    <a:pt x="2340" y="736"/>
                  </a:lnTo>
                  <a:lnTo>
                    <a:pt x="2313" y="726"/>
                  </a:lnTo>
                  <a:lnTo>
                    <a:pt x="2286" y="715"/>
                  </a:lnTo>
                  <a:lnTo>
                    <a:pt x="2260" y="700"/>
                  </a:lnTo>
                  <a:lnTo>
                    <a:pt x="2260" y="700"/>
                  </a:lnTo>
                  <a:lnTo>
                    <a:pt x="2244" y="690"/>
                  </a:lnTo>
                  <a:lnTo>
                    <a:pt x="2229" y="680"/>
                  </a:lnTo>
                  <a:lnTo>
                    <a:pt x="2201" y="655"/>
                  </a:lnTo>
                  <a:lnTo>
                    <a:pt x="2201" y="655"/>
                  </a:lnTo>
                  <a:lnTo>
                    <a:pt x="2195" y="651"/>
                  </a:lnTo>
                  <a:lnTo>
                    <a:pt x="2192" y="646"/>
                  </a:lnTo>
                  <a:lnTo>
                    <a:pt x="2189" y="640"/>
                  </a:lnTo>
                  <a:lnTo>
                    <a:pt x="2187" y="632"/>
                  </a:lnTo>
                  <a:lnTo>
                    <a:pt x="2187" y="632"/>
                  </a:lnTo>
                  <a:lnTo>
                    <a:pt x="2185" y="625"/>
                  </a:lnTo>
                  <a:lnTo>
                    <a:pt x="2182" y="619"/>
                  </a:lnTo>
                  <a:lnTo>
                    <a:pt x="2177" y="615"/>
                  </a:lnTo>
                  <a:lnTo>
                    <a:pt x="2172" y="612"/>
                  </a:lnTo>
                  <a:lnTo>
                    <a:pt x="2166" y="610"/>
                  </a:lnTo>
                  <a:lnTo>
                    <a:pt x="2160" y="610"/>
                  </a:lnTo>
                  <a:lnTo>
                    <a:pt x="2154" y="611"/>
                  </a:lnTo>
                  <a:lnTo>
                    <a:pt x="2148" y="614"/>
                  </a:lnTo>
                  <a:lnTo>
                    <a:pt x="2148" y="614"/>
                  </a:lnTo>
                  <a:lnTo>
                    <a:pt x="2143" y="617"/>
                  </a:lnTo>
                  <a:lnTo>
                    <a:pt x="2140" y="620"/>
                  </a:lnTo>
                  <a:lnTo>
                    <a:pt x="2138" y="626"/>
                  </a:lnTo>
                  <a:lnTo>
                    <a:pt x="2137" y="630"/>
                  </a:lnTo>
                  <a:lnTo>
                    <a:pt x="2137" y="630"/>
                  </a:lnTo>
                  <a:lnTo>
                    <a:pt x="2136" y="640"/>
                  </a:lnTo>
                  <a:lnTo>
                    <a:pt x="2137" y="649"/>
                  </a:lnTo>
                  <a:lnTo>
                    <a:pt x="2140" y="658"/>
                  </a:lnTo>
                  <a:lnTo>
                    <a:pt x="2144" y="665"/>
                  </a:lnTo>
                  <a:lnTo>
                    <a:pt x="2144" y="665"/>
                  </a:lnTo>
                  <a:lnTo>
                    <a:pt x="2165" y="691"/>
                  </a:lnTo>
                  <a:lnTo>
                    <a:pt x="2175" y="704"/>
                  </a:lnTo>
                  <a:lnTo>
                    <a:pt x="2187" y="716"/>
                  </a:lnTo>
                  <a:lnTo>
                    <a:pt x="2187" y="716"/>
                  </a:lnTo>
                  <a:lnTo>
                    <a:pt x="2203" y="729"/>
                  </a:lnTo>
                  <a:lnTo>
                    <a:pt x="2221" y="742"/>
                  </a:lnTo>
                  <a:lnTo>
                    <a:pt x="2239" y="754"/>
                  </a:lnTo>
                  <a:lnTo>
                    <a:pt x="2258" y="764"/>
                  </a:lnTo>
                  <a:lnTo>
                    <a:pt x="2277" y="774"/>
                  </a:lnTo>
                  <a:lnTo>
                    <a:pt x="2297" y="782"/>
                  </a:lnTo>
                  <a:lnTo>
                    <a:pt x="2317" y="790"/>
                  </a:lnTo>
                  <a:lnTo>
                    <a:pt x="2338" y="796"/>
                  </a:lnTo>
                  <a:lnTo>
                    <a:pt x="2338" y="796"/>
                  </a:lnTo>
                  <a:lnTo>
                    <a:pt x="2367" y="804"/>
                  </a:lnTo>
                  <a:lnTo>
                    <a:pt x="2396" y="810"/>
                  </a:lnTo>
                  <a:lnTo>
                    <a:pt x="2426" y="813"/>
                  </a:lnTo>
                  <a:lnTo>
                    <a:pt x="2456" y="814"/>
                  </a:lnTo>
                  <a:lnTo>
                    <a:pt x="2485" y="813"/>
                  </a:lnTo>
                  <a:lnTo>
                    <a:pt x="2514" y="810"/>
                  </a:lnTo>
                  <a:lnTo>
                    <a:pt x="2544" y="805"/>
                  </a:lnTo>
                  <a:lnTo>
                    <a:pt x="2573" y="797"/>
                  </a:lnTo>
                  <a:lnTo>
                    <a:pt x="2573" y="797"/>
                  </a:lnTo>
                  <a:lnTo>
                    <a:pt x="2593" y="791"/>
                  </a:lnTo>
                  <a:lnTo>
                    <a:pt x="2613" y="783"/>
                  </a:lnTo>
                  <a:lnTo>
                    <a:pt x="2631" y="776"/>
                  </a:lnTo>
                  <a:lnTo>
                    <a:pt x="2649" y="767"/>
                  </a:lnTo>
                  <a:lnTo>
                    <a:pt x="2665" y="757"/>
                  </a:lnTo>
                  <a:lnTo>
                    <a:pt x="2681" y="746"/>
                  </a:lnTo>
                  <a:lnTo>
                    <a:pt x="2697" y="736"/>
                  </a:lnTo>
                  <a:lnTo>
                    <a:pt x="2712" y="723"/>
                  </a:lnTo>
                  <a:lnTo>
                    <a:pt x="2727" y="710"/>
                  </a:lnTo>
                  <a:lnTo>
                    <a:pt x="2741" y="697"/>
                  </a:lnTo>
                  <a:lnTo>
                    <a:pt x="2753" y="683"/>
                  </a:lnTo>
                  <a:lnTo>
                    <a:pt x="2766" y="667"/>
                  </a:lnTo>
                  <a:lnTo>
                    <a:pt x="2778" y="651"/>
                  </a:lnTo>
                  <a:lnTo>
                    <a:pt x="2788" y="634"/>
                  </a:lnTo>
                  <a:lnTo>
                    <a:pt x="2799" y="617"/>
                  </a:lnTo>
                  <a:lnTo>
                    <a:pt x="2808" y="599"/>
                  </a:lnTo>
                  <a:lnTo>
                    <a:pt x="2808" y="599"/>
                  </a:lnTo>
                  <a:lnTo>
                    <a:pt x="2813" y="586"/>
                  </a:lnTo>
                  <a:lnTo>
                    <a:pt x="2819" y="574"/>
                  </a:lnTo>
                  <a:lnTo>
                    <a:pt x="2826" y="564"/>
                  </a:lnTo>
                  <a:lnTo>
                    <a:pt x="2836" y="557"/>
                  </a:lnTo>
                  <a:lnTo>
                    <a:pt x="2847" y="551"/>
                  </a:lnTo>
                  <a:lnTo>
                    <a:pt x="2857" y="545"/>
                  </a:lnTo>
                  <a:lnTo>
                    <a:pt x="2870" y="540"/>
                  </a:lnTo>
                  <a:lnTo>
                    <a:pt x="2883" y="536"/>
                  </a:lnTo>
                  <a:lnTo>
                    <a:pt x="2883" y="536"/>
                  </a:lnTo>
                  <a:lnTo>
                    <a:pt x="2902" y="531"/>
                  </a:lnTo>
                  <a:lnTo>
                    <a:pt x="2922" y="527"/>
                  </a:lnTo>
                  <a:lnTo>
                    <a:pt x="2942" y="525"/>
                  </a:lnTo>
                  <a:lnTo>
                    <a:pt x="2962" y="524"/>
                  </a:lnTo>
                  <a:lnTo>
                    <a:pt x="2981" y="524"/>
                  </a:lnTo>
                  <a:lnTo>
                    <a:pt x="3001" y="525"/>
                  </a:lnTo>
                  <a:lnTo>
                    <a:pt x="3021" y="528"/>
                  </a:lnTo>
                  <a:lnTo>
                    <a:pt x="3041" y="532"/>
                  </a:lnTo>
                  <a:lnTo>
                    <a:pt x="3041" y="532"/>
                  </a:lnTo>
                  <a:lnTo>
                    <a:pt x="3064" y="536"/>
                  </a:lnTo>
                  <a:lnTo>
                    <a:pt x="3086" y="542"/>
                  </a:lnTo>
                  <a:lnTo>
                    <a:pt x="3109" y="551"/>
                  </a:lnTo>
                  <a:lnTo>
                    <a:pt x="3133" y="560"/>
                  </a:lnTo>
                  <a:lnTo>
                    <a:pt x="3157" y="572"/>
                  </a:lnTo>
                  <a:lnTo>
                    <a:pt x="3180" y="586"/>
                  </a:lnTo>
                  <a:lnTo>
                    <a:pt x="3203" y="600"/>
                  </a:lnTo>
                  <a:lnTo>
                    <a:pt x="3227" y="617"/>
                  </a:lnTo>
                  <a:lnTo>
                    <a:pt x="3249" y="635"/>
                  </a:lnTo>
                  <a:lnTo>
                    <a:pt x="3270" y="655"/>
                  </a:lnTo>
                  <a:lnTo>
                    <a:pt x="3290" y="676"/>
                  </a:lnTo>
                  <a:lnTo>
                    <a:pt x="3308" y="699"/>
                  </a:lnTo>
                  <a:lnTo>
                    <a:pt x="3326" y="722"/>
                  </a:lnTo>
                  <a:lnTo>
                    <a:pt x="3341" y="747"/>
                  </a:lnTo>
                  <a:lnTo>
                    <a:pt x="3355" y="773"/>
                  </a:lnTo>
                  <a:lnTo>
                    <a:pt x="3366" y="800"/>
                  </a:lnTo>
                  <a:lnTo>
                    <a:pt x="3366" y="800"/>
                  </a:lnTo>
                  <a:lnTo>
                    <a:pt x="3374" y="823"/>
                  </a:lnTo>
                  <a:lnTo>
                    <a:pt x="3381" y="844"/>
                  </a:lnTo>
                  <a:lnTo>
                    <a:pt x="3388" y="866"/>
                  </a:lnTo>
                  <a:lnTo>
                    <a:pt x="3393" y="887"/>
                  </a:lnTo>
                  <a:lnTo>
                    <a:pt x="3397" y="909"/>
                  </a:lnTo>
                  <a:lnTo>
                    <a:pt x="3401" y="931"/>
                  </a:lnTo>
                  <a:lnTo>
                    <a:pt x="3405" y="953"/>
                  </a:lnTo>
                  <a:lnTo>
                    <a:pt x="3408" y="975"/>
                  </a:lnTo>
                  <a:lnTo>
                    <a:pt x="3409" y="996"/>
                  </a:lnTo>
                  <a:lnTo>
                    <a:pt x="3410" y="1018"/>
                  </a:lnTo>
                  <a:lnTo>
                    <a:pt x="3411" y="1041"/>
                  </a:lnTo>
                  <a:lnTo>
                    <a:pt x="3411" y="1063"/>
                  </a:lnTo>
                  <a:lnTo>
                    <a:pt x="3410" y="1085"/>
                  </a:lnTo>
                  <a:lnTo>
                    <a:pt x="3408" y="1107"/>
                  </a:lnTo>
                  <a:lnTo>
                    <a:pt x="3406" y="1131"/>
                  </a:lnTo>
                  <a:lnTo>
                    <a:pt x="3402" y="1153"/>
                  </a:lnTo>
                  <a:lnTo>
                    <a:pt x="3402" y="1153"/>
                  </a:lnTo>
                  <a:lnTo>
                    <a:pt x="3397" y="1193"/>
                  </a:lnTo>
                  <a:lnTo>
                    <a:pt x="3392" y="1234"/>
                  </a:lnTo>
                  <a:lnTo>
                    <a:pt x="3389" y="1276"/>
                  </a:lnTo>
                  <a:lnTo>
                    <a:pt x="3388" y="1296"/>
                  </a:lnTo>
                  <a:lnTo>
                    <a:pt x="3387" y="1317"/>
                  </a:lnTo>
                  <a:lnTo>
                    <a:pt x="3387" y="1317"/>
                  </a:lnTo>
                  <a:lnTo>
                    <a:pt x="3388" y="1335"/>
                  </a:lnTo>
                  <a:lnTo>
                    <a:pt x="3390" y="1353"/>
                  </a:lnTo>
                  <a:lnTo>
                    <a:pt x="3394" y="1370"/>
                  </a:lnTo>
                  <a:lnTo>
                    <a:pt x="3399" y="1387"/>
                  </a:lnTo>
                  <a:lnTo>
                    <a:pt x="3406" y="1402"/>
                  </a:lnTo>
                  <a:lnTo>
                    <a:pt x="3413" y="1417"/>
                  </a:lnTo>
                  <a:lnTo>
                    <a:pt x="3423" y="1432"/>
                  </a:lnTo>
                  <a:lnTo>
                    <a:pt x="3432" y="1445"/>
                  </a:lnTo>
                  <a:lnTo>
                    <a:pt x="3444" y="1458"/>
                  </a:lnTo>
                  <a:lnTo>
                    <a:pt x="3456" y="1469"/>
                  </a:lnTo>
                  <a:lnTo>
                    <a:pt x="3469" y="1480"/>
                  </a:lnTo>
                  <a:lnTo>
                    <a:pt x="3483" y="1489"/>
                  </a:lnTo>
                  <a:lnTo>
                    <a:pt x="3498" y="1498"/>
                  </a:lnTo>
                  <a:lnTo>
                    <a:pt x="3514" y="1505"/>
                  </a:lnTo>
                  <a:lnTo>
                    <a:pt x="3530" y="1511"/>
                  </a:lnTo>
                  <a:lnTo>
                    <a:pt x="3546" y="1516"/>
                  </a:lnTo>
                  <a:lnTo>
                    <a:pt x="3546" y="1516"/>
                  </a:lnTo>
                  <a:lnTo>
                    <a:pt x="3564" y="1520"/>
                  </a:lnTo>
                  <a:lnTo>
                    <a:pt x="3582" y="1523"/>
                  </a:lnTo>
                  <a:lnTo>
                    <a:pt x="3602" y="1525"/>
                  </a:lnTo>
                  <a:lnTo>
                    <a:pt x="3620" y="1526"/>
                  </a:lnTo>
                  <a:lnTo>
                    <a:pt x="3620" y="1526"/>
                  </a:lnTo>
                  <a:lnTo>
                    <a:pt x="3658" y="1525"/>
                  </a:lnTo>
                  <a:lnTo>
                    <a:pt x="3695" y="1522"/>
                  </a:lnTo>
                  <a:lnTo>
                    <a:pt x="3732" y="1517"/>
                  </a:lnTo>
                  <a:lnTo>
                    <a:pt x="3769" y="1508"/>
                  </a:lnTo>
                  <a:lnTo>
                    <a:pt x="3804" y="1499"/>
                  </a:lnTo>
                  <a:lnTo>
                    <a:pt x="3839" y="1486"/>
                  </a:lnTo>
                  <a:lnTo>
                    <a:pt x="3874" y="1471"/>
                  </a:lnTo>
                  <a:lnTo>
                    <a:pt x="3908" y="1454"/>
                  </a:lnTo>
                  <a:lnTo>
                    <a:pt x="3908" y="1454"/>
                  </a:lnTo>
                  <a:lnTo>
                    <a:pt x="3925" y="1444"/>
                  </a:lnTo>
                  <a:lnTo>
                    <a:pt x="3941" y="1434"/>
                  </a:lnTo>
                  <a:lnTo>
                    <a:pt x="3958" y="1424"/>
                  </a:lnTo>
                  <a:lnTo>
                    <a:pt x="3973" y="1412"/>
                  </a:lnTo>
                  <a:lnTo>
                    <a:pt x="3989" y="1400"/>
                  </a:lnTo>
                  <a:lnTo>
                    <a:pt x="4004" y="1389"/>
                  </a:lnTo>
                  <a:lnTo>
                    <a:pt x="4018" y="1376"/>
                  </a:lnTo>
                  <a:lnTo>
                    <a:pt x="4031" y="1362"/>
                  </a:lnTo>
                  <a:lnTo>
                    <a:pt x="4045" y="1350"/>
                  </a:lnTo>
                  <a:lnTo>
                    <a:pt x="4058" y="1335"/>
                  </a:lnTo>
                  <a:lnTo>
                    <a:pt x="4070" y="1320"/>
                  </a:lnTo>
                  <a:lnTo>
                    <a:pt x="4081" y="1305"/>
                  </a:lnTo>
                  <a:lnTo>
                    <a:pt x="4093" y="1289"/>
                  </a:lnTo>
                  <a:lnTo>
                    <a:pt x="4103" y="1273"/>
                  </a:lnTo>
                  <a:lnTo>
                    <a:pt x="4113" y="1256"/>
                  </a:lnTo>
                  <a:lnTo>
                    <a:pt x="4123" y="1238"/>
                  </a:lnTo>
                  <a:lnTo>
                    <a:pt x="4123" y="1238"/>
                  </a:lnTo>
                  <a:lnTo>
                    <a:pt x="4153" y="1180"/>
                  </a:lnTo>
                  <a:lnTo>
                    <a:pt x="4153" y="1180"/>
                  </a:lnTo>
                  <a:close/>
                </a:path>
              </a:pathLst>
            </a:custGeom>
            <a:gradFill>
              <a:gsLst>
                <a:gs pos="0">
                  <a:srgbClr val="F5DDA0">
                    <a:lumMod val="51000"/>
                    <a:lumOff val="49000"/>
                  </a:srgbClr>
                </a:gs>
                <a:gs pos="100000">
                  <a:srgbClr val="F5DDA0">
                    <a:lumMod val="20000"/>
                    <a:lumOff val="80000"/>
                  </a:srgbClr>
                </a:gs>
              </a:gsLst>
              <a:lin ang="5400000" scaled="1"/>
            </a:gradFill>
            <a:ln w="8092" cap="flat" cmpd="sng" algn="ctr">
              <a:gradFill>
                <a:gsLst>
                  <a:gs pos="0">
                    <a:srgbClr val="83612F">
                      <a:lumMod val="61000"/>
                      <a:lumOff val="39000"/>
                    </a:srgbClr>
                  </a:gs>
                  <a:gs pos="100000">
                    <a:srgbClr val="82602C"/>
                  </a:gs>
                </a:gsLst>
                <a:lin ang="5400000" scaled="1"/>
              </a:gradFill>
              <a:prstDash val="solid"/>
              <a:miter lim="800000"/>
            </a:ln>
            <a:effectLst>
              <a:outerShdw blurRad="116095" dist="69850" dir="5400000" algn="t" rotWithShape="0">
                <a:srgbClr val="511806">
                  <a:alpha val="12961"/>
                </a:srgbClr>
              </a:outerShdw>
            </a:effectLst>
          </p:spPr>
          <p:txBody>
            <a:bodyPr wrap="none" lIns="77670" tIns="38835" rIns="77670" bIns="38835" rtlCol="0" anchor="ctr">
              <a:noAutofit/>
            </a:bodyPr>
            <a:lstStyle/>
            <a:p>
              <a:pPr indent="361950" algn="ctr"/>
              <a:endParaRPr lang="en-ID" sz="2000" b="1" kern="0" dirty="0">
                <a:solidFill>
                  <a:srgbClr val="7B250D"/>
                </a:solidFill>
                <a:latin typeface="华文中宋" panose="02010600040101010101" charset="-122"/>
                <a:ea typeface="华文中宋" panose="02010600040101010101" charset="-122"/>
              </a:endParaRPr>
            </a:p>
          </p:txBody>
        </p:sp>
      </p:grpSp>
      <p:pic>
        <p:nvPicPr>
          <p:cNvPr id="617" name="Picture 89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4059" y="5435224"/>
            <a:ext cx="12187883" cy="1444264"/>
          </a:xfrm>
          <a:prstGeom prst="rect">
            <a:avLst/>
          </a:prstGeom>
        </p:spPr>
      </p:pic>
      <p:pic>
        <p:nvPicPr>
          <p:cNvPr id="10" name="Picture 89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4059" y="5435224"/>
            <a:ext cx="12187883" cy="14442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eelOff"/>
      </p:transition>
    </mc:Choice>
    <mc:Fallback>
      <p:transition spd="slow" advTm="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DF18F-C4BB-4A47-84FA-4C069E193FB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BF276-A4E3-4DF5-A52C-B287B99263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eelOff"/>
      </p:transition>
    </mc:Choice>
    <mc:Fallback>
      <p:transition spd="slow" advTm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DF18F-C4BB-4A47-84FA-4C069E193FB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BF276-A4E3-4DF5-A52C-B287B99263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eelOff"/>
      </p:transition>
    </mc:Choice>
    <mc:Fallback>
      <p:transition spd="slow" advTm="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DF18F-C4BB-4A47-84FA-4C069E193FB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BF276-A4E3-4DF5-A52C-B287B99263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eelOff"/>
      </p:transition>
    </mc:Choice>
    <mc:Fallback>
      <p:transition spd="slow" advTm="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DF18F-C4BB-4A47-84FA-4C069E193FB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BF276-A4E3-4DF5-A52C-B287B99263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eelOff"/>
      </p:transition>
    </mc:Choice>
    <mc:Fallback>
      <p:transition spd="slow" advTm="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DF18F-C4BB-4A47-84FA-4C069E193FB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BF276-A4E3-4DF5-A52C-B287B99263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eelOff"/>
      </p:transition>
    </mc:Choice>
    <mc:Fallback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DF18F-C4BB-4A47-84FA-4C069E193FB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BF276-A4E3-4DF5-A52C-B287B99263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eelOff"/>
      </p:transition>
    </mc:Choice>
    <mc:Fallback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DF18F-C4BB-4A47-84FA-4C069E193FB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BF276-A4E3-4DF5-A52C-B287B99263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eelOff"/>
      </p:transition>
    </mc:Choice>
    <mc:Fallback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DF18F-C4BB-4A47-84FA-4C069E193FB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BF276-A4E3-4DF5-A52C-B287B99263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eelOff"/>
      </p:transition>
    </mc:Choice>
    <mc:Fallback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DF18F-C4BB-4A47-84FA-4C069E193FB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BF276-A4E3-4DF5-A52C-B287B99263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eelOff"/>
      </p:transition>
    </mc:Choice>
    <mc:Fallback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DF18F-C4BB-4A47-84FA-4C069E193FB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BF276-A4E3-4DF5-A52C-B287B9926366}" type="slidenum">
              <a:rPr lang="zh-CN" altLang="en-US" smtClean="0"/>
            </a:fld>
            <a:endParaRPr lang="zh-CN" altLang="en-US"/>
          </a:p>
        </p:txBody>
      </p:sp>
      <p:pic>
        <p:nvPicPr>
          <p:cNvPr id="9" name="图片 8" descr="墙上挂着一幅画&#10;&#10;低可信度描述已自动生成"/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5" t="17333" r="6185" b="18497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5" name="图片 4" descr="黑暗里有灯&#10;&#10;低可信度描述已自动生成"/>
          <p:cNvPicPr>
            <a:picLocks noChangeAspect="1"/>
          </p:cNvPicPr>
          <p:nvPr userDrawn="1"/>
        </p:nvPicPr>
        <p:blipFill>
          <a:blip r:embed="rId3">
            <a:alphaModFix amt="65000"/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" y="-4770120"/>
            <a:ext cx="10789920" cy="10789920"/>
          </a:xfrm>
          <a:prstGeom prst="rect">
            <a:avLst/>
          </a:prstGeom>
        </p:spPr>
      </p:pic>
      <p:pic>
        <p:nvPicPr>
          <p:cNvPr id="617" name="Picture 89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4059" y="5435224"/>
            <a:ext cx="12187883" cy="1444264"/>
          </a:xfrm>
          <a:prstGeom prst="rect">
            <a:avLst/>
          </a:prstGeom>
        </p:spPr>
      </p:pic>
      <p:pic>
        <p:nvPicPr>
          <p:cNvPr id="10" name="Picture 89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4059" y="5435224"/>
            <a:ext cx="12187883" cy="14442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eelOff"/>
      </p:transition>
    </mc:Choice>
    <mc:Fallback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DF18F-C4BB-4A47-84FA-4C069E193FB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BF276-A4E3-4DF5-A52C-B287B99263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eelOff"/>
      </p:transition>
    </mc:Choice>
    <mc:Fallback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DF18F-C4BB-4A47-84FA-4C069E193FB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BF276-A4E3-4DF5-A52C-B287B99263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eelOff"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华文中宋" panose="02010600040101010101" charset="-122"/>
                <a:ea typeface="华文中宋" panose="02010600040101010101" charset="-122"/>
              </a:defRPr>
            </a:lvl1pPr>
          </a:lstStyle>
          <a:p>
            <a:fld id="{57ADF18F-C4BB-4A47-84FA-4C069E193FBA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华文中宋" panose="02010600040101010101" charset="-122"/>
                <a:ea typeface="华文中宋" panose="02010600040101010101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华文中宋" panose="02010600040101010101" charset="-122"/>
                <a:ea typeface="华文中宋" panose="02010600040101010101" charset="-122"/>
              </a:defRPr>
            </a:lvl1pPr>
          </a:lstStyle>
          <a:p>
            <a:fld id="{8DDBF276-A4E3-4DF5-A52C-B287B9926366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页面-上"/>
          <p:cNvSpPr/>
          <p:nvPr userDrawn="1"/>
        </p:nvSpPr>
        <p:spPr>
          <a:xfrm>
            <a:off x="5778500" y="-22860000"/>
            <a:ext cx="635000" cy="635000"/>
          </a:xfrm>
          <a:prstGeom prst="ellipse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华文中宋" panose="02010600040101010101" charset="-122"/>
              <a:ea typeface="华文中宋" panose="02010600040101010101" charset="-122"/>
            </a:endParaRPr>
          </a:p>
        </p:txBody>
      </p:sp>
      <p:sp>
        <p:nvSpPr>
          <p:cNvPr id="8" name="页面-下"/>
          <p:cNvSpPr/>
          <p:nvPr userDrawn="1"/>
        </p:nvSpPr>
        <p:spPr>
          <a:xfrm>
            <a:off x="5778500" y="22860000"/>
            <a:ext cx="635000" cy="635000"/>
          </a:xfrm>
          <a:prstGeom prst="ellipse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华文中宋" panose="02010600040101010101" charset="-122"/>
              <a:ea typeface="华文中宋" panose="02010600040101010101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eelOff"/>
      </p:transition>
    </mc:Choice>
    <mc:Fallback>
      <p:transition spd="slow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字魂白鸽天行体(商用需授权)" panose="00000500000000000000" charset="-122"/>
          <a:ea typeface="华文中宋" panose="02010600040101010101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华文中宋" panose="02010600040101010101" charset="-122"/>
          <a:ea typeface="华文中宋" panose="02010600040101010101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华文中宋" panose="02010600040101010101" charset="-122"/>
          <a:ea typeface="华文中宋" panose="02010600040101010101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华文中宋" panose="02010600040101010101" charset="-122"/>
          <a:ea typeface="华文中宋" panose="02010600040101010101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华文中宋" panose="02010600040101010101" charset="-122"/>
          <a:ea typeface="华文中宋" panose="02010600040101010101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华文中宋" panose="02010600040101010101" charset="-122"/>
          <a:ea typeface="华文中宋" panose="02010600040101010101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华文中宋" panose="02010600040101010101" charset="-122"/>
                <a:ea typeface="华文中宋" panose="02010600040101010101" charset="-122"/>
              </a:defRPr>
            </a:lvl1pPr>
          </a:lstStyle>
          <a:p>
            <a:fld id="{57ADF18F-C4BB-4A47-84FA-4C069E193FBA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华文中宋" panose="02010600040101010101" charset="-122"/>
                <a:ea typeface="华文中宋" panose="02010600040101010101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华文中宋" panose="02010600040101010101" charset="-122"/>
                <a:ea typeface="华文中宋" panose="02010600040101010101" charset="-122"/>
              </a:defRPr>
            </a:lvl1pPr>
          </a:lstStyle>
          <a:p>
            <a:fld id="{8DDBF276-A4E3-4DF5-A52C-B287B9926366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页面-上"/>
          <p:cNvSpPr/>
          <p:nvPr userDrawn="1"/>
        </p:nvSpPr>
        <p:spPr>
          <a:xfrm>
            <a:off x="5778500" y="-22860000"/>
            <a:ext cx="635000" cy="635000"/>
          </a:xfrm>
          <a:prstGeom prst="ellipse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华文中宋" panose="02010600040101010101" charset="-122"/>
              <a:ea typeface="华文中宋" panose="02010600040101010101" charset="-122"/>
            </a:endParaRPr>
          </a:p>
        </p:txBody>
      </p:sp>
      <p:sp>
        <p:nvSpPr>
          <p:cNvPr id="8" name="页面-下"/>
          <p:cNvSpPr/>
          <p:nvPr userDrawn="1"/>
        </p:nvSpPr>
        <p:spPr>
          <a:xfrm>
            <a:off x="5778500" y="22860000"/>
            <a:ext cx="635000" cy="635000"/>
          </a:xfrm>
          <a:prstGeom prst="ellipse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华文中宋" panose="02010600040101010101" charset="-122"/>
              <a:ea typeface="华文中宋" panose="02010600040101010101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eelOff"/>
      </p:transition>
    </mc:Choice>
    <mc:Fallback>
      <p:transition spd="slow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华文中宋" panose="02010600040101010101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华文中宋" panose="02010600040101010101" charset="-122"/>
          <a:ea typeface="华文中宋" panose="02010600040101010101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华文中宋" panose="02010600040101010101" charset="-122"/>
          <a:ea typeface="华文中宋" panose="02010600040101010101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华文中宋" panose="02010600040101010101" charset="-122"/>
          <a:ea typeface="华文中宋" panose="02010600040101010101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华文中宋" panose="02010600040101010101" charset="-122"/>
          <a:ea typeface="华文中宋" panose="02010600040101010101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华文中宋" panose="02010600040101010101" charset="-122"/>
          <a:ea typeface="华文中宋" panose="02010600040101010101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0.png"/><Relationship Id="rId3" Type="http://schemas.openxmlformats.org/officeDocument/2006/relationships/image" Target="../media/image9.png"/><Relationship Id="rId2" Type="http://schemas.microsoft.com/office/2007/relationships/hdphoto" Target="../media/image8.wdp"/><Relationship Id="rId1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183.xml"/><Relationship Id="rId8" Type="http://schemas.openxmlformats.org/officeDocument/2006/relationships/tags" Target="../tags/tag182.xml"/><Relationship Id="rId7" Type="http://schemas.openxmlformats.org/officeDocument/2006/relationships/tags" Target="../tags/tag181.xml"/><Relationship Id="rId6" Type="http://schemas.openxmlformats.org/officeDocument/2006/relationships/tags" Target="../tags/tag180.xml"/><Relationship Id="rId5" Type="http://schemas.openxmlformats.org/officeDocument/2006/relationships/tags" Target="../tags/tag179.xml"/><Relationship Id="rId4" Type="http://schemas.openxmlformats.org/officeDocument/2006/relationships/tags" Target="../tags/tag178.xml"/><Relationship Id="rId3" Type="http://schemas.openxmlformats.org/officeDocument/2006/relationships/tags" Target="../tags/tag177.xml"/><Relationship Id="rId21" Type="http://schemas.openxmlformats.org/officeDocument/2006/relationships/slideLayout" Target="../slideLayouts/slideLayout7.xml"/><Relationship Id="rId20" Type="http://schemas.openxmlformats.org/officeDocument/2006/relationships/tags" Target="../tags/tag194.xml"/><Relationship Id="rId2" Type="http://schemas.openxmlformats.org/officeDocument/2006/relationships/tags" Target="../tags/tag176.xml"/><Relationship Id="rId19" Type="http://schemas.openxmlformats.org/officeDocument/2006/relationships/tags" Target="../tags/tag193.xml"/><Relationship Id="rId18" Type="http://schemas.openxmlformats.org/officeDocument/2006/relationships/tags" Target="../tags/tag192.xml"/><Relationship Id="rId17" Type="http://schemas.openxmlformats.org/officeDocument/2006/relationships/tags" Target="../tags/tag191.xml"/><Relationship Id="rId16" Type="http://schemas.openxmlformats.org/officeDocument/2006/relationships/tags" Target="../tags/tag190.xml"/><Relationship Id="rId15" Type="http://schemas.openxmlformats.org/officeDocument/2006/relationships/tags" Target="../tags/tag189.xml"/><Relationship Id="rId14" Type="http://schemas.openxmlformats.org/officeDocument/2006/relationships/tags" Target="../tags/tag188.xml"/><Relationship Id="rId13" Type="http://schemas.openxmlformats.org/officeDocument/2006/relationships/tags" Target="../tags/tag187.xml"/><Relationship Id="rId12" Type="http://schemas.openxmlformats.org/officeDocument/2006/relationships/tags" Target="../tags/tag186.xml"/><Relationship Id="rId11" Type="http://schemas.openxmlformats.org/officeDocument/2006/relationships/tags" Target="../tags/tag185.xml"/><Relationship Id="rId10" Type="http://schemas.openxmlformats.org/officeDocument/2006/relationships/tags" Target="../tags/tag184.xml"/><Relationship Id="rId1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6" Type="http://schemas.openxmlformats.org/officeDocument/2006/relationships/image" Target="../media/image38.png"/><Relationship Id="rId5" Type="http://schemas.openxmlformats.org/officeDocument/2006/relationships/image" Target="../media/image22.png"/><Relationship Id="rId4" Type="http://schemas.openxmlformats.org/officeDocument/2006/relationships/image" Target="../media/image37.png"/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0.png"/><Relationship Id="rId3" Type="http://schemas.openxmlformats.org/officeDocument/2006/relationships/image" Target="../media/image9.png"/><Relationship Id="rId2" Type="http://schemas.microsoft.com/office/2007/relationships/hdphoto" Target="../media/image8.wdp"/><Relationship Id="rId1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46.png"/><Relationship Id="rId8" Type="http://schemas.openxmlformats.org/officeDocument/2006/relationships/image" Target="../media/image45.png"/><Relationship Id="rId7" Type="http://schemas.microsoft.com/office/2007/relationships/hdphoto" Target="../media/image44.wdp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3" Type="http://schemas.microsoft.com/office/2007/relationships/hdphoto" Target="../media/image40.wdp"/><Relationship Id="rId2" Type="http://schemas.openxmlformats.org/officeDocument/2006/relationships/image" Target="../media/image39.png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3.png"/><Relationship Id="rId4" Type="http://schemas.openxmlformats.org/officeDocument/2006/relationships/image" Target="../media/image49.png"/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0.png"/><Relationship Id="rId3" Type="http://schemas.openxmlformats.org/officeDocument/2006/relationships/image" Target="../media/image9.png"/><Relationship Id="rId2" Type="http://schemas.microsoft.com/office/2007/relationships/hdphoto" Target="../media/image8.wdp"/><Relationship Id="rId1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image" Target="../media/image54.png"/><Relationship Id="rId8" Type="http://schemas.openxmlformats.org/officeDocument/2006/relationships/image" Target="../media/image11.png"/><Relationship Id="rId7" Type="http://schemas.openxmlformats.org/officeDocument/2006/relationships/image" Target="../media/image38.png"/><Relationship Id="rId6" Type="http://schemas.openxmlformats.org/officeDocument/2006/relationships/image" Target="../media/image32.png"/><Relationship Id="rId5" Type="http://schemas.openxmlformats.org/officeDocument/2006/relationships/image" Target="../media/image53.png"/><Relationship Id="rId4" Type="http://schemas.openxmlformats.org/officeDocument/2006/relationships/image" Target="../media/image18.png"/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0" Type="http://schemas.openxmlformats.org/officeDocument/2006/relationships/slideLayout" Target="../slideLayouts/slideLayout7.xml"/><Relationship Id="rId1" Type="http://schemas.openxmlformats.org/officeDocument/2006/relationships/tags" Target="../tags/tag195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image" Target="../media/image56.png"/><Relationship Id="rId8" Type="http://schemas.openxmlformats.org/officeDocument/2006/relationships/tags" Target="../tags/tag201.xml"/><Relationship Id="rId7" Type="http://schemas.openxmlformats.org/officeDocument/2006/relationships/tags" Target="../tags/tag200.xml"/><Relationship Id="rId6" Type="http://schemas.openxmlformats.org/officeDocument/2006/relationships/image" Target="../media/image55.png"/><Relationship Id="rId5" Type="http://schemas.openxmlformats.org/officeDocument/2006/relationships/tags" Target="../tags/tag199.xml"/><Relationship Id="rId46" Type="http://schemas.openxmlformats.org/officeDocument/2006/relationships/notesSlide" Target="../notesSlides/notesSlide1.xml"/><Relationship Id="rId45" Type="http://schemas.openxmlformats.org/officeDocument/2006/relationships/slideLayout" Target="../slideLayouts/slideLayout7.xml"/><Relationship Id="rId44" Type="http://schemas.openxmlformats.org/officeDocument/2006/relationships/image" Target="../media/image64.png"/><Relationship Id="rId43" Type="http://schemas.openxmlformats.org/officeDocument/2006/relationships/tags" Target="../tags/tag225.xml"/><Relationship Id="rId42" Type="http://schemas.openxmlformats.org/officeDocument/2006/relationships/tags" Target="../tags/tag224.xml"/><Relationship Id="rId41" Type="http://schemas.openxmlformats.org/officeDocument/2006/relationships/tags" Target="../tags/tag223.xml"/><Relationship Id="rId40" Type="http://schemas.openxmlformats.org/officeDocument/2006/relationships/tags" Target="../tags/tag222.xml"/><Relationship Id="rId4" Type="http://schemas.openxmlformats.org/officeDocument/2006/relationships/tags" Target="../tags/tag198.xml"/><Relationship Id="rId39" Type="http://schemas.openxmlformats.org/officeDocument/2006/relationships/tags" Target="../tags/tag221.xml"/><Relationship Id="rId38" Type="http://schemas.openxmlformats.org/officeDocument/2006/relationships/tags" Target="../tags/tag220.xml"/><Relationship Id="rId37" Type="http://schemas.openxmlformats.org/officeDocument/2006/relationships/tags" Target="../tags/tag219.xml"/><Relationship Id="rId36" Type="http://schemas.openxmlformats.org/officeDocument/2006/relationships/tags" Target="../tags/tag218.xml"/><Relationship Id="rId35" Type="http://schemas.openxmlformats.org/officeDocument/2006/relationships/tags" Target="../tags/tag217.xml"/><Relationship Id="rId34" Type="http://schemas.openxmlformats.org/officeDocument/2006/relationships/image" Target="../media/image63.png"/><Relationship Id="rId33" Type="http://schemas.openxmlformats.org/officeDocument/2006/relationships/tags" Target="../tags/tag216.xml"/><Relationship Id="rId32" Type="http://schemas.openxmlformats.org/officeDocument/2006/relationships/image" Target="../media/image62.jpeg"/><Relationship Id="rId31" Type="http://schemas.openxmlformats.org/officeDocument/2006/relationships/tags" Target="../tags/tag215.xml"/><Relationship Id="rId30" Type="http://schemas.openxmlformats.org/officeDocument/2006/relationships/tags" Target="../tags/tag214.xml"/><Relationship Id="rId3" Type="http://schemas.openxmlformats.org/officeDocument/2006/relationships/tags" Target="../tags/tag197.xml"/><Relationship Id="rId29" Type="http://schemas.openxmlformats.org/officeDocument/2006/relationships/image" Target="../media/image61.png"/><Relationship Id="rId28" Type="http://schemas.openxmlformats.org/officeDocument/2006/relationships/tags" Target="../tags/tag213.xml"/><Relationship Id="rId27" Type="http://schemas.openxmlformats.org/officeDocument/2006/relationships/tags" Target="../tags/tag212.xml"/><Relationship Id="rId26" Type="http://schemas.openxmlformats.org/officeDocument/2006/relationships/image" Target="../media/image38.png"/><Relationship Id="rId25" Type="http://schemas.openxmlformats.org/officeDocument/2006/relationships/tags" Target="../tags/tag211.xml"/><Relationship Id="rId24" Type="http://schemas.openxmlformats.org/officeDocument/2006/relationships/tags" Target="../tags/tag210.xml"/><Relationship Id="rId23" Type="http://schemas.openxmlformats.org/officeDocument/2006/relationships/image" Target="../media/image14.png"/><Relationship Id="rId22" Type="http://schemas.openxmlformats.org/officeDocument/2006/relationships/tags" Target="../tags/tag209.xml"/><Relationship Id="rId21" Type="http://schemas.openxmlformats.org/officeDocument/2006/relationships/tags" Target="../tags/tag208.xml"/><Relationship Id="rId20" Type="http://schemas.openxmlformats.org/officeDocument/2006/relationships/image" Target="../media/image35.png"/><Relationship Id="rId2" Type="http://schemas.openxmlformats.org/officeDocument/2006/relationships/tags" Target="../tags/tag196.xml"/><Relationship Id="rId19" Type="http://schemas.openxmlformats.org/officeDocument/2006/relationships/tags" Target="../tags/tag207.xml"/><Relationship Id="rId18" Type="http://schemas.microsoft.com/office/2007/relationships/hdphoto" Target="../media/image60.wdp"/><Relationship Id="rId17" Type="http://schemas.openxmlformats.org/officeDocument/2006/relationships/image" Target="../media/image59.png"/><Relationship Id="rId16" Type="http://schemas.openxmlformats.org/officeDocument/2006/relationships/tags" Target="../tags/tag206.xml"/><Relationship Id="rId15" Type="http://schemas.openxmlformats.org/officeDocument/2006/relationships/tags" Target="../tags/tag205.xml"/><Relationship Id="rId14" Type="http://schemas.openxmlformats.org/officeDocument/2006/relationships/image" Target="../media/image58.png"/><Relationship Id="rId13" Type="http://schemas.openxmlformats.org/officeDocument/2006/relationships/tags" Target="../tags/tag204.xml"/><Relationship Id="rId12" Type="http://schemas.openxmlformats.org/officeDocument/2006/relationships/tags" Target="../tags/tag203.xml"/><Relationship Id="rId11" Type="http://schemas.openxmlformats.org/officeDocument/2006/relationships/image" Target="../media/image57.png"/><Relationship Id="rId10" Type="http://schemas.openxmlformats.org/officeDocument/2006/relationships/tags" Target="../tags/tag202.xml"/><Relationship Id="rId1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65.png"/></Relationships>
</file>

<file path=ppt/slides/_rels/slide2.xml.rels><?xml version="1.0" encoding="UTF-8" standalone="yes"?>
<Relationships xmlns="http://schemas.openxmlformats.org/package/2006/relationships"><Relationship Id="rId99" Type="http://schemas.openxmlformats.org/officeDocument/2006/relationships/slideLayout" Target="../slideLayouts/slideLayout7.xml"/><Relationship Id="rId98" Type="http://schemas.openxmlformats.org/officeDocument/2006/relationships/tags" Target="../tags/tag97.xml"/><Relationship Id="rId97" Type="http://schemas.openxmlformats.org/officeDocument/2006/relationships/tags" Target="../tags/tag96.xml"/><Relationship Id="rId96" Type="http://schemas.openxmlformats.org/officeDocument/2006/relationships/tags" Target="../tags/tag95.xml"/><Relationship Id="rId95" Type="http://schemas.openxmlformats.org/officeDocument/2006/relationships/tags" Target="../tags/tag94.xml"/><Relationship Id="rId94" Type="http://schemas.openxmlformats.org/officeDocument/2006/relationships/tags" Target="../tags/tag93.xml"/><Relationship Id="rId93" Type="http://schemas.openxmlformats.org/officeDocument/2006/relationships/tags" Target="../tags/tag92.xml"/><Relationship Id="rId92" Type="http://schemas.openxmlformats.org/officeDocument/2006/relationships/tags" Target="../tags/tag91.xml"/><Relationship Id="rId91" Type="http://schemas.openxmlformats.org/officeDocument/2006/relationships/tags" Target="../tags/tag90.xml"/><Relationship Id="rId90" Type="http://schemas.openxmlformats.org/officeDocument/2006/relationships/tags" Target="../tags/tag89.xml"/><Relationship Id="rId9" Type="http://schemas.openxmlformats.org/officeDocument/2006/relationships/tags" Target="../tags/tag9.xml"/><Relationship Id="rId89" Type="http://schemas.openxmlformats.org/officeDocument/2006/relationships/tags" Target="../tags/tag88.xml"/><Relationship Id="rId88" Type="http://schemas.openxmlformats.org/officeDocument/2006/relationships/tags" Target="../tags/tag87.xml"/><Relationship Id="rId87" Type="http://schemas.openxmlformats.org/officeDocument/2006/relationships/tags" Target="../tags/tag86.xml"/><Relationship Id="rId86" Type="http://schemas.openxmlformats.org/officeDocument/2006/relationships/tags" Target="../tags/tag85.xml"/><Relationship Id="rId85" Type="http://schemas.openxmlformats.org/officeDocument/2006/relationships/tags" Target="../tags/tag84.xml"/><Relationship Id="rId84" Type="http://schemas.openxmlformats.org/officeDocument/2006/relationships/tags" Target="../tags/tag83.xml"/><Relationship Id="rId83" Type="http://schemas.openxmlformats.org/officeDocument/2006/relationships/tags" Target="../tags/tag82.xml"/><Relationship Id="rId82" Type="http://schemas.openxmlformats.org/officeDocument/2006/relationships/tags" Target="../tags/tag81.xml"/><Relationship Id="rId81" Type="http://schemas.openxmlformats.org/officeDocument/2006/relationships/tags" Target="../tags/tag80.xml"/><Relationship Id="rId80" Type="http://schemas.openxmlformats.org/officeDocument/2006/relationships/tags" Target="../tags/tag79.xml"/><Relationship Id="rId8" Type="http://schemas.openxmlformats.org/officeDocument/2006/relationships/tags" Target="../tags/tag8.xml"/><Relationship Id="rId79" Type="http://schemas.openxmlformats.org/officeDocument/2006/relationships/image" Target="../media/image5.png"/><Relationship Id="rId78" Type="http://schemas.openxmlformats.org/officeDocument/2006/relationships/tags" Target="../tags/tag78.xml"/><Relationship Id="rId77" Type="http://schemas.openxmlformats.org/officeDocument/2006/relationships/tags" Target="../tags/tag77.xml"/><Relationship Id="rId76" Type="http://schemas.openxmlformats.org/officeDocument/2006/relationships/tags" Target="../tags/tag76.xml"/><Relationship Id="rId75" Type="http://schemas.openxmlformats.org/officeDocument/2006/relationships/tags" Target="../tags/tag75.xml"/><Relationship Id="rId74" Type="http://schemas.openxmlformats.org/officeDocument/2006/relationships/tags" Target="../tags/tag74.xml"/><Relationship Id="rId73" Type="http://schemas.openxmlformats.org/officeDocument/2006/relationships/tags" Target="../tags/tag73.xml"/><Relationship Id="rId72" Type="http://schemas.openxmlformats.org/officeDocument/2006/relationships/tags" Target="../tags/tag72.xml"/><Relationship Id="rId71" Type="http://schemas.openxmlformats.org/officeDocument/2006/relationships/tags" Target="../tags/tag71.xml"/><Relationship Id="rId70" Type="http://schemas.openxmlformats.org/officeDocument/2006/relationships/tags" Target="../tags/tag70.xml"/><Relationship Id="rId7" Type="http://schemas.openxmlformats.org/officeDocument/2006/relationships/tags" Target="../tags/tag7.xml"/><Relationship Id="rId69" Type="http://schemas.openxmlformats.org/officeDocument/2006/relationships/tags" Target="../tags/tag69.xml"/><Relationship Id="rId68" Type="http://schemas.openxmlformats.org/officeDocument/2006/relationships/tags" Target="../tags/tag68.xml"/><Relationship Id="rId67" Type="http://schemas.openxmlformats.org/officeDocument/2006/relationships/tags" Target="../tags/tag67.xml"/><Relationship Id="rId66" Type="http://schemas.openxmlformats.org/officeDocument/2006/relationships/tags" Target="../tags/tag66.xml"/><Relationship Id="rId65" Type="http://schemas.openxmlformats.org/officeDocument/2006/relationships/tags" Target="../tags/tag65.xml"/><Relationship Id="rId64" Type="http://schemas.openxmlformats.org/officeDocument/2006/relationships/tags" Target="../tags/tag64.xml"/><Relationship Id="rId63" Type="http://schemas.openxmlformats.org/officeDocument/2006/relationships/tags" Target="../tags/tag63.xml"/><Relationship Id="rId62" Type="http://schemas.openxmlformats.org/officeDocument/2006/relationships/tags" Target="../tags/tag62.xml"/><Relationship Id="rId61" Type="http://schemas.openxmlformats.org/officeDocument/2006/relationships/tags" Target="../tags/tag61.xml"/><Relationship Id="rId60" Type="http://schemas.openxmlformats.org/officeDocument/2006/relationships/tags" Target="../tags/tag60.xml"/><Relationship Id="rId6" Type="http://schemas.openxmlformats.org/officeDocument/2006/relationships/tags" Target="../tags/tag6.xml"/><Relationship Id="rId59" Type="http://schemas.openxmlformats.org/officeDocument/2006/relationships/tags" Target="../tags/tag59.xml"/><Relationship Id="rId58" Type="http://schemas.openxmlformats.org/officeDocument/2006/relationships/tags" Target="../tags/tag58.xml"/><Relationship Id="rId57" Type="http://schemas.openxmlformats.org/officeDocument/2006/relationships/tags" Target="../tags/tag57.xml"/><Relationship Id="rId56" Type="http://schemas.openxmlformats.org/officeDocument/2006/relationships/tags" Target="../tags/tag56.xml"/><Relationship Id="rId55" Type="http://schemas.openxmlformats.org/officeDocument/2006/relationships/tags" Target="../tags/tag55.xml"/><Relationship Id="rId54" Type="http://schemas.openxmlformats.org/officeDocument/2006/relationships/tags" Target="../tags/tag54.xml"/><Relationship Id="rId53" Type="http://schemas.openxmlformats.org/officeDocument/2006/relationships/tags" Target="../tags/tag53.xml"/><Relationship Id="rId52" Type="http://schemas.openxmlformats.org/officeDocument/2006/relationships/tags" Target="../tags/tag52.xml"/><Relationship Id="rId51" Type="http://schemas.openxmlformats.org/officeDocument/2006/relationships/tags" Target="../tags/tag51.xml"/><Relationship Id="rId50" Type="http://schemas.openxmlformats.org/officeDocument/2006/relationships/tags" Target="../tags/tag50.xml"/><Relationship Id="rId5" Type="http://schemas.openxmlformats.org/officeDocument/2006/relationships/tags" Target="../tags/tag5.xml"/><Relationship Id="rId49" Type="http://schemas.openxmlformats.org/officeDocument/2006/relationships/tags" Target="../tags/tag49.xml"/><Relationship Id="rId48" Type="http://schemas.openxmlformats.org/officeDocument/2006/relationships/tags" Target="../tags/tag48.xml"/><Relationship Id="rId47" Type="http://schemas.openxmlformats.org/officeDocument/2006/relationships/tags" Target="../tags/tag47.xml"/><Relationship Id="rId46" Type="http://schemas.openxmlformats.org/officeDocument/2006/relationships/tags" Target="../tags/tag46.xml"/><Relationship Id="rId45" Type="http://schemas.openxmlformats.org/officeDocument/2006/relationships/tags" Target="../tags/tag45.xml"/><Relationship Id="rId44" Type="http://schemas.openxmlformats.org/officeDocument/2006/relationships/tags" Target="../tags/tag44.xml"/><Relationship Id="rId43" Type="http://schemas.openxmlformats.org/officeDocument/2006/relationships/tags" Target="../tags/tag43.xml"/><Relationship Id="rId42" Type="http://schemas.openxmlformats.org/officeDocument/2006/relationships/tags" Target="../tags/tag42.xml"/><Relationship Id="rId41" Type="http://schemas.openxmlformats.org/officeDocument/2006/relationships/tags" Target="../tags/tag41.xml"/><Relationship Id="rId40" Type="http://schemas.openxmlformats.org/officeDocument/2006/relationships/tags" Target="../tags/tag40.xml"/><Relationship Id="rId4" Type="http://schemas.openxmlformats.org/officeDocument/2006/relationships/tags" Target="../tags/tag4.xml"/><Relationship Id="rId39" Type="http://schemas.openxmlformats.org/officeDocument/2006/relationships/tags" Target="../tags/tag39.xml"/><Relationship Id="rId38" Type="http://schemas.openxmlformats.org/officeDocument/2006/relationships/tags" Target="../tags/tag38.xml"/><Relationship Id="rId37" Type="http://schemas.openxmlformats.org/officeDocument/2006/relationships/tags" Target="../tags/tag37.xml"/><Relationship Id="rId36" Type="http://schemas.openxmlformats.org/officeDocument/2006/relationships/tags" Target="../tags/tag36.xml"/><Relationship Id="rId35" Type="http://schemas.openxmlformats.org/officeDocument/2006/relationships/tags" Target="../tags/tag35.xml"/><Relationship Id="rId34" Type="http://schemas.openxmlformats.org/officeDocument/2006/relationships/tags" Target="../tags/tag34.xml"/><Relationship Id="rId33" Type="http://schemas.openxmlformats.org/officeDocument/2006/relationships/tags" Target="../tags/tag33.xml"/><Relationship Id="rId32" Type="http://schemas.openxmlformats.org/officeDocument/2006/relationships/tags" Target="../tags/tag32.xml"/><Relationship Id="rId31" Type="http://schemas.openxmlformats.org/officeDocument/2006/relationships/tags" Target="../tags/tag31.xml"/><Relationship Id="rId30" Type="http://schemas.openxmlformats.org/officeDocument/2006/relationships/tags" Target="../tags/tag30.xml"/><Relationship Id="rId3" Type="http://schemas.openxmlformats.org/officeDocument/2006/relationships/tags" Target="../tags/tag3.xml"/><Relationship Id="rId29" Type="http://schemas.openxmlformats.org/officeDocument/2006/relationships/tags" Target="../tags/tag29.xml"/><Relationship Id="rId28" Type="http://schemas.openxmlformats.org/officeDocument/2006/relationships/tags" Target="../tags/tag28.xml"/><Relationship Id="rId27" Type="http://schemas.openxmlformats.org/officeDocument/2006/relationships/tags" Target="../tags/tag27.xml"/><Relationship Id="rId26" Type="http://schemas.openxmlformats.org/officeDocument/2006/relationships/tags" Target="../tags/tag26.xml"/><Relationship Id="rId25" Type="http://schemas.openxmlformats.org/officeDocument/2006/relationships/tags" Target="../tags/tag25.xml"/><Relationship Id="rId24" Type="http://schemas.openxmlformats.org/officeDocument/2006/relationships/tags" Target="../tags/tag24.xml"/><Relationship Id="rId23" Type="http://schemas.openxmlformats.org/officeDocument/2006/relationships/tags" Target="../tags/tag23.xml"/><Relationship Id="rId22" Type="http://schemas.openxmlformats.org/officeDocument/2006/relationships/tags" Target="../tags/tag22.xml"/><Relationship Id="rId21" Type="http://schemas.openxmlformats.org/officeDocument/2006/relationships/tags" Target="../tags/tag21.xml"/><Relationship Id="rId20" Type="http://schemas.openxmlformats.org/officeDocument/2006/relationships/tags" Target="../tags/tag20.xml"/><Relationship Id="rId2" Type="http://schemas.openxmlformats.org/officeDocument/2006/relationships/tags" Target="../tags/tag2.xml"/><Relationship Id="rId19" Type="http://schemas.openxmlformats.org/officeDocument/2006/relationships/tags" Target="../tags/tag19.xml"/><Relationship Id="rId18" Type="http://schemas.openxmlformats.org/officeDocument/2006/relationships/tags" Target="../tags/tag18.xml"/><Relationship Id="rId17" Type="http://schemas.openxmlformats.org/officeDocument/2006/relationships/tags" Target="../tags/tag17.xml"/><Relationship Id="rId16" Type="http://schemas.openxmlformats.org/officeDocument/2006/relationships/tags" Target="../tags/tag16.xml"/><Relationship Id="rId15" Type="http://schemas.openxmlformats.org/officeDocument/2006/relationships/tags" Target="../tags/tag15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0.png"/><Relationship Id="rId3" Type="http://schemas.openxmlformats.org/officeDocument/2006/relationships/image" Target="../media/image9.png"/><Relationship Id="rId2" Type="http://schemas.microsoft.com/office/2007/relationships/hdphoto" Target="../media/image8.wdp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105.xml"/><Relationship Id="rId8" Type="http://schemas.openxmlformats.org/officeDocument/2006/relationships/tags" Target="../tags/tag104.xml"/><Relationship Id="rId7" Type="http://schemas.openxmlformats.org/officeDocument/2006/relationships/tags" Target="../tags/tag103.xml"/><Relationship Id="rId6" Type="http://schemas.openxmlformats.org/officeDocument/2006/relationships/tags" Target="../tags/tag102.xml"/><Relationship Id="rId5" Type="http://schemas.openxmlformats.org/officeDocument/2006/relationships/tags" Target="../tags/tag101.xml"/><Relationship Id="rId4" Type="http://schemas.openxmlformats.org/officeDocument/2006/relationships/tags" Target="../tags/tag100.xml"/><Relationship Id="rId3" Type="http://schemas.openxmlformats.org/officeDocument/2006/relationships/tags" Target="../tags/tag99.xml"/><Relationship Id="rId28" Type="http://schemas.openxmlformats.org/officeDocument/2006/relationships/slideLayout" Target="../slideLayouts/slideLayout7.xml"/><Relationship Id="rId27" Type="http://schemas.openxmlformats.org/officeDocument/2006/relationships/image" Target="../media/image19.png"/><Relationship Id="rId26" Type="http://schemas.openxmlformats.org/officeDocument/2006/relationships/tags" Target="../tags/tag115.xml"/><Relationship Id="rId25" Type="http://schemas.openxmlformats.org/officeDocument/2006/relationships/image" Target="../media/image18.png"/><Relationship Id="rId24" Type="http://schemas.openxmlformats.org/officeDocument/2006/relationships/tags" Target="../tags/tag114.xml"/><Relationship Id="rId23" Type="http://schemas.openxmlformats.org/officeDocument/2006/relationships/image" Target="../media/image17.png"/><Relationship Id="rId22" Type="http://schemas.openxmlformats.org/officeDocument/2006/relationships/tags" Target="../tags/tag113.xml"/><Relationship Id="rId21" Type="http://schemas.openxmlformats.org/officeDocument/2006/relationships/image" Target="../media/image16.png"/><Relationship Id="rId20" Type="http://schemas.openxmlformats.org/officeDocument/2006/relationships/tags" Target="../tags/tag112.xml"/><Relationship Id="rId2" Type="http://schemas.openxmlformats.org/officeDocument/2006/relationships/tags" Target="../tags/tag98.xml"/><Relationship Id="rId19" Type="http://schemas.openxmlformats.org/officeDocument/2006/relationships/image" Target="../media/image15.png"/><Relationship Id="rId18" Type="http://schemas.openxmlformats.org/officeDocument/2006/relationships/tags" Target="../tags/tag111.xml"/><Relationship Id="rId17" Type="http://schemas.openxmlformats.org/officeDocument/2006/relationships/image" Target="../media/image14.png"/><Relationship Id="rId16" Type="http://schemas.openxmlformats.org/officeDocument/2006/relationships/tags" Target="../tags/tag110.xml"/><Relationship Id="rId15" Type="http://schemas.openxmlformats.org/officeDocument/2006/relationships/image" Target="../media/image13.png"/><Relationship Id="rId14" Type="http://schemas.openxmlformats.org/officeDocument/2006/relationships/tags" Target="../tags/tag109.xml"/><Relationship Id="rId13" Type="http://schemas.openxmlformats.org/officeDocument/2006/relationships/image" Target="../media/image12.png"/><Relationship Id="rId12" Type="http://schemas.openxmlformats.org/officeDocument/2006/relationships/tags" Target="../tags/tag108.xml"/><Relationship Id="rId11" Type="http://schemas.openxmlformats.org/officeDocument/2006/relationships/tags" Target="../tags/tag107.xml"/><Relationship Id="rId10" Type="http://schemas.openxmlformats.org/officeDocument/2006/relationships/tags" Target="../tags/tag106.xml"/><Relationship Id="rId1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122.xml"/><Relationship Id="rId8" Type="http://schemas.microsoft.com/office/2007/relationships/hdphoto" Target="../media/image21.wdp"/><Relationship Id="rId7" Type="http://schemas.openxmlformats.org/officeDocument/2006/relationships/image" Target="../media/image20.png"/><Relationship Id="rId6" Type="http://schemas.openxmlformats.org/officeDocument/2006/relationships/tags" Target="../tags/tag121.xml"/><Relationship Id="rId5" Type="http://schemas.openxmlformats.org/officeDocument/2006/relationships/tags" Target="../tags/tag120.xml"/><Relationship Id="rId4" Type="http://schemas.openxmlformats.org/officeDocument/2006/relationships/tags" Target="../tags/tag119.xml"/><Relationship Id="rId3" Type="http://schemas.openxmlformats.org/officeDocument/2006/relationships/tags" Target="../tags/tag118.xml"/><Relationship Id="rId2" Type="http://schemas.openxmlformats.org/officeDocument/2006/relationships/tags" Target="../tags/tag117.xml"/><Relationship Id="rId15" Type="http://schemas.openxmlformats.org/officeDocument/2006/relationships/slideLayout" Target="../slideLayouts/slideLayout7.xml"/><Relationship Id="rId14" Type="http://schemas.openxmlformats.org/officeDocument/2006/relationships/image" Target="../media/image24.png"/><Relationship Id="rId13" Type="http://schemas.openxmlformats.org/officeDocument/2006/relationships/image" Target="../media/image11.png"/><Relationship Id="rId12" Type="http://schemas.openxmlformats.org/officeDocument/2006/relationships/image" Target="../media/image23.png"/><Relationship Id="rId11" Type="http://schemas.openxmlformats.org/officeDocument/2006/relationships/image" Target="../media/image22.png"/><Relationship Id="rId10" Type="http://schemas.openxmlformats.org/officeDocument/2006/relationships/tags" Target="../tags/tag123.xml"/><Relationship Id="rId1" Type="http://schemas.openxmlformats.org/officeDocument/2006/relationships/tags" Target="../tags/tag116.xml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0.png"/><Relationship Id="rId3" Type="http://schemas.openxmlformats.org/officeDocument/2006/relationships/image" Target="../media/image9.png"/><Relationship Id="rId2" Type="http://schemas.microsoft.com/office/2007/relationships/hdphoto" Target="../media/image8.wdp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130.xml"/><Relationship Id="rId8" Type="http://schemas.openxmlformats.org/officeDocument/2006/relationships/tags" Target="../tags/tag129.xml"/><Relationship Id="rId7" Type="http://schemas.openxmlformats.org/officeDocument/2006/relationships/image" Target="../media/image25.png"/><Relationship Id="rId6" Type="http://schemas.openxmlformats.org/officeDocument/2006/relationships/tags" Target="../tags/tag128.xml"/><Relationship Id="rId5" Type="http://schemas.openxmlformats.org/officeDocument/2006/relationships/tags" Target="../tags/tag127.xml"/><Relationship Id="rId48" Type="http://schemas.openxmlformats.org/officeDocument/2006/relationships/slideLayout" Target="../slideLayouts/slideLayout7.xml"/><Relationship Id="rId47" Type="http://schemas.microsoft.com/office/2007/relationships/hdphoto" Target="../media/image30.wdp"/><Relationship Id="rId46" Type="http://schemas.openxmlformats.org/officeDocument/2006/relationships/image" Target="../media/image29.png"/><Relationship Id="rId45" Type="http://schemas.openxmlformats.org/officeDocument/2006/relationships/tags" Target="../tags/tag163.xml"/><Relationship Id="rId44" Type="http://schemas.openxmlformats.org/officeDocument/2006/relationships/tags" Target="../tags/tag162.xml"/><Relationship Id="rId43" Type="http://schemas.openxmlformats.org/officeDocument/2006/relationships/tags" Target="../tags/tag161.xml"/><Relationship Id="rId42" Type="http://schemas.openxmlformats.org/officeDocument/2006/relationships/tags" Target="../tags/tag160.xml"/><Relationship Id="rId41" Type="http://schemas.openxmlformats.org/officeDocument/2006/relationships/tags" Target="../tags/tag159.xml"/><Relationship Id="rId40" Type="http://schemas.openxmlformats.org/officeDocument/2006/relationships/tags" Target="../tags/tag158.xml"/><Relationship Id="rId4" Type="http://schemas.openxmlformats.org/officeDocument/2006/relationships/tags" Target="../tags/tag126.xml"/><Relationship Id="rId39" Type="http://schemas.openxmlformats.org/officeDocument/2006/relationships/image" Target="../media/image28.jpeg"/><Relationship Id="rId38" Type="http://schemas.openxmlformats.org/officeDocument/2006/relationships/tags" Target="../tags/tag157.xml"/><Relationship Id="rId37" Type="http://schemas.openxmlformats.org/officeDocument/2006/relationships/image" Target="../media/image27.png"/><Relationship Id="rId36" Type="http://schemas.openxmlformats.org/officeDocument/2006/relationships/tags" Target="../tags/tag156.xml"/><Relationship Id="rId35" Type="http://schemas.openxmlformats.org/officeDocument/2006/relationships/image" Target="../media/image26.png"/><Relationship Id="rId34" Type="http://schemas.openxmlformats.org/officeDocument/2006/relationships/tags" Target="../tags/tag155.xml"/><Relationship Id="rId33" Type="http://schemas.openxmlformats.org/officeDocument/2006/relationships/tags" Target="../tags/tag154.xml"/><Relationship Id="rId32" Type="http://schemas.openxmlformats.org/officeDocument/2006/relationships/tags" Target="../tags/tag153.xml"/><Relationship Id="rId31" Type="http://schemas.openxmlformats.org/officeDocument/2006/relationships/tags" Target="../tags/tag152.xml"/><Relationship Id="rId30" Type="http://schemas.openxmlformats.org/officeDocument/2006/relationships/tags" Target="../tags/tag151.xml"/><Relationship Id="rId3" Type="http://schemas.openxmlformats.org/officeDocument/2006/relationships/tags" Target="../tags/tag125.xml"/><Relationship Id="rId29" Type="http://schemas.openxmlformats.org/officeDocument/2006/relationships/tags" Target="../tags/tag150.xml"/><Relationship Id="rId28" Type="http://schemas.openxmlformats.org/officeDocument/2006/relationships/tags" Target="../tags/tag149.xml"/><Relationship Id="rId27" Type="http://schemas.openxmlformats.org/officeDocument/2006/relationships/tags" Target="../tags/tag148.xml"/><Relationship Id="rId26" Type="http://schemas.openxmlformats.org/officeDocument/2006/relationships/tags" Target="../tags/tag147.xml"/><Relationship Id="rId25" Type="http://schemas.openxmlformats.org/officeDocument/2006/relationships/tags" Target="../tags/tag146.xml"/><Relationship Id="rId24" Type="http://schemas.openxmlformats.org/officeDocument/2006/relationships/tags" Target="../tags/tag145.xml"/><Relationship Id="rId23" Type="http://schemas.openxmlformats.org/officeDocument/2006/relationships/tags" Target="../tags/tag144.xml"/><Relationship Id="rId22" Type="http://schemas.openxmlformats.org/officeDocument/2006/relationships/tags" Target="../tags/tag143.xml"/><Relationship Id="rId21" Type="http://schemas.openxmlformats.org/officeDocument/2006/relationships/tags" Target="../tags/tag142.xml"/><Relationship Id="rId20" Type="http://schemas.openxmlformats.org/officeDocument/2006/relationships/tags" Target="../tags/tag141.xml"/><Relationship Id="rId2" Type="http://schemas.openxmlformats.org/officeDocument/2006/relationships/tags" Target="../tags/tag124.xml"/><Relationship Id="rId19" Type="http://schemas.openxmlformats.org/officeDocument/2006/relationships/tags" Target="../tags/tag140.xml"/><Relationship Id="rId18" Type="http://schemas.openxmlformats.org/officeDocument/2006/relationships/tags" Target="../tags/tag139.xml"/><Relationship Id="rId17" Type="http://schemas.openxmlformats.org/officeDocument/2006/relationships/tags" Target="../tags/tag138.xml"/><Relationship Id="rId16" Type="http://schemas.openxmlformats.org/officeDocument/2006/relationships/tags" Target="../tags/tag137.xml"/><Relationship Id="rId15" Type="http://schemas.openxmlformats.org/officeDocument/2006/relationships/tags" Target="../tags/tag136.xml"/><Relationship Id="rId14" Type="http://schemas.openxmlformats.org/officeDocument/2006/relationships/tags" Target="../tags/tag135.xml"/><Relationship Id="rId13" Type="http://schemas.openxmlformats.org/officeDocument/2006/relationships/tags" Target="../tags/tag134.xml"/><Relationship Id="rId12" Type="http://schemas.openxmlformats.org/officeDocument/2006/relationships/tags" Target="../tags/tag133.xml"/><Relationship Id="rId11" Type="http://schemas.openxmlformats.org/officeDocument/2006/relationships/tags" Target="../tags/tag132.xml"/><Relationship Id="rId10" Type="http://schemas.openxmlformats.org/officeDocument/2006/relationships/tags" Target="../tags/tag131.xml"/><Relationship Id="rId1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169.xml"/><Relationship Id="rId8" Type="http://schemas.openxmlformats.org/officeDocument/2006/relationships/tags" Target="../tags/tag168.xml"/><Relationship Id="rId7" Type="http://schemas.openxmlformats.org/officeDocument/2006/relationships/image" Target="../media/image32.png"/><Relationship Id="rId6" Type="http://schemas.openxmlformats.org/officeDocument/2006/relationships/image" Target="../media/image31.png"/><Relationship Id="rId5" Type="http://schemas.openxmlformats.org/officeDocument/2006/relationships/tags" Target="../tags/tag167.xml"/><Relationship Id="rId4" Type="http://schemas.openxmlformats.org/officeDocument/2006/relationships/tags" Target="../tags/tag166.xml"/><Relationship Id="rId3" Type="http://schemas.openxmlformats.org/officeDocument/2006/relationships/tags" Target="../tags/tag165.xml"/><Relationship Id="rId20" Type="http://schemas.openxmlformats.org/officeDocument/2006/relationships/slideLayout" Target="../slideLayouts/slideLayout7.xml"/><Relationship Id="rId2" Type="http://schemas.openxmlformats.org/officeDocument/2006/relationships/tags" Target="../tags/tag164.xml"/><Relationship Id="rId19" Type="http://schemas.openxmlformats.org/officeDocument/2006/relationships/tags" Target="../tags/tag175.xml"/><Relationship Id="rId18" Type="http://schemas.openxmlformats.org/officeDocument/2006/relationships/tags" Target="../tags/tag174.xml"/><Relationship Id="rId17" Type="http://schemas.openxmlformats.org/officeDocument/2006/relationships/tags" Target="../tags/tag173.xml"/><Relationship Id="rId16" Type="http://schemas.openxmlformats.org/officeDocument/2006/relationships/tags" Target="../tags/tag172.xml"/><Relationship Id="rId15" Type="http://schemas.openxmlformats.org/officeDocument/2006/relationships/image" Target="../media/image34.png"/><Relationship Id="rId14" Type="http://schemas.openxmlformats.org/officeDocument/2006/relationships/image" Target="../media/image33.png"/><Relationship Id="rId13" Type="http://schemas.openxmlformats.org/officeDocument/2006/relationships/tags" Target="../tags/tag171.xml"/><Relationship Id="rId12" Type="http://schemas.openxmlformats.org/officeDocument/2006/relationships/tags" Target="../tags/tag170.xml"/><Relationship Id="rId11" Type="http://schemas.openxmlformats.org/officeDocument/2006/relationships/image" Target="../media/image14.png"/><Relationship Id="rId10" Type="http://schemas.openxmlformats.org/officeDocument/2006/relationships/image" Target="../media/image18.png"/><Relationship Id="rId1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991235" y="-175895"/>
            <a:ext cx="14207490" cy="726694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4629150" y="5015865"/>
            <a:ext cx="8140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XXX</a:t>
            </a:r>
            <a:endParaRPr lang="en-US" altLang="zh-CN"/>
          </a:p>
        </p:txBody>
      </p:sp>
      <p:sp>
        <p:nvSpPr>
          <p:cNvPr id="4" name="文本框 3"/>
          <p:cNvSpPr txBox="1"/>
          <p:nvPr/>
        </p:nvSpPr>
        <p:spPr>
          <a:xfrm>
            <a:off x="7497445" y="5015865"/>
            <a:ext cx="17786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20XX.X.X</a:t>
            </a:r>
            <a:endParaRPr lang="en-US" altLang="zh-CN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eelOff"/>
      </p:transition>
    </mc:Choice>
    <mc:Fallback>
      <p:transition spd="slow" advTm="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 2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华文中宋" panose="02010600040101010101" charset="-122"/>
              <a:ea typeface="华文中宋" panose="02010600040101010101" charset="-122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1">
            <a:alphaModFix amt="66000"/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5000"/>
                    </a14:imgEffect>
                  </a14:imgLayer>
                </a14:imgProps>
              </a:ext>
            </a:extLst>
          </a:blip>
          <a:srcRect l="1439" t="44052" r="1439" b="44052"/>
          <a:stretch>
            <a:fillRect/>
          </a:stretch>
        </p:blipFill>
        <p:spPr>
          <a:xfrm rot="16200000">
            <a:off x="2667001" y="-1971675"/>
            <a:ext cx="6858000" cy="10801350"/>
          </a:xfrm>
          <a:custGeom>
            <a:avLst/>
            <a:gdLst>
              <a:gd name="connsiteX0" fmla="*/ 6858000 w 6858000"/>
              <a:gd name="connsiteY0" fmla="*/ 7053476 h 10801350"/>
              <a:gd name="connsiteX1" fmla="*/ 6858000 w 6858000"/>
              <a:gd name="connsiteY1" fmla="*/ 9573074 h 10801350"/>
              <a:gd name="connsiteX2" fmla="*/ 6660310 w 6858000"/>
              <a:gd name="connsiteY2" fmla="*/ 9728427 h 10801350"/>
              <a:gd name="connsiteX3" fmla="*/ 3429000 w 6858000"/>
              <a:gd name="connsiteY3" fmla="*/ 10801350 h 10801350"/>
              <a:gd name="connsiteX4" fmla="*/ 197690 w 6858000"/>
              <a:gd name="connsiteY4" fmla="*/ 9728426 h 10801350"/>
              <a:gd name="connsiteX5" fmla="*/ 0 w 6858000"/>
              <a:gd name="connsiteY5" fmla="*/ 9573072 h 10801350"/>
              <a:gd name="connsiteX6" fmla="*/ 0 w 6858000"/>
              <a:gd name="connsiteY6" fmla="*/ 7053473 h 10801350"/>
              <a:gd name="connsiteX7" fmla="*/ 82585 w 6858000"/>
              <a:gd name="connsiteY7" fmla="*/ 7214720 h 10801350"/>
              <a:gd name="connsiteX8" fmla="*/ 3429000 w 6858000"/>
              <a:gd name="connsiteY8" fmla="*/ 9206423 h 10801350"/>
              <a:gd name="connsiteX9" fmla="*/ 6775415 w 6858000"/>
              <a:gd name="connsiteY9" fmla="*/ 7214721 h 10801350"/>
              <a:gd name="connsiteX10" fmla="*/ 6858000 w 6858000"/>
              <a:gd name="connsiteY10" fmla="*/ 1228276 h 10801350"/>
              <a:gd name="connsiteX11" fmla="*/ 6858000 w 6858000"/>
              <a:gd name="connsiteY11" fmla="*/ 3747874 h 10801350"/>
              <a:gd name="connsiteX12" fmla="*/ 6775415 w 6858000"/>
              <a:gd name="connsiteY12" fmla="*/ 3586629 h 10801350"/>
              <a:gd name="connsiteX13" fmla="*/ 3429001 w 6858000"/>
              <a:gd name="connsiteY13" fmla="*/ 1594927 h 10801350"/>
              <a:gd name="connsiteX14" fmla="*/ 82586 w 6858000"/>
              <a:gd name="connsiteY14" fmla="*/ 3586629 h 10801350"/>
              <a:gd name="connsiteX15" fmla="*/ 0 w 6858000"/>
              <a:gd name="connsiteY15" fmla="*/ 3747875 h 10801350"/>
              <a:gd name="connsiteX16" fmla="*/ 0 w 6858000"/>
              <a:gd name="connsiteY16" fmla="*/ 1228277 h 10801350"/>
              <a:gd name="connsiteX17" fmla="*/ 197691 w 6858000"/>
              <a:gd name="connsiteY17" fmla="*/ 1072923 h 10801350"/>
              <a:gd name="connsiteX18" fmla="*/ 3429001 w 6858000"/>
              <a:gd name="connsiteY18" fmla="*/ 0 h 10801350"/>
              <a:gd name="connsiteX19" fmla="*/ 6660310 w 6858000"/>
              <a:gd name="connsiteY19" fmla="*/ 1072923 h 10801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858000" h="10801350">
                <a:moveTo>
                  <a:pt x="6858000" y="7053476"/>
                </a:moveTo>
                <a:lnTo>
                  <a:pt x="6858000" y="9573074"/>
                </a:lnTo>
                <a:lnTo>
                  <a:pt x="6660310" y="9728427"/>
                </a:lnTo>
                <a:cubicBezTo>
                  <a:pt x="5759247" y="10402291"/>
                  <a:pt x="4640726" y="10801350"/>
                  <a:pt x="3429000" y="10801350"/>
                </a:cubicBezTo>
                <a:cubicBezTo>
                  <a:pt x="2217274" y="10801350"/>
                  <a:pt x="1098753" y="10402290"/>
                  <a:pt x="197690" y="9728426"/>
                </a:cubicBezTo>
                <a:lnTo>
                  <a:pt x="0" y="9573072"/>
                </a:lnTo>
                <a:lnTo>
                  <a:pt x="0" y="7053473"/>
                </a:lnTo>
                <a:lnTo>
                  <a:pt x="82585" y="7214720"/>
                </a:lnTo>
                <a:cubicBezTo>
                  <a:pt x="727048" y="8401067"/>
                  <a:pt x="1983974" y="9206423"/>
                  <a:pt x="3429000" y="9206423"/>
                </a:cubicBezTo>
                <a:cubicBezTo>
                  <a:pt x="4874027" y="9206423"/>
                  <a:pt x="6130953" y="8401068"/>
                  <a:pt x="6775415" y="7214721"/>
                </a:cubicBezTo>
                <a:close/>
                <a:moveTo>
                  <a:pt x="6858000" y="1228276"/>
                </a:moveTo>
                <a:lnTo>
                  <a:pt x="6858000" y="3747874"/>
                </a:lnTo>
                <a:lnTo>
                  <a:pt x="6775415" y="3586629"/>
                </a:lnTo>
                <a:cubicBezTo>
                  <a:pt x="6130953" y="2400282"/>
                  <a:pt x="4874027" y="1594927"/>
                  <a:pt x="3429001" y="1594927"/>
                </a:cubicBezTo>
                <a:cubicBezTo>
                  <a:pt x="1983974" y="1594927"/>
                  <a:pt x="727048" y="2400281"/>
                  <a:pt x="82586" y="3586629"/>
                </a:cubicBezTo>
                <a:lnTo>
                  <a:pt x="0" y="3747875"/>
                </a:lnTo>
                <a:lnTo>
                  <a:pt x="0" y="1228277"/>
                </a:lnTo>
                <a:lnTo>
                  <a:pt x="197691" y="1072923"/>
                </a:lnTo>
                <a:cubicBezTo>
                  <a:pt x="1098754" y="399058"/>
                  <a:pt x="2217275" y="0"/>
                  <a:pt x="3429001" y="0"/>
                </a:cubicBezTo>
                <a:cubicBezTo>
                  <a:pt x="4640727" y="0"/>
                  <a:pt x="5759247" y="399058"/>
                  <a:pt x="6660310" y="1072923"/>
                </a:cubicBezTo>
                <a:close/>
              </a:path>
            </a:pathLst>
          </a:custGeom>
          <a:ln w="34925">
            <a:noFill/>
          </a:ln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3">
            <a:alphaModFix amt="76000"/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-528" y="-296"/>
            <a:ext cx="12193057" cy="6858594"/>
          </a:xfrm>
          <a:prstGeom prst="rect">
            <a:avLst/>
          </a:prstGeom>
        </p:spPr>
      </p:pic>
      <p:grpSp>
        <p:nvGrpSpPr>
          <p:cNvPr id="32" name="组合 31"/>
          <p:cNvGrpSpPr/>
          <p:nvPr/>
        </p:nvGrpSpPr>
        <p:grpSpPr>
          <a:xfrm>
            <a:off x="2533071" y="-152980"/>
            <a:ext cx="7138560" cy="7138560"/>
            <a:chOff x="-7016640" y="-2005387"/>
            <a:chExt cx="7138560" cy="7138560"/>
          </a:xfrm>
        </p:grpSpPr>
        <p:sp>
          <p:nvSpPr>
            <p:cNvPr id="33" name="圆: 空心 32"/>
            <p:cNvSpPr/>
            <p:nvPr/>
          </p:nvSpPr>
          <p:spPr>
            <a:xfrm>
              <a:off x="-6574680" y="-1563427"/>
              <a:ext cx="6254640" cy="6254640"/>
            </a:xfrm>
            <a:prstGeom prst="donut">
              <a:avLst>
                <a:gd name="adj" fmla="val 14679"/>
              </a:avLst>
            </a:prstGeom>
            <a:solidFill>
              <a:srgbClr val="6A412B">
                <a:alpha val="69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中宋" panose="02010600040101010101" charset="-122"/>
                <a:ea typeface="HarmonyOS Sans SC Light"/>
                <a:cs typeface="+mn-cs"/>
              </a:endParaRPr>
            </a:p>
          </p:txBody>
        </p:sp>
        <p:pic>
          <p:nvPicPr>
            <p:cNvPr id="34" name="图片 33"/>
            <p:cNvPicPr>
              <a:picLocks noChangeAspect="1"/>
            </p:cNvPicPr>
            <p:nvPr/>
          </p:nvPicPr>
          <p:blipFill>
            <a:blip r:embed="rId4"/>
            <a:srcRect l="21256" r="714"/>
            <a:stretch>
              <a:fillRect/>
            </a:stretch>
          </p:blipFill>
          <p:spPr>
            <a:xfrm>
              <a:off x="-6742320" y="-1743766"/>
              <a:ext cx="6589920" cy="6589918"/>
            </a:xfrm>
            <a:custGeom>
              <a:avLst/>
              <a:gdLst>
                <a:gd name="connsiteX0" fmla="*/ 5156201 w 5156201"/>
                <a:gd name="connsiteY0" fmla="*/ 2578102 h 5156203"/>
                <a:gd name="connsiteX1" fmla="*/ 2578100 w 5156201"/>
                <a:gd name="connsiteY1" fmla="*/ 5156203 h 5156203"/>
                <a:gd name="connsiteX2" fmla="*/ 0 w 5156201"/>
                <a:gd name="connsiteY2" fmla="*/ 2578101 h 5156203"/>
                <a:gd name="connsiteX3" fmla="*/ 2578101 w 5156201"/>
                <a:gd name="connsiteY3" fmla="*/ 1 h 5156203"/>
                <a:gd name="connsiteX4" fmla="*/ 5156201 w 5156201"/>
                <a:gd name="connsiteY4" fmla="*/ 2578102 h 5156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6201" h="5156203">
                  <a:moveTo>
                    <a:pt x="5156201" y="2578102"/>
                  </a:moveTo>
                  <a:cubicBezTo>
                    <a:pt x="5156201" y="4001948"/>
                    <a:pt x="4001946" y="5156203"/>
                    <a:pt x="2578100" y="5156203"/>
                  </a:cubicBezTo>
                  <a:cubicBezTo>
                    <a:pt x="1154254" y="5156203"/>
                    <a:pt x="0" y="4001947"/>
                    <a:pt x="0" y="2578101"/>
                  </a:cubicBezTo>
                  <a:cubicBezTo>
                    <a:pt x="0" y="1154255"/>
                    <a:pt x="1154255" y="0"/>
                    <a:pt x="2578101" y="1"/>
                  </a:cubicBezTo>
                  <a:cubicBezTo>
                    <a:pt x="4001946" y="1"/>
                    <a:pt x="5156201" y="1154256"/>
                    <a:pt x="5156201" y="2578102"/>
                  </a:cubicBezTo>
                  <a:close/>
                </a:path>
              </a:pathLst>
            </a:custGeom>
            <a:ln w="57150">
              <a:gradFill flip="none" rotWithShape="1">
                <a:gsLst>
                  <a:gs pos="100000">
                    <a:schemeClr val="accent1"/>
                  </a:gs>
                  <a:gs pos="0">
                    <a:schemeClr val="accent1">
                      <a:lumMod val="60000"/>
                      <a:lumOff val="40000"/>
                    </a:schemeClr>
                  </a:gs>
                </a:gsLst>
                <a:lin ang="2700000" scaled="1"/>
                <a:tileRect/>
              </a:gradFill>
            </a:ln>
            <a:effectLst>
              <a:innerShdw blurRad="114300">
                <a:prstClr val="black">
                  <a:alpha val="64000"/>
                </a:prstClr>
              </a:innerShdw>
            </a:effectLst>
          </p:spPr>
        </p:pic>
        <p:sp>
          <p:nvSpPr>
            <p:cNvPr id="35" name="椭圆 34"/>
            <p:cNvSpPr/>
            <p:nvPr/>
          </p:nvSpPr>
          <p:spPr>
            <a:xfrm>
              <a:off x="-6882620" y="-1922633"/>
              <a:ext cx="6883220" cy="6926062"/>
            </a:xfrm>
            <a:prstGeom prst="ellipse">
              <a:avLst/>
            </a:prstGeom>
            <a:solidFill>
              <a:srgbClr val="976031">
                <a:alpha val="72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charset="-122"/>
                <a:ea typeface="HarmonyOS Sans SC Light"/>
                <a:cs typeface="+mn-cs"/>
              </a:endParaRPr>
            </a:p>
          </p:txBody>
        </p:sp>
        <p:sp>
          <p:nvSpPr>
            <p:cNvPr id="36" name="圆: 空心 35"/>
            <p:cNvSpPr/>
            <p:nvPr/>
          </p:nvSpPr>
          <p:spPr>
            <a:xfrm>
              <a:off x="-7016640" y="-2005387"/>
              <a:ext cx="7138560" cy="7138560"/>
            </a:xfrm>
            <a:prstGeom prst="donut">
              <a:avLst>
                <a:gd name="adj" fmla="val 2498"/>
              </a:avLst>
            </a:prstGeom>
            <a:solidFill>
              <a:srgbClr val="B08866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中宋" panose="02010600040101010101" charset="-122"/>
                <a:ea typeface="HarmonyOS Sans SC Light"/>
                <a:cs typeface="+mn-cs"/>
              </a:endParaRPr>
            </a:p>
          </p:txBody>
        </p:sp>
      </p:grpSp>
      <p:sp>
        <p:nvSpPr>
          <p:cNvPr id="23" name="文本框 22"/>
          <p:cNvSpPr txBox="1"/>
          <p:nvPr/>
        </p:nvSpPr>
        <p:spPr>
          <a:xfrm>
            <a:off x="3079751" y="2577313"/>
            <a:ext cx="6146800" cy="21539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lvl="0" algn="ctr" fontAlgn="base">
              <a:buClrTx/>
              <a:buSzTx/>
              <a:buFontTx/>
              <a:defRPr/>
            </a:pPr>
            <a:r>
              <a:rPr lang="zh-CN" altLang="en-US" sz="960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演示流云楷" panose="02000600000000000000" pitchFamily="2" charset="-122"/>
                <a:ea typeface="演示流云楷" panose="02000600000000000000" pitchFamily="2" charset="-122"/>
                <a:cs typeface="演示流云楷" panose="02000600000000000000" pitchFamily="2" charset="-122"/>
                <a:sym typeface="思源黑体 CN Bold" panose="020B0800000000000000" charset="-122"/>
              </a:rPr>
              <a:t>控于严</a:t>
            </a:r>
            <a:endParaRPr lang="zh-CN" altLang="en-US" sz="960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演示流云楷" panose="02000600000000000000" pitchFamily="2" charset="-122"/>
              <a:ea typeface="演示流云楷" panose="02000600000000000000" pitchFamily="2" charset="-122"/>
              <a:cs typeface="演示流云楷" panose="02000600000000000000" pitchFamily="2" charset="-122"/>
              <a:sym typeface="思源黑体 CN Bold" panose="020B0800000000000000" charset="-122"/>
            </a:endParaRPr>
          </a:p>
          <a:p>
            <a:pPr lvl="0" algn="ctr" fontAlgn="base">
              <a:buClrTx/>
              <a:buSzTx/>
              <a:buFontTx/>
              <a:defRPr/>
            </a:pPr>
            <a:r>
              <a:rPr lang="zh-CN" altLang="en-US" sz="440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演示流云楷" panose="02000600000000000000" pitchFamily="2" charset="-122"/>
                <a:ea typeface="演示流云楷" panose="02000600000000000000" pitchFamily="2" charset="-122"/>
                <a:cs typeface="演示流云楷" panose="02000600000000000000" pitchFamily="2" charset="-122"/>
                <a:sym typeface="思源黑体 CN Bold" panose="020B0800000000000000" charset="-122"/>
              </a:rPr>
              <a:t>盯紧关键，把重点管得住</a:t>
            </a:r>
            <a:endParaRPr lang="zh-CN" altLang="en-US" sz="440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演示流云楷" panose="02000600000000000000" pitchFamily="2" charset="-122"/>
              <a:ea typeface="演示流云楷" panose="02000600000000000000" pitchFamily="2" charset="-122"/>
              <a:cs typeface="演示流云楷" panose="02000600000000000000" pitchFamily="2" charset="-122"/>
              <a:sym typeface="思源黑体 CN Bold" panose="020B0800000000000000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5019994" y="333208"/>
            <a:ext cx="2152015" cy="255460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zh-CN" sz="16600" dirty="0">
                <a:gradFill flip="none" rotWithShape="1">
                  <a:gsLst>
                    <a:gs pos="47000">
                      <a:schemeClr val="bg1"/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  <a:tileRect/>
                </a:gradFill>
                <a:latin typeface="+mj-lt"/>
                <a:ea typeface="华文中宋" panose="02010600040101010101" charset="-122"/>
              </a:rPr>
              <a:t>03</a:t>
            </a:r>
            <a:endParaRPr lang="zh-CN" altLang="en-US" sz="16600" dirty="0">
              <a:gradFill flip="none" rotWithShape="1">
                <a:gsLst>
                  <a:gs pos="47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1"/>
                <a:tileRect/>
              </a:gradFill>
              <a:latin typeface="+mj-lt"/>
              <a:ea typeface="华文中宋" panose="0201060004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eelOff"/>
      </p:transition>
    </mc:Choice>
    <mc:Fallback>
      <p:transition spd="slow" advTm="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大气祥云山水线条元素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11" r="2169" b="25503"/>
          <a:stretch>
            <a:fillRect/>
          </a:stretch>
        </p:blipFill>
        <p:spPr bwMode="auto">
          <a:xfrm flipH="1">
            <a:off x="304800" y="237897"/>
            <a:ext cx="1956858" cy="685800"/>
          </a:xfrm>
          <a:custGeom>
            <a:avLst/>
            <a:gdLst>
              <a:gd name="connsiteX0" fmla="*/ 0 w 6709228"/>
              <a:gd name="connsiteY0" fmla="*/ 0 h 2351315"/>
              <a:gd name="connsiteX1" fmla="*/ 351971 w 6709228"/>
              <a:gd name="connsiteY1" fmla="*/ 0 h 2351315"/>
              <a:gd name="connsiteX2" fmla="*/ 351971 w 6709228"/>
              <a:gd name="connsiteY2" fmla="*/ 728134 h 2351315"/>
              <a:gd name="connsiteX3" fmla="*/ 639838 w 6709228"/>
              <a:gd name="connsiteY3" fmla="*/ 1016001 h 2351315"/>
              <a:gd name="connsiteX4" fmla="*/ 1863876 w 6709228"/>
              <a:gd name="connsiteY4" fmla="*/ 1016001 h 2351315"/>
              <a:gd name="connsiteX5" fmla="*/ 2151743 w 6709228"/>
              <a:gd name="connsiteY5" fmla="*/ 728134 h 2351315"/>
              <a:gd name="connsiteX6" fmla="*/ 2151743 w 6709228"/>
              <a:gd name="connsiteY6" fmla="*/ 0 h 2351315"/>
              <a:gd name="connsiteX7" fmla="*/ 6709228 w 6709228"/>
              <a:gd name="connsiteY7" fmla="*/ 0 h 2351315"/>
              <a:gd name="connsiteX8" fmla="*/ 6709228 w 6709228"/>
              <a:gd name="connsiteY8" fmla="*/ 2351315 h 2351315"/>
              <a:gd name="connsiteX9" fmla="*/ 0 w 6709228"/>
              <a:gd name="connsiteY9" fmla="*/ 2351315 h 2351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709228" h="2351315">
                <a:moveTo>
                  <a:pt x="0" y="0"/>
                </a:moveTo>
                <a:lnTo>
                  <a:pt x="351971" y="0"/>
                </a:lnTo>
                <a:lnTo>
                  <a:pt x="351971" y="728134"/>
                </a:lnTo>
                <a:cubicBezTo>
                  <a:pt x="351971" y="887119"/>
                  <a:pt x="480853" y="1016001"/>
                  <a:pt x="639838" y="1016001"/>
                </a:cubicBezTo>
                <a:lnTo>
                  <a:pt x="1863876" y="1016001"/>
                </a:lnTo>
                <a:cubicBezTo>
                  <a:pt x="2022861" y="1016001"/>
                  <a:pt x="2151743" y="887119"/>
                  <a:pt x="2151743" y="728134"/>
                </a:cubicBezTo>
                <a:lnTo>
                  <a:pt x="2151743" y="0"/>
                </a:lnTo>
                <a:lnTo>
                  <a:pt x="6709228" y="0"/>
                </a:lnTo>
                <a:lnTo>
                  <a:pt x="6709228" y="2351315"/>
                </a:lnTo>
                <a:lnTo>
                  <a:pt x="0" y="235131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本框 8"/>
          <p:cNvSpPr txBox="1"/>
          <p:nvPr/>
        </p:nvSpPr>
        <p:spPr>
          <a:xfrm>
            <a:off x="1348587" y="188109"/>
            <a:ext cx="555752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zh-CN" altLang="en-US" sz="2800" dirty="0">
                <a:gradFill>
                  <a:gsLst>
                    <a:gs pos="100000">
                      <a:schemeClr val="accent1">
                        <a:lumMod val="60000"/>
                        <a:lumOff val="40000"/>
                      </a:schemeClr>
                    </a:gs>
                    <a:gs pos="77000">
                      <a:srgbClr val="A8622D">
                        <a:lumMod val="99576"/>
                      </a:srgbClr>
                    </a:gs>
                    <a:gs pos="2000">
                      <a:srgbClr val="5B291B">
                        <a:lumMod val="74000"/>
                        <a:lumOff val="26000"/>
                      </a:srgbClr>
                    </a:gs>
                  </a:gsLst>
                  <a:lin ang="8400000" scaled="0"/>
                </a:gradFill>
                <a:latin typeface="演示镇魂行楷" panose="00000500000000000000" pitchFamily="2" charset="-122"/>
                <a:ea typeface="演示镇魂行楷" panose="00000500000000000000" pitchFamily="2" charset="-122"/>
              </a:rPr>
              <a:t>三、控于严</a:t>
            </a:r>
            <a:r>
              <a:rPr kumimoji="1" lang="zh-CN" altLang="en-US" sz="2400" dirty="0">
                <a:gradFill>
                  <a:gsLst>
                    <a:gs pos="100000">
                      <a:schemeClr val="accent1">
                        <a:lumMod val="60000"/>
                        <a:lumOff val="40000"/>
                      </a:schemeClr>
                    </a:gs>
                    <a:gs pos="77000">
                      <a:srgbClr val="A8622D">
                        <a:lumMod val="99576"/>
                      </a:srgbClr>
                    </a:gs>
                    <a:gs pos="2000">
                      <a:srgbClr val="5B291B">
                        <a:lumMod val="74000"/>
                        <a:lumOff val="26000"/>
                      </a:srgbClr>
                    </a:gs>
                  </a:gsLst>
                  <a:lin ang="8400000" scaled="0"/>
                </a:gradFill>
                <a:latin typeface="演示镇魂行楷" panose="00000500000000000000" pitchFamily="2" charset="-122"/>
                <a:ea typeface="演示镇魂行楷" panose="00000500000000000000" pitchFamily="2" charset="-122"/>
              </a:rPr>
              <a:t>——盯紧关键，把重点管得住</a:t>
            </a:r>
            <a:endParaRPr kumimoji="1" lang="zh-CN" altLang="en-US" sz="2400" dirty="0"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77000">
                    <a:srgbClr val="A8622D">
                      <a:lumMod val="99576"/>
                    </a:srgbClr>
                  </a:gs>
                  <a:gs pos="2000">
                    <a:srgbClr val="5B291B">
                      <a:lumMod val="74000"/>
                      <a:lumOff val="26000"/>
                    </a:srgbClr>
                  </a:gs>
                </a:gsLst>
                <a:lin ang="8400000" scaled="0"/>
              </a:gradFill>
              <a:latin typeface="演示镇魂行楷" panose="00000500000000000000" pitchFamily="2" charset="-122"/>
              <a:ea typeface="演示镇魂行楷" panose="00000500000000000000" pitchFamily="2" charset="-122"/>
            </a:endParaRPr>
          </a:p>
        </p:txBody>
      </p:sp>
      <p:sp>
        <p:nvSpPr>
          <p:cNvPr id="10" name="任意多边形: 形状 6"/>
          <p:cNvSpPr/>
          <p:nvPr/>
        </p:nvSpPr>
        <p:spPr>
          <a:xfrm flipH="1">
            <a:off x="8075772" y="591309"/>
            <a:ext cx="1389279" cy="184971"/>
          </a:xfrm>
          <a:custGeom>
            <a:avLst/>
            <a:gdLst>
              <a:gd name="connsiteX0" fmla="*/ 1087831 w 2300173"/>
              <a:gd name="connsiteY0" fmla="*/ 0 h 306249"/>
              <a:gd name="connsiteX1" fmla="*/ 1229106 w 2300173"/>
              <a:gd name="connsiteY1" fmla="*/ 0 h 306249"/>
              <a:gd name="connsiteX2" fmla="*/ 1307592 w 2300173"/>
              <a:gd name="connsiteY2" fmla="*/ 78486 h 306249"/>
              <a:gd name="connsiteX3" fmla="*/ 1229106 w 2300173"/>
              <a:gd name="connsiteY3" fmla="*/ 156972 h 306249"/>
              <a:gd name="connsiteX4" fmla="*/ 1043787 w 2300173"/>
              <a:gd name="connsiteY4" fmla="*/ 156972 h 306249"/>
              <a:gd name="connsiteX5" fmla="*/ 969712 w 2300173"/>
              <a:gd name="connsiteY5" fmla="*/ 224476 h 306249"/>
              <a:gd name="connsiteX6" fmla="*/ 1037216 w 2300173"/>
              <a:gd name="connsiteY6" fmla="*/ 298552 h 306249"/>
              <a:gd name="connsiteX7" fmla="*/ 1043787 w 2300173"/>
              <a:gd name="connsiteY7" fmla="*/ 298552 h 306249"/>
              <a:gd name="connsiteX8" fmla="*/ 2296363 w 2300173"/>
              <a:gd name="connsiteY8" fmla="*/ 298552 h 306249"/>
              <a:gd name="connsiteX9" fmla="*/ 2300173 w 2300173"/>
              <a:gd name="connsiteY9" fmla="*/ 302362 h 306249"/>
              <a:gd name="connsiteX10" fmla="*/ 2296363 w 2300173"/>
              <a:gd name="connsiteY10" fmla="*/ 306172 h 306249"/>
              <a:gd name="connsiteX11" fmla="*/ 1043787 w 2300173"/>
              <a:gd name="connsiteY11" fmla="*/ 306172 h 306249"/>
              <a:gd name="connsiteX12" fmla="*/ 961920 w 2300173"/>
              <a:gd name="connsiteY12" fmla="*/ 231219 h 306249"/>
              <a:gd name="connsiteX13" fmla="*/ 1036872 w 2300173"/>
              <a:gd name="connsiteY13" fmla="*/ 149352 h 306249"/>
              <a:gd name="connsiteX14" fmla="*/ 1043787 w 2300173"/>
              <a:gd name="connsiteY14" fmla="*/ 149352 h 306249"/>
              <a:gd name="connsiteX15" fmla="*/ 1229106 w 2300173"/>
              <a:gd name="connsiteY15" fmla="*/ 149352 h 306249"/>
              <a:gd name="connsiteX16" fmla="*/ 1299972 w 2300173"/>
              <a:gd name="connsiteY16" fmla="*/ 78486 h 306249"/>
              <a:gd name="connsiteX17" fmla="*/ 1229106 w 2300173"/>
              <a:gd name="connsiteY17" fmla="*/ 7620 h 306249"/>
              <a:gd name="connsiteX18" fmla="*/ 1087831 w 2300173"/>
              <a:gd name="connsiteY18" fmla="*/ 7620 h 306249"/>
              <a:gd name="connsiteX19" fmla="*/ 1084021 w 2300173"/>
              <a:gd name="connsiteY19" fmla="*/ 3810 h 306249"/>
              <a:gd name="connsiteX20" fmla="*/ 1087831 w 2300173"/>
              <a:gd name="connsiteY20" fmla="*/ 0 h 306249"/>
              <a:gd name="connsiteX21" fmla="*/ 858316 w 2300173"/>
              <a:gd name="connsiteY21" fmla="*/ 0 h 306249"/>
              <a:gd name="connsiteX22" fmla="*/ 1043330 w 2300173"/>
              <a:gd name="connsiteY22" fmla="*/ 0 h 306249"/>
              <a:gd name="connsiteX23" fmla="*/ 1047140 w 2300173"/>
              <a:gd name="connsiteY23" fmla="*/ 3810 h 306249"/>
              <a:gd name="connsiteX24" fmla="*/ 1043330 w 2300173"/>
              <a:gd name="connsiteY24" fmla="*/ 7620 h 306249"/>
              <a:gd name="connsiteX25" fmla="*/ 858316 w 2300173"/>
              <a:gd name="connsiteY25" fmla="*/ 7620 h 306249"/>
              <a:gd name="connsiteX26" fmla="*/ 854506 w 2300173"/>
              <a:gd name="connsiteY26" fmla="*/ 3810 h 306249"/>
              <a:gd name="connsiteX27" fmla="*/ 858316 w 2300173"/>
              <a:gd name="connsiteY27" fmla="*/ 0 h 306249"/>
              <a:gd name="connsiteX28" fmla="*/ 783488 w 2300173"/>
              <a:gd name="connsiteY28" fmla="*/ 0 h 306249"/>
              <a:gd name="connsiteX29" fmla="*/ 813206 w 2300173"/>
              <a:gd name="connsiteY29" fmla="*/ 0 h 306249"/>
              <a:gd name="connsiteX30" fmla="*/ 817016 w 2300173"/>
              <a:gd name="connsiteY30" fmla="*/ 3810 h 306249"/>
              <a:gd name="connsiteX31" fmla="*/ 813206 w 2300173"/>
              <a:gd name="connsiteY31" fmla="*/ 7620 h 306249"/>
              <a:gd name="connsiteX32" fmla="*/ 783488 w 2300173"/>
              <a:gd name="connsiteY32" fmla="*/ 7620 h 306249"/>
              <a:gd name="connsiteX33" fmla="*/ 779678 w 2300173"/>
              <a:gd name="connsiteY33" fmla="*/ 3810 h 306249"/>
              <a:gd name="connsiteX34" fmla="*/ 783488 w 2300173"/>
              <a:gd name="connsiteY34" fmla="*/ 0 h 306249"/>
              <a:gd name="connsiteX35" fmla="*/ 708050 w 2300173"/>
              <a:gd name="connsiteY35" fmla="*/ 0 h 306249"/>
              <a:gd name="connsiteX36" fmla="*/ 738530 w 2300173"/>
              <a:gd name="connsiteY36" fmla="*/ 0 h 306249"/>
              <a:gd name="connsiteX37" fmla="*/ 742340 w 2300173"/>
              <a:gd name="connsiteY37" fmla="*/ 3810 h 306249"/>
              <a:gd name="connsiteX38" fmla="*/ 738530 w 2300173"/>
              <a:gd name="connsiteY38" fmla="*/ 7620 h 306249"/>
              <a:gd name="connsiteX39" fmla="*/ 708050 w 2300173"/>
              <a:gd name="connsiteY39" fmla="*/ 7620 h 306249"/>
              <a:gd name="connsiteX40" fmla="*/ 704240 w 2300173"/>
              <a:gd name="connsiteY40" fmla="*/ 3810 h 306249"/>
              <a:gd name="connsiteX41" fmla="*/ 708050 w 2300173"/>
              <a:gd name="connsiteY41" fmla="*/ 0 h 306249"/>
              <a:gd name="connsiteX42" fmla="*/ 3810 w 2300173"/>
              <a:gd name="connsiteY42" fmla="*/ 0 h 306249"/>
              <a:gd name="connsiteX43" fmla="*/ 616915 w 2300173"/>
              <a:gd name="connsiteY43" fmla="*/ 0 h 306249"/>
              <a:gd name="connsiteX44" fmla="*/ 620725 w 2300173"/>
              <a:gd name="connsiteY44" fmla="*/ 3810 h 306249"/>
              <a:gd name="connsiteX45" fmla="*/ 616915 w 2300173"/>
              <a:gd name="connsiteY45" fmla="*/ 7620 h 306249"/>
              <a:gd name="connsiteX46" fmla="*/ 3810 w 2300173"/>
              <a:gd name="connsiteY46" fmla="*/ 7620 h 306249"/>
              <a:gd name="connsiteX47" fmla="*/ 0 w 2300173"/>
              <a:gd name="connsiteY47" fmla="*/ 3810 h 306249"/>
              <a:gd name="connsiteX48" fmla="*/ 3810 w 2300173"/>
              <a:gd name="connsiteY48" fmla="*/ 0 h 306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2300173" h="306249">
                <a:moveTo>
                  <a:pt x="1087831" y="0"/>
                </a:moveTo>
                <a:lnTo>
                  <a:pt x="1229106" y="0"/>
                </a:lnTo>
                <a:cubicBezTo>
                  <a:pt x="1272453" y="0"/>
                  <a:pt x="1307592" y="35139"/>
                  <a:pt x="1307592" y="78486"/>
                </a:cubicBezTo>
                <a:cubicBezTo>
                  <a:pt x="1307592" y="121833"/>
                  <a:pt x="1272453" y="156972"/>
                  <a:pt x="1229106" y="156972"/>
                </a:cubicBezTo>
                <a:lnTo>
                  <a:pt x="1043787" y="156972"/>
                </a:lnTo>
                <a:cubicBezTo>
                  <a:pt x="1004691" y="155157"/>
                  <a:pt x="971527" y="185380"/>
                  <a:pt x="969712" y="224476"/>
                </a:cubicBezTo>
                <a:cubicBezTo>
                  <a:pt x="967898" y="263572"/>
                  <a:pt x="998120" y="296737"/>
                  <a:pt x="1037216" y="298552"/>
                </a:cubicBezTo>
                <a:cubicBezTo>
                  <a:pt x="1039405" y="298653"/>
                  <a:pt x="1041598" y="298653"/>
                  <a:pt x="1043787" y="298552"/>
                </a:cubicBezTo>
                <a:lnTo>
                  <a:pt x="2296363" y="298552"/>
                </a:lnTo>
                <a:cubicBezTo>
                  <a:pt x="2298467" y="298552"/>
                  <a:pt x="2300173" y="300257"/>
                  <a:pt x="2300173" y="302362"/>
                </a:cubicBezTo>
                <a:cubicBezTo>
                  <a:pt x="2300173" y="304466"/>
                  <a:pt x="2298467" y="306172"/>
                  <a:pt x="2296363" y="306172"/>
                </a:cubicBezTo>
                <a:lnTo>
                  <a:pt x="1043787" y="306172"/>
                </a:lnTo>
                <a:cubicBezTo>
                  <a:pt x="1000483" y="308081"/>
                  <a:pt x="963830" y="274524"/>
                  <a:pt x="961920" y="231219"/>
                </a:cubicBezTo>
                <a:cubicBezTo>
                  <a:pt x="960010" y="187915"/>
                  <a:pt x="993567" y="151262"/>
                  <a:pt x="1036872" y="149352"/>
                </a:cubicBezTo>
                <a:cubicBezTo>
                  <a:pt x="1039176" y="149250"/>
                  <a:pt x="1041483" y="149250"/>
                  <a:pt x="1043787" y="149352"/>
                </a:cubicBezTo>
                <a:lnTo>
                  <a:pt x="1229106" y="149352"/>
                </a:lnTo>
                <a:cubicBezTo>
                  <a:pt x="1268244" y="149352"/>
                  <a:pt x="1299972" y="117624"/>
                  <a:pt x="1299972" y="78486"/>
                </a:cubicBezTo>
                <a:cubicBezTo>
                  <a:pt x="1299972" y="39348"/>
                  <a:pt x="1268244" y="7620"/>
                  <a:pt x="1229106" y="7620"/>
                </a:cubicBezTo>
                <a:lnTo>
                  <a:pt x="1087831" y="7620"/>
                </a:lnTo>
                <a:cubicBezTo>
                  <a:pt x="1085727" y="7620"/>
                  <a:pt x="1084021" y="5914"/>
                  <a:pt x="1084021" y="3810"/>
                </a:cubicBezTo>
                <a:cubicBezTo>
                  <a:pt x="1084021" y="1706"/>
                  <a:pt x="1085727" y="0"/>
                  <a:pt x="1087831" y="0"/>
                </a:cubicBezTo>
                <a:close/>
                <a:moveTo>
                  <a:pt x="858316" y="0"/>
                </a:moveTo>
                <a:lnTo>
                  <a:pt x="1043330" y="0"/>
                </a:lnTo>
                <a:cubicBezTo>
                  <a:pt x="1045434" y="0"/>
                  <a:pt x="1047140" y="1706"/>
                  <a:pt x="1047140" y="3810"/>
                </a:cubicBezTo>
                <a:cubicBezTo>
                  <a:pt x="1047140" y="5914"/>
                  <a:pt x="1045434" y="7620"/>
                  <a:pt x="1043330" y="7620"/>
                </a:cubicBezTo>
                <a:lnTo>
                  <a:pt x="858316" y="7620"/>
                </a:lnTo>
                <a:cubicBezTo>
                  <a:pt x="856212" y="7620"/>
                  <a:pt x="854506" y="5914"/>
                  <a:pt x="854506" y="3810"/>
                </a:cubicBezTo>
                <a:cubicBezTo>
                  <a:pt x="854506" y="1706"/>
                  <a:pt x="856212" y="0"/>
                  <a:pt x="858316" y="0"/>
                </a:cubicBezTo>
                <a:close/>
                <a:moveTo>
                  <a:pt x="783488" y="0"/>
                </a:moveTo>
                <a:lnTo>
                  <a:pt x="813206" y="0"/>
                </a:lnTo>
                <a:cubicBezTo>
                  <a:pt x="815310" y="0"/>
                  <a:pt x="817016" y="1706"/>
                  <a:pt x="817016" y="3810"/>
                </a:cubicBezTo>
                <a:cubicBezTo>
                  <a:pt x="817016" y="5914"/>
                  <a:pt x="815310" y="7620"/>
                  <a:pt x="813206" y="7620"/>
                </a:cubicBezTo>
                <a:lnTo>
                  <a:pt x="783488" y="7620"/>
                </a:lnTo>
                <a:cubicBezTo>
                  <a:pt x="781384" y="7620"/>
                  <a:pt x="779678" y="5914"/>
                  <a:pt x="779678" y="3810"/>
                </a:cubicBezTo>
                <a:cubicBezTo>
                  <a:pt x="779678" y="1706"/>
                  <a:pt x="781384" y="0"/>
                  <a:pt x="783488" y="0"/>
                </a:cubicBezTo>
                <a:close/>
                <a:moveTo>
                  <a:pt x="708050" y="0"/>
                </a:moveTo>
                <a:lnTo>
                  <a:pt x="738530" y="0"/>
                </a:lnTo>
                <a:cubicBezTo>
                  <a:pt x="740634" y="0"/>
                  <a:pt x="742340" y="1706"/>
                  <a:pt x="742340" y="3810"/>
                </a:cubicBezTo>
                <a:cubicBezTo>
                  <a:pt x="742340" y="5914"/>
                  <a:pt x="740634" y="7620"/>
                  <a:pt x="738530" y="7620"/>
                </a:cubicBezTo>
                <a:lnTo>
                  <a:pt x="708050" y="7620"/>
                </a:lnTo>
                <a:cubicBezTo>
                  <a:pt x="705946" y="7620"/>
                  <a:pt x="704240" y="5914"/>
                  <a:pt x="704240" y="3810"/>
                </a:cubicBezTo>
                <a:cubicBezTo>
                  <a:pt x="704240" y="1706"/>
                  <a:pt x="705946" y="0"/>
                  <a:pt x="708050" y="0"/>
                </a:cubicBezTo>
                <a:close/>
                <a:moveTo>
                  <a:pt x="3810" y="0"/>
                </a:moveTo>
                <a:lnTo>
                  <a:pt x="616915" y="0"/>
                </a:lnTo>
                <a:cubicBezTo>
                  <a:pt x="619019" y="0"/>
                  <a:pt x="620725" y="1706"/>
                  <a:pt x="620725" y="3810"/>
                </a:cubicBezTo>
                <a:cubicBezTo>
                  <a:pt x="620725" y="5914"/>
                  <a:pt x="619019" y="7620"/>
                  <a:pt x="616915" y="7620"/>
                </a:cubicBezTo>
                <a:lnTo>
                  <a:pt x="3810" y="7620"/>
                </a:lnTo>
                <a:cubicBezTo>
                  <a:pt x="1706" y="7620"/>
                  <a:pt x="0" y="5914"/>
                  <a:pt x="0" y="3810"/>
                </a:cubicBezTo>
                <a:cubicBezTo>
                  <a:pt x="0" y="1706"/>
                  <a:pt x="1706" y="0"/>
                  <a:pt x="3810" y="0"/>
                </a:cubicBezTo>
                <a:close/>
              </a:path>
            </a:pathLst>
          </a:custGeom>
          <a:solidFill>
            <a:srgbClr val="D5B270"/>
          </a:solidFill>
          <a:ln w="15228" cap="flat">
            <a:gradFill flip="none" rotWithShape="1">
              <a:gsLst>
                <a:gs pos="0">
                  <a:schemeClr val="accent2">
                    <a:lumMod val="50000"/>
                    <a:alpha val="0"/>
                  </a:schemeClr>
                </a:gs>
                <a:gs pos="47000">
                  <a:srgbClr val="A6661A"/>
                </a:gs>
                <a:gs pos="100000">
                  <a:schemeClr val="accent2">
                    <a:lumMod val="50000"/>
                    <a:alpha val="0"/>
                  </a:schemeClr>
                </a:gs>
              </a:gsLst>
              <a:lin ang="0" scaled="1"/>
              <a:tileRect/>
            </a:gra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sp>
        <p:nvSpPr>
          <p:cNvPr id="6" name="任意多边形: 形状 191"/>
          <p:cNvSpPr/>
          <p:nvPr/>
        </p:nvSpPr>
        <p:spPr>
          <a:xfrm flipH="1" flipV="1">
            <a:off x="6468743" y="5116297"/>
            <a:ext cx="5479507" cy="1006609"/>
          </a:xfrm>
          <a:custGeom>
            <a:avLst/>
            <a:gdLst>
              <a:gd name="connsiteX0" fmla="*/ 3818412 w 4159318"/>
              <a:gd name="connsiteY0" fmla="*/ 0 h 1931977"/>
              <a:gd name="connsiteX1" fmla="*/ 4159318 w 4159318"/>
              <a:gd name="connsiteY1" fmla="*/ 5039 h 1931977"/>
              <a:gd name="connsiteX2" fmla="*/ 4109814 w 4159318"/>
              <a:gd name="connsiteY2" fmla="*/ 5770 h 1931977"/>
              <a:gd name="connsiteX3" fmla="*/ 681812 w 4159318"/>
              <a:gd name="connsiteY3" fmla="*/ 1117600 h 1931977"/>
              <a:gd name="connsiteX4" fmla="*/ 1089063 w 4159318"/>
              <a:gd name="connsiteY4" fmla="*/ 1620355 h 1931977"/>
              <a:gd name="connsiteX5" fmla="*/ 1209040 w 4159318"/>
              <a:gd name="connsiteY5" fmla="*/ 1682737 h 1931977"/>
              <a:gd name="connsiteX6" fmla="*/ 1209040 w 4159318"/>
              <a:gd name="connsiteY6" fmla="*/ 1931977 h 1931977"/>
              <a:gd name="connsiteX7" fmla="*/ 1118387 w 4159318"/>
              <a:gd name="connsiteY7" fmla="*/ 1907863 h 1931977"/>
              <a:gd name="connsiteX8" fmla="*/ 0 w 4159318"/>
              <a:gd name="connsiteY8" fmla="*/ 1117600 h 1931977"/>
              <a:gd name="connsiteX9" fmla="*/ 3818412 w 4159318"/>
              <a:gd name="connsiteY9" fmla="*/ 0 h 1931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59318" h="1931977">
                <a:moveTo>
                  <a:pt x="3818412" y="0"/>
                </a:moveTo>
                <a:lnTo>
                  <a:pt x="4159318" y="5039"/>
                </a:lnTo>
                <a:lnTo>
                  <a:pt x="4109814" y="5770"/>
                </a:lnTo>
                <a:cubicBezTo>
                  <a:pt x="2184357" y="63003"/>
                  <a:pt x="681812" y="538944"/>
                  <a:pt x="681812" y="1117600"/>
                </a:cubicBezTo>
                <a:cubicBezTo>
                  <a:pt x="681812" y="1298430"/>
                  <a:pt x="828545" y="1469229"/>
                  <a:pt x="1089063" y="1620355"/>
                </a:cubicBezTo>
                <a:lnTo>
                  <a:pt x="1209040" y="1682737"/>
                </a:lnTo>
                <a:lnTo>
                  <a:pt x="1209040" y="1931977"/>
                </a:lnTo>
                <a:lnTo>
                  <a:pt x="1118387" y="1907863"/>
                </a:lnTo>
                <a:cubicBezTo>
                  <a:pt x="427391" y="1705617"/>
                  <a:pt x="0" y="1426217"/>
                  <a:pt x="0" y="1117600"/>
                </a:cubicBezTo>
                <a:cubicBezTo>
                  <a:pt x="0" y="500367"/>
                  <a:pt x="1709562" y="0"/>
                  <a:pt x="3818412" y="0"/>
                </a:cubicBezTo>
                <a:close/>
              </a:path>
            </a:pathLst>
          </a:custGeom>
          <a:gradFill>
            <a:gsLst>
              <a:gs pos="0">
                <a:srgbClr val="D98509">
                  <a:alpha val="0"/>
                </a:srgbClr>
              </a:gs>
              <a:gs pos="30000">
                <a:srgbClr val="D98509">
                  <a:alpha val="40000"/>
                </a:srgbClr>
              </a:gs>
              <a:gs pos="100000">
                <a:srgbClr val="D98509">
                  <a:alpha val="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wrap="square" lIns="86868" tIns="43434" rIns="86868" bIns="43434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71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497349" y="1055169"/>
            <a:ext cx="3837245" cy="4965266"/>
            <a:chOff x="505604" y="1318059"/>
            <a:chExt cx="3837245" cy="4965266"/>
          </a:xfrm>
        </p:grpSpPr>
        <p:sp>
          <p:nvSpPr>
            <p:cNvPr id="11" name="缺角矩形 10"/>
            <p:cNvSpPr/>
            <p:nvPr/>
          </p:nvSpPr>
          <p:spPr>
            <a:xfrm>
              <a:off x="505604" y="1455999"/>
              <a:ext cx="3837245" cy="4827326"/>
            </a:xfrm>
            <a:prstGeom prst="plaque">
              <a:avLst>
                <a:gd name="adj" fmla="val 4000"/>
              </a:avLst>
            </a:prstGeom>
            <a:solidFill>
              <a:srgbClr val="FFFFFF"/>
            </a:solidFill>
            <a:ln>
              <a:noFill/>
            </a:ln>
            <a:effectLst>
              <a:outerShdw blurRad="533400" dist="38100" dir="5400000" algn="t" rotWithShape="0">
                <a:srgbClr val="000000">
                  <a:lumMod val="85000"/>
                  <a:lumOff val="15000"/>
                  <a:alpha val="16000"/>
                </a:srgbClr>
              </a:outerShdw>
            </a:effectLst>
            <a:scene3d>
              <a:camera prst="orthographicFront"/>
              <a:lightRig rig="contrasting" dir="t"/>
            </a:scene3d>
          </p:spPr>
          <p:style>
            <a:lnRef idx="2">
              <a:srgbClr val="B96E45">
                <a:shade val="50000"/>
              </a:srgbClr>
            </a:lnRef>
            <a:fillRef idx="1">
              <a:srgbClr val="B96E45"/>
            </a:fillRef>
            <a:effectRef idx="0">
              <a:srgbClr val="B96E45"/>
            </a:effectRef>
            <a:fontRef idx="minor">
              <a:srgbClr val="FFFFFF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Gilroy Black"/>
                  <a:ea typeface="OPPOSans M"/>
                  <a:cs typeface="+mn-ea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Gilroy Black"/>
                  <a:ea typeface="OPPOSans M"/>
                  <a:cs typeface="+mn-ea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Gilroy Black"/>
                  <a:ea typeface="OPPOSans M"/>
                  <a:cs typeface="+mn-ea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Gilroy Black"/>
                  <a:ea typeface="OPPOSans M"/>
                  <a:cs typeface="+mn-ea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Gilroy Black"/>
                  <a:ea typeface="OPPOSans M"/>
                  <a:cs typeface="+mn-ea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Gilroy Black"/>
                  <a:ea typeface="OPPOSans M"/>
                  <a:cs typeface="+mn-ea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Gilroy Black"/>
                  <a:ea typeface="OPPOSans M"/>
                  <a:cs typeface="+mn-ea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Gilroy Black"/>
                  <a:ea typeface="OPPOSans M"/>
                  <a:cs typeface="+mn-ea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FFFFFF"/>
                  </a:solidFill>
                  <a:latin typeface="Gilroy Black"/>
                  <a:ea typeface="OPPOSans M"/>
                  <a:cs typeface="+mn-ea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ea"/>
              </a:endParaRPr>
            </a:p>
          </p:txBody>
        </p:sp>
        <p:grpSp>
          <p:nvGrpSpPr>
            <p:cNvPr id="12" name="组合 11"/>
            <p:cNvGrpSpPr/>
            <p:nvPr/>
          </p:nvGrpSpPr>
          <p:grpSpPr>
            <a:xfrm>
              <a:off x="655658" y="1318059"/>
              <a:ext cx="3537136" cy="4787006"/>
              <a:chOff x="655658" y="1318059"/>
              <a:chExt cx="3537136" cy="4787006"/>
            </a:xfrm>
          </p:grpSpPr>
          <p:sp>
            <p:nvSpPr>
              <p:cNvPr id="13" name="缺角矩形 12"/>
              <p:cNvSpPr/>
              <p:nvPr/>
            </p:nvSpPr>
            <p:spPr>
              <a:xfrm>
                <a:off x="1467729" y="1318059"/>
                <a:ext cx="1912995" cy="382588"/>
              </a:xfrm>
              <a:prstGeom prst="plaque">
                <a:avLst/>
              </a:prstGeom>
              <a:gradFill>
                <a:gsLst>
                  <a:gs pos="5000">
                    <a:srgbClr val="B96E45">
                      <a:lumMod val="60000"/>
                      <a:lumOff val="40000"/>
                    </a:srgbClr>
                  </a:gs>
                  <a:gs pos="100000">
                    <a:srgbClr val="B96E45"/>
                  </a:gs>
                </a:gsLst>
                <a:lin ang="2700000" scaled="1"/>
              </a:gradFill>
              <a:ln w="12700" cap="flat" cmpd="sng" algn="ctr">
                <a:gradFill flip="none" rotWithShape="1">
                  <a:gsLst>
                    <a:gs pos="0">
                      <a:srgbClr val="B96E45">
                        <a:lumMod val="5000"/>
                        <a:lumOff val="95000"/>
                      </a:srgbClr>
                    </a:gs>
                    <a:gs pos="100000">
                      <a:srgbClr val="B96E45">
                        <a:lumMod val="20000"/>
                        <a:lumOff val="80000"/>
                      </a:srgbClr>
                    </a:gs>
                  </a:gsLst>
                  <a:lin ang="2700000" scaled="1"/>
                </a:gradFill>
                <a:prstDash val="solid"/>
                <a:miter lim="800000"/>
              </a:ln>
              <a:effectLst>
                <a:outerShdw blurRad="139700" dist="114300" dir="5400000" algn="t" rotWithShape="0">
                  <a:srgbClr val="B96E45">
                    <a:alpha val="22000"/>
                  </a:srgbClr>
                </a:outerShdw>
              </a:effectLst>
            </p:spPr>
            <p:txBody>
              <a:bodyPr wrap="square" lIns="0" tIns="0" rIns="0" bIns="0"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Gilroy Black"/>
                    <a:ea typeface="OPPOSans M"/>
                    <a:cs typeface="+mn-ea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Gilroy Black"/>
                    <a:ea typeface="OPPOSans M"/>
                    <a:cs typeface="+mn-ea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Gilroy Black"/>
                    <a:ea typeface="OPPOSans M"/>
                    <a:cs typeface="+mn-ea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Gilroy Black"/>
                    <a:ea typeface="OPPOSans M"/>
                    <a:cs typeface="+mn-ea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Gilroy Black"/>
                    <a:ea typeface="OPPOSans M"/>
                    <a:cs typeface="+mn-ea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Gilroy Black"/>
                    <a:ea typeface="OPPOSans M"/>
                    <a:cs typeface="+mn-ea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Gilroy Black"/>
                    <a:ea typeface="OPPOSans M"/>
                    <a:cs typeface="+mn-ea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Gilroy Black"/>
                    <a:ea typeface="OPPOSans M"/>
                    <a:cs typeface="+mn-ea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Gilroy Black"/>
                    <a:ea typeface="OPPOSans M"/>
                    <a:cs typeface="+mn-ea"/>
                  </a:defRPr>
                </a:lvl9pPr>
              </a:lstStyle>
              <a:p>
                <a:pPr algn="ctr"/>
                <a:r>
                  <a:rPr lang="zh-CN" altLang="en-US" sz="1400" b="1" dirty="0">
                    <a:solidFill>
                      <a:srgbClr val="FFFFFF"/>
                    </a:solidFill>
                    <a:latin typeface="华文中宋" panose="02010600040101010101" charset="-122"/>
                    <a:ea typeface="华文中宋" panose="02010600040101010101" charset="-122"/>
                    <a:cs typeface="Arial" panose="020B0604020202020204"/>
                  </a:rPr>
                  <a:t>事必有法，然后可成</a:t>
                </a:r>
                <a:endParaRPr lang="zh-CN" altLang="en-US" sz="1400" b="1" dirty="0">
                  <a:solidFill>
                    <a:srgbClr val="FFFFFF"/>
                  </a:solidFill>
                  <a:latin typeface="华文中宋" panose="02010600040101010101" charset="-122"/>
                  <a:ea typeface="华文中宋" panose="02010600040101010101" charset="-122"/>
                  <a:cs typeface="Arial" panose="020B0604020202020204"/>
                </a:endParaRPr>
              </a:p>
            </p:txBody>
          </p:sp>
          <p:grpSp>
            <p:nvGrpSpPr>
              <p:cNvPr id="14" name="组合 13"/>
              <p:cNvGrpSpPr/>
              <p:nvPr/>
            </p:nvGrpSpPr>
            <p:grpSpPr>
              <a:xfrm>
                <a:off x="658708" y="1864951"/>
                <a:ext cx="3531036" cy="1011912"/>
                <a:chOff x="658708" y="1864951"/>
                <a:chExt cx="3531036" cy="1011912"/>
              </a:xfrm>
            </p:grpSpPr>
            <p:grpSp>
              <p:nvGrpSpPr>
                <p:cNvPr id="15" name="组合 14"/>
                <p:cNvGrpSpPr/>
                <p:nvPr/>
              </p:nvGrpSpPr>
              <p:grpSpPr>
                <a:xfrm>
                  <a:off x="1684163" y="2224635"/>
                  <a:ext cx="1440778" cy="293952"/>
                  <a:chOff x="4336015" y="1408374"/>
                  <a:chExt cx="1350422" cy="223540"/>
                </a:xfrm>
              </p:grpSpPr>
              <p:sp>
                <p:nvSpPr>
                  <p:cNvPr id="16" name="任意多边形: 形状 189"/>
                  <p:cNvSpPr/>
                  <p:nvPr/>
                </p:nvSpPr>
                <p:spPr>
                  <a:xfrm flipV="1">
                    <a:off x="4336015" y="1408374"/>
                    <a:ext cx="1350410" cy="66933"/>
                  </a:xfrm>
                  <a:custGeom>
                    <a:avLst/>
                    <a:gdLst>
                      <a:gd name="connsiteX0" fmla="*/ 10621507 w 12193145"/>
                      <a:gd name="connsiteY0" fmla="*/ 3012 h 664026"/>
                      <a:gd name="connsiteX1" fmla="*/ 7565 w 12193145"/>
                      <a:gd name="connsiteY1" fmla="*/ 3012 h 664026"/>
                      <a:gd name="connsiteX2" fmla="*/ 39326 w 12193145"/>
                      <a:gd name="connsiteY2" fmla="*/ 68884 h 664026"/>
                      <a:gd name="connsiteX3" fmla="*/ 560716 w 12193145"/>
                      <a:gd name="connsiteY3" fmla="*/ 627648 h 664026"/>
                      <a:gd name="connsiteX4" fmla="*/ 773911 w 12193145"/>
                      <a:gd name="connsiteY4" fmla="*/ 543647 h 664026"/>
                      <a:gd name="connsiteX5" fmla="*/ 773911 w 12193145"/>
                      <a:gd name="connsiteY5" fmla="*/ 543647 h 664026"/>
                      <a:gd name="connsiteX6" fmla="*/ 897063 w 12193145"/>
                      <a:gd name="connsiteY6" fmla="*/ 420496 h 664026"/>
                      <a:gd name="connsiteX7" fmla="*/ 11311356 w 12193145"/>
                      <a:gd name="connsiteY7" fmla="*/ 420496 h 664026"/>
                      <a:gd name="connsiteX8" fmla="*/ 11434508 w 12193145"/>
                      <a:gd name="connsiteY8" fmla="*/ 543647 h 664026"/>
                      <a:gd name="connsiteX9" fmla="*/ 11434508 w 12193145"/>
                      <a:gd name="connsiteY9" fmla="*/ 543647 h 664026"/>
                      <a:gd name="connsiteX10" fmla="*/ 11647703 w 12193145"/>
                      <a:gd name="connsiteY10" fmla="*/ 627648 h 664026"/>
                      <a:gd name="connsiteX11" fmla="*/ 12168949 w 12193145"/>
                      <a:gd name="connsiteY11" fmla="*/ 68884 h 664026"/>
                      <a:gd name="connsiteX12" fmla="*/ 12200710 w 12193145"/>
                      <a:gd name="connsiteY12" fmla="*/ 3012 h 664026"/>
                      <a:gd name="connsiteX13" fmla="*/ 10621392 w 12193145"/>
                      <a:gd name="connsiteY13" fmla="*/ 3012 h 6640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2193145" h="664026">
                        <a:moveTo>
                          <a:pt x="10621507" y="3012"/>
                        </a:moveTo>
                        <a:lnTo>
                          <a:pt x="7565" y="3012"/>
                        </a:lnTo>
                        <a:cubicBezTo>
                          <a:pt x="11202" y="27700"/>
                          <a:pt x="22286" y="50668"/>
                          <a:pt x="39326" y="68884"/>
                        </a:cubicBezTo>
                        <a:lnTo>
                          <a:pt x="560716" y="627648"/>
                        </a:lnTo>
                        <a:cubicBezTo>
                          <a:pt x="636984" y="709386"/>
                          <a:pt x="773911" y="655429"/>
                          <a:pt x="773911" y="543647"/>
                        </a:cubicBezTo>
                        <a:lnTo>
                          <a:pt x="773911" y="543647"/>
                        </a:lnTo>
                        <a:cubicBezTo>
                          <a:pt x="773911" y="475628"/>
                          <a:pt x="829043" y="420496"/>
                          <a:pt x="897063" y="420496"/>
                        </a:cubicBezTo>
                        <a:lnTo>
                          <a:pt x="11311356" y="420496"/>
                        </a:lnTo>
                        <a:cubicBezTo>
                          <a:pt x="11379376" y="420496"/>
                          <a:pt x="11434508" y="475628"/>
                          <a:pt x="11434508" y="543647"/>
                        </a:cubicBezTo>
                        <a:lnTo>
                          <a:pt x="11434508" y="543647"/>
                        </a:lnTo>
                        <a:cubicBezTo>
                          <a:pt x="11434508" y="655343"/>
                          <a:pt x="11571435" y="709386"/>
                          <a:pt x="11647703" y="627648"/>
                        </a:cubicBezTo>
                        <a:lnTo>
                          <a:pt x="12168949" y="68884"/>
                        </a:lnTo>
                        <a:cubicBezTo>
                          <a:pt x="12185989" y="50668"/>
                          <a:pt x="12197073" y="27700"/>
                          <a:pt x="12200710" y="3012"/>
                        </a:cubicBezTo>
                        <a:lnTo>
                          <a:pt x="10621392" y="3012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B96E45">
                          <a:lumMod val="60000"/>
                          <a:lumOff val="40000"/>
                        </a:srgbClr>
                      </a:gs>
                      <a:gs pos="90000">
                        <a:srgbClr val="B96E45">
                          <a:alpha val="0"/>
                        </a:srgbClr>
                      </a:gs>
                    </a:gsLst>
                    <a:lin ang="0" scaled="1"/>
                    <a:tileRect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square" lIns="0" tIns="0" rIns="0" bIns="0" rtlCol="0" anchor="ctr"/>
                  <a:lstStyle/>
                  <a:p>
                    <a:pPr algn="ctr"/>
                    <a:endParaRPr lang="zh-CN" altLang="en-US" b="1">
                      <a:solidFill>
                        <a:srgbClr val="FFFFFF"/>
                      </a:solidFill>
                      <a:latin typeface="华文中宋" panose="02010600040101010101" charset="-122"/>
                      <a:ea typeface="华文中宋" panose="02010600040101010101" charset="-122"/>
                      <a:cs typeface="Arial" panose="020B0604020202020204"/>
                    </a:endParaRPr>
                  </a:p>
                </p:txBody>
              </p:sp>
              <p:sp>
                <p:nvSpPr>
                  <p:cNvPr id="17" name="任意多边形: 形状 190"/>
                  <p:cNvSpPr/>
                  <p:nvPr/>
                </p:nvSpPr>
                <p:spPr>
                  <a:xfrm flipV="1">
                    <a:off x="4336015" y="1564978"/>
                    <a:ext cx="1350422" cy="66936"/>
                  </a:xfrm>
                  <a:custGeom>
                    <a:avLst/>
                    <a:gdLst>
                      <a:gd name="connsiteX0" fmla="*/ 11003677 w 12193259"/>
                      <a:gd name="connsiteY0" fmla="*/ 667060 h 664048"/>
                      <a:gd name="connsiteX1" fmla="*/ 12200825 w 12193259"/>
                      <a:gd name="connsiteY1" fmla="*/ 667060 h 664048"/>
                      <a:gd name="connsiteX2" fmla="*/ 12169064 w 12193259"/>
                      <a:gd name="connsiteY2" fmla="*/ 601188 h 664048"/>
                      <a:gd name="connsiteX3" fmla="*/ 11647818 w 12193259"/>
                      <a:gd name="connsiteY3" fmla="*/ 42395 h 664048"/>
                      <a:gd name="connsiteX4" fmla="*/ 11434622 w 12193259"/>
                      <a:gd name="connsiteY4" fmla="*/ 126425 h 664048"/>
                      <a:gd name="connsiteX5" fmla="*/ 11434622 w 12193259"/>
                      <a:gd name="connsiteY5" fmla="*/ 126425 h 664048"/>
                      <a:gd name="connsiteX6" fmla="*/ 11311470 w 12193259"/>
                      <a:gd name="connsiteY6" fmla="*/ 249576 h 664048"/>
                      <a:gd name="connsiteX7" fmla="*/ 897063 w 12193259"/>
                      <a:gd name="connsiteY7" fmla="*/ 249576 h 664048"/>
                      <a:gd name="connsiteX8" fmla="*/ 773911 w 12193259"/>
                      <a:gd name="connsiteY8" fmla="*/ 126425 h 664048"/>
                      <a:gd name="connsiteX9" fmla="*/ 773911 w 12193259"/>
                      <a:gd name="connsiteY9" fmla="*/ 126425 h 664048"/>
                      <a:gd name="connsiteX10" fmla="*/ 560716 w 12193259"/>
                      <a:gd name="connsiteY10" fmla="*/ 42395 h 664048"/>
                      <a:gd name="connsiteX11" fmla="*/ 39326 w 12193259"/>
                      <a:gd name="connsiteY11" fmla="*/ 601188 h 664048"/>
                      <a:gd name="connsiteX12" fmla="*/ 7565 w 12193259"/>
                      <a:gd name="connsiteY12" fmla="*/ 667060 h 664048"/>
                      <a:gd name="connsiteX13" fmla="*/ 11003677 w 12193259"/>
                      <a:gd name="connsiteY13" fmla="*/ 667060 h 6640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2193259" h="664048">
                        <a:moveTo>
                          <a:pt x="11003677" y="667060"/>
                        </a:moveTo>
                        <a:lnTo>
                          <a:pt x="12200825" y="667060"/>
                        </a:lnTo>
                        <a:cubicBezTo>
                          <a:pt x="12197187" y="642372"/>
                          <a:pt x="12186104" y="619403"/>
                          <a:pt x="12169064" y="601188"/>
                        </a:cubicBezTo>
                        <a:lnTo>
                          <a:pt x="11647818" y="42395"/>
                        </a:lnTo>
                        <a:cubicBezTo>
                          <a:pt x="11571549" y="-39343"/>
                          <a:pt x="11434622" y="14643"/>
                          <a:pt x="11434622" y="126425"/>
                        </a:cubicBezTo>
                        <a:lnTo>
                          <a:pt x="11434622" y="126425"/>
                        </a:lnTo>
                        <a:cubicBezTo>
                          <a:pt x="11434622" y="194445"/>
                          <a:pt x="11379490" y="249576"/>
                          <a:pt x="11311470" y="249576"/>
                        </a:cubicBezTo>
                        <a:lnTo>
                          <a:pt x="897063" y="249576"/>
                        </a:lnTo>
                        <a:cubicBezTo>
                          <a:pt x="829043" y="249576"/>
                          <a:pt x="773911" y="194445"/>
                          <a:pt x="773911" y="126425"/>
                        </a:cubicBezTo>
                        <a:lnTo>
                          <a:pt x="773911" y="126425"/>
                        </a:lnTo>
                        <a:cubicBezTo>
                          <a:pt x="773911" y="14729"/>
                          <a:pt x="636984" y="-39343"/>
                          <a:pt x="560716" y="42395"/>
                        </a:cubicBezTo>
                        <a:lnTo>
                          <a:pt x="39326" y="601188"/>
                        </a:lnTo>
                        <a:cubicBezTo>
                          <a:pt x="22286" y="619403"/>
                          <a:pt x="11202" y="642372"/>
                          <a:pt x="7565" y="667060"/>
                        </a:cubicBezTo>
                        <a:lnTo>
                          <a:pt x="11003677" y="66706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B96E45">
                          <a:lumMod val="60000"/>
                          <a:lumOff val="40000"/>
                        </a:srgbClr>
                      </a:gs>
                      <a:gs pos="91000">
                        <a:srgbClr val="B96E45">
                          <a:alpha val="0"/>
                        </a:srgbClr>
                      </a:gs>
                    </a:gsLst>
                    <a:lin ang="10800000" scaled="1"/>
                    <a:tileRect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square" lIns="0" tIns="0" rIns="0" bIns="0" rtlCol="0" anchor="ctr"/>
                  <a:lstStyle/>
                  <a:p>
                    <a:pPr algn="ctr"/>
                    <a:endParaRPr lang="zh-CN" altLang="en-US" b="1" dirty="0">
                      <a:solidFill>
                        <a:srgbClr val="FFFFFF"/>
                      </a:solidFill>
                      <a:latin typeface="华文中宋" panose="02010600040101010101" charset="-122"/>
                      <a:ea typeface="华文中宋" panose="02010600040101010101" charset="-122"/>
                      <a:cs typeface="Arial" panose="020B0604020202020204"/>
                    </a:endParaRPr>
                  </a:p>
                </p:txBody>
              </p:sp>
            </p:grpSp>
            <p:sp>
              <p:nvSpPr>
                <p:cNvPr id="18" name="文本框 17"/>
                <p:cNvSpPr txBox="1"/>
                <p:nvPr/>
              </p:nvSpPr>
              <p:spPr>
                <a:xfrm>
                  <a:off x="2007043" y="1967154"/>
                  <a:ext cx="795020" cy="275590"/>
                </a:xfrm>
                <a:prstGeom prst="rect">
                  <a:avLst/>
                </a:prstGeom>
                <a:noFill/>
              </p:spPr>
              <p:txBody>
                <a:bodyPr vert="horz" wrap="none">
                  <a:spAutoFit/>
                </a:bodyPr>
                <a:lstStyle>
                  <a:defPPr>
                    <a:defRPr lang="zh-CN"/>
                  </a:defPPr>
                  <a:lvl1pPr algn="ctr">
                    <a:defRPr sz="1200">
                      <a:solidFill>
                        <a:srgbClr val="B96E45"/>
                      </a:solidFill>
                      <a:latin typeface="OPPOSans H" panose="00020600040101010101" pitchFamily="18" charset="-122"/>
                      <a:ea typeface="OPPOSans H" panose="00020600040101010101" pitchFamily="18" charset="-122"/>
                    </a:defRPr>
                  </a:lvl1pPr>
                </a:lstStyle>
                <a:p>
                  <a:pPr algn="ctr"/>
                  <a:r>
                    <a:rPr lang="zh-CN" altLang="en-US" b="1" dirty="0">
                      <a:solidFill>
                        <a:srgbClr val="000000">
                          <a:lumMod val="85000"/>
                          <a:lumOff val="15000"/>
                        </a:srgbClr>
                      </a:solidFill>
                      <a:latin typeface="华文中宋" panose="02010600040101010101" charset="-122"/>
                      <a:ea typeface="华文中宋" panose="02010600040101010101" charset="-122"/>
                    </a:rPr>
                    <a:t>严而又严</a:t>
                  </a:r>
                  <a:endParaRPr lang="zh-CN" altLang="en-US" b="1" dirty="0">
                    <a:solidFill>
                      <a:srgbClr val="000000">
                        <a:lumMod val="85000"/>
                        <a:lumOff val="15000"/>
                      </a:srgbClr>
                    </a:solidFill>
                    <a:latin typeface="华文中宋" panose="02010600040101010101" charset="-122"/>
                    <a:ea typeface="华文中宋" panose="02010600040101010101" charset="-122"/>
                  </a:endParaRPr>
                </a:p>
              </p:txBody>
            </p:sp>
            <p:sp>
              <p:nvSpPr>
                <p:cNvPr id="19" name="文本框 18"/>
                <p:cNvSpPr txBox="1"/>
                <p:nvPr/>
              </p:nvSpPr>
              <p:spPr>
                <a:xfrm>
                  <a:off x="2007043" y="2499069"/>
                  <a:ext cx="795020" cy="275590"/>
                </a:xfrm>
                <a:prstGeom prst="rect">
                  <a:avLst/>
                </a:prstGeom>
                <a:noFill/>
              </p:spPr>
              <p:txBody>
                <a:bodyPr vert="horz" wrap="none">
                  <a:spAutoFit/>
                </a:bodyPr>
                <a:lstStyle>
                  <a:defPPr>
                    <a:defRPr lang="zh-CN"/>
                  </a:defPPr>
                  <a:lvl1pPr algn="ctr">
                    <a:defRPr sz="1200">
                      <a:solidFill>
                        <a:srgbClr val="B96E45"/>
                      </a:solidFill>
                      <a:latin typeface="OPPOSans H" panose="00020600040101010101" pitchFamily="18" charset="-122"/>
                      <a:ea typeface="OPPOSans H" panose="00020600040101010101" pitchFamily="18" charset="-122"/>
                    </a:defRPr>
                  </a:lvl1pPr>
                </a:lstStyle>
                <a:p>
                  <a:pPr algn="ctr"/>
                  <a:r>
                    <a:rPr lang="zh-CN" altLang="en-US" b="1" dirty="0">
                      <a:solidFill>
                        <a:srgbClr val="000000">
                          <a:lumMod val="85000"/>
                          <a:lumOff val="15000"/>
                        </a:srgbClr>
                      </a:solidFill>
                      <a:latin typeface="华文中宋" panose="02010600040101010101" charset="-122"/>
                      <a:ea typeface="华文中宋" panose="02010600040101010101" charset="-122"/>
                      <a:sym typeface="+mn-ea"/>
                    </a:rPr>
                    <a:t>细而又细</a:t>
                  </a:r>
                  <a:endParaRPr lang="zh-CN" altLang="en-US" b="1" dirty="0">
                    <a:solidFill>
                      <a:srgbClr val="000000">
                        <a:lumMod val="85000"/>
                        <a:lumOff val="15000"/>
                      </a:srgbClr>
                    </a:solidFill>
                    <a:latin typeface="华文中宋" panose="02010600040101010101" charset="-122"/>
                    <a:ea typeface="华文中宋" panose="02010600040101010101" charset="-122"/>
                    <a:sym typeface="+mn-ea"/>
                  </a:endParaRPr>
                </a:p>
              </p:txBody>
            </p:sp>
            <p:sp>
              <p:nvSpPr>
                <p:cNvPr id="20" name="十二边形 184"/>
                <p:cNvSpPr/>
                <p:nvPr/>
              </p:nvSpPr>
              <p:spPr>
                <a:xfrm>
                  <a:off x="834274" y="1864951"/>
                  <a:ext cx="723276" cy="723274"/>
                </a:xfrm>
                <a:custGeom>
                  <a:avLst/>
                  <a:gdLst>
                    <a:gd name="connsiteX0" fmla="*/ 9648 w 723276"/>
                    <a:gd name="connsiteY0" fmla="*/ 248023 h 723274"/>
                    <a:gd name="connsiteX1" fmla="*/ 87261 w 723276"/>
                    <a:gd name="connsiteY1" fmla="*/ 113609 h 723274"/>
                    <a:gd name="connsiteX2" fmla="*/ 113610 w 723276"/>
                    <a:gd name="connsiteY2" fmla="*/ 87260 h 723274"/>
                    <a:gd name="connsiteX3" fmla="*/ 248023 w 723276"/>
                    <a:gd name="connsiteY3" fmla="*/ 9648 h 723274"/>
                    <a:gd name="connsiteX4" fmla="*/ 284026 w 723276"/>
                    <a:gd name="connsiteY4" fmla="*/ 0 h 723274"/>
                    <a:gd name="connsiteX5" fmla="*/ 439250 w 723276"/>
                    <a:gd name="connsiteY5" fmla="*/ 0 h 723274"/>
                    <a:gd name="connsiteX6" fmla="*/ 475253 w 723276"/>
                    <a:gd name="connsiteY6" fmla="*/ 9648 h 723274"/>
                    <a:gd name="connsiteX7" fmla="*/ 609666 w 723276"/>
                    <a:gd name="connsiteY7" fmla="*/ 87260 h 723274"/>
                    <a:gd name="connsiteX8" fmla="*/ 636015 w 723276"/>
                    <a:gd name="connsiteY8" fmla="*/ 113609 h 723274"/>
                    <a:gd name="connsiteX9" fmla="*/ 713628 w 723276"/>
                    <a:gd name="connsiteY9" fmla="*/ 248023 h 723274"/>
                    <a:gd name="connsiteX10" fmla="*/ 723276 w 723276"/>
                    <a:gd name="connsiteY10" fmla="*/ 284026 h 723274"/>
                    <a:gd name="connsiteX11" fmla="*/ 723276 w 723276"/>
                    <a:gd name="connsiteY11" fmla="*/ 439248 h 723274"/>
                    <a:gd name="connsiteX12" fmla="*/ 713628 w 723276"/>
                    <a:gd name="connsiteY12" fmla="*/ 475251 h 723274"/>
                    <a:gd name="connsiteX13" fmla="*/ 636015 w 723276"/>
                    <a:gd name="connsiteY13" fmla="*/ 609665 h 723274"/>
                    <a:gd name="connsiteX14" fmla="*/ 609666 w 723276"/>
                    <a:gd name="connsiteY14" fmla="*/ 636014 h 723274"/>
                    <a:gd name="connsiteX15" fmla="*/ 475253 w 723276"/>
                    <a:gd name="connsiteY15" fmla="*/ 713626 h 723274"/>
                    <a:gd name="connsiteX16" fmla="*/ 439250 w 723276"/>
                    <a:gd name="connsiteY16" fmla="*/ 723274 h 723274"/>
                    <a:gd name="connsiteX17" fmla="*/ 284026 w 723276"/>
                    <a:gd name="connsiteY17" fmla="*/ 723274 h 723274"/>
                    <a:gd name="connsiteX18" fmla="*/ 248023 w 723276"/>
                    <a:gd name="connsiteY18" fmla="*/ 713626 h 723274"/>
                    <a:gd name="connsiteX19" fmla="*/ 113610 w 723276"/>
                    <a:gd name="connsiteY19" fmla="*/ 636014 h 723274"/>
                    <a:gd name="connsiteX20" fmla="*/ 87261 w 723276"/>
                    <a:gd name="connsiteY20" fmla="*/ 609665 h 723274"/>
                    <a:gd name="connsiteX21" fmla="*/ 9648 w 723276"/>
                    <a:gd name="connsiteY21" fmla="*/ 475251 h 723274"/>
                    <a:gd name="connsiteX22" fmla="*/ 0 w 723276"/>
                    <a:gd name="connsiteY22" fmla="*/ 439248 h 723274"/>
                    <a:gd name="connsiteX23" fmla="*/ 0 w 723276"/>
                    <a:gd name="connsiteY23" fmla="*/ 284026 h 723274"/>
                    <a:gd name="connsiteX24" fmla="*/ 9648 w 723276"/>
                    <a:gd name="connsiteY24" fmla="*/ 248023 h 7232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723276" h="723274">
                      <a:moveTo>
                        <a:pt x="9648" y="248023"/>
                      </a:moveTo>
                      <a:lnTo>
                        <a:pt x="87261" y="113609"/>
                      </a:lnTo>
                      <a:cubicBezTo>
                        <a:pt x="93578" y="102668"/>
                        <a:pt x="102669" y="93578"/>
                        <a:pt x="113610" y="87260"/>
                      </a:cubicBezTo>
                      <a:lnTo>
                        <a:pt x="248023" y="9648"/>
                      </a:lnTo>
                      <a:cubicBezTo>
                        <a:pt x="258967" y="3329"/>
                        <a:pt x="271388" y="0"/>
                        <a:pt x="284026" y="0"/>
                      </a:cubicBezTo>
                      <a:lnTo>
                        <a:pt x="439250" y="0"/>
                      </a:lnTo>
                      <a:cubicBezTo>
                        <a:pt x="451888" y="0"/>
                        <a:pt x="464309" y="3329"/>
                        <a:pt x="475253" y="9648"/>
                      </a:cubicBezTo>
                      <a:lnTo>
                        <a:pt x="609666" y="87260"/>
                      </a:lnTo>
                      <a:cubicBezTo>
                        <a:pt x="620607" y="93578"/>
                        <a:pt x="629698" y="102668"/>
                        <a:pt x="636015" y="113609"/>
                      </a:cubicBezTo>
                      <a:lnTo>
                        <a:pt x="713628" y="248023"/>
                      </a:lnTo>
                      <a:cubicBezTo>
                        <a:pt x="719947" y="258967"/>
                        <a:pt x="723276" y="271389"/>
                        <a:pt x="723276" y="284026"/>
                      </a:cubicBezTo>
                      <a:lnTo>
                        <a:pt x="723276" y="439248"/>
                      </a:lnTo>
                      <a:cubicBezTo>
                        <a:pt x="723276" y="451885"/>
                        <a:pt x="719947" y="464307"/>
                        <a:pt x="713628" y="475251"/>
                      </a:cubicBezTo>
                      <a:lnTo>
                        <a:pt x="636015" y="609665"/>
                      </a:lnTo>
                      <a:cubicBezTo>
                        <a:pt x="629698" y="620606"/>
                        <a:pt x="620607" y="629697"/>
                        <a:pt x="609666" y="636014"/>
                      </a:cubicBezTo>
                      <a:lnTo>
                        <a:pt x="475253" y="713626"/>
                      </a:lnTo>
                      <a:cubicBezTo>
                        <a:pt x="464309" y="719945"/>
                        <a:pt x="451888" y="723274"/>
                        <a:pt x="439250" y="723274"/>
                      </a:cubicBezTo>
                      <a:lnTo>
                        <a:pt x="284026" y="723274"/>
                      </a:lnTo>
                      <a:cubicBezTo>
                        <a:pt x="271388" y="723274"/>
                        <a:pt x="258967" y="719945"/>
                        <a:pt x="248023" y="713626"/>
                      </a:cubicBezTo>
                      <a:lnTo>
                        <a:pt x="113610" y="636014"/>
                      </a:lnTo>
                      <a:cubicBezTo>
                        <a:pt x="102669" y="629697"/>
                        <a:pt x="93578" y="620606"/>
                        <a:pt x="87261" y="609665"/>
                      </a:cubicBezTo>
                      <a:lnTo>
                        <a:pt x="9648" y="475251"/>
                      </a:lnTo>
                      <a:cubicBezTo>
                        <a:pt x="3329" y="464307"/>
                        <a:pt x="0" y="451885"/>
                        <a:pt x="0" y="439248"/>
                      </a:cubicBezTo>
                      <a:lnTo>
                        <a:pt x="0" y="284026"/>
                      </a:lnTo>
                      <a:cubicBezTo>
                        <a:pt x="0" y="271389"/>
                        <a:pt x="3329" y="258967"/>
                        <a:pt x="9648" y="248023"/>
                      </a:cubicBezTo>
                    </a:path>
                  </a:pathLst>
                </a:custGeom>
                <a:gradFill>
                  <a:gsLst>
                    <a:gs pos="5000">
                      <a:srgbClr val="B96E45">
                        <a:lumMod val="60000"/>
                        <a:lumOff val="40000"/>
                      </a:srgbClr>
                    </a:gs>
                    <a:gs pos="100000">
                      <a:srgbClr val="B96E45"/>
                    </a:gs>
                  </a:gsLst>
                  <a:lin ang="2700000" scaled="1"/>
                </a:gradFill>
                <a:ln w="12700" cap="flat" cmpd="sng" algn="ctr">
                  <a:gradFill flip="none" rotWithShape="1">
                    <a:gsLst>
                      <a:gs pos="0">
                        <a:srgbClr val="B96E45">
                          <a:lumMod val="5000"/>
                          <a:lumOff val="95000"/>
                        </a:srgbClr>
                      </a:gs>
                      <a:gs pos="100000">
                        <a:srgbClr val="B96E45">
                          <a:lumMod val="20000"/>
                          <a:lumOff val="80000"/>
                        </a:srgbClr>
                      </a:gs>
                    </a:gsLst>
                    <a:lin ang="2700000" scaled="1"/>
                  </a:gradFill>
                  <a:prstDash val="solid"/>
                  <a:miter lim="800000"/>
                </a:ln>
                <a:effectLst>
                  <a:outerShdw blurRad="139700" dist="114300" dir="5400000" algn="t" rotWithShape="0">
                    <a:srgbClr val="B96E45">
                      <a:alpha val="22000"/>
                    </a:srgbClr>
                  </a:outerShdw>
                </a:effectLst>
              </p:spPr>
              <p:txBody>
                <a:bodyPr wrap="square" lIns="0" tIns="0" rIns="0" bIns="0" rtlCol="0" anchor="ctr"/>
                <a:lstStyle/>
                <a:p>
                  <a:pPr algn="ctr"/>
                  <a:endParaRPr lang="zh-CN" altLang="en-US" b="1">
                    <a:solidFill>
                      <a:srgbClr val="FFFFFF"/>
                    </a:solidFill>
                    <a:latin typeface="华文中宋" panose="02010600040101010101" charset="-122"/>
                    <a:ea typeface="华文中宋" panose="02010600040101010101" charset="-122"/>
                    <a:cs typeface="Arial" panose="020B0604020202020204"/>
                  </a:endParaRPr>
                </a:p>
              </p:txBody>
            </p:sp>
            <p:sp>
              <p:nvSpPr>
                <p:cNvPr id="21" name="文本框 20"/>
                <p:cNvSpPr txBox="1"/>
                <p:nvPr/>
              </p:nvSpPr>
              <p:spPr>
                <a:xfrm>
                  <a:off x="926038" y="1964978"/>
                  <a:ext cx="539750" cy="52197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zh-CN" alt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华文中宋" panose="02010600040101010101" charset="-122"/>
                      <a:ea typeface="华文中宋" panose="02010600040101010101" charset="-122"/>
                      <a:cs typeface="+mn-ea"/>
                    </a:rPr>
                    <a:t>重点</a:t>
                  </a:r>
                  <a:endParaRPr kumimoji="0" lang="zh-CN" alt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华文中宋" panose="02010600040101010101" charset="-122"/>
                    <a:ea typeface="华文中宋" panose="02010600040101010101" charset="-122"/>
                    <a:cs typeface="+mn-ea"/>
                  </a:endParaRPr>
                </a:p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zh-CN" alt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华文中宋" panose="02010600040101010101" charset="-122"/>
                      <a:ea typeface="华文中宋" panose="02010600040101010101" charset="-122"/>
                      <a:cs typeface="+mn-ea"/>
                    </a:rPr>
                    <a:t>领域</a:t>
                  </a:r>
                  <a:endParaRPr kumimoji="0" lang="zh-CN" alt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华文中宋" panose="02010600040101010101" charset="-122"/>
                    <a:ea typeface="华文中宋" panose="02010600040101010101" charset="-122"/>
                    <a:cs typeface="+mn-ea"/>
                  </a:endParaRPr>
                </a:p>
              </p:txBody>
            </p:sp>
            <p:grpSp>
              <p:nvGrpSpPr>
                <p:cNvPr id="22" name="组合 21"/>
                <p:cNvGrpSpPr/>
                <p:nvPr/>
              </p:nvGrpSpPr>
              <p:grpSpPr>
                <a:xfrm>
                  <a:off x="658708" y="2601273"/>
                  <a:ext cx="1074408" cy="275590"/>
                  <a:chOff x="1263980" y="3683537"/>
                  <a:chExt cx="1074408" cy="275590"/>
                </a:xfrm>
              </p:grpSpPr>
              <p:sp>
                <p:nvSpPr>
                  <p:cNvPr id="23" name="文本框 22"/>
                  <p:cNvSpPr txBox="1"/>
                  <p:nvPr/>
                </p:nvSpPr>
                <p:spPr>
                  <a:xfrm>
                    <a:off x="1403675" y="3683537"/>
                    <a:ext cx="795020" cy="275590"/>
                  </a:xfrm>
                  <a:prstGeom prst="rect">
                    <a:avLst/>
                  </a:prstGeom>
                  <a:noFill/>
                </p:spPr>
                <p:txBody>
                  <a:bodyPr vert="horz" wrap="none">
                    <a:spAutoFit/>
                  </a:bodyPr>
                  <a:lstStyle/>
                  <a:p>
                    <a:pPr algn="ctr">
                      <a:defRPr/>
                    </a:pPr>
                    <a:r>
                      <a:rPr lang="zh-CN" altLang="en-US" sz="1200" b="1" dirty="0">
                        <a:solidFill>
                          <a:srgbClr val="B96E45"/>
                        </a:solidFill>
                        <a:latin typeface="华文中宋" panose="02010600040101010101" charset="-122"/>
                        <a:ea typeface="华文中宋" panose="02010600040101010101" charset="-122"/>
                      </a:rPr>
                      <a:t>不出纰漏</a:t>
                    </a:r>
                    <a:endParaRPr lang="zh-CN" altLang="en-US" sz="1200" b="1" dirty="0">
                      <a:solidFill>
                        <a:srgbClr val="B96E45"/>
                      </a:solidFill>
                      <a:latin typeface="华文中宋" panose="02010600040101010101" charset="-122"/>
                      <a:ea typeface="华文中宋" panose="02010600040101010101" charset="-122"/>
                    </a:endParaRPr>
                  </a:p>
                </p:txBody>
              </p:sp>
              <p:grpSp>
                <p:nvGrpSpPr>
                  <p:cNvPr id="24" name="组合 23"/>
                  <p:cNvGrpSpPr/>
                  <p:nvPr/>
                </p:nvGrpSpPr>
                <p:grpSpPr>
                  <a:xfrm>
                    <a:off x="1263980" y="3874124"/>
                    <a:ext cx="1074408" cy="70217"/>
                    <a:chOff x="658513" y="3433747"/>
                    <a:chExt cx="1206224" cy="62801"/>
                  </a:xfrm>
                </p:grpSpPr>
                <p:sp>
                  <p:nvSpPr>
                    <p:cNvPr id="25" name="梯形 24"/>
                    <p:cNvSpPr/>
                    <p:nvPr/>
                  </p:nvSpPr>
                  <p:spPr>
                    <a:xfrm>
                      <a:off x="667173" y="3434953"/>
                      <a:ext cx="1190842" cy="61595"/>
                    </a:xfrm>
                    <a:prstGeom prst="trapezoid">
                      <a:avLst>
                        <a:gd name="adj" fmla="val 186600"/>
                      </a:avLst>
                    </a:prstGeom>
                    <a:gradFill>
                      <a:gsLst>
                        <a:gs pos="100000">
                          <a:srgbClr val="B96E45">
                            <a:alpha val="42000"/>
                          </a:srgbClr>
                        </a:gs>
                        <a:gs pos="0">
                          <a:srgbClr val="B96E45">
                            <a:alpha val="0"/>
                          </a:srgbClr>
                        </a:gs>
                      </a:gsLst>
                      <a:lin ang="5400000" scaled="1"/>
                    </a:gradFill>
                    <a:ln w="6350" cap="rnd">
                      <a:gradFill>
                        <a:gsLst>
                          <a:gs pos="100000">
                            <a:srgbClr val="B96E45"/>
                          </a:gs>
                          <a:gs pos="1000">
                            <a:srgbClr val="B96E45">
                              <a:alpha val="0"/>
                            </a:srgbClr>
                          </a:gs>
                        </a:gsLst>
                        <a:lin ang="5400000" scaled="1"/>
                      </a:gradFill>
                      <a:round/>
                    </a:ln>
                  </p:spPr>
                  <p:style>
                    <a:lnRef idx="2">
                      <a:srgbClr val="B96E45">
                        <a:shade val="50000"/>
                      </a:srgbClr>
                    </a:lnRef>
                    <a:fillRef idx="1">
                      <a:srgbClr val="B96E45"/>
                    </a:fillRef>
                    <a:effectRef idx="0">
                      <a:srgbClr val="B96E45"/>
                    </a:effectRef>
                    <a:fontRef idx="minor">
                      <a:srgbClr val="FFFFFF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华文中宋" panose="02010600040101010101" charset="-122"/>
                        <a:ea typeface="华文中宋" panose="02010600040101010101" charset="-122"/>
                        <a:cs typeface="+mn-ea"/>
                      </a:endParaRPr>
                    </a:p>
                  </p:txBody>
                </p:sp>
                <p:cxnSp>
                  <p:nvCxnSpPr>
                    <p:cNvPr id="26" name="直接连接符 25"/>
                    <p:cNvCxnSpPr/>
                    <p:nvPr/>
                  </p:nvCxnSpPr>
                  <p:spPr>
                    <a:xfrm flipV="1">
                      <a:off x="658513" y="3433747"/>
                      <a:ext cx="85653" cy="35747"/>
                    </a:xfrm>
                    <a:prstGeom prst="line">
                      <a:avLst/>
                    </a:prstGeom>
                    <a:ln cap="rnd">
                      <a:gradFill flip="none" rotWithShape="1">
                        <a:gsLst>
                          <a:gs pos="0">
                            <a:srgbClr val="B96E45">
                              <a:alpha val="0"/>
                            </a:srgbClr>
                          </a:gs>
                          <a:gs pos="100000">
                            <a:srgbClr val="B96E45"/>
                          </a:gs>
                        </a:gsLst>
                        <a:lin ang="10800000" scaled="1"/>
                        <a:tileRect/>
                      </a:gradFill>
                      <a:round/>
                    </a:ln>
                  </p:spPr>
                  <p:style>
                    <a:lnRef idx="1">
                      <a:srgbClr val="B96E45"/>
                    </a:lnRef>
                    <a:fillRef idx="0">
                      <a:srgbClr val="B96E45"/>
                    </a:fillRef>
                    <a:effectRef idx="0">
                      <a:srgbClr val="B96E45"/>
                    </a:effectRef>
                    <a:fontRef idx="minor">
                      <a:srgbClr val="000000"/>
                    </a:fontRef>
                  </p:style>
                </p:cxnSp>
                <p:cxnSp>
                  <p:nvCxnSpPr>
                    <p:cNvPr id="27" name="直接连接符 26"/>
                    <p:cNvCxnSpPr/>
                    <p:nvPr/>
                  </p:nvCxnSpPr>
                  <p:spPr>
                    <a:xfrm flipH="1" flipV="1">
                      <a:off x="1779084" y="3433747"/>
                      <a:ext cx="85653" cy="35747"/>
                    </a:xfrm>
                    <a:prstGeom prst="line">
                      <a:avLst/>
                    </a:prstGeom>
                    <a:ln cap="rnd">
                      <a:gradFill flip="none" rotWithShape="1">
                        <a:gsLst>
                          <a:gs pos="0">
                            <a:srgbClr val="B96E45">
                              <a:alpha val="0"/>
                            </a:srgbClr>
                          </a:gs>
                          <a:gs pos="100000">
                            <a:srgbClr val="B96E45"/>
                          </a:gs>
                        </a:gsLst>
                        <a:lin ang="10800000" scaled="1"/>
                        <a:tileRect/>
                      </a:gradFill>
                      <a:round/>
                    </a:ln>
                  </p:spPr>
                  <p:style>
                    <a:lnRef idx="1">
                      <a:srgbClr val="B96E45"/>
                    </a:lnRef>
                    <a:fillRef idx="0">
                      <a:srgbClr val="B96E45"/>
                    </a:fillRef>
                    <a:effectRef idx="0">
                      <a:srgbClr val="B96E45"/>
                    </a:effectRef>
                    <a:fontRef idx="minor">
                      <a:srgbClr val="000000"/>
                    </a:fontRef>
                  </p:style>
                </p:cxnSp>
              </p:grpSp>
            </p:grpSp>
            <p:sp>
              <p:nvSpPr>
                <p:cNvPr id="28" name="十二边形 175"/>
                <p:cNvSpPr/>
                <p:nvPr/>
              </p:nvSpPr>
              <p:spPr>
                <a:xfrm>
                  <a:off x="3290902" y="1864951"/>
                  <a:ext cx="723276" cy="723274"/>
                </a:xfrm>
                <a:custGeom>
                  <a:avLst/>
                  <a:gdLst>
                    <a:gd name="connsiteX0" fmla="*/ 9648 w 723276"/>
                    <a:gd name="connsiteY0" fmla="*/ 248023 h 723274"/>
                    <a:gd name="connsiteX1" fmla="*/ 87261 w 723276"/>
                    <a:gd name="connsiteY1" fmla="*/ 113609 h 723274"/>
                    <a:gd name="connsiteX2" fmla="*/ 113610 w 723276"/>
                    <a:gd name="connsiteY2" fmla="*/ 87260 h 723274"/>
                    <a:gd name="connsiteX3" fmla="*/ 248023 w 723276"/>
                    <a:gd name="connsiteY3" fmla="*/ 9648 h 723274"/>
                    <a:gd name="connsiteX4" fmla="*/ 284026 w 723276"/>
                    <a:gd name="connsiteY4" fmla="*/ 0 h 723274"/>
                    <a:gd name="connsiteX5" fmla="*/ 439250 w 723276"/>
                    <a:gd name="connsiteY5" fmla="*/ 0 h 723274"/>
                    <a:gd name="connsiteX6" fmla="*/ 475253 w 723276"/>
                    <a:gd name="connsiteY6" fmla="*/ 9648 h 723274"/>
                    <a:gd name="connsiteX7" fmla="*/ 609666 w 723276"/>
                    <a:gd name="connsiteY7" fmla="*/ 87260 h 723274"/>
                    <a:gd name="connsiteX8" fmla="*/ 636015 w 723276"/>
                    <a:gd name="connsiteY8" fmla="*/ 113609 h 723274"/>
                    <a:gd name="connsiteX9" fmla="*/ 713628 w 723276"/>
                    <a:gd name="connsiteY9" fmla="*/ 248023 h 723274"/>
                    <a:gd name="connsiteX10" fmla="*/ 723276 w 723276"/>
                    <a:gd name="connsiteY10" fmla="*/ 284026 h 723274"/>
                    <a:gd name="connsiteX11" fmla="*/ 723276 w 723276"/>
                    <a:gd name="connsiteY11" fmla="*/ 439248 h 723274"/>
                    <a:gd name="connsiteX12" fmla="*/ 713628 w 723276"/>
                    <a:gd name="connsiteY12" fmla="*/ 475251 h 723274"/>
                    <a:gd name="connsiteX13" fmla="*/ 636015 w 723276"/>
                    <a:gd name="connsiteY13" fmla="*/ 609665 h 723274"/>
                    <a:gd name="connsiteX14" fmla="*/ 609666 w 723276"/>
                    <a:gd name="connsiteY14" fmla="*/ 636014 h 723274"/>
                    <a:gd name="connsiteX15" fmla="*/ 475253 w 723276"/>
                    <a:gd name="connsiteY15" fmla="*/ 713626 h 723274"/>
                    <a:gd name="connsiteX16" fmla="*/ 439250 w 723276"/>
                    <a:gd name="connsiteY16" fmla="*/ 723274 h 723274"/>
                    <a:gd name="connsiteX17" fmla="*/ 284026 w 723276"/>
                    <a:gd name="connsiteY17" fmla="*/ 723274 h 723274"/>
                    <a:gd name="connsiteX18" fmla="*/ 248023 w 723276"/>
                    <a:gd name="connsiteY18" fmla="*/ 713626 h 723274"/>
                    <a:gd name="connsiteX19" fmla="*/ 113610 w 723276"/>
                    <a:gd name="connsiteY19" fmla="*/ 636014 h 723274"/>
                    <a:gd name="connsiteX20" fmla="*/ 87261 w 723276"/>
                    <a:gd name="connsiteY20" fmla="*/ 609665 h 723274"/>
                    <a:gd name="connsiteX21" fmla="*/ 9648 w 723276"/>
                    <a:gd name="connsiteY21" fmla="*/ 475251 h 723274"/>
                    <a:gd name="connsiteX22" fmla="*/ 0 w 723276"/>
                    <a:gd name="connsiteY22" fmla="*/ 439248 h 723274"/>
                    <a:gd name="connsiteX23" fmla="*/ 0 w 723276"/>
                    <a:gd name="connsiteY23" fmla="*/ 284026 h 723274"/>
                    <a:gd name="connsiteX24" fmla="*/ 9648 w 723276"/>
                    <a:gd name="connsiteY24" fmla="*/ 248023 h 7232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723276" h="723274">
                      <a:moveTo>
                        <a:pt x="9648" y="248023"/>
                      </a:moveTo>
                      <a:lnTo>
                        <a:pt x="87261" y="113609"/>
                      </a:lnTo>
                      <a:cubicBezTo>
                        <a:pt x="93578" y="102668"/>
                        <a:pt x="102669" y="93578"/>
                        <a:pt x="113610" y="87260"/>
                      </a:cubicBezTo>
                      <a:lnTo>
                        <a:pt x="248023" y="9648"/>
                      </a:lnTo>
                      <a:cubicBezTo>
                        <a:pt x="258968" y="3329"/>
                        <a:pt x="271389" y="0"/>
                        <a:pt x="284026" y="0"/>
                      </a:cubicBezTo>
                      <a:lnTo>
                        <a:pt x="439250" y="0"/>
                      </a:lnTo>
                      <a:cubicBezTo>
                        <a:pt x="451887" y="0"/>
                        <a:pt x="464308" y="3329"/>
                        <a:pt x="475253" y="9648"/>
                      </a:cubicBezTo>
                      <a:lnTo>
                        <a:pt x="609666" y="87260"/>
                      </a:lnTo>
                      <a:cubicBezTo>
                        <a:pt x="620607" y="93578"/>
                        <a:pt x="629698" y="102668"/>
                        <a:pt x="636015" y="113609"/>
                      </a:cubicBezTo>
                      <a:lnTo>
                        <a:pt x="713628" y="248023"/>
                      </a:lnTo>
                      <a:cubicBezTo>
                        <a:pt x="719947" y="258967"/>
                        <a:pt x="723276" y="271389"/>
                        <a:pt x="723276" y="284026"/>
                      </a:cubicBezTo>
                      <a:lnTo>
                        <a:pt x="723276" y="439248"/>
                      </a:lnTo>
                      <a:cubicBezTo>
                        <a:pt x="723276" y="451885"/>
                        <a:pt x="719947" y="464307"/>
                        <a:pt x="713628" y="475251"/>
                      </a:cubicBezTo>
                      <a:lnTo>
                        <a:pt x="636015" y="609665"/>
                      </a:lnTo>
                      <a:cubicBezTo>
                        <a:pt x="629698" y="620606"/>
                        <a:pt x="620607" y="629697"/>
                        <a:pt x="609666" y="636014"/>
                      </a:cubicBezTo>
                      <a:lnTo>
                        <a:pt x="475253" y="713626"/>
                      </a:lnTo>
                      <a:cubicBezTo>
                        <a:pt x="464308" y="719945"/>
                        <a:pt x="451887" y="723274"/>
                        <a:pt x="439250" y="723274"/>
                      </a:cubicBezTo>
                      <a:lnTo>
                        <a:pt x="284026" y="723274"/>
                      </a:lnTo>
                      <a:cubicBezTo>
                        <a:pt x="271389" y="723274"/>
                        <a:pt x="258968" y="719945"/>
                        <a:pt x="248023" y="713626"/>
                      </a:cubicBezTo>
                      <a:lnTo>
                        <a:pt x="113610" y="636014"/>
                      </a:lnTo>
                      <a:cubicBezTo>
                        <a:pt x="102669" y="629697"/>
                        <a:pt x="93578" y="620606"/>
                        <a:pt x="87261" y="609665"/>
                      </a:cubicBezTo>
                      <a:lnTo>
                        <a:pt x="9648" y="475251"/>
                      </a:lnTo>
                      <a:cubicBezTo>
                        <a:pt x="3328" y="464307"/>
                        <a:pt x="0" y="451885"/>
                        <a:pt x="0" y="439248"/>
                      </a:cubicBezTo>
                      <a:lnTo>
                        <a:pt x="0" y="284026"/>
                      </a:lnTo>
                      <a:cubicBezTo>
                        <a:pt x="0" y="271389"/>
                        <a:pt x="3328" y="258967"/>
                        <a:pt x="9648" y="248023"/>
                      </a:cubicBezTo>
                    </a:path>
                  </a:pathLst>
                </a:custGeom>
                <a:gradFill>
                  <a:gsLst>
                    <a:gs pos="5000">
                      <a:srgbClr val="B96E45">
                        <a:lumMod val="60000"/>
                        <a:lumOff val="40000"/>
                      </a:srgbClr>
                    </a:gs>
                    <a:gs pos="100000">
                      <a:srgbClr val="B96E45"/>
                    </a:gs>
                  </a:gsLst>
                  <a:lin ang="2700000" scaled="1"/>
                </a:gradFill>
                <a:ln w="12700" cap="flat" cmpd="sng" algn="ctr">
                  <a:gradFill flip="none" rotWithShape="1">
                    <a:gsLst>
                      <a:gs pos="0">
                        <a:srgbClr val="B96E45">
                          <a:lumMod val="5000"/>
                          <a:lumOff val="95000"/>
                        </a:srgbClr>
                      </a:gs>
                      <a:gs pos="100000">
                        <a:srgbClr val="B96E45">
                          <a:lumMod val="20000"/>
                          <a:lumOff val="80000"/>
                        </a:srgbClr>
                      </a:gs>
                    </a:gsLst>
                    <a:lin ang="2700000" scaled="1"/>
                  </a:gradFill>
                  <a:prstDash val="solid"/>
                  <a:miter lim="800000"/>
                </a:ln>
                <a:effectLst>
                  <a:outerShdw blurRad="139700" dist="114300" dir="5400000" algn="t" rotWithShape="0">
                    <a:srgbClr val="B96E45">
                      <a:alpha val="22000"/>
                    </a:srgbClr>
                  </a:outerShdw>
                </a:effectLst>
              </p:spPr>
              <p:txBody>
                <a:bodyPr wrap="square" lIns="0" tIns="0" rIns="0" bIns="0" rtlCol="0" anchor="ctr"/>
                <a:lstStyle/>
                <a:p>
                  <a:pPr algn="ctr"/>
                  <a:endParaRPr lang="zh-CN" altLang="en-US" b="1">
                    <a:solidFill>
                      <a:srgbClr val="FFFFFF"/>
                    </a:solidFill>
                    <a:latin typeface="华文中宋" panose="02010600040101010101" charset="-122"/>
                    <a:ea typeface="华文中宋" panose="02010600040101010101" charset="-122"/>
                    <a:cs typeface="Arial" panose="020B0604020202020204"/>
                  </a:endParaRPr>
                </a:p>
              </p:txBody>
            </p:sp>
            <p:sp>
              <p:nvSpPr>
                <p:cNvPr id="29" name="文本框 28"/>
                <p:cNvSpPr txBox="1"/>
                <p:nvPr/>
              </p:nvSpPr>
              <p:spPr>
                <a:xfrm>
                  <a:off x="3382666" y="1964978"/>
                  <a:ext cx="539750" cy="52197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lang="zh-CN" altLang="en-US" sz="1400" b="1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华文中宋" panose="02010600040101010101" charset="-122"/>
                      <a:ea typeface="华文中宋" panose="02010600040101010101" charset="-122"/>
                      <a:cs typeface="+mn-ea"/>
                      <a:sym typeface="+mn-ea"/>
                    </a:rPr>
                    <a:t>关键</a:t>
                  </a:r>
                  <a:endParaRPr lang="zh-CN" altLang="en-US" sz="1400" b="1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华文中宋" panose="02010600040101010101" charset="-122"/>
                    <a:ea typeface="华文中宋" panose="02010600040101010101" charset="-122"/>
                    <a:cs typeface="+mn-ea"/>
                    <a:sym typeface="+mn-ea"/>
                  </a:endParaRPr>
                </a:p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lang="zh-CN" altLang="en-US" sz="1400" b="1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华文中宋" panose="02010600040101010101" charset="-122"/>
                      <a:ea typeface="华文中宋" panose="02010600040101010101" charset="-122"/>
                      <a:cs typeface="+mn-ea"/>
                      <a:sym typeface="+mn-ea"/>
                    </a:rPr>
                    <a:t>环节</a:t>
                  </a:r>
                  <a:endParaRPr kumimoji="0" lang="zh-CN" alt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华文中宋" panose="02010600040101010101" charset="-122"/>
                    <a:ea typeface="华文中宋" panose="02010600040101010101" charset="-122"/>
                    <a:cs typeface="+mn-ea"/>
                  </a:endParaRPr>
                </a:p>
              </p:txBody>
            </p:sp>
            <p:grpSp>
              <p:nvGrpSpPr>
                <p:cNvPr id="30" name="组合 29"/>
                <p:cNvGrpSpPr/>
                <p:nvPr/>
              </p:nvGrpSpPr>
              <p:grpSpPr>
                <a:xfrm>
                  <a:off x="3115336" y="2601273"/>
                  <a:ext cx="1074408" cy="275590"/>
                  <a:chOff x="1263980" y="3683537"/>
                  <a:chExt cx="1074408" cy="275590"/>
                </a:xfrm>
              </p:grpSpPr>
              <p:sp>
                <p:nvSpPr>
                  <p:cNvPr id="31" name="文本框 30"/>
                  <p:cNvSpPr txBox="1"/>
                  <p:nvPr/>
                </p:nvSpPr>
                <p:spPr>
                  <a:xfrm>
                    <a:off x="1403674" y="3683537"/>
                    <a:ext cx="795020" cy="275590"/>
                  </a:xfrm>
                  <a:prstGeom prst="rect">
                    <a:avLst/>
                  </a:prstGeom>
                  <a:noFill/>
                </p:spPr>
                <p:txBody>
                  <a:bodyPr vert="horz" wrap="none">
                    <a:spAutoFit/>
                  </a:bodyPr>
                  <a:lstStyle/>
                  <a:p>
                    <a:pPr algn="ctr">
                      <a:defRPr/>
                    </a:pPr>
                    <a:r>
                      <a:rPr lang="zh-CN" altLang="en-US" sz="1200" b="1" dirty="0">
                        <a:solidFill>
                          <a:srgbClr val="B96E45"/>
                        </a:solidFill>
                        <a:latin typeface="华文中宋" panose="02010600040101010101" charset="-122"/>
                        <a:ea typeface="华文中宋" panose="02010600040101010101" charset="-122"/>
                        <a:sym typeface="+mn-ea"/>
                      </a:rPr>
                      <a:t>不留空当</a:t>
                    </a:r>
                    <a:endParaRPr lang="zh-CN" altLang="en-US" sz="1200" b="1" dirty="0">
                      <a:solidFill>
                        <a:srgbClr val="B96E45"/>
                      </a:solidFill>
                      <a:latin typeface="华文中宋" panose="02010600040101010101" charset="-122"/>
                      <a:ea typeface="华文中宋" panose="02010600040101010101" charset="-122"/>
                      <a:sym typeface="+mn-ea"/>
                    </a:endParaRPr>
                  </a:p>
                </p:txBody>
              </p:sp>
              <p:grpSp>
                <p:nvGrpSpPr>
                  <p:cNvPr id="32" name="组合 31"/>
                  <p:cNvGrpSpPr/>
                  <p:nvPr/>
                </p:nvGrpSpPr>
                <p:grpSpPr>
                  <a:xfrm>
                    <a:off x="1263980" y="3874124"/>
                    <a:ext cx="1074408" cy="70217"/>
                    <a:chOff x="658513" y="3433747"/>
                    <a:chExt cx="1206224" cy="62801"/>
                  </a:xfrm>
                </p:grpSpPr>
                <p:sp>
                  <p:nvSpPr>
                    <p:cNvPr id="33" name="梯形 32"/>
                    <p:cNvSpPr/>
                    <p:nvPr/>
                  </p:nvSpPr>
                  <p:spPr>
                    <a:xfrm>
                      <a:off x="667173" y="3434953"/>
                      <a:ext cx="1190842" cy="61595"/>
                    </a:xfrm>
                    <a:prstGeom prst="trapezoid">
                      <a:avLst>
                        <a:gd name="adj" fmla="val 186600"/>
                      </a:avLst>
                    </a:prstGeom>
                    <a:gradFill>
                      <a:gsLst>
                        <a:gs pos="100000">
                          <a:srgbClr val="B96E45">
                            <a:alpha val="42000"/>
                          </a:srgbClr>
                        </a:gs>
                        <a:gs pos="0">
                          <a:srgbClr val="B96E45">
                            <a:alpha val="0"/>
                          </a:srgbClr>
                        </a:gs>
                      </a:gsLst>
                      <a:lin ang="5400000" scaled="1"/>
                    </a:gradFill>
                    <a:ln w="6350" cap="rnd">
                      <a:gradFill>
                        <a:gsLst>
                          <a:gs pos="100000">
                            <a:srgbClr val="B96E45"/>
                          </a:gs>
                          <a:gs pos="1000">
                            <a:srgbClr val="B96E45">
                              <a:alpha val="0"/>
                            </a:srgbClr>
                          </a:gs>
                        </a:gsLst>
                        <a:lin ang="5400000" scaled="1"/>
                      </a:gradFill>
                      <a:round/>
                    </a:ln>
                  </p:spPr>
                  <p:style>
                    <a:lnRef idx="2">
                      <a:srgbClr val="B96E45">
                        <a:shade val="50000"/>
                      </a:srgbClr>
                    </a:lnRef>
                    <a:fillRef idx="1">
                      <a:srgbClr val="B96E45"/>
                    </a:fillRef>
                    <a:effectRef idx="0">
                      <a:srgbClr val="B96E45"/>
                    </a:effectRef>
                    <a:fontRef idx="minor">
                      <a:srgbClr val="FFFFFF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华文中宋" panose="02010600040101010101" charset="-122"/>
                        <a:ea typeface="华文中宋" panose="02010600040101010101" charset="-122"/>
                        <a:cs typeface="+mn-ea"/>
                      </a:endParaRPr>
                    </a:p>
                  </p:txBody>
                </p:sp>
                <p:cxnSp>
                  <p:nvCxnSpPr>
                    <p:cNvPr id="34" name="直接连接符 33"/>
                    <p:cNvCxnSpPr/>
                    <p:nvPr/>
                  </p:nvCxnSpPr>
                  <p:spPr>
                    <a:xfrm flipV="1">
                      <a:off x="658513" y="3433747"/>
                      <a:ext cx="85653" cy="35747"/>
                    </a:xfrm>
                    <a:prstGeom prst="line">
                      <a:avLst/>
                    </a:prstGeom>
                    <a:ln cap="rnd">
                      <a:gradFill flip="none" rotWithShape="1">
                        <a:gsLst>
                          <a:gs pos="0">
                            <a:srgbClr val="B96E45">
                              <a:alpha val="0"/>
                            </a:srgbClr>
                          </a:gs>
                          <a:gs pos="100000">
                            <a:srgbClr val="B96E45"/>
                          </a:gs>
                        </a:gsLst>
                        <a:lin ang="10800000" scaled="1"/>
                        <a:tileRect/>
                      </a:gradFill>
                      <a:round/>
                    </a:ln>
                  </p:spPr>
                  <p:style>
                    <a:lnRef idx="1">
                      <a:srgbClr val="B96E45"/>
                    </a:lnRef>
                    <a:fillRef idx="0">
                      <a:srgbClr val="B96E45"/>
                    </a:fillRef>
                    <a:effectRef idx="0">
                      <a:srgbClr val="B96E45"/>
                    </a:effectRef>
                    <a:fontRef idx="minor">
                      <a:srgbClr val="000000"/>
                    </a:fontRef>
                  </p:style>
                </p:cxnSp>
                <p:cxnSp>
                  <p:nvCxnSpPr>
                    <p:cNvPr id="35" name="直接连接符 34"/>
                    <p:cNvCxnSpPr/>
                    <p:nvPr/>
                  </p:nvCxnSpPr>
                  <p:spPr>
                    <a:xfrm flipH="1" flipV="1">
                      <a:off x="1779084" y="3433747"/>
                      <a:ext cx="85653" cy="35747"/>
                    </a:xfrm>
                    <a:prstGeom prst="line">
                      <a:avLst/>
                    </a:prstGeom>
                    <a:ln cap="rnd">
                      <a:gradFill flip="none" rotWithShape="1">
                        <a:gsLst>
                          <a:gs pos="0">
                            <a:srgbClr val="B96E45">
                              <a:alpha val="0"/>
                            </a:srgbClr>
                          </a:gs>
                          <a:gs pos="100000">
                            <a:srgbClr val="B96E45"/>
                          </a:gs>
                        </a:gsLst>
                        <a:lin ang="10800000" scaled="1"/>
                        <a:tileRect/>
                      </a:gradFill>
                      <a:round/>
                    </a:ln>
                  </p:spPr>
                  <p:style>
                    <a:lnRef idx="1">
                      <a:srgbClr val="B96E45"/>
                    </a:lnRef>
                    <a:fillRef idx="0">
                      <a:srgbClr val="B96E45"/>
                    </a:fillRef>
                    <a:effectRef idx="0">
                      <a:srgbClr val="B96E45"/>
                    </a:effectRef>
                    <a:fontRef idx="minor">
                      <a:srgbClr val="000000"/>
                    </a:fontRef>
                  </p:style>
                </p:cxnSp>
              </p:grpSp>
            </p:grpSp>
          </p:grpSp>
          <p:grpSp>
            <p:nvGrpSpPr>
              <p:cNvPr id="36" name="组合 35"/>
              <p:cNvGrpSpPr/>
              <p:nvPr/>
            </p:nvGrpSpPr>
            <p:grpSpPr>
              <a:xfrm>
                <a:off x="655658" y="3217375"/>
                <a:ext cx="3537136" cy="2887690"/>
                <a:chOff x="655658" y="3217375"/>
                <a:chExt cx="3537136" cy="2887690"/>
              </a:xfrm>
            </p:grpSpPr>
            <p:grpSp>
              <p:nvGrpSpPr>
                <p:cNvPr id="37" name="组合 36"/>
                <p:cNvGrpSpPr/>
                <p:nvPr/>
              </p:nvGrpSpPr>
              <p:grpSpPr>
                <a:xfrm>
                  <a:off x="1545470" y="3480120"/>
                  <a:ext cx="1757512" cy="2362200"/>
                  <a:chOff x="1494670" y="3499170"/>
                  <a:chExt cx="1757512" cy="2362200"/>
                </a:xfrm>
              </p:grpSpPr>
              <p:grpSp>
                <p:nvGrpSpPr>
                  <p:cNvPr id="38" name="组合 37"/>
                  <p:cNvGrpSpPr/>
                  <p:nvPr/>
                </p:nvGrpSpPr>
                <p:grpSpPr>
                  <a:xfrm>
                    <a:off x="2871656" y="3499170"/>
                    <a:ext cx="380526" cy="2362200"/>
                    <a:chOff x="1736354" y="3414326"/>
                    <a:chExt cx="894135" cy="2362200"/>
                  </a:xfrm>
                </p:grpSpPr>
                <p:grpSp>
                  <p:nvGrpSpPr>
                    <p:cNvPr id="39" name="组合 38"/>
                    <p:cNvGrpSpPr/>
                    <p:nvPr/>
                  </p:nvGrpSpPr>
                  <p:grpSpPr>
                    <a:xfrm>
                      <a:off x="1736354" y="3414326"/>
                      <a:ext cx="886628" cy="2362200"/>
                      <a:chOff x="11139856" y="2554202"/>
                      <a:chExt cx="886628" cy="2362200"/>
                    </a:xfrm>
                  </p:grpSpPr>
                  <p:sp>
                    <p:nvSpPr>
                      <p:cNvPr id="40" name="右大括号 39"/>
                      <p:cNvSpPr/>
                      <p:nvPr/>
                    </p:nvSpPr>
                    <p:spPr>
                      <a:xfrm rot="10800000">
                        <a:off x="11139856" y="2554202"/>
                        <a:ext cx="886628" cy="2362200"/>
                      </a:xfrm>
                      <a:prstGeom prst="rightBrace">
                        <a:avLst>
                          <a:gd name="adj1" fmla="val 60663"/>
                          <a:gd name="adj2" fmla="val 50000"/>
                        </a:avLst>
                      </a:prstGeom>
                      <a:noFill/>
                      <a:ln w="28575" cap="rnd" cmpd="sng" algn="ctr">
                        <a:solidFill>
                          <a:srgbClr val="B96E45"/>
                        </a:solidFill>
                        <a:prstDash val="solid"/>
                        <a:miter lim="800000"/>
                      </a:ln>
                      <a:effectLst/>
                      <a:scene3d>
                        <a:camera prst="perspectiveLeft">
                          <a:rot lat="21180000" lon="0" rev="0"/>
                        </a:camera>
                        <a:lightRig rig="contrasting" dir="t"/>
                      </a:scene3d>
                    </p:spPr>
                    <p:txBody>
                      <a:bodyPr rtlCol="0" anchor="ctr"/>
                      <a:lstStyle>
                        <a:defPPr>
                          <a:defRPr lang="zh-CN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rgbClr val="000000"/>
                            </a:solidFill>
                            <a:latin typeface="Roboto Bold"/>
                            <a:ea typeface="OPPOSans M"/>
                            <a:cs typeface="+mn-ea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rgbClr val="000000"/>
                            </a:solidFill>
                            <a:latin typeface="Roboto Bold"/>
                            <a:ea typeface="OPPOSans M"/>
                            <a:cs typeface="+mn-ea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rgbClr val="000000"/>
                            </a:solidFill>
                            <a:latin typeface="Roboto Bold"/>
                            <a:ea typeface="OPPOSans M"/>
                            <a:cs typeface="+mn-ea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rgbClr val="000000"/>
                            </a:solidFill>
                            <a:latin typeface="Roboto Bold"/>
                            <a:ea typeface="OPPOSans M"/>
                            <a:cs typeface="+mn-ea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rgbClr val="000000"/>
                            </a:solidFill>
                            <a:latin typeface="Roboto Bold"/>
                            <a:ea typeface="OPPOSans M"/>
                            <a:cs typeface="+mn-ea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rgbClr val="000000"/>
                            </a:solidFill>
                            <a:latin typeface="Roboto Bold"/>
                            <a:ea typeface="OPPOSans M"/>
                            <a:cs typeface="+mn-ea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rgbClr val="000000"/>
                            </a:solidFill>
                            <a:latin typeface="Roboto Bold"/>
                            <a:ea typeface="OPPOSans M"/>
                            <a:cs typeface="+mn-ea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rgbClr val="000000"/>
                            </a:solidFill>
                            <a:latin typeface="Roboto Bold"/>
                            <a:ea typeface="OPPOSans M"/>
                            <a:cs typeface="+mn-ea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rgbClr val="000000"/>
                            </a:solidFill>
                            <a:latin typeface="Roboto Bold"/>
                            <a:ea typeface="OPPOSans M"/>
                            <a:cs typeface="+mn-ea"/>
                          </a:defRPr>
                        </a:lvl9pPr>
                      </a:lstStyle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defRPr/>
                        </a:pPr>
                        <a:endParaRPr kumimoji="0" lang="zh-CN" alt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华文中宋" panose="02010600040101010101" charset="-122"/>
                          <a:ea typeface="华文中宋" panose="02010600040101010101" charset="-122"/>
                          <a:cs typeface="Arial" panose="020B0604020202020204"/>
                        </a:endParaRPr>
                      </a:p>
                    </p:txBody>
                  </p:sp>
                  <p:sp>
                    <p:nvSpPr>
                      <p:cNvPr id="41" name="右大括号 40"/>
                      <p:cNvSpPr/>
                      <p:nvPr/>
                    </p:nvSpPr>
                    <p:spPr>
                      <a:xfrm rot="10800000">
                        <a:off x="11139856" y="2554204"/>
                        <a:ext cx="886628" cy="2362196"/>
                      </a:xfrm>
                      <a:prstGeom prst="rightBrace">
                        <a:avLst>
                          <a:gd name="adj1" fmla="val 60663"/>
                          <a:gd name="adj2" fmla="val 50000"/>
                        </a:avLst>
                      </a:prstGeom>
                      <a:noFill/>
                      <a:ln w="6350" cap="rnd" cmpd="sng" algn="ctr">
                        <a:solidFill>
                          <a:sysClr val="window" lastClr="FFFFFF">
                            <a:alpha val="61000"/>
                          </a:sysClr>
                        </a:solidFill>
                        <a:prstDash val="lgDashDot"/>
                        <a:miter lim="800000"/>
                      </a:ln>
                      <a:effectLst/>
                      <a:scene3d>
                        <a:camera prst="perspectiveLeft">
                          <a:rot lat="21180000" lon="0" rev="0"/>
                        </a:camera>
                        <a:lightRig rig="contrasting" dir="t"/>
                      </a:scene3d>
                    </p:spPr>
                    <p:txBody>
                      <a:bodyPr rtlCol="0" anchor="ctr"/>
                      <a:lstStyle>
                        <a:defPPr>
                          <a:defRPr lang="zh-CN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rgbClr val="000000"/>
                            </a:solidFill>
                            <a:latin typeface="Roboto Bold"/>
                            <a:ea typeface="OPPOSans M"/>
                            <a:cs typeface="+mn-ea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rgbClr val="000000"/>
                            </a:solidFill>
                            <a:latin typeface="Roboto Bold"/>
                            <a:ea typeface="OPPOSans M"/>
                            <a:cs typeface="+mn-ea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rgbClr val="000000"/>
                            </a:solidFill>
                            <a:latin typeface="Roboto Bold"/>
                            <a:ea typeface="OPPOSans M"/>
                            <a:cs typeface="+mn-ea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rgbClr val="000000"/>
                            </a:solidFill>
                            <a:latin typeface="Roboto Bold"/>
                            <a:ea typeface="OPPOSans M"/>
                            <a:cs typeface="+mn-ea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rgbClr val="000000"/>
                            </a:solidFill>
                            <a:latin typeface="Roboto Bold"/>
                            <a:ea typeface="OPPOSans M"/>
                            <a:cs typeface="+mn-ea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rgbClr val="000000"/>
                            </a:solidFill>
                            <a:latin typeface="Roboto Bold"/>
                            <a:ea typeface="OPPOSans M"/>
                            <a:cs typeface="+mn-ea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rgbClr val="000000"/>
                            </a:solidFill>
                            <a:latin typeface="Roboto Bold"/>
                            <a:ea typeface="OPPOSans M"/>
                            <a:cs typeface="+mn-ea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rgbClr val="000000"/>
                            </a:solidFill>
                            <a:latin typeface="Roboto Bold"/>
                            <a:ea typeface="OPPOSans M"/>
                            <a:cs typeface="+mn-ea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rgbClr val="000000"/>
                            </a:solidFill>
                            <a:latin typeface="Roboto Bold"/>
                            <a:ea typeface="OPPOSans M"/>
                            <a:cs typeface="+mn-ea"/>
                          </a:defRPr>
                        </a:lvl9pPr>
                      </a:lstStyle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defRPr/>
                        </a:pPr>
                        <a:endParaRPr kumimoji="0" lang="zh-CN" alt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华文中宋" panose="02010600040101010101" charset="-122"/>
                          <a:ea typeface="华文中宋" panose="02010600040101010101" charset="-122"/>
                          <a:cs typeface="Arial" panose="020B0604020202020204"/>
                        </a:endParaRPr>
                      </a:p>
                    </p:txBody>
                  </p:sp>
                </p:grpSp>
                <p:grpSp>
                  <p:nvGrpSpPr>
                    <p:cNvPr id="42" name="组合 41"/>
                    <p:cNvGrpSpPr/>
                    <p:nvPr/>
                  </p:nvGrpSpPr>
                  <p:grpSpPr>
                    <a:xfrm>
                      <a:off x="1759077" y="4595426"/>
                      <a:ext cx="871412" cy="0"/>
                      <a:chOff x="1768601" y="4536729"/>
                      <a:chExt cx="871412" cy="0"/>
                    </a:xfrm>
                  </p:grpSpPr>
                  <p:cxnSp>
                    <p:nvCxnSpPr>
                      <p:cNvPr id="43" name="直接连接符 42"/>
                      <p:cNvCxnSpPr/>
                      <p:nvPr/>
                    </p:nvCxnSpPr>
                    <p:spPr>
                      <a:xfrm>
                        <a:off x="1768601" y="4536729"/>
                        <a:ext cx="871412" cy="0"/>
                      </a:xfrm>
                      <a:prstGeom prst="line">
                        <a:avLst/>
                      </a:prstGeom>
                      <a:noFill/>
                      <a:ln w="28575" cap="rnd" cmpd="sng" algn="ctr">
                        <a:solidFill>
                          <a:srgbClr val="B96E45"/>
                        </a:solidFill>
                        <a:prstDash val="solid"/>
                        <a:miter lim="800000"/>
                      </a:ln>
                      <a:effectLst/>
                      <a:scene3d>
                        <a:camera prst="perspectiveLeft">
                          <a:rot lat="21180000" lon="0" rev="0"/>
                        </a:camera>
                        <a:lightRig rig="contrasting" dir="t"/>
                      </a:scene3d>
                    </p:spPr>
                  </p:cxnSp>
                  <p:cxnSp>
                    <p:nvCxnSpPr>
                      <p:cNvPr id="44" name="直接连接符 43"/>
                      <p:cNvCxnSpPr/>
                      <p:nvPr/>
                    </p:nvCxnSpPr>
                    <p:spPr>
                      <a:xfrm>
                        <a:off x="1768601" y="4536729"/>
                        <a:ext cx="871412" cy="0"/>
                      </a:xfrm>
                      <a:prstGeom prst="line">
                        <a:avLst/>
                      </a:prstGeom>
                      <a:noFill/>
                      <a:ln w="6350" cap="rnd" cmpd="sng" algn="ctr">
                        <a:solidFill>
                          <a:sysClr val="window" lastClr="FFFFFF">
                            <a:alpha val="61000"/>
                          </a:sysClr>
                        </a:solidFill>
                        <a:prstDash val="lgDashDot"/>
                        <a:miter lim="800000"/>
                      </a:ln>
                      <a:effectLst/>
                      <a:scene3d>
                        <a:camera prst="perspectiveLeft">
                          <a:rot lat="21180000" lon="0" rev="0"/>
                        </a:camera>
                        <a:lightRig rig="contrasting" dir="t"/>
                      </a:scene3d>
                    </p:spPr>
                  </p:cxnSp>
                </p:grpSp>
              </p:grpSp>
              <p:grpSp>
                <p:nvGrpSpPr>
                  <p:cNvPr id="45" name="组合 44"/>
                  <p:cNvGrpSpPr/>
                  <p:nvPr/>
                </p:nvGrpSpPr>
                <p:grpSpPr>
                  <a:xfrm flipH="1">
                    <a:off x="1494670" y="3499170"/>
                    <a:ext cx="380526" cy="2362200"/>
                    <a:chOff x="1736354" y="3414326"/>
                    <a:chExt cx="894135" cy="2362200"/>
                  </a:xfrm>
                </p:grpSpPr>
                <p:grpSp>
                  <p:nvGrpSpPr>
                    <p:cNvPr id="46" name="组合 45"/>
                    <p:cNvGrpSpPr/>
                    <p:nvPr/>
                  </p:nvGrpSpPr>
                  <p:grpSpPr>
                    <a:xfrm>
                      <a:off x="1736354" y="3414326"/>
                      <a:ext cx="886628" cy="2362200"/>
                      <a:chOff x="11139856" y="2554202"/>
                      <a:chExt cx="886628" cy="2362200"/>
                    </a:xfrm>
                  </p:grpSpPr>
                  <p:sp>
                    <p:nvSpPr>
                      <p:cNvPr id="47" name="右大括号 46"/>
                      <p:cNvSpPr/>
                      <p:nvPr/>
                    </p:nvSpPr>
                    <p:spPr>
                      <a:xfrm rot="10800000">
                        <a:off x="11139856" y="2554202"/>
                        <a:ext cx="886628" cy="2362200"/>
                      </a:xfrm>
                      <a:prstGeom prst="rightBrace">
                        <a:avLst>
                          <a:gd name="adj1" fmla="val 60663"/>
                          <a:gd name="adj2" fmla="val 50000"/>
                        </a:avLst>
                      </a:prstGeom>
                      <a:noFill/>
                      <a:ln w="28575" cap="rnd" cmpd="sng" algn="ctr">
                        <a:solidFill>
                          <a:srgbClr val="B96E45"/>
                        </a:solidFill>
                        <a:prstDash val="solid"/>
                        <a:miter lim="800000"/>
                      </a:ln>
                      <a:effectLst/>
                      <a:scene3d>
                        <a:camera prst="perspectiveLeft">
                          <a:rot lat="21180000" lon="0" rev="0"/>
                        </a:camera>
                        <a:lightRig rig="contrasting" dir="t"/>
                      </a:scene3d>
                    </p:spPr>
                    <p:txBody>
                      <a:bodyPr rtlCol="0" anchor="ctr"/>
                      <a:lstStyle>
                        <a:defPPr>
                          <a:defRPr lang="zh-CN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rgbClr val="000000"/>
                            </a:solidFill>
                            <a:latin typeface="Roboto Bold"/>
                            <a:ea typeface="OPPOSans M"/>
                            <a:cs typeface="+mn-ea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rgbClr val="000000"/>
                            </a:solidFill>
                            <a:latin typeface="Roboto Bold"/>
                            <a:ea typeface="OPPOSans M"/>
                            <a:cs typeface="+mn-ea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rgbClr val="000000"/>
                            </a:solidFill>
                            <a:latin typeface="Roboto Bold"/>
                            <a:ea typeface="OPPOSans M"/>
                            <a:cs typeface="+mn-ea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rgbClr val="000000"/>
                            </a:solidFill>
                            <a:latin typeface="Roboto Bold"/>
                            <a:ea typeface="OPPOSans M"/>
                            <a:cs typeface="+mn-ea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rgbClr val="000000"/>
                            </a:solidFill>
                            <a:latin typeface="Roboto Bold"/>
                            <a:ea typeface="OPPOSans M"/>
                            <a:cs typeface="+mn-ea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rgbClr val="000000"/>
                            </a:solidFill>
                            <a:latin typeface="Roboto Bold"/>
                            <a:ea typeface="OPPOSans M"/>
                            <a:cs typeface="+mn-ea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rgbClr val="000000"/>
                            </a:solidFill>
                            <a:latin typeface="Roboto Bold"/>
                            <a:ea typeface="OPPOSans M"/>
                            <a:cs typeface="+mn-ea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rgbClr val="000000"/>
                            </a:solidFill>
                            <a:latin typeface="Roboto Bold"/>
                            <a:ea typeface="OPPOSans M"/>
                            <a:cs typeface="+mn-ea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rgbClr val="000000"/>
                            </a:solidFill>
                            <a:latin typeface="Roboto Bold"/>
                            <a:ea typeface="OPPOSans M"/>
                            <a:cs typeface="+mn-ea"/>
                          </a:defRPr>
                        </a:lvl9pPr>
                      </a:lstStyle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defRPr/>
                        </a:pPr>
                        <a:endParaRPr kumimoji="0" lang="zh-CN" alt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华文中宋" panose="02010600040101010101" charset="-122"/>
                          <a:ea typeface="华文中宋" panose="02010600040101010101" charset="-122"/>
                          <a:cs typeface="Arial" panose="020B0604020202020204"/>
                        </a:endParaRPr>
                      </a:p>
                    </p:txBody>
                  </p:sp>
                  <p:sp>
                    <p:nvSpPr>
                      <p:cNvPr id="48" name="右大括号 47"/>
                      <p:cNvSpPr/>
                      <p:nvPr/>
                    </p:nvSpPr>
                    <p:spPr>
                      <a:xfrm rot="10800000">
                        <a:off x="11139856" y="2554204"/>
                        <a:ext cx="886628" cy="2362196"/>
                      </a:xfrm>
                      <a:prstGeom prst="rightBrace">
                        <a:avLst>
                          <a:gd name="adj1" fmla="val 60663"/>
                          <a:gd name="adj2" fmla="val 50000"/>
                        </a:avLst>
                      </a:prstGeom>
                      <a:noFill/>
                      <a:ln w="6350" cap="rnd" cmpd="sng" algn="ctr">
                        <a:solidFill>
                          <a:sysClr val="window" lastClr="FFFFFF">
                            <a:alpha val="61000"/>
                          </a:sysClr>
                        </a:solidFill>
                        <a:prstDash val="lgDashDot"/>
                        <a:miter lim="800000"/>
                      </a:ln>
                      <a:effectLst/>
                      <a:scene3d>
                        <a:camera prst="perspectiveLeft">
                          <a:rot lat="21180000" lon="0" rev="0"/>
                        </a:camera>
                        <a:lightRig rig="contrasting" dir="t"/>
                      </a:scene3d>
                    </p:spPr>
                    <p:txBody>
                      <a:bodyPr rtlCol="0" anchor="ctr"/>
                      <a:lstStyle>
                        <a:defPPr>
                          <a:defRPr lang="zh-CN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rgbClr val="000000"/>
                            </a:solidFill>
                            <a:latin typeface="Roboto Bold"/>
                            <a:ea typeface="OPPOSans M"/>
                            <a:cs typeface="+mn-ea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rgbClr val="000000"/>
                            </a:solidFill>
                            <a:latin typeface="Roboto Bold"/>
                            <a:ea typeface="OPPOSans M"/>
                            <a:cs typeface="+mn-ea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rgbClr val="000000"/>
                            </a:solidFill>
                            <a:latin typeface="Roboto Bold"/>
                            <a:ea typeface="OPPOSans M"/>
                            <a:cs typeface="+mn-ea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rgbClr val="000000"/>
                            </a:solidFill>
                            <a:latin typeface="Roboto Bold"/>
                            <a:ea typeface="OPPOSans M"/>
                            <a:cs typeface="+mn-ea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rgbClr val="000000"/>
                            </a:solidFill>
                            <a:latin typeface="Roboto Bold"/>
                            <a:ea typeface="OPPOSans M"/>
                            <a:cs typeface="+mn-ea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rgbClr val="000000"/>
                            </a:solidFill>
                            <a:latin typeface="Roboto Bold"/>
                            <a:ea typeface="OPPOSans M"/>
                            <a:cs typeface="+mn-ea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rgbClr val="000000"/>
                            </a:solidFill>
                            <a:latin typeface="Roboto Bold"/>
                            <a:ea typeface="OPPOSans M"/>
                            <a:cs typeface="+mn-ea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rgbClr val="000000"/>
                            </a:solidFill>
                            <a:latin typeface="Roboto Bold"/>
                            <a:ea typeface="OPPOSans M"/>
                            <a:cs typeface="+mn-ea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rgbClr val="000000"/>
                            </a:solidFill>
                            <a:latin typeface="Roboto Bold"/>
                            <a:ea typeface="OPPOSans M"/>
                            <a:cs typeface="+mn-ea"/>
                          </a:defRPr>
                        </a:lvl9pPr>
                      </a:lstStyle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defRPr/>
                        </a:pPr>
                        <a:endParaRPr kumimoji="0" lang="zh-CN" alt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华文中宋" panose="02010600040101010101" charset="-122"/>
                          <a:ea typeface="华文中宋" panose="02010600040101010101" charset="-122"/>
                          <a:cs typeface="Arial" panose="020B0604020202020204"/>
                        </a:endParaRPr>
                      </a:p>
                    </p:txBody>
                  </p:sp>
                </p:grpSp>
                <p:grpSp>
                  <p:nvGrpSpPr>
                    <p:cNvPr id="49" name="组合 48"/>
                    <p:cNvGrpSpPr/>
                    <p:nvPr/>
                  </p:nvGrpSpPr>
                  <p:grpSpPr>
                    <a:xfrm>
                      <a:off x="1759077" y="4595426"/>
                      <a:ext cx="871412" cy="0"/>
                      <a:chOff x="1768601" y="4536729"/>
                      <a:chExt cx="871412" cy="0"/>
                    </a:xfrm>
                  </p:grpSpPr>
                  <p:cxnSp>
                    <p:nvCxnSpPr>
                      <p:cNvPr id="50" name="直接连接符 49"/>
                      <p:cNvCxnSpPr/>
                      <p:nvPr/>
                    </p:nvCxnSpPr>
                    <p:spPr>
                      <a:xfrm>
                        <a:off x="1768601" y="4536729"/>
                        <a:ext cx="871412" cy="0"/>
                      </a:xfrm>
                      <a:prstGeom prst="line">
                        <a:avLst/>
                      </a:prstGeom>
                      <a:noFill/>
                      <a:ln w="28575" cap="rnd" cmpd="sng" algn="ctr">
                        <a:solidFill>
                          <a:srgbClr val="B96E45"/>
                        </a:solidFill>
                        <a:prstDash val="solid"/>
                        <a:miter lim="800000"/>
                      </a:ln>
                      <a:effectLst/>
                      <a:scene3d>
                        <a:camera prst="perspectiveLeft">
                          <a:rot lat="21180000" lon="0" rev="0"/>
                        </a:camera>
                        <a:lightRig rig="contrasting" dir="t"/>
                      </a:scene3d>
                    </p:spPr>
                  </p:cxnSp>
                  <p:cxnSp>
                    <p:nvCxnSpPr>
                      <p:cNvPr id="51" name="直接连接符 50"/>
                      <p:cNvCxnSpPr/>
                      <p:nvPr/>
                    </p:nvCxnSpPr>
                    <p:spPr>
                      <a:xfrm>
                        <a:off x="1768601" y="4536729"/>
                        <a:ext cx="871412" cy="0"/>
                      </a:xfrm>
                      <a:prstGeom prst="line">
                        <a:avLst/>
                      </a:prstGeom>
                      <a:noFill/>
                      <a:ln w="6350" cap="rnd" cmpd="sng" algn="ctr">
                        <a:solidFill>
                          <a:sysClr val="window" lastClr="FFFFFF">
                            <a:alpha val="61000"/>
                          </a:sysClr>
                        </a:solidFill>
                        <a:prstDash val="lgDashDot"/>
                        <a:miter lim="800000"/>
                      </a:ln>
                      <a:effectLst/>
                      <a:scene3d>
                        <a:camera prst="perspectiveLeft">
                          <a:rot lat="21180000" lon="0" rev="0"/>
                        </a:camera>
                        <a:lightRig rig="contrasting" dir="t"/>
                      </a:scene3d>
                    </p:spPr>
                  </p:cxnSp>
                </p:grpSp>
              </p:grpSp>
            </p:grpSp>
            <p:grpSp>
              <p:nvGrpSpPr>
                <p:cNvPr id="52" name="组合 51"/>
                <p:cNvGrpSpPr/>
                <p:nvPr/>
              </p:nvGrpSpPr>
              <p:grpSpPr>
                <a:xfrm>
                  <a:off x="1966846" y="4407581"/>
                  <a:ext cx="914760" cy="507278"/>
                  <a:chOff x="1815769" y="4322368"/>
                  <a:chExt cx="914760" cy="507278"/>
                </a:xfrm>
              </p:grpSpPr>
              <p:grpSp>
                <p:nvGrpSpPr>
                  <p:cNvPr id="53" name="组合 52"/>
                  <p:cNvGrpSpPr/>
                  <p:nvPr/>
                </p:nvGrpSpPr>
                <p:grpSpPr>
                  <a:xfrm>
                    <a:off x="1815769" y="4508981"/>
                    <a:ext cx="914760" cy="320665"/>
                    <a:chOff x="8480376" y="2621341"/>
                    <a:chExt cx="1072278" cy="208445"/>
                  </a:xfrm>
                </p:grpSpPr>
                <p:sp>
                  <p:nvSpPr>
                    <p:cNvPr id="54" name="PA-椭圆 22"/>
                    <p:cNvSpPr/>
                    <p:nvPr>
                      <p:custDataLst>
                        <p:tags r:id="rId2"/>
                      </p:custDataLst>
                    </p:nvPr>
                  </p:nvSpPr>
                  <p:spPr>
                    <a:xfrm>
                      <a:off x="8480376" y="2621341"/>
                      <a:ext cx="1072278" cy="208445"/>
                    </a:xfrm>
                    <a:prstGeom prst="ellipse">
                      <a:avLst/>
                    </a:prstGeom>
                    <a:gradFill>
                      <a:gsLst>
                        <a:gs pos="55000">
                          <a:srgbClr val="B96E45">
                            <a:alpha val="7000"/>
                          </a:srgbClr>
                        </a:gs>
                        <a:gs pos="10000">
                          <a:srgbClr val="B96E45">
                            <a:lumMod val="20000"/>
                            <a:lumOff val="80000"/>
                            <a:alpha val="0"/>
                          </a:srgbClr>
                        </a:gs>
                        <a:gs pos="100000">
                          <a:srgbClr val="B96E45">
                            <a:alpha val="20000"/>
                          </a:srgbClr>
                        </a:gs>
                      </a:gsLst>
                      <a:lin ang="5400000" scaled="1"/>
                    </a:gradFill>
                    <a:ln w="254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algn="ctr">
                        <a:defRPr/>
                      </a:pPr>
                      <a:endParaRPr lang="zh-CN" altLang="en-US" b="1" kern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华文中宋" panose="02010600040101010101" charset="-122"/>
                        <a:ea typeface="华文中宋" panose="02010600040101010101" charset="-122"/>
                        <a:cs typeface="阿里巴巴普惠体 2.0 65 Medium" panose="00020600040101010101" charset="-122"/>
                        <a:sym typeface="OPPOSans M"/>
                      </a:endParaRPr>
                    </a:p>
                  </p:txBody>
                </p:sp>
                <p:sp>
                  <p:nvSpPr>
                    <p:cNvPr id="55" name="PA-旁门左道出品"/>
                    <p:cNvSpPr/>
                    <p:nvPr>
                      <p:custDataLst>
                        <p:tags r:id="rId3"/>
                      </p:custDataLst>
                    </p:nvPr>
                  </p:nvSpPr>
                  <p:spPr>
                    <a:xfrm>
                      <a:off x="8570991" y="2625287"/>
                      <a:ext cx="886928" cy="155151"/>
                    </a:xfrm>
                    <a:prstGeom prst="ellipse">
                      <a:avLst/>
                    </a:prstGeom>
                    <a:gradFill>
                      <a:gsLst>
                        <a:gs pos="7000">
                          <a:srgbClr val="B96E45">
                            <a:lumMod val="20000"/>
                            <a:lumOff val="80000"/>
                            <a:alpha val="0"/>
                          </a:srgbClr>
                        </a:gs>
                        <a:gs pos="99000">
                          <a:srgbClr val="B96E45">
                            <a:alpha val="27000"/>
                          </a:srgbClr>
                        </a:gs>
                      </a:gsLst>
                      <a:lin ang="5400000" scaled="1"/>
                    </a:gradFill>
                    <a:ln w="6350" cap="flat" cmpd="sng" algn="ctr">
                      <a:gradFill>
                        <a:gsLst>
                          <a:gs pos="8000">
                            <a:srgbClr val="B96E45">
                              <a:lumMod val="20000"/>
                              <a:lumOff val="80000"/>
                              <a:alpha val="0"/>
                            </a:srgbClr>
                          </a:gs>
                          <a:gs pos="100000">
                            <a:srgbClr val="B96E45"/>
                          </a:gs>
                        </a:gsLst>
                        <a:lin ang="5400000" scaled="1"/>
                      </a:gra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algn="ctr">
                        <a:defRPr/>
                      </a:pPr>
                      <a:endParaRPr lang="zh-CN" altLang="en-US" b="1" kern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华文中宋" panose="02010600040101010101" charset="-122"/>
                        <a:ea typeface="华文中宋" panose="02010600040101010101" charset="-122"/>
                        <a:cs typeface="阿里巴巴普惠体 2.0 65 Medium" panose="00020600040101010101" charset="-122"/>
                        <a:sym typeface="OPPOSans M"/>
                      </a:endParaRPr>
                    </a:p>
                  </p:txBody>
                </p:sp>
              </p:grpSp>
              <p:sp>
                <p:nvSpPr>
                  <p:cNvPr id="56" name="文本框 55"/>
                  <p:cNvSpPr txBox="1"/>
                  <p:nvPr/>
                </p:nvSpPr>
                <p:spPr>
                  <a:xfrm>
                    <a:off x="1837857" y="4322368"/>
                    <a:ext cx="870585" cy="368300"/>
                  </a:xfrm>
                  <a:prstGeom prst="rect">
                    <a:avLst/>
                  </a:prstGeom>
                  <a:noFill/>
                </p:spPr>
                <p:txBody>
                  <a:bodyPr vert="horz" wrap="none">
                    <a:spAutoFit/>
                  </a:bodyPr>
                  <a:lstStyle/>
                  <a:p>
                    <a:pPr algn="ctr">
                      <a:defRPr/>
                    </a:pPr>
                    <a:r>
                      <a:rPr lang="zh-CN" altLang="en-US" b="1" dirty="0">
                        <a:solidFill>
                          <a:srgbClr val="B96E45"/>
                        </a:solidFill>
                        <a:latin typeface="华文中宋" panose="02010600040101010101" charset="-122"/>
                        <a:ea typeface="华文中宋" panose="02010600040101010101" charset="-122"/>
                      </a:rPr>
                      <a:t>控于严</a:t>
                    </a:r>
                    <a:endParaRPr lang="zh-CN" altLang="en-US" b="1" dirty="0">
                      <a:solidFill>
                        <a:srgbClr val="B96E45"/>
                      </a:solidFill>
                      <a:latin typeface="华文中宋" panose="02010600040101010101" charset="-122"/>
                      <a:ea typeface="华文中宋" panose="02010600040101010101" charset="-122"/>
                    </a:endParaRPr>
                  </a:p>
                </p:txBody>
              </p:sp>
            </p:grpSp>
            <p:grpSp>
              <p:nvGrpSpPr>
                <p:cNvPr id="57" name="组合 56"/>
                <p:cNvGrpSpPr/>
                <p:nvPr/>
              </p:nvGrpSpPr>
              <p:grpSpPr>
                <a:xfrm>
                  <a:off x="655658" y="3217375"/>
                  <a:ext cx="877510" cy="546564"/>
                  <a:chOff x="565528" y="3397797"/>
                  <a:chExt cx="877510" cy="546564"/>
                </a:xfrm>
              </p:grpSpPr>
              <p:grpSp>
                <p:nvGrpSpPr>
                  <p:cNvPr id="58" name="组合 57"/>
                  <p:cNvGrpSpPr/>
                  <p:nvPr/>
                </p:nvGrpSpPr>
                <p:grpSpPr>
                  <a:xfrm>
                    <a:off x="565528" y="3584405"/>
                    <a:ext cx="877510" cy="359956"/>
                    <a:chOff x="500613" y="3584405"/>
                    <a:chExt cx="1007340" cy="359956"/>
                  </a:xfrm>
                </p:grpSpPr>
                <p:sp>
                  <p:nvSpPr>
                    <p:cNvPr id="59" name="PA-椭圆 22"/>
                    <p:cNvSpPr/>
                    <p:nvPr>
                      <p:custDataLst>
                        <p:tags r:id="rId4"/>
                      </p:custDataLst>
                    </p:nvPr>
                  </p:nvSpPr>
                  <p:spPr>
                    <a:xfrm>
                      <a:off x="500613" y="3584405"/>
                      <a:ext cx="1007340" cy="359956"/>
                    </a:xfrm>
                    <a:prstGeom prst="ellipse">
                      <a:avLst/>
                    </a:prstGeom>
                    <a:gradFill>
                      <a:gsLst>
                        <a:gs pos="55000">
                          <a:srgbClr val="B96E45">
                            <a:alpha val="7000"/>
                          </a:srgbClr>
                        </a:gs>
                        <a:gs pos="10000">
                          <a:srgbClr val="B96E45">
                            <a:lumMod val="20000"/>
                            <a:lumOff val="80000"/>
                            <a:alpha val="0"/>
                          </a:srgbClr>
                        </a:gs>
                        <a:gs pos="100000">
                          <a:srgbClr val="B96E45">
                            <a:alpha val="20000"/>
                          </a:srgbClr>
                        </a:gs>
                      </a:gsLst>
                      <a:lin ang="5400000" scaled="1"/>
                    </a:gradFill>
                    <a:ln w="254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algn="ctr">
                        <a:defRPr/>
                      </a:pPr>
                      <a:endParaRPr lang="zh-CN" altLang="en-US" b="1" kern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华文中宋" panose="02010600040101010101" charset="-122"/>
                        <a:ea typeface="华文中宋" panose="02010600040101010101" charset="-122"/>
                        <a:cs typeface="阿里巴巴普惠体 2.0 65 Medium" panose="00020600040101010101" charset="-122"/>
                        <a:sym typeface="OPPOSans M"/>
                      </a:endParaRPr>
                    </a:p>
                  </p:txBody>
                </p:sp>
                <p:sp>
                  <p:nvSpPr>
                    <p:cNvPr id="60" name="PA-旁门左道出品"/>
                    <p:cNvSpPr/>
                    <p:nvPr>
                      <p:custDataLst>
                        <p:tags r:id="rId5"/>
                      </p:custDataLst>
                    </p:nvPr>
                  </p:nvSpPr>
                  <p:spPr>
                    <a:xfrm>
                      <a:off x="585920" y="3590475"/>
                      <a:ext cx="833214" cy="267925"/>
                    </a:xfrm>
                    <a:prstGeom prst="ellipse">
                      <a:avLst/>
                    </a:prstGeom>
                    <a:gradFill>
                      <a:gsLst>
                        <a:gs pos="7000">
                          <a:srgbClr val="B96E45">
                            <a:lumMod val="20000"/>
                            <a:lumOff val="80000"/>
                            <a:alpha val="0"/>
                          </a:srgbClr>
                        </a:gs>
                        <a:gs pos="99000">
                          <a:srgbClr val="B96E45">
                            <a:alpha val="27000"/>
                          </a:srgbClr>
                        </a:gs>
                      </a:gsLst>
                      <a:lin ang="5400000" scaled="1"/>
                    </a:gradFill>
                    <a:ln w="6350" cap="flat" cmpd="sng" algn="ctr">
                      <a:gradFill>
                        <a:gsLst>
                          <a:gs pos="8000">
                            <a:srgbClr val="B96E45">
                              <a:lumMod val="20000"/>
                              <a:lumOff val="80000"/>
                              <a:alpha val="0"/>
                            </a:srgbClr>
                          </a:gs>
                          <a:gs pos="100000">
                            <a:srgbClr val="B96E45"/>
                          </a:gs>
                        </a:gsLst>
                        <a:lin ang="5400000" scaled="1"/>
                      </a:gra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algn="ctr">
                        <a:defRPr/>
                      </a:pPr>
                      <a:endParaRPr lang="zh-CN" altLang="en-US" b="1" kern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华文中宋" panose="02010600040101010101" charset="-122"/>
                        <a:ea typeface="华文中宋" panose="02010600040101010101" charset="-122"/>
                        <a:cs typeface="阿里巴巴普惠体 2.0 65 Medium" panose="00020600040101010101" charset="-122"/>
                        <a:sym typeface="OPPOSans M"/>
                      </a:endParaRPr>
                    </a:p>
                  </p:txBody>
                </p:sp>
              </p:grpSp>
              <p:sp>
                <p:nvSpPr>
                  <p:cNvPr id="61" name="文本框 60"/>
                  <p:cNvSpPr txBox="1"/>
                  <p:nvPr/>
                </p:nvSpPr>
                <p:spPr>
                  <a:xfrm>
                    <a:off x="759809" y="3397797"/>
                    <a:ext cx="488950" cy="460375"/>
                  </a:xfrm>
                  <a:prstGeom prst="rect">
                    <a:avLst/>
                  </a:prstGeom>
                  <a:noFill/>
                </p:spPr>
                <p:txBody>
                  <a:bodyPr vert="horz" wrap="none">
                    <a:spAutoFit/>
                  </a:bodyPr>
                  <a:lstStyle/>
                  <a:p>
                    <a:pPr algn="ctr">
                      <a:defRPr/>
                    </a:pPr>
                    <a:r>
                      <a:rPr lang="zh-CN" altLang="en-US" sz="1200" b="1" dirty="0">
                        <a:solidFill>
                          <a:srgbClr val="B96E45"/>
                        </a:solidFill>
                        <a:latin typeface="华文中宋" panose="02010600040101010101" charset="-122"/>
                        <a:ea typeface="华文中宋" panose="02010600040101010101" charset="-122"/>
                      </a:rPr>
                      <a:t>校门</a:t>
                    </a:r>
                    <a:endParaRPr lang="zh-CN" altLang="en-US" sz="1200" b="1" dirty="0">
                      <a:solidFill>
                        <a:srgbClr val="B96E45"/>
                      </a:solidFill>
                      <a:latin typeface="华文中宋" panose="02010600040101010101" charset="-122"/>
                      <a:ea typeface="华文中宋" panose="02010600040101010101" charset="-122"/>
                    </a:endParaRPr>
                  </a:p>
                  <a:p>
                    <a:pPr algn="ctr">
                      <a:defRPr/>
                    </a:pPr>
                    <a:r>
                      <a:rPr lang="zh-CN" altLang="en-US" sz="1200" b="1" dirty="0">
                        <a:solidFill>
                          <a:srgbClr val="B96E45"/>
                        </a:solidFill>
                        <a:latin typeface="华文中宋" panose="02010600040101010101" charset="-122"/>
                        <a:ea typeface="华文中宋" panose="02010600040101010101" charset="-122"/>
                      </a:rPr>
                      <a:t>管理</a:t>
                    </a:r>
                    <a:endParaRPr lang="zh-CN" altLang="en-US" sz="1200" b="1" dirty="0">
                      <a:solidFill>
                        <a:srgbClr val="B96E45"/>
                      </a:solidFill>
                      <a:latin typeface="华文中宋" panose="02010600040101010101" charset="-122"/>
                      <a:ea typeface="华文中宋" panose="02010600040101010101" charset="-122"/>
                    </a:endParaRPr>
                  </a:p>
                </p:txBody>
              </p:sp>
            </p:grpSp>
            <p:grpSp>
              <p:nvGrpSpPr>
                <p:cNvPr id="62" name="组合 61"/>
                <p:cNvGrpSpPr/>
                <p:nvPr/>
              </p:nvGrpSpPr>
              <p:grpSpPr>
                <a:xfrm>
                  <a:off x="655658" y="4387938"/>
                  <a:ext cx="877510" cy="546564"/>
                  <a:chOff x="565528" y="3397797"/>
                  <a:chExt cx="877510" cy="546564"/>
                </a:xfrm>
              </p:grpSpPr>
              <p:grpSp>
                <p:nvGrpSpPr>
                  <p:cNvPr id="63" name="组合 62"/>
                  <p:cNvGrpSpPr/>
                  <p:nvPr/>
                </p:nvGrpSpPr>
                <p:grpSpPr>
                  <a:xfrm>
                    <a:off x="565528" y="3584405"/>
                    <a:ext cx="877510" cy="359956"/>
                    <a:chOff x="500613" y="3584405"/>
                    <a:chExt cx="1007340" cy="359956"/>
                  </a:xfrm>
                </p:grpSpPr>
                <p:sp>
                  <p:nvSpPr>
                    <p:cNvPr id="64" name="PA-椭圆 22"/>
                    <p:cNvSpPr/>
                    <p:nvPr>
                      <p:custDataLst>
                        <p:tags r:id="rId6"/>
                      </p:custDataLst>
                    </p:nvPr>
                  </p:nvSpPr>
                  <p:spPr>
                    <a:xfrm>
                      <a:off x="500613" y="3584405"/>
                      <a:ext cx="1007340" cy="359956"/>
                    </a:xfrm>
                    <a:prstGeom prst="ellipse">
                      <a:avLst/>
                    </a:prstGeom>
                    <a:gradFill>
                      <a:gsLst>
                        <a:gs pos="55000">
                          <a:srgbClr val="B96E45">
                            <a:alpha val="7000"/>
                          </a:srgbClr>
                        </a:gs>
                        <a:gs pos="10000">
                          <a:srgbClr val="B96E45">
                            <a:lumMod val="20000"/>
                            <a:lumOff val="80000"/>
                            <a:alpha val="0"/>
                          </a:srgbClr>
                        </a:gs>
                        <a:gs pos="100000">
                          <a:srgbClr val="B96E45">
                            <a:alpha val="20000"/>
                          </a:srgbClr>
                        </a:gs>
                      </a:gsLst>
                      <a:lin ang="5400000" scaled="1"/>
                    </a:gradFill>
                    <a:ln w="254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algn="ctr">
                        <a:defRPr/>
                      </a:pPr>
                      <a:endParaRPr lang="zh-CN" altLang="en-US" b="1" kern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华文中宋" panose="02010600040101010101" charset="-122"/>
                        <a:ea typeface="华文中宋" panose="02010600040101010101" charset="-122"/>
                        <a:cs typeface="阿里巴巴普惠体 2.0 65 Medium" panose="00020600040101010101" charset="-122"/>
                        <a:sym typeface="OPPOSans M"/>
                      </a:endParaRPr>
                    </a:p>
                  </p:txBody>
                </p:sp>
                <p:sp>
                  <p:nvSpPr>
                    <p:cNvPr id="65" name="PA-旁门左道出品"/>
                    <p:cNvSpPr/>
                    <p:nvPr>
                      <p:custDataLst>
                        <p:tags r:id="rId7"/>
                      </p:custDataLst>
                    </p:nvPr>
                  </p:nvSpPr>
                  <p:spPr>
                    <a:xfrm>
                      <a:off x="585920" y="3590475"/>
                      <a:ext cx="833214" cy="267925"/>
                    </a:xfrm>
                    <a:prstGeom prst="ellipse">
                      <a:avLst/>
                    </a:prstGeom>
                    <a:gradFill>
                      <a:gsLst>
                        <a:gs pos="7000">
                          <a:srgbClr val="B96E45">
                            <a:lumMod val="20000"/>
                            <a:lumOff val="80000"/>
                            <a:alpha val="0"/>
                          </a:srgbClr>
                        </a:gs>
                        <a:gs pos="99000">
                          <a:srgbClr val="B96E45">
                            <a:alpha val="27000"/>
                          </a:srgbClr>
                        </a:gs>
                      </a:gsLst>
                      <a:lin ang="5400000" scaled="1"/>
                    </a:gradFill>
                    <a:ln w="6350" cap="flat" cmpd="sng" algn="ctr">
                      <a:gradFill>
                        <a:gsLst>
                          <a:gs pos="8000">
                            <a:srgbClr val="B96E45">
                              <a:lumMod val="20000"/>
                              <a:lumOff val="80000"/>
                              <a:alpha val="0"/>
                            </a:srgbClr>
                          </a:gs>
                          <a:gs pos="100000">
                            <a:srgbClr val="B96E45"/>
                          </a:gs>
                        </a:gsLst>
                        <a:lin ang="5400000" scaled="1"/>
                      </a:gra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algn="ctr">
                        <a:defRPr/>
                      </a:pPr>
                      <a:endParaRPr lang="zh-CN" altLang="en-US" b="1" kern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华文中宋" panose="02010600040101010101" charset="-122"/>
                        <a:ea typeface="华文中宋" panose="02010600040101010101" charset="-122"/>
                        <a:cs typeface="阿里巴巴普惠体 2.0 65 Medium" panose="00020600040101010101" charset="-122"/>
                        <a:sym typeface="OPPOSans M"/>
                      </a:endParaRPr>
                    </a:p>
                  </p:txBody>
                </p:sp>
              </p:grpSp>
              <p:sp>
                <p:nvSpPr>
                  <p:cNvPr id="66" name="文本框 65"/>
                  <p:cNvSpPr txBox="1"/>
                  <p:nvPr/>
                </p:nvSpPr>
                <p:spPr>
                  <a:xfrm>
                    <a:off x="759813" y="3397797"/>
                    <a:ext cx="488950" cy="460375"/>
                  </a:xfrm>
                  <a:prstGeom prst="rect">
                    <a:avLst/>
                  </a:prstGeom>
                  <a:noFill/>
                </p:spPr>
                <p:txBody>
                  <a:bodyPr vert="horz" wrap="none">
                    <a:spAutoFit/>
                  </a:bodyPr>
                  <a:lstStyle/>
                  <a:p>
                    <a:pPr algn="ctr">
                      <a:defRPr/>
                    </a:pPr>
                    <a:r>
                      <a:rPr lang="zh-CN" altLang="en-US" sz="1200" b="1" dirty="0">
                        <a:solidFill>
                          <a:srgbClr val="B96E45"/>
                        </a:solidFill>
                        <a:latin typeface="华文中宋" panose="02010600040101010101" charset="-122"/>
                        <a:ea typeface="华文中宋" panose="02010600040101010101" charset="-122"/>
                      </a:rPr>
                      <a:t>食品</a:t>
                    </a:r>
                    <a:endParaRPr lang="zh-CN" altLang="en-US" sz="1200" b="1" dirty="0">
                      <a:solidFill>
                        <a:srgbClr val="B96E45"/>
                      </a:solidFill>
                      <a:latin typeface="华文中宋" panose="02010600040101010101" charset="-122"/>
                      <a:ea typeface="华文中宋" panose="02010600040101010101" charset="-122"/>
                    </a:endParaRPr>
                  </a:p>
                  <a:p>
                    <a:pPr algn="ctr">
                      <a:defRPr/>
                    </a:pPr>
                    <a:r>
                      <a:rPr lang="zh-CN" altLang="en-US" sz="1200" b="1" dirty="0">
                        <a:solidFill>
                          <a:srgbClr val="B96E45"/>
                        </a:solidFill>
                        <a:latin typeface="华文中宋" panose="02010600040101010101" charset="-122"/>
                        <a:ea typeface="华文中宋" panose="02010600040101010101" charset="-122"/>
                      </a:rPr>
                      <a:t>卫生</a:t>
                    </a:r>
                    <a:endParaRPr lang="zh-CN" altLang="en-US" sz="1200" b="1" dirty="0">
                      <a:solidFill>
                        <a:srgbClr val="B96E45"/>
                      </a:solidFill>
                      <a:latin typeface="华文中宋" panose="02010600040101010101" charset="-122"/>
                      <a:ea typeface="华文中宋" panose="02010600040101010101" charset="-122"/>
                    </a:endParaRPr>
                  </a:p>
                </p:txBody>
              </p:sp>
            </p:grpSp>
            <p:grpSp>
              <p:nvGrpSpPr>
                <p:cNvPr id="67" name="组合 66"/>
                <p:cNvGrpSpPr/>
                <p:nvPr/>
              </p:nvGrpSpPr>
              <p:grpSpPr>
                <a:xfrm>
                  <a:off x="655658" y="5558501"/>
                  <a:ext cx="877510" cy="546564"/>
                  <a:chOff x="565528" y="3397797"/>
                  <a:chExt cx="877510" cy="546564"/>
                </a:xfrm>
              </p:grpSpPr>
              <p:grpSp>
                <p:nvGrpSpPr>
                  <p:cNvPr id="68" name="组合 67"/>
                  <p:cNvGrpSpPr/>
                  <p:nvPr/>
                </p:nvGrpSpPr>
                <p:grpSpPr>
                  <a:xfrm>
                    <a:off x="565528" y="3584405"/>
                    <a:ext cx="877510" cy="359956"/>
                    <a:chOff x="500613" y="3584405"/>
                    <a:chExt cx="1007340" cy="359956"/>
                  </a:xfrm>
                </p:grpSpPr>
                <p:sp>
                  <p:nvSpPr>
                    <p:cNvPr id="69" name="PA-椭圆 22"/>
                    <p:cNvSpPr/>
                    <p:nvPr>
                      <p:custDataLst>
                        <p:tags r:id="rId8"/>
                      </p:custDataLst>
                    </p:nvPr>
                  </p:nvSpPr>
                  <p:spPr>
                    <a:xfrm>
                      <a:off x="500613" y="3584405"/>
                      <a:ext cx="1007340" cy="359956"/>
                    </a:xfrm>
                    <a:prstGeom prst="ellipse">
                      <a:avLst/>
                    </a:prstGeom>
                    <a:gradFill>
                      <a:gsLst>
                        <a:gs pos="55000">
                          <a:srgbClr val="B96E45">
                            <a:alpha val="7000"/>
                          </a:srgbClr>
                        </a:gs>
                        <a:gs pos="10000">
                          <a:srgbClr val="B96E45">
                            <a:lumMod val="20000"/>
                            <a:lumOff val="80000"/>
                            <a:alpha val="0"/>
                          </a:srgbClr>
                        </a:gs>
                        <a:gs pos="100000">
                          <a:srgbClr val="B96E45">
                            <a:alpha val="20000"/>
                          </a:srgbClr>
                        </a:gs>
                      </a:gsLst>
                      <a:lin ang="5400000" scaled="1"/>
                    </a:gradFill>
                    <a:ln w="254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algn="ctr">
                        <a:defRPr/>
                      </a:pPr>
                      <a:endParaRPr lang="zh-CN" altLang="en-US" b="1" kern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华文中宋" panose="02010600040101010101" charset="-122"/>
                        <a:ea typeface="华文中宋" panose="02010600040101010101" charset="-122"/>
                        <a:cs typeface="阿里巴巴普惠体 2.0 65 Medium" panose="00020600040101010101" charset="-122"/>
                        <a:sym typeface="OPPOSans M"/>
                      </a:endParaRPr>
                    </a:p>
                  </p:txBody>
                </p:sp>
                <p:sp>
                  <p:nvSpPr>
                    <p:cNvPr id="70" name="PA-旁门左道出品"/>
                    <p:cNvSpPr/>
                    <p:nvPr>
                      <p:custDataLst>
                        <p:tags r:id="rId9"/>
                      </p:custDataLst>
                    </p:nvPr>
                  </p:nvSpPr>
                  <p:spPr>
                    <a:xfrm>
                      <a:off x="585920" y="3590475"/>
                      <a:ext cx="833214" cy="267925"/>
                    </a:xfrm>
                    <a:prstGeom prst="ellipse">
                      <a:avLst/>
                    </a:prstGeom>
                    <a:gradFill>
                      <a:gsLst>
                        <a:gs pos="7000">
                          <a:srgbClr val="B96E45">
                            <a:lumMod val="20000"/>
                            <a:lumOff val="80000"/>
                            <a:alpha val="0"/>
                          </a:srgbClr>
                        </a:gs>
                        <a:gs pos="99000">
                          <a:srgbClr val="B96E45">
                            <a:alpha val="27000"/>
                          </a:srgbClr>
                        </a:gs>
                      </a:gsLst>
                      <a:lin ang="5400000" scaled="1"/>
                    </a:gradFill>
                    <a:ln w="6350" cap="flat" cmpd="sng" algn="ctr">
                      <a:gradFill>
                        <a:gsLst>
                          <a:gs pos="8000">
                            <a:srgbClr val="B96E45">
                              <a:lumMod val="20000"/>
                              <a:lumOff val="80000"/>
                              <a:alpha val="0"/>
                            </a:srgbClr>
                          </a:gs>
                          <a:gs pos="100000">
                            <a:srgbClr val="B96E45"/>
                          </a:gs>
                        </a:gsLst>
                        <a:lin ang="5400000" scaled="1"/>
                      </a:gra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algn="ctr">
                        <a:defRPr/>
                      </a:pPr>
                      <a:endParaRPr lang="zh-CN" altLang="en-US" b="1" kern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华文中宋" panose="02010600040101010101" charset="-122"/>
                        <a:ea typeface="华文中宋" panose="02010600040101010101" charset="-122"/>
                        <a:cs typeface="阿里巴巴普惠体 2.0 65 Medium" panose="00020600040101010101" charset="-122"/>
                        <a:sym typeface="OPPOSans M"/>
                      </a:endParaRPr>
                    </a:p>
                  </p:txBody>
                </p:sp>
              </p:grpSp>
              <p:sp>
                <p:nvSpPr>
                  <p:cNvPr id="71" name="文本框 70"/>
                  <p:cNvSpPr txBox="1"/>
                  <p:nvPr/>
                </p:nvSpPr>
                <p:spPr>
                  <a:xfrm>
                    <a:off x="759809" y="3397797"/>
                    <a:ext cx="488950" cy="460375"/>
                  </a:xfrm>
                  <a:prstGeom prst="rect">
                    <a:avLst/>
                  </a:prstGeom>
                  <a:noFill/>
                </p:spPr>
                <p:txBody>
                  <a:bodyPr vert="horz" wrap="none">
                    <a:spAutoFit/>
                  </a:bodyPr>
                  <a:lstStyle/>
                  <a:p>
                    <a:pPr algn="ctr">
                      <a:defRPr/>
                    </a:pPr>
                    <a:r>
                      <a:rPr lang="zh-CN" altLang="en-US" sz="1200" b="1" dirty="0">
                        <a:solidFill>
                          <a:srgbClr val="B96E45"/>
                        </a:solidFill>
                        <a:latin typeface="华文中宋" panose="02010600040101010101" charset="-122"/>
                        <a:ea typeface="华文中宋" panose="02010600040101010101" charset="-122"/>
                      </a:rPr>
                      <a:t>评估</a:t>
                    </a:r>
                    <a:endParaRPr lang="en-US" altLang="zh-CN" sz="1200" b="1" dirty="0">
                      <a:solidFill>
                        <a:srgbClr val="B96E45"/>
                      </a:solidFill>
                      <a:latin typeface="华文中宋" panose="02010600040101010101" charset="-122"/>
                      <a:ea typeface="华文中宋" panose="02010600040101010101" charset="-122"/>
                    </a:endParaRPr>
                  </a:p>
                  <a:p>
                    <a:pPr algn="ctr">
                      <a:defRPr/>
                    </a:pPr>
                    <a:r>
                      <a:rPr lang="zh-CN" altLang="en-US" sz="1200" b="1" dirty="0">
                        <a:solidFill>
                          <a:srgbClr val="B96E45"/>
                        </a:solidFill>
                        <a:latin typeface="华文中宋" panose="02010600040101010101" charset="-122"/>
                        <a:ea typeface="华文中宋" panose="02010600040101010101" charset="-122"/>
                      </a:rPr>
                      <a:t>反馈</a:t>
                    </a:r>
                    <a:endParaRPr lang="zh-CN" altLang="en-US" sz="1200" b="1" dirty="0">
                      <a:solidFill>
                        <a:srgbClr val="B96E45"/>
                      </a:solidFill>
                      <a:latin typeface="华文中宋" panose="02010600040101010101" charset="-122"/>
                      <a:ea typeface="华文中宋" panose="02010600040101010101" charset="-122"/>
                    </a:endParaRPr>
                  </a:p>
                </p:txBody>
              </p:sp>
            </p:grpSp>
            <p:grpSp>
              <p:nvGrpSpPr>
                <p:cNvPr id="72" name="组合 71"/>
                <p:cNvGrpSpPr/>
                <p:nvPr/>
              </p:nvGrpSpPr>
              <p:grpSpPr>
                <a:xfrm>
                  <a:off x="3315284" y="3217375"/>
                  <a:ext cx="877510" cy="546564"/>
                  <a:chOff x="565528" y="3397797"/>
                  <a:chExt cx="877510" cy="546564"/>
                </a:xfrm>
              </p:grpSpPr>
              <p:grpSp>
                <p:nvGrpSpPr>
                  <p:cNvPr id="73" name="组合 72"/>
                  <p:cNvGrpSpPr/>
                  <p:nvPr/>
                </p:nvGrpSpPr>
                <p:grpSpPr>
                  <a:xfrm>
                    <a:off x="565528" y="3584405"/>
                    <a:ext cx="877510" cy="359956"/>
                    <a:chOff x="500613" y="3584405"/>
                    <a:chExt cx="1007340" cy="359956"/>
                  </a:xfrm>
                </p:grpSpPr>
                <p:sp>
                  <p:nvSpPr>
                    <p:cNvPr id="74" name="PA-椭圆 22"/>
                    <p:cNvSpPr/>
                    <p:nvPr>
                      <p:custDataLst>
                        <p:tags r:id="rId10"/>
                      </p:custDataLst>
                    </p:nvPr>
                  </p:nvSpPr>
                  <p:spPr>
                    <a:xfrm>
                      <a:off x="500613" y="3584405"/>
                      <a:ext cx="1007340" cy="359956"/>
                    </a:xfrm>
                    <a:prstGeom prst="ellipse">
                      <a:avLst/>
                    </a:prstGeom>
                    <a:gradFill>
                      <a:gsLst>
                        <a:gs pos="55000">
                          <a:srgbClr val="B96E45">
                            <a:alpha val="7000"/>
                          </a:srgbClr>
                        </a:gs>
                        <a:gs pos="10000">
                          <a:srgbClr val="B96E45">
                            <a:lumMod val="20000"/>
                            <a:lumOff val="80000"/>
                            <a:alpha val="0"/>
                          </a:srgbClr>
                        </a:gs>
                        <a:gs pos="100000">
                          <a:srgbClr val="B96E45">
                            <a:alpha val="20000"/>
                          </a:srgbClr>
                        </a:gs>
                      </a:gsLst>
                      <a:lin ang="5400000" scaled="1"/>
                    </a:gradFill>
                    <a:ln w="254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algn="ctr">
                        <a:defRPr/>
                      </a:pPr>
                      <a:endParaRPr lang="zh-CN" altLang="en-US" b="1" kern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华文中宋" panose="02010600040101010101" charset="-122"/>
                        <a:ea typeface="华文中宋" panose="02010600040101010101" charset="-122"/>
                        <a:cs typeface="阿里巴巴普惠体 2.0 65 Medium" panose="00020600040101010101" charset="-122"/>
                        <a:sym typeface="OPPOSans M"/>
                      </a:endParaRPr>
                    </a:p>
                  </p:txBody>
                </p:sp>
                <p:sp>
                  <p:nvSpPr>
                    <p:cNvPr id="75" name="PA-旁门左道出品"/>
                    <p:cNvSpPr/>
                    <p:nvPr>
                      <p:custDataLst>
                        <p:tags r:id="rId11"/>
                      </p:custDataLst>
                    </p:nvPr>
                  </p:nvSpPr>
                  <p:spPr>
                    <a:xfrm>
                      <a:off x="585920" y="3590475"/>
                      <a:ext cx="833214" cy="267925"/>
                    </a:xfrm>
                    <a:prstGeom prst="ellipse">
                      <a:avLst/>
                    </a:prstGeom>
                    <a:gradFill>
                      <a:gsLst>
                        <a:gs pos="7000">
                          <a:srgbClr val="B96E45">
                            <a:lumMod val="20000"/>
                            <a:lumOff val="80000"/>
                            <a:alpha val="0"/>
                          </a:srgbClr>
                        </a:gs>
                        <a:gs pos="99000">
                          <a:srgbClr val="B96E45">
                            <a:alpha val="27000"/>
                          </a:srgbClr>
                        </a:gs>
                      </a:gsLst>
                      <a:lin ang="5400000" scaled="1"/>
                    </a:gradFill>
                    <a:ln w="6350" cap="flat" cmpd="sng" algn="ctr">
                      <a:gradFill>
                        <a:gsLst>
                          <a:gs pos="8000">
                            <a:srgbClr val="B96E45">
                              <a:lumMod val="20000"/>
                              <a:lumOff val="80000"/>
                              <a:alpha val="0"/>
                            </a:srgbClr>
                          </a:gs>
                          <a:gs pos="100000">
                            <a:srgbClr val="B96E45"/>
                          </a:gs>
                        </a:gsLst>
                        <a:lin ang="5400000" scaled="1"/>
                      </a:gra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algn="ctr">
                        <a:defRPr/>
                      </a:pPr>
                      <a:endParaRPr lang="zh-CN" altLang="en-US" b="1" kern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华文中宋" panose="02010600040101010101" charset="-122"/>
                        <a:ea typeface="华文中宋" panose="02010600040101010101" charset="-122"/>
                        <a:cs typeface="阿里巴巴普惠体 2.0 65 Medium" panose="00020600040101010101" charset="-122"/>
                        <a:sym typeface="OPPOSans M"/>
                      </a:endParaRPr>
                    </a:p>
                  </p:txBody>
                </p:sp>
              </p:grpSp>
              <p:sp>
                <p:nvSpPr>
                  <p:cNvPr id="76" name="文本框 75"/>
                  <p:cNvSpPr txBox="1"/>
                  <p:nvPr/>
                </p:nvSpPr>
                <p:spPr>
                  <a:xfrm>
                    <a:off x="759809" y="3397797"/>
                    <a:ext cx="488950" cy="460375"/>
                  </a:xfrm>
                  <a:prstGeom prst="rect">
                    <a:avLst/>
                  </a:prstGeom>
                  <a:noFill/>
                </p:spPr>
                <p:txBody>
                  <a:bodyPr vert="horz" wrap="none">
                    <a:spAutoFit/>
                  </a:bodyPr>
                  <a:lstStyle/>
                  <a:p>
                    <a:pPr algn="ctr">
                      <a:defRPr/>
                    </a:pPr>
                    <a:r>
                      <a:rPr lang="zh-CN" altLang="en-US" sz="1200" b="1" dirty="0">
                        <a:solidFill>
                          <a:srgbClr val="B96E45"/>
                        </a:solidFill>
                        <a:latin typeface="华文中宋" panose="02010600040101010101" charset="-122"/>
                        <a:ea typeface="华文中宋" panose="02010600040101010101" charset="-122"/>
                      </a:rPr>
                      <a:t>教学</a:t>
                    </a:r>
                    <a:endParaRPr lang="en-US" altLang="zh-CN" sz="1200" b="1" dirty="0">
                      <a:solidFill>
                        <a:srgbClr val="B96E45"/>
                      </a:solidFill>
                      <a:latin typeface="华文中宋" panose="02010600040101010101" charset="-122"/>
                      <a:ea typeface="华文中宋" panose="02010600040101010101" charset="-122"/>
                    </a:endParaRPr>
                  </a:p>
                  <a:p>
                    <a:pPr algn="ctr">
                      <a:defRPr/>
                    </a:pPr>
                    <a:r>
                      <a:rPr lang="zh-CN" altLang="en-US" sz="1200" b="1" dirty="0">
                        <a:solidFill>
                          <a:srgbClr val="B96E45"/>
                        </a:solidFill>
                        <a:latin typeface="华文中宋" panose="02010600040101010101" charset="-122"/>
                        <a:ea typeface="华文中宋" panose="02010600040101010101" charset="-122"/>
                      </a:rPr>
                      <a:t>资源</a:t>
                    </a:r>
                    <a:endParaRPr lang="zh-CN" altLang="en-US" sz="1200" b="1" dirty="0">
                      <a:solidFill>
                        <a:srgbClr val="B96E45"/>
                      </a:solidFill>
                      <a:latin typeface="华文中宋" panose="02010600040101010101" charset="-122"/>
                      <a:ea typeface="华文中宋" panose="02010600040101010101" charset="-122"/>
                    </a:endParaRPr>
                  </a:p>
                </p:txBody>
              </p:sp>
            </p:grpSp>
            <p:grpSp>
              <p:nvGrpSpPr>
                <p:cNvPr id="77" name="组合 76"/>
                <p:cNvGrpSpPr/>
                <p:nvPr/>
              </p:nvGrpSpPr>
              <p:grpSpPr>
                <a:xfrm>
                  <a:off x="3315284" y="4387938"/>
                  <a:ext cx="877510" cy="546564"/>
                  <a:chOff x="565528" y="3397797"/>
                  <a:chExt cx="877510" cy="546564"/>
                </a:xfrm>
              </p:grpSpPr>
              <p:grpSp>
                <p:nvGrpSpPr>
                  <p:cNvPr id="78" name="组合 77"/>
                  <p:cNvGrpSpPr/>
                  <p:nvPr/>
                </p:nvGrpSpPr>
                <p:grpSpPr>
                  <a:xfrm>
                    <a:off x="565528" y="3584405"/>
                    <a:ext cx="877510" cy="359956"/>
                    <a:chOff x="500613" y="3584405"/>
                    <a:chExt cx="1007340" cy="359956"/>
                  </a:xfrm>
                </p:grpSpPr>
                <p:sp>
                  <p:nvSpPr>
                    <p:cNvPr id="79" name="PA-椭圆 22"/>
                    <p:cNvSpPr/>
                    <p:nvPr>
                      <p:custDataLst>
                        <p:tags r:id="rId12"/>
                      </p:custDataLst>
                    </p:nvPr>
                  </p:nvSpPr>
                  <p:spPr>
                    <a:xfrm>
                      <a:off x="500613" y="3584405"/>
                      <a:ext cx="1007340" cy="359956"/>
                    </a:xfrm>
                    <a:prstGeom prst="ellipse">
                      <a:avLst/>
                    </a:prstGeom>
                    <a:gradFill>
                      <a:gsLst>
                        <a:gs pos="55000">
                          <a:srgbClr val="B96E45">
                            <a:alpha val="7000"/>
                          </a:srgbClr>
                        </a:gs>
                        <a:gs pos="10000">
                          <a:srgbClr val="B96E45">
                            <a:lumMod val="20000"/>
                            <a:lumOff val="80000"/>
                            <a:alpha val="0"/>
                          </a:srgbClr>
                        </a:gs>
                        <a:gs pos="100000">
                          <a:srgbClr val="B96E45">
                            <a:alpha val="20000"/>
                          </a:srgbClr>
                        </a:gs>
                      </a:gsLst>
                      <a:lin ang="5400000" scaled="1"/>
                    </a:gradFill>
                    <a:ln w="254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algn="ctr">
                        <a:defRPr/>
                      </a:pPr>
                      <a:endParaRPr lang="zh-CN" altLang="en-US" b="1" kern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华文中宋" panose="02010600040101010101" charset="-122"/>
                        <a:ea typeface="华文中宋" panose="02010600040101010101" charset="-122"/>
                        <a:cs typeface="阿里巴巴普惠体 2.0 65 Medium" panose="00020600040101010101" charset="-122"/>
                        <a:sym typeface="OPPOSans M"/>
                      </a:endParaRPr>
                    </a:p>
                  </p:txBody>
                </p:sp>
                <p:sp>
                  <p:nvSpPr>
                    <p:cNvPr id="80" name="PA-旁门左道出品"/>
                    <p:cNvSpPr/>
                    <p:nvPr>
                      <p:custDataLst>
                        <p:tags r:id="rId13"/>
                      </p:custDataLst>
                    </p:nvPr>
                  </p:nvSpPr>
                  <p:spPr>
                    <a:xfrm>
                      <a:off x="585920" y="3590475"/>
                      <a:ext cx="833214" cy="267925"/>
                    </a:xfrm>
                    <a:prstGeom prst="ellipse">
                      <a:avLst/>
                    </a:prstGeom>
                    <a:gradFill>
                      <a:gsLst>
                        <a:gs pos="7000">
                          <a:srgbClr val="B96E45">
                            <a:lumMod val="20000"/>
                            <a:lumOff val="80000"/>
                            <a:alpha val="0"/>
                          </a:srgbClr>
                        </a:gs>
                        <a:gs pos="99000">
                          <a:srgbClr val="B96E45">
                            <a:alpha val="27000"/>
                          </a:srgbClr>
                        </a:gs>
                      </a:gsLst>
                      <a:lin ang="5400000" scaled="1"/>
                    </a:gradFill>
                    <a:ln w="6350" cap="flat" cmpd="sng" algn="ctr">
                      <a:gradFill>
                        <a:gsLst>
                          <a:gs pos="8000">
                            <a:srgbClr val="B96E45">
                              <a:lumMod val="20000"/>
                              <a:lumOff val="80000"/>
                              <a:alpha val="0"/>
                            </a:srgbClr>
                          </a:gs>
                          <a:gs pos="100000">
                            <a:srgbClr val="B96E45"/>
                          </a:gs>
                        </a:gsLst>
                        <a:lin ang="5400000" scaled="1"/>
                      </a:gra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algn="ctr">
                        <a:defRPr/>
                      </a:pPr>
                      <a:endParaRPr lang="zh-CN" altLang="en-US" b="1" kern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华文中宋" panose="02010600040101010101" charset="-122"/>
                        <a:ea typeface="华文中宋" panose="02010600040101010101" charset="-122"/>
                        <a:cs typeface="阿里巴巴普惠体 2.0 65 Medium" panose="00020600040101010101" charset="-122"/>
                        <a:sym typeface="OPPOSans M"/>
                      </a:endParaRPr>
                    </a:p>
                  </p:txBody>
                </p:sp>
              </p:grpSp>
              <p:sp>
                <p:nvSpPr>
                  <p:cNvPr id="81" name="文本框 80"/>
                  <p:cNvSpPr txBox="1"/>
                  <p:nvPr/>
                </p:nvSpPr>
                <p:spPr>
                  <a:xfrm>
                    <a:off x="759809" y="3397797"/>
                    <a:ext cx="488950" cy="460375"/>
                  </a:xfrm>
                  <a:prstGeom prst="rect">
                    <a:avLst/>
                  </a:prstGeom>
                  <a:noFill/>
                </p:spPr>
                <p:txBody>
                  <a:bodyPr vert="horz" wrap="none">
                    <a:spAutoFit/>
                  </a:bodyPr>
                  <a:lstStyle/>
                  <a:p>
                    <a:pPr algn="ctr">
                      <a:defRPr/>
                    </a:pPr>
                    <a:r>
                      <a:rPr lang="zh-CN" altLang="en-US" sz="1200" b="1" dirty="0">
                        <a:solidFill>
                          <a:srgbClr val="B96E45"/>
                        </a:solidFill>
                        <a:latin typeface="华文中宋" panose="02010600040101010101" charset="-122"/>
                        <a:ea typeface="华文中宋" panose="02010600040101010101" charset="-122"/>
                      </a:rPr>
                      <a:t>教学</a:t>
                    </a:r>
                    <a:endParaRPr lang="en-US" altLang="zh-CN" sz="1200" b="1" dirty="0">
                      <a:solidFill>
                        <a:srgbClr val="B96E45"/>
                      </a:solidFill>
                      <a:latin typeface="华文中宋" panose="02010600040101010101" charset="-122"/>
                      <a:ea typeface="华文中宋" panose="02010600040101010101" charset="-122"/>
                    </a:endParaRPr>
                  </a:p>
                  <a:p>
                    <a:pPr algn="ctr">
                      <a:defRPr/>
                    </a:pPr>
                    <a:r>
                      <a:rPr lang="zh-CN" altLang="en-US" sz="1200" b="1" dirty="0">
                        <a:solidFill>
                          <a:srgbClr val="B96E45"/>
                        </a:solidFill>
                        <a:latin typeface="华文中宋" panose="02010600040101010101" charset="-122"/>
                        <a:ea typeface="华文中宋" panose="02010600040101010101" charset="-122"/>
                      </a:rPr>
                      <a:t>环境</a:t>
                    </a:r>
                    <a:endParaRPr lang="zh-CN" altLang="en-US" sz="1200" b="1" dirty="0">
                      <a:solidFill>
                        <a:srgbClr val="B96E45"/>
                      </a:solidFill>
                      <a:latin typeface="华文中宋" panose="02010600040101010101" charset="-122"/>
                      <a:ea typeface="华文中宋" panose="02010600040101010101" charset="-122"/>
                    </a:endParaRPr>
                  </a:p>
                </p:txBody>
              </p:sp>
            </p:grpSp>
            <p:grpSp>
              <p:nvGrpSpPr>
                <p:cNvPr id="82" name="组合 81"/>
                <p:cNvGrpSpPr/>
                <p:nvPr/>
              </p:nvGrpSpPr>
              <p:grpSpPr>
                <a:xfrm>
                  <a:off x="3315284" y="5558501"/>
                  <a:ext cx="877510" cy="546564"/>
                  <a:chOff x="565528" y="3397797"/>
                  <a:chExt cx="877510" cy="546564"/>
                </a:xfrm>
              </p:grpSpPr>
              <p:grpSp>
                <p:nvGrpSpPr>
                  <p:cNvPr id="83" name="组合 82"/>
                  <p:cNvGrpSpPr/>
                  <p:nvPr/>
                </p:nvGrpSpPr>
                <p:grpSpPr>
                  <a:xfrm>
                    <a:off x="565528" y="3584405"/>
                    <a:ext cx="877510" cy="359956"/>
                    <a:chOff x="500613" y="3584405"/>
                    <a:chExt cx="1007340" cy="359956"/>
                  </a:xfrm>
                </p:grpSpPr>
                <p:sp>
                  <p:nvSpPr>
                    <p:cNvPr id="84" name="PA-椭圆 22"/>
                    <p:cNvSpPr/>
                    <p:nvPr>
                      <p:custDataLst>
                        <p:tags r:id="rId14"/>
                      </p:custDataLst>
                    </p:nvPr>
                  </p:nvSpPr>
                  <p:spPr>
                    <a:xfrm>
                      <a:off x="500613" y="3584405"/>
                      <a:ext cx="1007340" cy="359956"/>
                    </a:xfrm>
                    <a:prstGeom prst="ellipse">
                      <a:avLst/>
                    </a:prstGeom>
                    <a:gradFill>
                      <a:gsLst>
                        <a:gs pos="55000">
                          <a:srgbClr val="B96E45">
                            <a:alpha val="7000"/>
                          </a:srgbClr>
                        </a:gs>
                        <a:gs pos="10000">
                          <a:srgbClr val="B96E45">
                            <a:lumMod val="20000"/>
                            <a:lumOff val="80000"/>
                            <a:alpha val="0"/>
                          </a:srgbClr>
                        </a:gs>
                        <a:gs pos="100000">
                          <a:srgbClr val="B96E45">
                            <a:alpha val="20000"/>
                          </a:srgbClr>
                        </a:gs>
                      </a:gsLst>
                      <a:lin ang="5400000" scaled="1"/>
                    </a:gradFill>
                    <a:ln w="254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algn="ctr">
                        <a:defRPr/>
                      </a:pPr>
                      <a:endParaRPr lang="zh-CN" altLang="en-US" b="1" kern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华文中宋" panose="02010600040101010101" charset="-122"/>
                        <a:ea typeface="华文中宋" panose="02010600040101010101" charset="-122"/>
                        <a:cs typeface="阿里巴巴普惠体 2.0 65 Medium" panose="00020600040101010101" charset="-122"/>
                        <a:sym typeface="OPPOSans M"/>
                      </a:endParaRPr>
                    </a:p>
                  </p:txBody>
                </p:sp>
                <p:sp>
                  <p:nvSpPr>
                    <p:cNvPr id="85" name="PA-旁门左道出品"/>
                    <p:cNvSpPr/>
                    <p:nvPr>
                      <p:custDataLst>
                        <p:tags r:id="rId15"/>
                      </p:custDataLst>
                    </p:nvPr>
                  </p:nvSpPr>
                  <p:spPr>
                    <a:xfrm>
                      <a:off x="585920" y="3590475"/>
                      <a:ext cx="833214" cy="267925"/>
                    </a:xfrm>
                    <a:prstGeom prst="ellipse">
                      <a:avLst/>
                    </a:prstGeom>
                    <a:gradFill>
                      <a:gsLst>
                        <a:gs pos="7000">
                          <a:srgbClr val="B96E45">
                            <a:lumMod val="20000"/>
                            <a:lumOff val="80000"/>
                            <a:alpha val="0"/>
                          </a:srgbClr>
                        </a:gs>
                        <a:gs pos="99000">
                          <a:srgbClr val="B96E45">
                            <a:alpha val="27000"/>
                          </a:srgbClr>
                        </a:gs>
                      </a:gsLst>
                      <a:lin ang="5400000" scaled="1"/>
                    </a:gradFill>
                    <a:ln w="6350" cap="flat" cmpd="sng" algn="ctr">
                      <a:gradFill>
                        <a:gsLst>
                          <a:gs pos="8000">
                            <a:srgbClr val="B96E45">
                              <a:lumMod val="20000"/>
                              <a:lumOff val="80000"/>
                              <a:alpha val="0"/>
                            </a:srgbClr>
                          </a:gs>
                          <a:gs pos="100000">
                            <a:srgbClr val="B96E45"/>
                          </a:gs>
                        </a:gsLst>
                        <a:lin ang="5400000" scaled="1"/>
                      </a:gra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algn="ctr">
                        <a:defRPr/>
                      </a:pPr>
                      <a:endParaRPr lang="zh-CN" altLang="en-US" b="1" kern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华文中宋" panose="02010600040101010101" charset="-122"/>
                        <a:ea typeface="华文中宋" panose="02010600040101010101" charset="-122"/>
                        <a:cs typeface="阿里巴巴普惠体 2.0 65 Medium" panose="00020600040101010101" charset="-122"/>
                        <a:sym typeface="OPPOSans M"/>
                      </a:endParaRPr>
                    </a:p>
                  </p:txBody>
                </p:sp>
              </p:grpSp>
              <p:sp>
                <p:nvSpPr>
                  <p:cNvPr id="86" name="文本框 85"/>
                  <p:cNvSpPr txBox="1"/>
                  <p:nvPr/>
                </p:nvSpPr>
                <p:spPr>
                  <a:xfrm>
                    <a:off x="759809" y="3397797"/>
                    <a:ext cx="488950" cy="460375"/>
                  </a:xfrm>
                  <a:prstGeom prst="rect">
                    <a:avLst/>
                  </a:prstGeom>
                  <a:noFill/>
                </p:spPr>
                <p:txBody>
                  <a:bodyPr vert="horz" wrap="none">
                    <a:spAutoFit/>
                  </a:bodyPr>
                  <a:lstStyle/>
                  <a:p>
                    <a:pPr algn="ctr">
                      <a:defRPr/>
                    </a:pPr>
                    <a:r>
                      <a:rPr lang="zh-CN" altLang="en-US" sz="1200" b="1" dirty="0">
                        <a:solidFill>
                          <a:srgbClr val="B96E45"/>
                        </a:solidFill>
                        <a:latin typeface="华文中宋" panose="02010600040101010101" charset="-122"/>
                        <a:ea typeface="华文中宋" panose="02010600040101010101" charset="-122"/>
                      </a:rPr>
                      <a:t>持续</a:t>
                    </a:r>
                    <a:endParaRPr lang="en-US" altLang="zh-CN" sz="1200" b="1" dirty="0">
                      <a:solidFill>
                        <a:srgbClr val="B96E45"/>
                      </a:solidFill>
                      <a:latin typeface="华文中宋" panose="02010600040101010101" charset="-122"/>
                      <a:ea typeface="华文中宋" panose="02010600040101010101" charset="-122"/>
                    </a:endParaRPr>
                  </a:p>
                  <a:p>
                    <a:pPr algn="ctr">
                      <a:defRPr/>
                    </a:pPr>
                    <a:r>
                      <a:rPr lang="zh-CN" altLang="en-US" sz="1200" b="1" dirty="0">
                        <a:solidFill>
                          <a:srgbClr val="B96E45"/>
                        </a:solidFill>
                        <a:latin typeface="华文中宋" panose="02010600040101010101" charset="-122"/>
                        <a:ea typeface="华文中宋" panose="02010600040101010101" charset="-122"/>
                      </a:rPr>
                      <a:t>改进</a:t>
                    </a:r>
                    <a:endParaRPr lang="zh-CN" altLang="en-US" sz="1200" b="1" dirty="0">
                      <a:solidFill>
                        <a:srgbClr val="B96E45"/>
                      </a:solidFill>
                      <a:latin typeface="华文中宋" panose="02010600040101010101" charset="-122"/>
                      <a:ea typeface="华文中宋" panose="02010600040101010101" charset="-122"/>
                    </a:endParaRPr>
                  </a:p>
                </p:txBody>
              </p:sp>
            </p:grpSp>
          </p:grpSp>
        </p:grpSp>
      </p:grpSp>
      <p:grpSp>
        <p:nvGrpSpPr>
          <p:cNvPr id="87" name="组合 86"/>
          <p:cNvGrpSpPr/>
          <p:nvPr/>
        </p:nvGrpSpPr>
        <p:grpSpPr>
          <a:xfrm>
            <a:off x="4441748" y="1039363"/>
            <a:ext cx="7303709" cy="3324880"/>
            <a:chOff x="4532415" y="1307968"/>
            <a:chExt cx="7303709" cy="3324880"/>
          </a:xfrm>
        </p:grpSpPr>
        <p:sp>
          <p:nvSpPr>
            <p:cNvPr id="88" name="Shape 5167"/>
            <p:cNvSpPr/>
            <p:nvPr>
              <p:custDataLst>
                <p:tags r:id="rId16"/>
              </p:custDataLst>
            </p:nvPr>
          </p:nvSpPr>
          <p:spPr>
            <a:xfrm>
              <a:off x="5008385" y="2629417"/>
              <a:ext cx="2620758" cy="1831949"/>
            </a:xfrm>
            <a:custGeom>
              <a:avLst/>
              <a:gdLst>
                <a:gd name="connsiteX0" fmla="*/ 18355 w 21600"/>
                <a:gd name="connsiteY0" fmla="*/ 0 h 21531"/>
                <a:gd name="connsiteX1" fmla="*/ 2561 w 21600"/>
                <a:gd name="connsiteY1" fmla="*/ 13217 h 21531"/>
                <a:gd name="connsiteX2" fmla="*/ 0 w 21600"/>
                <a:gd name="connsiteY2" fmla="*/ 21531 h 21531"/>
                <a:gd name="connsiteX3" fmla="*/ 21600 w 21600"/>
                <a:gd name="connsiteY3" fmla="*/ 8245 h 21531"/>
                <a:gd name="connsiteX4" fmla="*/ 18355 w 21600"/>
                <a:gd name="connsiteY4" fmla="*/ 0 h 21531"/>
                <a:gd name="connsiteX0-1" fmla="*/ 18355 w 21367"/>
                <a:gd name="connsiteY0-2" fmla="*/ 0 h 21531"/>
                <a:gd name="connsiteX1-3" fmla="*/ 2561 w 21367"/>
                <a:gd name="connsiteY1-4" fmla="*/ 13217 h 21531"/>
                <a:gd name="connsiteX2-5" fmla="*/ 0 w 21367"/>
                <a:gd name="connsiteY2-6" fmla="*/ 21531 h 21531"/>
                <a:gd name="connsiteX3-7" fmla="*/ 21367 w 21367"/>
                <a:gd name="connsiteY3-8" fmla="*/ 8108 h 21531"/>
                <a:gd name="connsiteX4-9" fmla="*/ 18355 w 21367"/>
                <a:gd name="connsiteY4-10" fmla="*/ 0 h 2153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1367" h="21531" extrusionOk="0">
                  <a:moveTo>
                    <a:pt x="18355" y="0"/>
                  </a:moveTo>
                  <a:lnTo>
                    <a:pt x="2561" y="13217"/>
                  </a:lnTo>
                  <a:lnTo>
                    <a:pt x="0" y="21531"/>
                  </a:lnTo>
                  <a:lnTo>
                    <a:pt x="21367" y="8108"/>
                  </a:lnTo>
                  <a:lnTo>
                    <a:pt x="18355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B96E45"/>
                </a:gs>
                <a:gs pos="72000">
                  <a:srgbClr val="B96E45">
                    <a:alpha val="0"/>
                  </a:srgbClr>
                </a:gs>
              </a:gsLst>
              <a:lin ang="5400000" scaled="1"/>
              <a:tileRect/>
            </a:gradFill>
            <a:ln w="12700" cap="flat">
              <a:noFill/>
              <a:miter lim="400000"/>
            </a:ln>
            <a:effectLst/>
          </p:spPr>
          <p:txBody>
            <a:bodyPr wrap="square" lIns="48260" tIns="48260" rIns="48260" bIns="48260" numCol="1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kumimoji="0" lang="en-US" sz="152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6195" dist="12065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华文中宋" panose="02010600040101010101" charset="-122"/>
                <a:ea typeface="华文中宋" panose="02010600040101010101" charset="-122"/>
                <a:cs typeface="Lato Light"/>
                <a:sym typeface="Gill Sans"/>
              </a:endParaRPr>
            </a:p>
          </p:txBody>
        </p:sp>
        <p:sp>
          <p:nvSpPr>
            <p:cNvPr id="89" name="Shape 5166"/>
            <p:cNvSpPr/>
            <p:nvPr>
              <p:custDataLst>
                <p:tags r:id="rId17"/>
              </p:custDataLst>
            </p:nvPr>
          </p:nvSpPr>
          <p:spPr>
            <a:xfrm>
              <a:off x="5425353" y="1791063"/>
              <a:ext cx="1828805" cy="1765342"/>
            </a:xfrm>
            <a:custGeom>
              <a:avLst/>
              <a:gdLst>
                <a:gd name="connsiteX0" fmla="*/ 17131 w 21717"/>
                <a:gd name="connsiteY0" fmla="*/ 0 h 21600"/>
                <a:gd name="connsiteX1" fmla="*/ 4125 w 21717"/>
                <a:gd name="connsiteY1" fmla="*/ 12945 h 21600"/>
                <a:gd name="connsiteX2" fmla="*/ 0 w 21717"/>
                <a:gd name="connsiteY2" fmla="*/ 21600 h 21600"/>
                <a:gd name="connsiteX3" fmla="*/ 21717 w 21717"/>
                <a:gd name="connsiteY3" fmla="*/ 5389 h 21600"/>
                <a:gd name="connsiteX4" fmla="*/ 17131 w 21717"/>
                <a:gd name="connsiteY4" fmla="*/ 0 h 21600"/>
                <a:gd name="connsiteX0-1" fmla="*/ 17131 w 21553"/>
                <a:gd name="connsiteY0-2" fmla="*/ 0 h 21600"/>
                <a:gd name="connsiteX1-3" fmla="*/ 4125 w 21553"/>
                <a:gd name="connsiteY1-4" fmla="*/ 12945 h 21600"/>
                <a:gd name="connsiteX2-5" fmla="*/ 0 w 21553"/>
                <a:gd name="connsiteY2-6" fmla="*/ 21600 h 21600"/>
                <a:gd name="connsiteX3-7" fmla="*/ 21553 w 21553"/>
                <a:gd name="connsiteY3-8" fmla="*/ 5865 h 21600"/>
                <a:gd name="connsiteX4-9" fmla="*/ 17131 w 21553"/>
                <a:gd name="connsiteY4-10" fmla="*/ 0 h 21600"/>
                <a:gd name="connsiteX0-11" fmla="*/ 17131 w 22045"/>
                <a:gd name="connsiteY0-12" fmla="*/ 0 h 21600"/>
                <a:gd name="connsiteX1-13" fmla="*/ 4125 w 22045"/>
                <a:gd name="connsiteY1-14" fmla="*/ 12945 h 21600"/>
                <a:gd name="connsiteX2-15" fmla="*/ 0 w 22045"/>
                <a:gd name="connsiteY2-16" fmla="*/ 21600 h 21600"/>
                <a:gd name="connsiteX3-17" fmla="*/ 22045 w 22045"/>
                <a:gd name="connsiteY3-18" fmla="*/ 6008 h 21600"/>
                <a:gd name="connsiteX4-19" fmla="*/ 17131 w 22045"/>
                <a:gd name="connsiteY4-20" fmla="*/ 0 h 21600"/>
                <a:gd name="connsiteX0-21" fmla="*/ 17131 w 22115"/>
                <a:gd name="connsiteY0-22" fmla="*/ 0 h 21600"/>
                <a:gd name="connsiteX1-23" fmla="*/ 4125 w 22115"/>
                <a:gd name="connsiteY1-24" fmla="*/ 12945 h 21600"/>
                <a:gd name="connsiteX2-25" fmla="*/ 0 w 22115"/>
                <a:gd name="connsiteY2-26" fmla="*/ 21600 h 21600"/>
                <a:gd name="connsiteX3-27" fmla="*/ 22115 w 22115"/>
                <a:gd name="connsiteY3-28" fmla="*/ 5794 h 21600"/>
                <a:gd name="connsiteX4-29" fmla="*/ 17131 w 22115"/>
                <a:gd name="connsiteY4-30" fmla="*/ 0 h 21600"/>
                <a:gd name="connsiteX0-31" fmla="*/ 17131 w 22010"/>
                <a:gd name="connsiteY0-32" fmla="*/ 0 h 21600"/>
                <a:gd name="connsiteX1-33" fmla="*/ 4125 w 22010"/>
                <a:gd name="connsiteY1-34" fmla="*/ 12945 h 21600"/>
                <a:gd name="connsiteX2-35" fmla="*/ 0 w 22010"/>
                <a:gd name="connsiteY2-36" fmla="*/ 21600 h 21600"/>
                <a:gd name="connsiteX3-37" fmla="*/ 22010 w 22010"/>
                <a:gd name="connsiteY3-38" fmla="*/ 6509 h 21600"/>
                <a:gd name="connsiteX4-39" fmla="*/ 17131 w 22010"/>
                <a:gd name="connsiteY4-40" fmla="*/ 0 h 216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2010" h="21600" extrusionOk="0">
                  <a:moveTo>
                    <a:pt x="17131" y="0"/>
                  </a:moveTo>
                  <a:lnTo>
                    <a:pt x="4125" y="12945"/>
                  </a:lnTo>
                  <a:lnTo>
                    <a:pt x="0" y="21600"/>
                  </a:lnTo>
                  <a:lnTo>
                    <a:pt x="22010" y="6509"/>
                  </a:lnTo>
                  <a:lnTo>
                    <a:pt x="17131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98509"/>
                </a:gs>
                <a:gs pos="72000">
                  <a:srgbClr val="D98509">
                    <a:alpha val="0"/>
                  </a:srgbClr>
                </a:gs>
              </a:gsLst>
              <a:lin ang="5400000" scaled="1"/>
              <a:tileRect/>
            </a:gradFill>
            <a:ln w="12700" cap="flat">
              <a:noFill/>
              <a:miter lim="400000"/>
            </a:ln>
            <a:effectLst/>
          </p:spPr>
          <p:txBody>
            <a:bodyPr wrap="square" lIns="48260" tIns="48260" rIns="48260" bIns="48260" numCol="1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kumimoji="0" lang="en-US" sz="152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6195" dist="12065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华文中宋" panose="02010600040101010101" charset="-122"/>
                <a:ea typeface="华文中宋" panose="02010600040101010101" charset="-122"/>
                <a:cs typeface="Lato Light"/>
                <a:sym typeface="Gill Sans"/>
              </a:endParaRPr>
            </a:p>
          </p:txBody>
        </p:sp>
        <p:grpSp>
          <p:nvGrpSpPr>
            <p:cNvPr id="90" name="组合 89"/>
            <p:cNvGrpSpPr/>
            <p:nvPr/>
          </p:nvGrpSpPr>
          <p:grpSpPr>
            <a:xfrm>
              <a:off x="4532415" y="1362822"/>
              <a:ext cx="2104129" cy="3093252"/>
              <a:chOff x="4532415" y="1315330"/>
              <a:chExt cx="2104129" cy="3093252"/>
            </a:xfrm>
          </p:grpSpPr>
          <p:sp>
            <p:nvSpPr>
              <p:cNvPr id="91" name="缺角矩形 90"/>
              <p:cNvSpPr/>
              <p:nvPr/>
            </p:nvSpPr>
            <p:spPr>
              <a:xfrm>
                <a:off x="4532415" y="2118360"/>
                <a:ext cx="389547" cy="1487192"/>
              </a:xfrm>
              <a:prstGeom prst="plaque">
                <a:avLst/>
              </a:prstGeom>
              <a:gradFill>
                <a:gsLst>
                  <a:gs pos="5000">
                    <a:srgbClr val="B96E45">
                      <a:lumMod val="60000"/>
                      <a:lumOff val="40000"/>
                    </a:srgbClr>
                  </a:gs>
                  <a:gs pos="100000">
                    <a:srgbClr val="B96E45"/>
                  </a:gs>
                </a:gsLst>
                <a:lin ang="2700000" scaled="1"/>
              </a:gradFill>
              <a:ln w="12700" cap="flat" cmpd="sng" algn="ctr">
                <a:gradFill flip="none" rotWithShape="1">
                  <a:gsLst>
                    <a:gs pos="0">
                      <a:srgbClr val="B96E45">
                        <a:lumMod val="5000"/>
                        <a:lumOff val="95000"/>
                      </a:srgbClr>
                    </a:gs>
                    <a:gs pos="100000">
                      <a:srgbClr val="B96E45">
                        <a:lumMod val="20000"/>
                        <a:lumOff val="80000"/>
                      </a:srgbClr>
                    </a:gs>
                  </a:gsLst>
                  <a:lin ang="2700000" scaled="1"/>
                </a:gradFill>
                <a:prstDash val="solid"/>
                <a:miter lim="800000"/>
              </a:ln>
              <a:effectLst>
                <a:outerShdw blurRad="139700" dist="114300" dir="5400000" algn="t" rotWithShape="0">
                  <a:srgbClr val="B96E45">
                    <a:alpha val="22000"/>
                  </a:srgbClr>
                </a:outerShdw>
              </a:effectLst>
            </p:spPr>
            <p:txBody>
              <a:bodyPr vert="eaVert" wrap="square" lIns="0" tIns="0" rIns="0" bIns="0"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Gilroy Black"/>
                    <a:ea typeface="OPPOSans M"/>
                    <a:cs typeface="+mn-ea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Gilroy Black"/>
                    <a:ea typeface="OPPOSans M"/>
                    <a:cs typeface="+mn-ea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Gilroy Black"/>
                    <a:ea typeface="OPPOSans M"/>
                    <a:cs typeface="+mn-ea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Gilroy Black"/>
                    <a:ea typeface="OPPOSans M"/>
                    <a:cs typeface="+mn-ea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Gilroy Black"/>
                    <a:ea typeface="OPPOSans M"/>
                    <a:cs typeface="+mn-ea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Gilroy Black"/>
                    <a:ea typeface="OPPOSans M"/>
                    <a:cs typeface="+mn-ea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Gilroy Black"/>
                    <a:ea typeface="OPPOSans M"/>
                    <a:cs typeface="+mn-ea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Gilroy Black"/>
                    <a:ea typeface="OPPOSans M"/>
                    <a:cs typeface="+mn-ea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rgbClr val="FFFFFF"/>
                    </a:solidFill>
                    <a:latin typeface="Gilroy Black"/>
                    <a:ea typeface="OPPOSans M"/>
                    <a:cs typeface="+mn-ea"/>
                  </a:defRPr>
                </a:lvl9pPr>
              </a:lstStyle>
              <a:p>
                <a:pPr algn="ctr"/>
                <a:r>
                  <a:rPr lang="zh-CN" altLang="en-US" b="1" dirty="0">
                    <a:solidFill>
                      <a:srgbClr val="FFFFFF"/>
                    </a:solidFill>
                    <a:latin typeface="华文中宋" panose="02010600040101010101" charset="-122"/>
                    <a:ea typeface="华文中宋" panose="02010600040101010101" charset="-122"/>
                    <a:cs typeface="Arial" panose="020B0604020202020204"/>
                  </a:rPr>
                  <a:t>三个阶段</a:t>
                </a:r>
                <a:endParaRPr lang="zh-CN" altLang="en-US" b="1" dirty="0">
                  <a:solidFill>
                    <a:srgbClr val="FFFFFF"/>
                  </a:solidFill>
                  <a:latin typeface="华文中宋" panose="02010600040101010101" charset="-122"/>
                  <a:ea typeface="华文中宋" panose="02010600040101010101" charset="-122"/>
                  <a:cs typeface="Arial" panose="020B0604020202020204"/>
                </a:endParaRPr>
              </a:p>
            </p:txBody>
          </p:sp>
          <p:grpSp>
            <p:nvGrpSpPr>
              <p:cNvPr id="92" name="组合 91"/>
              <p:cNvGrpSpPr/>
              <p:nvPr/>
            </p:nvGrpSpPr>
            <p:grpSpPr>
              <a:xfrm>
                <a:off x="4727188" y="1315330"/>
                <a:ext cx="1909356" cy="3093252"/>
                <a:chOff x="5651773" y="1042937"/>
                <a:chExt cx="1909356" cy="3093252"/>
              </a:xfrm>
            </p:grpSpPr>
            <p:cxnSp>
              <p:nvCxnSpPr>
                <p:cNvPr id="93" name="直接连接符 92"/>
                <p:cNvCxnSpPr/>
                <p:nvPr/>
              </p:nvCxnSpPr>
              <p:spPr>
                <a:xfrm>
                  <a:off x="5651773" y="1046678"/>
                  <a:ext cx="0" cy="668793"/>
                </a:xfrm>
                <a:prstGeom prst="line">
                  <a:avLst/>
                </a:prstGeom>
                <a:noFill/>
                <a:ln w="12065" cap="rnd" cmpd="sng" algn="ctr">
                  <a:solidFill>
                    <a:srgbClr val="D98509"/>
                  </a:solidFill>
                  <a:prstDash val="solid"/>
                  <a:round/>
                  <a:tailEnd type="triangle"/>
                </a:ln>
                <a:effectLst/>
              </p:spPr>
            </p:cxnSp>
            <p:grpSp>
              <p:nvGrpSpPr>
                <p:cNvPr id="94" name="组合 93"/>
                <p:cNvGrpSpPr/>
                <p:nvPr/>
              </p:nvGrpSpPr>
              <p:grpSpPr>
                <a:xfrm>
                  <a:off x="5651773" y="1042937"/>
                  <a:ext cx="1909356" cy="3093252"/>
                  <a:chOff x="5651773" y="1033411"/>
                  <a:chExt cx="1909356" cy="3093252"/>
                </a:xfrm>
              </p:grpSpPr>
              <p:cxnSp>
                <p:nvCxnSpPr>
                  <p:cNvPr id="95" name="直接连接符 94"/>
                  <p:cNvCxnSpPr/>
                  <p:nvPr/>
                </p:nvCxnSpPr>
                <p:spPr>
                  <a:xfrm flipH="1">
                    <a:off x="5651773" y="4126663"/>
                    <a:ext cx="223588" cy="0"/>
                  </a:xfrm>
                  <a:prstGeom prst="line">
                    <a:avLst/>
                  </a:prstGeom>
                  <a:noFill/>
                  <a:ln w="12065" cap="rnd" cmpd="sng" algn="ctr">
                    <a:solidFill>
                      <a:srgbClr val="D98509"/>
                    </a:solidFill>
                    <a:prstDash val="solid"/>
                    <a:round/>
                    <a:tailEnd type="none"/>
                  </a:ln>
                  <a:effectLst/>
                </p:spPr>
              </p:cxnSp>
              <p:cxnSp>
                <p:nvCxnSpPr>
                  <p:cNvPr id="96" name="直接连接符 95"/>
                  <p:cNvCxnSpPr/>
                  <p:nvPr/>
                </p:nvCxnSpPr>
                <p:spPr>
                  <a:xfrm flipV="1">
                    <a:off x="5651773" y="3432449"/>
                    <a:ext cx="0" cy="688067"/>
                  </a:xfrm>
                  <a:prstGeom prst="line">
                    <a:avLst/>
                  </a:prstGeom>
                  <a:noFill/>
                  <a:ln w="12065" cap="rnd" cmpd="sng" algn="ctr">
                    <a:solidFill>
                      <a:srgbClr val="D98509"/>
                    </a:solidFill>
                    <a:prstDash val="solid"/>
                    <a:round/>
                    <a:tailEnd type="triangle"/>
                  </a:ln>
                  <a:effectLst/>
                </p:spPr>
              </p:cxnSp>
              <p:cxnSp>
                <p:nvCxnSpPr>
                  <p:cNvPr id="97" name="直接连接符 96"/>
                  <p:cNvCxnSpPr/>
                  <p:nvPr/>
                </p:nvCxnSpPr>
                <p:spPr>
                  <a:xfrm flipH="1">
                    <a:off x="5651773" y="1033411"/>
                    <a:ext cx="1909356" cy="0"/>
                  </a:xfrm>
                  <a:prstGeom prst="line">
                    <a:avLst/>
                  </a:prstGeom>
                  <a:noFill/>
                  <a:ln w="12065" cap="rnd" cmpd="sng" algn="ctr">
                    <a:solidFill>
                      <a:srgbClr val="D98509"/>
                    </a:solidFill>
                    <a:prstDash val="solid"/>
                    <a:round/>
                    <a:tailEnd type="none"/>
                  </a:ln>
                  <a:effectLst/>
                </p:spPr>
              </p:cxnSp>
            </p:grpSp>
          </p:grpSp>
        </p:grpSp>
        <p:grpSp>
          <p:nvGrpSpPr>
            <p:cNvPr id="98" name="组合 97"/>
            <p:cNvGrpSpPr/>
            <p:nvPr/>
          </p:nvGrpSpPr>
          <p:grpSpPr>
            <a:xfrm>
              <a:off x="4881081" y="1307968"/>
              <a:ext cx="6955043" cy="3324880"/>
              <a:chOff x="4881081" y="1307968"/>
              <a:chExt cx="6955043" cy="3324880"/>
            </a:xfrm>
          </p:grpSpPr>
          <p:grpSp>
            <p:nvGrpSpPr>
              <p:cNvPr id="99" name="组合 98"/>
              <p:cNvGrpSpPr/>
              <p:nvPr/>
            </p:nvGrpSpPr>
            <p:grpSpPr>
              <a:xfrm>
                <a:off x="6559171" y="1307968"/>
                <a:ext cx="4051403" cy="1013330"/>
                <a:chOff x="6578221" y="1307968"/>
                <a:chExt cx="4051403" cy="1013330"/>
              </a:xfrm>
            </p:grpSpPr>
            <p:sp>
              <p:nvSpPr>
                <p:cNvPr id="100" name="缺角矩形 99"/>
                <p:cNvSpPr/>
                <p:nvPr/>
              </p:nvSpPr>
              <p:spPr>
                <a:xfrm>
                  <a:off x="6578221" y="1307968"/>
                  <a:ext cx="4051403" cy="1013330"/>
                </a:xfrm>
                <a:prstGeom prst="plaque">
                  <a:avLst>
                    <a:gd name="adj" fmla="val 8000"/>
                  </a:avLst>
                </a:prstGeom>
                <a:gradFill>
                  <a:gsLst>
                    <a:gs pos="64000">
                      <a:srgbClr val="D98509">
                        <a:lumMod val="60000"/>
                        <a:lumOff val="40000"/>
                        <a:alpha val="17000"/>
                      </a:srgbClr>
                    </a:gs>
                    <a:gs pos="83476">
                      <a:srgbClr val="D98509">
                        <a:lumMod val="60000"/>
                        <a:lumOff val="40000"/>
                        <a:alpha val="15000"/>
                      </a:srgbClr>
                    </a:gs>
                    <a:gs pos="100000">
                      <a:srgbClr val="D98509">
                        <a:alpha val="0"/>
                        <a:lumMod val="0"/>
                        <a:lumOff val="100000"/>
                      </a:srgbClr>
                    </a:gs>
                  </a:gsLst>
                  <a:lin ang="5400000" scaled="1"/>
                </a:gradFill>
                <a:ln>
                  <a:noFill/>
                </a:ln>
                <a:scene3d>
                  <a:camera prst="orthographicFront"/>
                  <a:lightRig rig="contrasting" dir="t"/>
                </a:scene3d>
              </p:spPr>
              <p:style>
                <a:lnRef idx="2">
                  <a:srgbClr val="B96E45">
                    <a:shade val="15000"/>
                  </a:srgbClr>
                </a:lnRef>
                <a:fillRef idx="1">
                  <a:srgbClr val="B96E45"/>
                </a:fillRef>
                <a:effectRef idx="0">
                  <a:srgbClr val="B96E45"/>
                </a:effectRef>
                <a:fontRef idx="minor">
                  <a:srgbClr val="FFFFFF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rgbClr val="FFFFFF"/>
                      </a:solidFill>
                      <a:latin typeface="Gilroy Black"/>
                      <a:ea typeface="OPPOSans M"/>
                      <a:cs typeface="+mn-ea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rgbClr val="FFFFFF"/>
                      </a:solidFill>
                      <a:latin typeface="Gilroy Black"/>
                      <a:ea typeface="OPPOSans M"/>
                      <a:cs typeface="+mn-ea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rgbClr val="FFFFFF"/>
                      </a:solidFill>
                      <a:latin typeface="Gilroy Black"/>
                      <a:ea typeface="OPPOSans M"/>
                      <a:cs typeface="+mn-ea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rgbClr val="FFFFFF"/>
                      </a:solidFill>
                      <a:latin typeface="Gilroy Black"/>
                      <a:ea typeface="OPPOSans M"/>
                      <a:cs typeface="+mn-ea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rgbClr val="FFFFFF"/>
                      </a:solidFill>
                      <a:latin typeface="Gilroy Black"/>
                      <a:ea typeface="OPPOSans M"/>
                      <a:cs typeface="+mn-ea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rgbClr val="FFFFFF"/>
                      </a:solidFill>
                      <a:latin typeface="Gilroy Black"/>
                      <a:ea typeface="OPPOSans M"/>
                      <a:cs typeface="+mn-ea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rgbClr val="FFFFFF"/>
                      </a:solidFill>
                      <a:latin typeface="Gilroy Black"/>
                      <a:ea typeface="OPPOSans M"/>
                      <a:cs typeface="+mn-ea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rgbClr val="FFFFFF"/>
                      </a:solidFill>
                      <a:latin typeface="Gilroy Black"/>
                      <a:ea typeface="OPPOSans M"/>
                      <a:cs typeface="+mn-ea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rgbClr val="FFFFFF"/>
                      </a:solidFill>
                      <a:latin typeface="Gilroy Black"/>
                      <a:ea typeface="OPPOSans M"/>
                      <a:cs typeface="+mn-ea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 b="1" dirty="0">
                    <a:solidFill>
                      <a:prstClr val="white"/>
                    </a:solidFill>
                    <a:latin typeface="华文中宋" panose="02010600040101010101" charset="-122"/>
                    <a:ea typeface="华文中宋" panose="02010600040101010101" charset="-122"/>
                  </a:endParaRPr>
                </a:p>
              </p:txBody>
            </p:sp>
            <p:grpSp>
              <p:nvGrpSpPr>
                <p:cNvPr id="101" name="组合 100"/>
                <p:cNvGrpSpPr/>
                <p:nvPr/>
              </p:nvGrpSpPr>
              <p:grpSpPr>
                <a:xfrm>
                  <a:off x="6886560" y="1346821"/>
                  <a:ext cx="3649980" cy="821176"/>
                  <a:chOff x="6886560" y="1350017"/>
                  <a:chExt cx="3649980" cy="821176"/>
                </a:xfrm>
              </p:grpSpPr>
              <p:sp>
                <p:nvSpPr>
                  <p:cNvPr id="102" name="缺角矩形 101"/>
                  <p:cNvSpPr/>
                  <p:nvPr/>
                </p:nvSpPr>
                <p:spPr>
                  <a:xfrm>
                    <a:off x="6886560" y="1350017"/>
                    <a:ext cx="1998980" cy="290195"/>
                  </a:xfrm>
                  <a:prstGeom prst="plaque">
                    <a:avLst/>
                  </a:prstGeom>
                  <a:gradFill>
                    <a:gsLst>
                      <a:gs pos="5000">
                        <a:srgbClr val="D98509">
                          <a:lumMod val="60000"/>
                          <a:lumOff val="40000"/>
                        </a:srgbClr>
                      </a:gs>
                      <a:gs pos="100000">
                        <a:srgbClr val="D98509"/>
                      </a:gs>
                    </a:gsLst>
                    <a:lin ang="2700000" scaled="1"/>
                  </a:gradFill>
                  <a:ln w="12700" cap="flat" cmpd="sng" algn="ctr">
                    <a:gradFill flip="none" rotWithShape="1">
                      <a:gsLst>
                        <a:gs pos="0">
                          <a:srgbClr val="D98509">
                            <a:lumMod val="5000"/>
                            <a:lumOff val="95000"/>
                          </a:srgbClr>
                        </a:gs>
                        <a:gs pos="100000">
                          <a:srgbClr val="D98509">
                            <a:lumMod val="20000"/>
                            <a:lumOff val="80000"/>
                          </a:srgbClr>
                        </a:gs>
                      </a:gsLst>
                      <a:lin ang="2700000" scaled="1"/>
                    </a:gradFill>
                    <a:prstDash val="solid"/>
                    <a:miter lim="800000"/>
                  </a:ln>
                  <a:effectLst>
                    <a:outerShdw blurRad="139700" dist="114300" dir="5400000" algn="t" rotWithShape="0">
                      <a:srgbClr val="D98509">
                        <a:alpha val="22000"/>
                      </a:srgbClr>
                    </a:outerShdw>
                  </a:effectLst>
                </p:spPr>
                <p:txBody>
                  <a:bodyPr wrap="square" lIns="0" tIns="0" rIns="0" bIns="0" rtlCol="0" anchor="ctr"/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rgbClr val="FFFFFF"/>
                        </a:solidFill>
                        <a:latin typeface="Gilroy Black"/>
                        <a:ea typeface="OPPOSans M"/>
                        <a:cs typeface="+mn-ea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rgbClr val="FFFFFF"/>
                        </a:solidFill>
                        <a:latin typeface="Gilroy Black"/>
                        <a:ea typeface="OPPOSans M"/>
                        <a:cs typeface="+mn-ea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rgbClr val="FFFFFF"/>
                        </a:solidFill>
                        <a:latin typeface="Gilroy Black"/>
                        <a:ea typeface="OPPOSans M"/>
                        <a:cs typeface="+mn-ea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rgbClr val="FFFFFF"/>
                        </a:solidFill>
                        <a:latin typeface="Gilroy Black"/>
                        <a:ea typeface="OPPOSans M"/>
                        <a:cs typeface="+mn-ea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rgbClr val="FFFFFF"/>
                        </a:solidFill>
                        <a:latin typeface="Gilroy Black"/>
                        <a:ea typeface="OPPOSans M"/>
                        <a:cs typeface="+mn-ea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rgbClr val="FFFFFF"/>
                        </a:solidFill>
                        <a:latin typeface="Gilroy Black"/>
                        <a:ea typeface="OPPOSans M"/>
                        <a:cs typeface="+mn-ea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rgbClr val="FFFFFF"/>
                        </a:solidFill>
                        <a:latin typeface="Gilroy Black"/>
                        <a:ea typeface="OPPOSans M"/>
                        <a:cs typeface="+mn-ea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rgbClr val="FFFFFF"/>
                        </a:solidFill>
                        <a:latin typeface="Gilroy Black"/>
                        <a:ea typeface="OPPOSans M"/>
                        <a:cs typeface="+mn-ea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rgbClr val="FFFFFF"/>
                        </a:solidFill>
                        <a:latin typeface="Gilroy Black"/>
                        <a:ea typeface="OPPOSans M"/>
                        <a:cs typeface="+mn-ea"/>
                      </a:defRPr>
                    </a:lvl9pPr>
                  </a:lstStyle>
                  <a:p>
                    <a:pPr algn="ctr"/>
                    <a:r>
                      <a:rPr lang="zh-CN" altLang="en-US" sz="1400" b="1" dirty="0">
                        <a:solidFill>
                          <a:srgbClr val="FFFFFF"/>
                        </a:solidFill>
                        <a:latin typeface="华文中宋" panose="02010600040101010101" charset="-122"/>
                        <a:ea typeface="华文中宋" panose="02010600040101010101" charset="-122"/>
                        <a:cs typeface="Arial" panose="020B0604020202020204"/>
                      </a:rPr>
                      <a:t>校门管理与上下学护导</a:t>
                    </a:r>
                    <a:endParaRPr lang="zh-CN" altLang="en-US" sz="1400" b="1" dirty="0">
                      <a:solidFill>
                        <a:srgbClr val="FFFFFF"/>
                      </a:solidFill>
                      <a:latin typeface="华文中宋" panose="02010600040101010101" charset="-122"/>
                      <a:ea typeface="华文中宋" panose="02010600040101010101" charset="-122"/>
                      <a:cs typeface="Arial" panose="020B0604020202020204"/>
                    </a:endParaRPr>
                  </a:p>
                </p:txBody>
              </p:sp>
              <p:sp>
                <p:nvSpPr>
                  <p:cNvPr id="104" name="文本框 103"/>
                  <p:cNvSpPr txBox="1"/>
                  <p:nvPr/>
                </p:nvSpPr>
                <p:spPr>
                  <a:xfrm>
                    <a:off x="6985620" y="1674623"/>
                    <a:ext cx="3550920" cy="496570"/>
                  </a:xfrm>
                  <a:prstGeom prst="rect">
                    <a:avLst/>
                  </a:prstGeom>
                  <a:noFill/>
                </p:spPr>
                <p:txBody>
                  <a:bodyPr vert="horz" wrap="none">
                    <a:spAutoFit/>
                  </a:bodyPr>
                  <a:lstStyle/>
                  <a:p>
                    <a:pPr algn="l">
                      <a:lnSpc>
                        <a:spcPct val="120000"/>
                      </a:lnSpc>
                      <a:defRPr/>
                    </a:pPr>
                    <a:r>
                      <a:rPr lang="zh-CN" altLang="en-US" sz="1100" b="1" dirty="0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华文中宋" panose="02010600040101010101" charset="-122"/>
                        <a:ea typeface="华文中宋" panose="02010600040101010101" charset="-122"/>
                      </a:rPr>
                      <a:t>校门口是校园安全的前沿关口，也是家长牵挂的地方。</a:t>
                    </a:r>
                    <a:endParaRPr lang="zh-CN" altLang="en-US" sz="1100" b="1" dirty="0">
                      <a:solidFill>
                        <a:srgbClr val="000000">
                          <a:lumMod val="85000"/>
                          <a:lumOff val="15000"/>
                        </a:srgbClr>
                      </a:solidFill>
                      <a:latin typeface="华文中宋" panose="02010600040101010101" charset="-122"/>
                      <a:ea typeface="华文中宋" panose="02010600040101010101" charset="-122"/>
                    </a:endParaRPr>
                  </a:p>
                  <a:p>
                    <a:pPr algn="l">
                      <a:lnSpc>
                        <a:spcPct val="120000"/>
                      </a:lnSpc>
                      <a:defRPr/>
                    </a:pPr>
                    <a:r>
                      <a:rPr lang="zh-CN" altLang="en-US" sz="1100" b="1" dirty="0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华文中宋" panose="02010600040101010101" charset="-122"/>
                        <a:ea typeface="华文中宋" panose="02010600040101010101" charset="-122"/>
                      </a:rPr>
                      <a:t>守好这道关，安全便有了好的开端</a:t>
                    </a:r>
                    <a:endParaRPr lang="zh-CN" altLang="en-US" sz="1100" b="1" dirty="0">
                      <a:solidFill>
                        <a:srgbClr val="000000">
                          <a:lumMod val="85000"/>
                          <a:lumOff val="15000"/>
                        </a:srgbClr>
                      </a:solidFill>
                      <a:latin typeface="华文中宋" panose="02010600040101010101" charset="-122"/>
                      <a:ea typeface="华文中宋" panose="02010600040101010101" charset="-122"/>
                    </a:endParaRPr>
                  </a:p>
                </p:txBody>
              </p:sp>
            </p:grpSp>
          </p:grpSp>
          <p:sp>
            <p:nvSpPr>
              <p:cNvPr id="106" name="Shape 5171"/>
              <p:cNvSpPr/>
              <p:nvPr>
                <p:custDataLst>
                  <p:tags r:id="rId18"/>
                </p:custDataLst>
              </p:nvPr>
            </p:nvSpPr>
            <p:spPr>
              <a:xfrm>
                <a:off x="5934647" y="1307968"/>
                <a:ext cx="1330592" cy="1013330"/>
              </a:xfrm>
              <a:custGeom>
                <a:avLst/>
                <a:gdLst>
                  <a:gd name="connsiteX0" fmla="*/ 10706 w 21506"/>
                  <a:gd name="connsiteY0" fmla="*/ 0 h 21600"/>
                  <a:gd name="connsiteX1" fmla="*/ 21506 w 21506"/>
                  <a:gd name="connsiteY1" fmla="*/ 21600 h 21600"/>
                  <a:gd name="connsiteX2" fmla="*/ 0 w 21506"/>
                  <a:gd name="connsiteY2" fmla="*/ 21600 h 21600"/>
                  <a:gd name="connsiteX3" fmla="*/ 10706 w 21506"/>
                  <a:gd name="connsiteY3" fmla="*/ 0 h 21600"/>
                  <a:gd name="connsiteX0-1" fmla="*/ 10706 w 21350"/>
                  <a:gd name="connsiteY0-2" fmla="*/ 0 h 21600"/>
                  <a:gd name="connsiteX1-3" fmla="*/ 21350 w 21350"/>
                  <a:gd name="connsiteY1-4" fmla="*/ 21600 h 21600"/>
                  <a:gd name="connsiteX2-5" fmla="*/ 0 w 21350"/>
                  <a:gd name="connsiteY2-6" fmla="*/ 21600 h 21600"/>
                  <a:gd name="connsiteX3-7" fmla="*/ 10706 w 21350"/>
                  <a:gd name="connsiteY3-8" fmla="*/ 0 h 21600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</a:cxnLst>
                <a:rect l="l" t="t" r="r" b="b"/>
                <a:pathLst>
                  <a:path w="21350" h="21600" extrusionOk="0">
                    <a:moveTo>
                      <a:pt x="10706" y="0"/>
                    </a:moveTo>
                    <a:lnTo>
                      <a:pt x="21350" y="21600"/>
                    </a:lnTo>
                    <a:lnTo>
                      <a:pt x="0" y="21600"/>
                    </a:lnTo>
                    <a:cubicBezTo>
                      <a:pt x="3600" y="14400"/>
                      <a:pt x="7106" y="7200"/>
                      <a:pt x="10706" y="0"/>
                    </a:cubicBezTo>
                    <a:close/>
                  </a:path>
                </a:pathLst>
              </a:custGeom>
              <a:gradFill>
                <a:gsLst>
                  <a:gs pos="5000">
                    <a:srgbClr val="D98509">
                      <a:lumMod val="60000"/>
                      <a:lumOff val="40000"/>
                    </a:srgbClr>
                  </a:gs>
                  <a:gs pos="100000">
                    <a:srgbClr val="D98509"/>
                  </a:gs>
                </a:gsLst>
                <a:lin ang="2700000" scaled="1"/>
              </a:gradFill>
              <a:ln w="12700" cap="flat" cmpd="sng" algn="ctr">
                <a:gradFill flip="none" rotWithShape="1">
                  <a:gsLst>
                    <a:gs pos="0">
                      <a:srgbClr val="D98509">
                        <a:lumMod val="5000"/>
                        <a:lumOff val="95000"/>
                      </a:srgbClr>
                    </a:gs>
                    <a:gs pos="100000">
                      <a:srgbClr val="D98509">
                        <a:lumMod val="20000"/>
                        <a:lumOff val="80000"/>
                      </a:srgbClr>
                    </a:gs>
                  </a:gsLst>
                  <a:lin ang="2700000" scaled="1"/>
                </a:gradFill>
                <a:prstDash val="solid"/>
                <a:miter lim="800000"/>
              </a:ln>
              <a:effectLst>
                <a:outerShdw blurRad="139700" dist="114300" dir="5400000" algn="t" rotWithShape="0">
                  <a:srgbClr val="D98509">
                    <a:alpha val="22000"/>
                  </a:srgbClr>
                </a:outerShdw>
              </a:effectLst>
            </p:spPr>
            <p:txBody>
              <a:bodyPr wrap="square" lIns="0" tIns="0" rIns="0" bIns="0" rtlCol="0" anchor="ctr"/>
              <a:lstStyle/>
              <a:p>
                <a:pPr algn="ctr"/>
                <a:endParaRPr lang="en-US" b="1" dirty="0">
                  <a:solidFill>
                    <a:srgbClr val="FFFFFF"/>
                  </a:solidFill>
                  <a:latin typeface="华文中宋" panose="02010600040101010101" charset="-122"/>
                  <a:ea typeface="华文中宋" panose="02010600040101010101" charset="-122"/>
                  <a:cs typeface="Arial" panose="020B0604020202020204"/>
                </a:endParaRPr>
              </a:p>
            </p:txBody>
          </p:sp>
          <p:sp>
            <p:nvSpPr>
              <p:cNvPr id="107" name="文本框 106"/>
              <p:cNvSpPr txBox="1"/>
              <p:nvPr/>
            </p:nvSpPr>
            <p:spPr>
              <a:xfrm>
                <a:off x="6309749" y="1646474"/>
                <a:ext cx="580390" cy="578485"/>
              </a:xfrm>
              <a:prstGeom prst="rect">
                <a:avLst/>
              </a:prstGeom>
              <a:noFill/>
              <a:effectLst/>
            </p:spPr>
            <p:txBody>
              <a:bodyPr wrap="none" lIns="86868" tIns="43434" rIns="86868" bIns="43434">
                <a:spAutoFit/>
              </a:bodyPr>
              <a:lstStyle/>
              <a:p>
                <a:pPr algn="ctr" defTabSz="457200">
                  <a:defRPr/>
                </a:pPr>
                <a:r>
                  <a:rPr lang="zh-CN" altLang="en-US" sz="1600" b="1" dirty="0">
                    <a:solidFill>
                      <a:srgbClr val="FFFFFF"/>
                    </a:solidFill>
                    <a:latin typeface="华文中宋" panose="02010600040101010101" charset="-122"/>
                    <a:ea typeface="华文中宋" panose="02010600040101010101" charset="-122"/>
                  </a:rPr>
                  <a:t>第一</a:t>
                </a:r>
                <a:endParaRPr lang="en-US" altLang="zh-CN" sz="1600" b="1" dirty="0">
                  <a:solidFill>
                    <a:srgbClr val="FFFFFF"/>
                  </a:solidFill>
                  <a:latin typeface="华文中宋" panose="02010600040101010101" charset="-122"/>
                  <a:ea typeface="华文中宋" panose="02010600040101010101" charset="-122"/>
                </a:endParaRPr>
              </a:p>
              <a:p>
                <a:pPr algn="ctr" defTabSz="457200">
                  <a:defRPr/>
                </a:pPr>
                <a:r>
                  <a:rPr lang="zh-CN" altLang="en-US" sz="1600" b="1" dirty="0">
                    <a:solidFill>
                      <a:srgbClr val="FFFFFF"/>
                    </a:solidFill>
                    <a:latin typeface="华文中宋" panose="02010600040101010101" charset="-122"/>
                    <a:ea typeface="华文中宋" panose="02010600040101010101" charset="-122"/>
                  </a:rPr>
                  <a:t>阶段</a:t>
                </a:r>
                <a:endParaRPr lang="zh-CN" altLang="en-US" sz="1600" b="1" dirty="0">
                  <a:solidFill>
                    <a:srgbClr val="FFFFFF"/>
                  </a:solidFill>
                  <a:latin typeface="华文中宋" panose="02010600040101010101" charset="-122"/>
                  <a:ea typeface="华文中宋" panose="02010600040101010101" charset="-122"/>
                </a:endParaRPr>
              </a:p>
            </p:txBody>
          </p:sp>
          <p:grpSp>
            <p:nvGrpSpPr>
              <p:cNvPr id="108" name="组合 107"/>
              <p:cNvGrpSpPr/>
              <p:nvPr/>
            </p:nvGrpSpPr>
            <p:grpSpPr>
              <a:xfrm>
                <a:off x="7219571" y="2579096"/>
                <a:ext cx="4051403" cy="1013330"/>
                <a:chOff x="6578221" y="1307968"/>
                <a:chExt cx="4051403" cy="1013330"/>
              </a:xfrm>
            </p:grpSpPr>
            <p:sp>
              <p:nvSpPr>
                <p:cNvPr id="109" name="缺角矩形 108"/>
                <p:cNvSpPr/>
                <p:nvPr/>
              </p:nvSpPr>
              <p:spPr>
                <a:xfrm>
                  <a:off x="6578221" y="1307968"/>
                  <a:ext cx="4051403" cy="1013330"/>
                </a:xfrm>
                <a:prstGeom prst="plaque">
                  <a:avLst>
                    <a:gd name="adj" fmla="val 8000"/>
                  </a:avLst>
                </a:prstGeom>
                <a:gradFill>
                  <a:gsLst>
                    <a:gs pos="64000">
                      <a:srgbClr val="B96E45">
                        <a:lumMod val="60000"/>
                        <a:lumOff val="40000"/>
                        <a:alpha val="17000"/>
                      </a:srgbClr>
                    </a:gs>
                    <a:gs pos="83476">
                      <a:srgbClr val="B96E45">
                        <a:lumMod val="60000"/>
                        <a:lumOff val="40000"/>
                        <a:alpha val="15000"/>
                      </a:srgbClr>
                    </a:gs>
                    <a:gs pos="100000">
                      <a:srgbClr val="B96E45">
                        <a:alpha val="0"/>
                        <a:lumMod val="0"/>
                        <a:lumOff val="100000"/>
                      </a:srgbClr>
                    </a:gs>
                  </a:gsLst>
                  <a:lin ang="5400000" scaled="1"/>
                </a:gradFill>
                <a:ln>
                  <a:noFill/>
                </a:ln>
                <a:scene3d>
                  <a:camera prst="orthographicFront"/>
                  <a:lightRig rig="contrasting" dir="t"/>
                </a:scene3d>
              </p:spPr>
              <p:style>
                <a:lnRef idx="2">
                  <a:srgbClr val="B96E45">
                    <a:shade val="15000"/>
                  </a:srgbClr>
                </a:lnRef>
                <a:fillRef idx="1">
                  <a:srgbClr val="B96E45"/>
                </a:fillRef>
                <a:effectRef idx="0">
                  <a:srgbClr val="B96E45"/>
                </a:effectRef>
                <a:fontRef idx="minor">
                  <a:srgbClr val="FFFFFF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rgbClr val="FFFFFF"/>
                      </a:solidFill>
                      <a:latin typeface="Gilroy Black"/>
                      <a:ea typeface="OPPOSans M"/>
                      <a:cs typeface="+mn-ea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rgbClr val="FFFFFF"/>
                      </a:solidFill>
                      <a:latin typeface="Gilroy Black"/>
                      <a:ea typeface="OPPOSans M"/>
                      <a:cs typeface="+mn-ea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rgbClr val="FFFFFF"/>
                      </a:solidFill>
                      <a:latin typeface="Gilroy Black"/>
                      <a:ea typeface="OPPOSans M"/>
                      <a:cs typeface="+mn-ea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rgbClr val="FFFFFF"/>
                      </a:solidFill>
                      <a:latin typeface="Gilroy Black"/>
                      <a:ea typeface="OPPOSans M"/>
                      <a:cs typeface="+mn-ea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rgbClr val="FFFFFF"/>
                      </a:solidFill>
                      <a:latin typeface="Gilroy Black"/>
                      <a:ea typeface="OPPOSans M"/>
                      <a:cs typeface="+mn-ea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rgbClr val="FFFFFF"/>
                      </a:solidFill>
                      <a:latin typeface="Gilroy Black"/>
                      <a:ea typeface="OPPOSans M"/>
                      <a:cs typeface="+mn-ea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rgbClr val="FFFFFF"/>
                      </a:solidFill>
                      <a:latin typeface="Gilroy Black"/>
                      <a:ea typeface="OPPOSans M"/>
                      <a:cs typeface="+mn-ea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rgbClr val="FFFFFF"/>
                      </a:solidFill>
                      <a:latin typeface="Gilroy Black"/>
                      <a:ea typeface="OPPOSans M"/>
                      <a:cs typeface="+mn-ea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rgbClr val="FFFFFF"/>
                      </a:solidFill>
                      <a:latin typeface="Gilroy Black"/>
                      <a:ea typeface="OPPOSans M"/>
                      <a:cs typeface="+mn-ea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 b="1" dirty="0">
                    <a:solidFill>
                      <a:prstClr val="white"/>
                    </a:solidFill>
                    <a:latin typeface="华文中宋" panose="02010600040101010101" charset="-122"/>
                    <a:ea typeface="华文中宋" panose="02010600040101010101" charset="-122"/>
                  </a:endParaRPr>
                </a:p>
              </p:txBody>
            </p:sp>
            <p:grpSp>
              <p:nvGrpSpPr>
                <p:cNvPr id="110" name="组合 109"/>
                <p:cNvGrpSpPr/>
                <p:nvPr/>
              </p:nvGrpSpPr>
              <p:grpSpPr>
                <a:xfrm>
                  <a:off x="6886560" y="1346821"/>
                  <a:ext cx="3228975" cy="821176"/>
                  <a:chOff x="6886560" y="1350017"/>
                  <a:chExt cx="3228975" cy="821176"/>
                </a:xfrm>
              </p:grpSpPr>
              <p:sp>
                <p:nvSpPr>
                  <p:cNvPr id="111" name="缺角矩形 110"/>
                  <p:cNvSpPr/>
                  <p:nvPr/>
                </p:nvSpPr>
                <p:spPr>
                  <a:xfrm>
                    <a:off x="6886560" y="1350017"/>
                    <a:ext cx="2189480" cy="290195"/>
                  </a:xfrm>
                  <a:prstGeom prst="plaque">
                    <a:avLst/>
                  </a:prstGeom>
                  <a:gradFill>
                    <a:gsLst>
                      <a:gs pos="5000">
                        <a:srgbClr val="B96E45">
                          <a:lumMod val="60000"/>
                          <a:lumOff val="40000"/>
                        </a:srgbClr>
                      </a:gs>
                      <a:gs pos="100000">
                        <a:srgbClr val="B96E45"/>
                      </a:gs>
                    </a:gsLst>
                    <a:lin ang="2700000" scaled="1"/>
                  </a:gradFill>
                  <a:ln w="12700" cap="flat" cmpd="sng" algn="ctr">
                    <a:gradFill flip="none" rotWithShape="1">
                      <a:gsLst>
                        <a:gs pos="0">
                          <a:srgbClr val="B96E45">
                            <a:lumMod val="5000"/>
                            <a:lumOff val="95000"/>
                          </a:srgbClr>
                        </a:gs>
                        <a:gs pos="100000">
                          <a:srgbClr val="B96E45">
                            <a:lumMod val="20000"/>
                            <a:lumOff val="80000"/>
                          </a:srgbClr>
                        </a:gs>
                      </a:gsLst>
                      <a:lin ang="2700000" scaled="1"/>
                    </a:gradFill>
                    <a:prstDash val="solid"/>
                    <a:miter lim="800000"/>
                  </a:ln>
                  <a:effectLst>
                    <a:outerShdw blurRad="139700" dist="114300" dir="5400000" algn="t" rotWithShape="0">
                      <a:srgbClr val="B96E45">
                        <a:alpha val="22000"/>
                      </a:srgbClr>
                    </a:outerShdw>
                  </a:effectLst>
                </p:spPr>
                <p:txBody>
                  <a:bodyPr wrap="square" lIns="0" tIns="0" rIns="0" bIns="0" rtlCol="0" anchor="ctr"/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rgbClr val="FFFFFF"/>
                        </a:solidFill>
                        <a:latin typeface="Gilroy Black"/>
                        <a:ea typeface="OPPOSans M"/>
                        <a:cs typeface="+mn-ea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rgbClr val="FFFFFF"/>
                        </a:solidFill>
                        <a:latin typeface="Gilroy Black"/>
                        <a:ea typeface="OPPOSans M"/>
                        <a:cs typeface="+mn-ea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rgbClr val="FFFFFF"/>
                        </a:solidFill>
                        <a:latin typeface="Gilroy Black"/>
                        <a:ea typeface="OPPOSans M"/>
                        <a:cs typeface="+mn-ea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rgbClr val="FFFFFF"/>
                        </a:solidFill>
                        <a:latin typeface="Gilroy Black"/>
                        <a:ea typeface="OPPOSans M"/>
                        <a:cs typeface="+mn-ea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rgbClr val="FFFFFF"/>
                        </a:solidFill>
                        <a:latin typeface="Gilroy Black"/>
                        <a:ea typeface="OPPOSans M"/>
                        <a:cs typeface="+mn-ea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rgbClr val="FFFFFF"/>
                        </a:solidFill>
                        <a:latin typeface="Gilroy Black"/>
                        <a:ea typeface="OPPOSans M"/>
                        <a:cs typeface="+mn-ea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rgbClr val="FFFFFF"/>
                        </a:solidFill>
                        <a:latin typeface="Gilroy Black"/>
                        <a:ea typeface="OPPOSans M"/>
                        <a:cs typeface="+mn-ea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rgbClr val="FFFFFF"/>
                        </a:solidFill>
                        <a:latin typeface="Gilroy Black"/>
                        <a:ea typeface="OPPOSans M"/>
                        <a:cs typeface="+mn-ea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rgbClr val="FFFFFF"/>
                        </a:solidFill>
                        <a:latin typeface="Gilroy Black"/>
                        <a:ea typeface="OPPOSans M"/>
                        <a:cs typeface="+mn-ea"/>
                      </a:defRPr>
                    </a:lvl9pPr>
                  </a:lstStyle>
                  <a:p>
                    <a:pPr algn="ctr"/>
                    <a:r>
                      <a:rPr lang="zh-CN" altLang="en-US" sz="1400" b="1" dirty="0">
                        <a:solidFill>
                          <a:srgbClr val="FFFFFF"/>
                        </a:solidFill>
                        <a:latin typeface="华文中宋" panose="02010600040101010101" charset="-122"/>
                        <a:ea typeface="华文中宋" panose="02010600040101010101" charset="-122"/>
                        <a:cs typeface="Arial" panose="020B0604020202020204"/>
                      </a:rPr>
                      <a:t>食品卫生与健康防疫保障</a:t>
                    </a:r>
                    <a:endParaRPr lang="zh-CN" altLang="en-US" sz="1400" b="1" dirty="0">
                      <a:solidFill>
                        <a:srgbClr val="FFFFFF"/>
                      </a:solidFill>
                      <a:latin typeface="华文中宋" panose="02010600040101010101" charset="-122"/>
                      <a:ea typeface="华文中宋" panose="02010600040101010101" charset="-122"/>
                      <a:cs typeface="Arial" panose="020B0604020202020204"/>
                    </a:endParaRPr>
                  </a:p>
                </p:txBody>
              </p:sp>
              <p:sp>
                <p:nvSpPr>
                  <p:cNvPr id="113" name="文本框 112"/>
                  <p:cNvSpPr txBox="1"/>
                  <p:nvPr/>
                </p:nvSpPr>
                <p:spPr>
                  <a:xfrm>
                    <a:off x="6985620" y="1674623"/>
                    <a:ext cx="3129915" cy="496570"/>
                  </a:xfrm>
                  <a:prstGeom prst="rect">
                    <a:avLst/>
                  </a:prstGeom>
                  <a:noFill/>
                </p:spPr>
                <p:txBody>
                  <a:bodyPr vert="horz" wrap="none">
                    <a:spAutoFit/>
                  </a:bodyPr>
                  <a:lstStyle/>
                  <a:p>
                    <a:pPr algn="l">
                      <a:lnSpc>
                        <a:spcPct val="120000"/>
                      </a:lnSpc>
                      <a:defRPr/>
                    </a:pPr>
                    <a:r>
                      <a:rPr lang="zh-CN" altLang="en-US" sz="1100" b="1" dirty="0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华文中宋" panose="02010600040101010101" charset="-122"/>
                        <a:ea typeface="华文中宋" panose="02010600040101010101" charset="-122"/>
                      </a:rPr>
                      <a:t>舌尖上的安全，连着每一个孩子、每一个家庭，</a:t>
                    </a:r>
                    <a:endParaRPr lang="zh-CN" altLang="en-US" sz="1100" b="1" dirty="0">
                      <a:solidFill>
                        <a:srgbClr val="000000">
                          <a:lumMod val="85000"/>
                          <a:lumOff val="15000"/>
                        </a:srgbClr>
                      </a:solidFill>
                      <a:latin typeface="华文中宋" panose="02010600040101010101" charset="-122"/>
                      <a:ea typeface="华文中宋" panose="02010600040101010101" charset="-122"/>
                    </a:endParaRPr>
                  </a:p>
                  <a:p>
                    <a:pPr algn="l">
                      <a:lnSpc>
                        <a:spcPct val="120000"/>
                      </a:lnSpc>
                      <a:defRPr/>
                    </a:pPr>
                    <a:r>
                      <a:rPr lang="zh-CN" altLang="en-US" sz="1100" b="1" dirty="0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华文中宋" panose="02010600040101010101" charset="-122"/>
                        <a:ea typeface="华文中宋" panose="02010600040101010101" charset="-122"/>
                      </a:rPr>
                      <a:t>容不得丝毫马虎。</a:t>
                    </a:r>
                    <a:endParaRPr lang="zh-CN" altLang="en-US" sz="1100" b="1" dirty="0">
                      <a:solidFill>
                        <a:srgbClr val="000000">
                          <a:lumMod val="85000"/>
                          <a:lumOff val="15000"/>
                        </a:srgbClr>
                      </a:solidFill>
                      <a:latin typeface="华文中宋" panose="02010600040101010101" charset="-122"/>
                      <a:ea typeface="华文中宋" panose="02010600040101010101" charset="-122"/>
                    </a:endParaRPr>
                  </a:p>
                </p:txBody>
              </p:sp>
            </p:grpSp>
          </p:grpSp>
          <p:sp>
            <p:nvSpPr>
              <p:cNvPr id="115" name="Shape 5173"/>
              <p:cNvSpPr/>
              <p:nvPr>
                <p:custDataLst>
                  <p:tags r:id="rId19"/>
                </p:custDataLst>
              </p:nvPr>
            </p:nvSpPr>
            <p:spPr>
              <a:xfrm>
                <a:off x="5451013" y="2579096"/>
                <a:ext cx="2297861" cy="849904"/>
              </a:xfrm>
              <a:prstGeom prst="trapezoid">
                <a:avLst>
                  <a:gd name="adj" fmla="val 57815"/>
                </a:avLst>
              </a:prstGeom>
              <a:gradFill>
                <a:gsLst>
                  <a:gs pos="5000">
                    <a:srgbClr val="B96E45">
                      <a:lumMod val="60000"/>
                      <a:lumOff val="40000"/>
                    </a:srgbClr>
                  </a:gs>
                  <a:gs pos="100000">
                    <a:srgbClr val="B96E45"/>
                  </a:gs>
                </a:gsLst>
                <a:lin ang="2700000" scaled="1"/>
              </a:gradFill>
              <a:ln w="12700" cap="flat" cmpd="sng" algn="ctr">
                <a:gradFill flip="none" rotWithShape="1">
                  <a:gsLst>
                    <a:gs pos="0">
                      <a:srgbClr val="B96E45">
                        <a:lumMod val="5000"/>
                        <a:lumOff val="95000"/>
                      </a:srgbClr>
                    </a:gs>
                    <a:gs pos="100000">
                      <a:srgbClr val="B96E45">
                        <a:lumMod val="20000"/>
                        <a:lumOff val="80000"/>
                      </a:srgbClr>
                    </a:gs>
                  </a:gsLst>
                  <a:lin ang="2700000" scaled="1"/>
                </a:gradFill>
                <a:prstDash val="solid"/>
                <a:miter lim="800000"/>
              </a:ln>
              <a:effectLst>
                <a:outerShdw blurRad="139700" dist="114300" dir="5400000" algn="t" rotWithShape="0">
                  <a:srgbClr val="B96E45">
                    <a:alpha val="22000"/>
                  </a:srgbClr>
                </a:outerShdw>
              </a:effectLst>
            </p:spPr>
            <p:txBody>
              <a:bodyPr wrap="square" lIns="0" tIns="0" rIns="0" bIns="0" rtlCol="0" anchor="ctr"/>
              <a:lstStyle/>
              <a:p>
                <a:pPr algn="ctr"/>
                <a:endParaRPr lang="en-US" b="1" dirty="0">
                  <a:solidFill>
                    <a:srgbClr val="FFFFFF"/>
                  </a:solidFill>
                  <a:latin typeface="华文中宋" panose="02010600040101010101" charset="-122"/>
                  <a:ea typeface="华文中宋" panose="02010600040101010101" charset="-122"/>
                  <a:cs typeface="Arial" panose="020B0604020202020204"/>
                </a:endParaRPr>
              </a:p>
            </p:txBody>
          </p:sp>
          <p:sp>
            <p:nvSpPr>
              <p:cNvPr id="166" name="文本框 165"/>
              <p:cNvSpPr txBox="1"/>
              <p:nvPr/>
            </p:nvSpPr>
            <p:spPr>
              <a:xfrm>
                <a:off x="6309749" y="2713969"/>
                <a:ext cx="580390" cy="578485"/>
              </a:xfrm>
              <a:prstGeom prst="rect">
                <a:avLst/>
              </a:prstGeom>
              <a:noFill/>
              <a:effectLst/>
            </p:spPr>
            <p:txBody>
              <a:bodyPr wrap="none" lIns="86868" tIns="43434" rIns="86868" bIns="43434">
                <a:spAutoFit/>
              </a:bodyPr>
              <a:lstStyle/>
              <a:p>
                <a:pPr algn="ctr" defTabSz="457200">
                  <a:defRPr/>
                </a:pPr>
                <a:r>
                  <a:rPr lang="zh-CN" altLang="en-US" sz="1600" b="1" dirty="0">
                    <a:solidFill>
                      <a:srgbClr val="FFFFFF"/>
                    </a:solidFill>
                    <a:latin typeface="华文中宋" panose="02010600040101010101" charset="-122"/>
                    <a:ea typeface="华文中宋" panose="02010600040101010101" charset="-122"/>
                  </a:rPr>
                  <a:t>第二</a:t>
                </a:r>
                <a:endParaRPr lang="en-US" altLang="zh-CN" sz="1600" b="1" dirty="0">
                  <a:solidFill>
                    <a:srgbClr val="FFFFFF"/>
                  </a:solidFill>
                  <a:latin typeface="华文中宋" panose="02010600040101010101" charset="-122"/>
                  <a:ea typeface="华文中宋" panose="02010600040101010101" charset="-122"/>
                </a:endParaRPr>
              </a:p>
              <a:p>
                <a:pPr algn="ctr" defTabSz="457200">
                  <a:defRPr/>
                </a:pPr>
                <a:r>
                  <a:rPr lang="zh-CN" altLang="en-US" sz="1600" b="1" dirty="0">
                    <a:solidFill>
                      <a:srgbClr val="FFFFFF"/>
                    </a:solidFill>
                    <a:latin typeface="华文中宋" panose="02010600040101010101" charset="-122"/>
                    <a:ea typeface="华文中宋" panose="02010600040101010101" charset="-122"/>
                  </a:rPr>
                  <a:t>阶段</a:t>
                </a:r>
                <a:endParaRPr lang="zh-CN" altLang="en-US" sz="1600" b="1" dirty="0">
                  <a:solidFill>
                    <a:srgbClr val="FFFFFF"/>
                  </a:solidFill>
                  <a:latin typeface="华文中宋" panose="02010600040101010101" charset="-122"/>
                  <a:ea typeface="华文中宋" panose="02010600040101010101" charset="-122"/>
                </a:endParaRPr>
              </a:p>
            </p:txBody>
          </p:sp>
          <p:grpSp>
            <p:nvGrpSpPr>
              <p:cNvPr id="176" name="组合 175"/>
              <p:cNvGrpSpPr/>
              <p:nvPr/>
            </p:nvGrpSpPr>
            <p:grpSpPr>
              <a:xfrm>
                <a:off x="7784721" y="3619518"/>
                <a:ext cx="4051403" cy="1013330"/>
                <a:chOff x="6578221" y="1307968"/>
                <a:chExt cx="4051403" cy="1013330"/>
              </a:xfrm>
            </p:grpSpPr>
            <p:sp>
              <p:nvSpPr>
                <p:cNvPr id="178" name="缺角矩形 177"/>
                <p:cNvSpPr/>
                <p:nvPr/>
              </p:nvSpPr>
              <p:spPr>
                <a:xfrm>
                  <a:off x="6578221" y="1307968"/>
                  <a:ext cx="4051403" cy="1013330"/>
                </a:xfrm>
                <a:prstGeom prst="plaque">
                  <a:avLst>
                    <a:gd name="adj" fmla="val 8000"/>
                  </a:avLst>
                </a:prstGeom>
                <a:gradFill>
                  <a:gsLst>
                    <a:gs pos="64000">
                      <a:srgbClr val="D98509">
                        <a:lumMod val="60000"/>
                        <a:lumOff val="40000"/>
                        <a:alpha val="17000"/>
                      </a:srgbClr>
                    </a:gs>
                    <a:gs pos="83476">
                      <a:srgbClr val="D98509">
                        <a:lumMod val="60000"/>
                        <a:lumOff val="40000"/>
                        <a:alpha val="15000"/>
                      </a:srgbClr>
                    </a:gs>
                    <a:gs pos="100000">
                      <a:srgbClr val="D98509">
                        <a:alpha val="0"/>
                        <a:lumMod val="0"/>
                        <a:lumOff val="100000"/>
                      </a:srgbClr>
                    </a:gs>
                  </a:gsLst>
                  <a:lin ang="5400000" scaled="1"/>
                </a:gradFill>
                <a:ln>
                  <a:noFill/>
                </a:ln>
                <a:scene3d>
                  <a:camera prst="orthographicFront"/>
                  <a:lightRig rig="contrasting" dir="t"/>
                </a:scene3d>
              </p:spPr>
              <p:style>
                <a:lnRef idx="2">
                  <a:srgbClr val="B96E45">
                    <a:shade val="15000"/>
                  </a:srgbClr>
                </a:lnRef>
                <a:fillRef idx="1">
                  <a:srgbClr val="B96E45"/>
                </a:fillRef>
                <a:effectRef idx="0">
                  <a:srgbClr val="B96E45"/>
                </a:effectRef>
                <a:fontRef idx="minor">
                  <a:srgbClr val="FFFFFF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rgbClr val="FFFFFF"/>
                      </a:solidFill>
                      <a:latin typeface="Gilroy Black"/>
                      <a:ea typeface="OPPOSans M"/>
                      <a:cs typeface="+mn-ea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rgbClr val="FFFFFF"/>
                      </a:solidFill>
                      <a:latin typeface="Gilroy Black"/>
                      <a:ea typeface="OPPOSans M"/>
                      <a:cs typeface="+mn-ea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rgbClr val="FFFFFF"/>
                      </a:solidFill>
                      <a:latin typeface="Gilroy Black"/>
                      <a:ea typeface="OPPOSans M"/>
                      <a:cs typeface="+mn-ea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rgbClr val="FFFFFF"/>
                      </a:solidFill>
                      <a:latin typeface="Gilroy Black"/>
                      <a:ea typeface="OPPOSans M"/>
                      <a:cs typeface="+mn-ea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rgbClr val="FFFFFF"/>
                      </a:solidFill>
                      <a:latin typeface="Gilroy Black"/>
                      <a:ea typeface="OPPOSans M"/>
                      <a:cs typeface="+mn-ea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rgbClr val="FFFFFF"/>
                      </a:solidFill>
                      <a:latin typeface="Gilroy Black"/>
                      <a:ea typeface="OPPOSans M"/>
                      <a:cs typeface="+mn-ea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rgbClr val="FFFFFF"/>
                      </a:solidFill>
                      <a:latin typeface="Gilroy Black"/>
                      <a:ea typeface="OPPOSans M"/>
                      <a:cs typeface="+mn-ea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rgbClr val="FFFFFF"/>
                      </a:solidFill>
                      <a:latin typeface="Gilroy Black"/>
                      <a:ea typeface="OPPOSans M"/>
                      <a:cs typeface="+mn-ea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rgbClr val="FFFFFF"/>
                      </a:solidFill>
                      <a:latin typeface="Gilroy Black"/>
                      <a:ea typeface="OPPOSans M"/>
                      <a:cs typeface="+mn-ea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 b="1" dirty="0">
                    <a:solidFill>
                      <a:prstClr val="white"/>
                    </a:solidFill>
                    <a:latin typeface="华文中宋" panose="02010600040101010101" charset="-122"/>
                    <a:ea typeface="华文中宋" panose="02010600040101010101" charset="-122"/>
                  </a:endParaRPr>
                </a:p>
              </p:txBody>
            </p:sp>
            <p:grpSp>
              <p:nvGrpSpPr>
                <p:cNvPr id="185" name="组合 184"/>
                <p:cNvGrpSpPr/>
                <p:nvPr/>
              </p:nvGrpSpPr>
              <p:grpSpPr>
                <a:xfrm>
                  <a:off x="6886560" y="1346821"/>
                  <a:ext cx="2807970" cy="821176"/>
                  <a:chOff x="6886560" y="1350017"/>
                  <a:chExt cx="2807970" cy="821176"/>
                </a:xfrm>
              </p:grpSpPr>
              <p:sp>
                <p:nvSpPr>
                  <p:cNvPr id="232" name="缺角矩形 231"/>
                  <p:cNvSpPr/>
                  <p:nvPr/>
                </p:nvSpPr>
                <p:spPr>
                  <a:xfrm>
                    <a:off x="6886560" y="1350017"/>
                    <a:ext cx="2185035" cy="290195"/>
                  </a:xfrm>
                  <a:prstGeom prst="plaque">
                    <a:avLst/>
                  </a:prstGeom>
                  <a:gradFill>
                    <a:gsLst>
                      <a:gs pos="5000">
                        <a:srgbClr val="D98509">
                          <a:lumMod val="60000"/>
                          <a:lumOff val="40000"/>
                        </a:srgbClr>
                      </a:gs>
                      <a:gs pos="100000">
                        <a:srgbClr val="D98509"/>
                      </a:gs>
                    </a:gsLst>
                    <a:lin ang="2700000" scaled="1"/>
                  </a:gradFill>
                  <a:ln w="12700" cap="flat" cmpd="sng" algn="ctr">
                    <a:gradFill flip="none" rotWithShape="1">
                      <a:gsLst>
                        <a:gs pos="0">
                          <a:srgbClr val="D98509">
                            <a:lumMod val="5000"/>
                            <a:lumOff val="95000"/>
                          </a:srgbClr>
                        </a:gs>
                        <a:gs pos="100000">
                          <a:srgbClr val="D98509">
                            <a:lumMod val="20000"/>
                            <a:lumOff val="80000"/>
                          </a:srgbClr>
                        </a:gs>
                      </a:gsLst>
                      <a:lin ang="2700000" scaled="1"/>
                    </a:gradFill>
                    <a:prstDash val="solid"/>
                    <a:miter lim="800000"/>
                  </a:ln>
                  <a:effectLst>
                    <a:outerShdw blurRad="139700" dist="114300" dir="5400000" algn="t" rotWithShape="0">
                      <a:srgbClr val="D98509">
                        <a:alpha val="22000"/>
                      </a:srgbClr>
                    </a:outerShdw>
                  </a:effectLst>
                </p:spPr>
                <p:txBody>
                  <a:bodyPr wrap="square" lIns="0" tIns="0" rIns="0" bIns="0" rtlCol="0" anchor="ctr"/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rgbClr val="FFFFFF"/>
                        </a:solidFill>
                        <a:latin typeface="Gilroy Black"/>
                        <a:ea typeface="OPPOSans M"/>
                        <a:cs typeface="+mn-ea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rgbClr val="FFFFFF"/>
                        </a:solidFill>
                        <a:latin typeface="Gilroy Black"/>
                        <a:ea typeface="OPPOSans M"/>
                        <a:cs typeface="+mn-ea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rgbClr val="FFFFFF"/>
                        </a:solidFill>
                        <a:latin typeface="Gilroy Black"/>
                        <a:ea typeface="OPPOSans M"/>
                        <a:cs typeface="+mn-ea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rgbClr val="FFFFFF"/>
                        </a:solidFill>
                        <a:latin typeface="Gilroy Black"/>
                        <a:ea typeface="OPPOSans M"/>
                        <a:cs typeface="+mn-ea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rgbClr val="FFFFFF"/>
                        </a:solidFill>
                        <a:latin typeface="Gilroy Black"/>
                        <a:ea typeface="OPPOSans M"/>
                        <a:cs typeface="+mn-ea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rgbClr val="FFFFFF"/>
                        </a:solidFill>
                        <a:latin typeface="Gilroy Black"/>
                        <a:ea typeface="OPPOSans M"/>
                        <a:cs typeface="+mn-ea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rgbClr val="FFFFFF"/>
                        </a:solidFill>
                        <a:latin typeface="Gilroy Black"/>
                        <a:ea typeface="OPPOSans M"/>
                        <a:cs typeface="+mn-ea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rgbClr val="FFFFFF"/>
                        </a:solidFill>
                        <a:latin typeface="Gilroy Black"/>
                        <a:ea typeface="OPPOSans M"/>
                        <a:cs typeface="+mn-ea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rgbClr val="FFFFFF"/>
                        </a:solidFill>
                        <a:latin typeface="Gilroy Black"/>
                        <a:ea typeface="OPPOSans M"/>
                        <a:cs typeface="+mn-ea"/>
                      </a:defRPr>
                    </a:lvl9pPr>
                  </a:lstStyle>
                  <a:p>
                    <a:pPr algn="ctr"/>
                    <a:r>
                      <a:rPr lang="zh-CN" altLang="en-US" sz="1400" b="1" dirty="0">
                        <a:solidFill>
                          <a:srgbClr val="FFFFFF"/>
                        </a:solidFill>
                        <a:latin typeface="华文中宋" panose="02010600040101010101" charset="-122"/>
                        <a:ea typeface="华文中宋" panose="02010600040101010101" charset="-122"/>
                        <a:cs typeface="Arial" panose="020B0604020202020204"/>
                      </a:rPr>
                      <a:t>大型活动与研学外出安全</a:t>
                    </a:r>
                    <a:endParaRPr lang="zh-CN" altLang="en-US" sz="1400" b="1" dirty="0">
                      <a:solidFill>
                        <a:srgbClr val="FFFFFF"/>
                      </a:solidFill>
                      <a:latin typeface="华文中宋" panose="02010600040101010101" charset="-122"/>
                      <a:ea typeface="华文中宋" panose="02010600040101010101" charset="-122"/>
                      <a:cs typeface="Arial" panose="020B0604020202020204"/>
                    </a:endParaRPr>
                  </a:p>
                </p:txBody>
              </p:sp>
              <p:sp>
                <p:nvSpPr>
                  <p:cNvPr id="253" name="文本框 252"/>
                  <p:cNvSpPr txBox="1"/>
                  <p:nvPr/>
                </p:nvSpPr>
                <p:spPr>
                  <a:xfrm>
                    <a:off x="6985620" y="1674623"/>
                    <a:ext cx="2708910" cy="496570"/>
                  </a:xfrm>
                  <a:prstGeom prst="rect">
                    <a:avLst/>
                  </a:prstGeom>
                  <a:noFill/>
                </p:spPr>
                <p:txBody>
                  <a:bodyPr vert="horz" wrap="none">
                    <a:spAutoFit/>
                  </a:bodyPr>
                  <a:lstStyle/>
                  <a:p>
                    <a:pPr algn="l">
                      <a:lnSpc>
                        <a:spcPct val="120000"/>
                      </a:lnSpc>
                      <a:defRPr/>
                    </a:pPr>
                    <a:r>
                      <a:rPr lang="zh-CN" altLang="en-US" sz="1100" b="1" dirty="0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华文中宋" panose="02010600040101010101" charset="-122"/>
                        <a:ea typeface="华文中宋" panose="02010600040101010101" charset="-122"/>
                      </a:rPr>
                      <a:t>活动越精彩，安全越要先行。安全到位，</a:t>
                    </a:r>
                    <a:endParaRPr lang="zh-CN" altLang="en-US" sz="1100" b="1" dirty="0">
                      <a:solidFill>
                        <a:srgbClr val="000000">
                          <a:lumMod val="85000"/>
                          <a:lumOff val="15000"/>
                        </a:srgbClr>
                      </a:solidFill>
                      <a:latin typeface="华文中宋" panose="02010600040101010101" charset="-122"/>
                      <a:ea typeface="华文中宋" panose="02010600040101010101" charset="-122"/>
                    </a:endParaRPr>
                  </a:p>
                  <a:p>
                    <a:pPr algn="l">
                      <a:lnSpc>
                        <a:spcPct val="120000"/>
                      </a:lnSpc>
                      <a:defRPr/>
                    </a:pPr>
                    <a:r>
                      <a:rPr lang="zh-CN" altLang="en-US" sz="1100" b="1" dirty="0">
                        <a:solidFill>
                          <a:srgbClr val="000000">
                            <a:lumMod val="85000"/>
                            <a:lumOff val="15000"/>
                          </a:srgbClr>
                        </a:solidFill>
                        <a:latin typeface="华文中宋" panose="02010600040101010101" charset="-122"/>
                        <a:ea typeface="华文中宋" panose="02010600040101010101" charset="-122"/>
                      </a:rPr>
                      <a:t>活动才能精彩而无忧。</a:t>
                    </a:r>
                    <a:endParaRPr lang="zh-CN" altLang="en-US" sz="1100" b="1" dirty="0">
                      <a:solidFill>
                        <a:srgbClr val="000000">
                          <a:lumMod val="85000"/>
                          <a:lumOff val="15000"/>
                        </a:srgbClr>
                      </a:solidFill>
                      <a:latin typeface="华文中宋" panose="02010600040101010101" charset="-122"/>
                      <a:ea typeface="华文中宋" panose="02010600040101010101" charset="-122"/>
                    </a:endParaRPr>
                  </a:p>
                </p:txBody>
              </p:sp>
            </p:grpSp>
          </p:grpSp>
          <p:sp>
            <p:nvSpPr>
              <p:cNvPr id="259" name="Shape 5172"/>
              <p:cNvSpPr/>
              <p:nvPr>
                <p:custDataLst>
                  <p:tags r:id="rId20"/>
                </p:custDataLst>
              </p:nvPr>
            </p:nvSpPr>
            <p:spPr>
              <a:xfrm>
                <a:off x="4881081" y="3619518"/>
                <a:ext cx="3437725" cy="849904"/>
              </a:xfrm>
              <a:prstGeom prst="trapezoid">
                <a:avLst>
                  <a:gd name="adj" fmla="val 58503"/>
                </a:avLst>
              </a:prstGeom>
              <a:gradFill>
                <a:gsLst>
                  <a:gs pos="5000">
                    <a:srgbClr val="D98509">
                      <a:lumMod val="60000"/>
                      <a:lumOff val="40000"/>
                    </a:srgbClr>
                  </a:gs>
                  <a:gs pos="100000">
                    <a:srgbClr val="D98509"/>
                  </a:gs>
                </a:gsLst>
                <a:lin ang="2700000" scaled="1"/>
              </a:gradFill>
              <a:ln w="12700" cap="flat" cmpd="sng" algn="ctr">
                <a:gradFill flip="none" rotWithShape="1">
                  <a:gsLst>
                    <a:gs pos="0">
                      <a:srgbClr val="D98509">
                        <a:lumMod val="5000"/>
                        <a:lumOff val="95000"/>
                      </a:srgbClr>
                    </a:gs>
                    <a:gs pos="100000">
                      <a:srgbClr val="D98509">
                        <a:lumMod val="20000"/>
                        <a:lumOff val="80000"/>
                      </a:srgbClr>
                    </a:gs>
                  </a:gsLst>
                  <a:lin ang="2700000" scaled="1"/>
                </a:gradFill>
                <a:prstDash val="solid"/>
                <a:miter lim="800000"/>
              </a:ln>
              <a:effectLst>
                <a:outerShdw blurRad="139700" dist="114300" dir="5400000" algn="t" rotWithShape="0">
                  <a:srgbClr val="D98509">
                    <a:alpha val="22000"/>
                  </a:srgbClr>
                </a:outerShdw>
              </a:effectLst>
            </p:spPr>
            <p:txBody>
              <a:bodyPr wrap="square" lIns="0" tIns="0" rIns="0" bIns="0" rtlCol="0" anchor="ctr"/>
              <a:lstStyle/>
              <a:p>
                <a:pPr algn="ctr"/>
                <a:endParaRPr lang="en-US" b="1" dirty="0">
                  <a:solidFill>
                    <a:srgbClr val="FFFFFF"/>
                  </a:solidFill>
                  <a:latin typeface="华文中宋" panose="02010600040101010101" charset="-122"/>
                  <a:ea typeface="华文中宋" panose="02010600040101010101" charset="-122"/>
                  <a:cs typeface="Arial" panose="020B0604020202020204"/>
                </a:endParaRPr>
              </a:p>
            </p:txBody>
          </p:sp>
          <p:sp>
            <p:nvSpPr>
              <p:cNvPr id="261" name="文本框 260"/>
              <p:cNvSpPr txBox="1"/>
              <p:nvPr/>
            </p:nvSpPr>
            <p:spPr>
              <a:xfrm>
                <a:off x="6309749" y="3754391"/>
                <a:ext cx="580390" cy="578485"/>
              </a:xfrm>
              <a:prstGeom prst="rect">
                <a:avLst/>
              </a:prstGeom>
              <a:noFill/>
              <a:effectLst/>
            </p:spPr>
            <p:txBody>
              <a:bodyPr wrap="none" lIns="86868" tIns="43434" rIns="86868" bIns="43434">
                <a:spAutoFit/>
              </a:bodyPr>
              <a:lstStyle/>
              <a:p>
                <a:pPr algn="ctr" defTabSz="457200">
                  <a:defRPr/>
                </a:pPr>
                <a:r>
                  <a:rPr lang="zh-CN" altLang="en-US" sz="1600" b="1" dirty="0">
                    <a:solidFill>
                      <a:srgbClr val="FFFFFF"/>
                    </a:solidFill>
                    <a:latin typeface="华文中宋" panose="02010600040101010101" charset="-122"/>
                    <a:ea typeface="华文中宋" panose="02010600040101010101" charset="-122"/>
                  </a:rPr>
                  <a:t>第三</a:t>
                </a:r>
                <a:endParaRPr lang="en-US" altLang="zh-CN" sz="1600" b="1" dirty="0">
                  <a:solidFill>
                    <a:srgbClr val="FFFFFF"/>
                  </a:solidFill>
                  <a:latin typeface="华文中宋" panose="02010600040101010101" charset="-122"/>
                  <a:ea typeface="华文中宋" panose="02010600040101010101" charset="-122"/>
                </a:endParaRPr>
              </a:p>
              <a:p>
                <a:pPr algn="ctr" defTabSz="457200">
                  <a:defRPr/>
                </a:pPr>
                <a:r>
                  <a:rPr lang="zh-CN" altLang="en-US" sz="1600" b="1" dirty="0">
                    <a:solidFill>
                      <a:srgbClr val="FFFFFF"/>
                    </a:solidFill>
                    <a:latin typeface="华文中宋" panose="02010600040101010101" charset="-122"/>
                    <a:ea typeface="华文中宋" panose="02010600040101010101" charset="-122"/>
                  </a:rPr>
                  <a:t>阶段</a:t>
                </a:r>
                <a:endParaRPr lang="zh-CN" altLang="en-US" sz="1600" b="1" dirty="0">
                  <a:solidFill>
                    <a:srgbClr val="FFFFFF"/>
                  </a:solidFill>
                  <a:latin typeface="华文中宋" panose="02010600040101010101" charset="-122"/>
                  <a:ea typeface="华文中宋" panose="02010600040101010101" charset="-122"/>
                </a:endParaRPr>
              </a:p>
            </p:txBody>
          </p:sp>
        </p:grpSp>
      </p:grpSp>
      <p:grpSp>
        <p:nvGrpSpPr>
          <p:cNvPr id="265" name="组合 264"/>
          <p:cNvGrpSpPr/>
          <p:nvPr/>
        </p:nvGrpSpPr>
        <p:grpSpPr>
          <a:xfrm>
            <a:off x="4513606" y="4398390"/>
            <a:ext cx="4063404" cy="1630465"/>
            <a:chOff x="4521861" y="4661280"/>
            <a:chExt cx="4063404" cy="1630465"/>
          </a:xfrm>
        </p:grpSpPr>
        <p:grpSp>
          <p:nvGrpSpPr>
            <p:cNvPr id="266" name="组合 265"/>
            <p:cNvGrpSpPr/>
            <p:nvPr/>
          </p:nvGrpSpPr>
          <p:grpSpPr>
            <a:xfrm>
              <a:off x="5657463" y="4825115"/>
              <a:ext cx="380526" cy="1302794"/>
              <a:chOff x="5600888" y="4841928"/>
              <a:chExt cx="380526" cy="1535712"/>
            </a:xfrm>
          </p:grpSpPr>
          <p:sp>
            <p:nvSpPr>
              <p:cNvPr id="268" name="右大括号 267"/>
              <p:cNvSpPr/>
              <p:nvPr/>
            </p:nvSpPr>
            <p:spPr>
              <a:xfrm rot="10800000">
                <a:off x="5600888" y="4841928"/>
                <a:ext cx="377331" cy="1535712"/>
              </a:xfrm>
              <a:prstGeom prst="rightBrace">
                <a:avLst>
                  <a:gd name="adj1" fmla="val 60663"/>
                  <a:gd name="adj2" fmla="val 50000"/>
                </a:avLst>
              </a:prstGeom>
              <a:noFill/>
              <a:ln w="28575" cap="rnd" cmpd="sng" algn="ctr">
                <a:solidFill>
                  <a:srgbClr val="D98509"/>
                </a:solidFill>
                <a:prstDash val="solid"/>
                <a:miter lim="800000"/>
              </a:ln>
              <a:effectLst/>
              <a:scene3d>
                <a:camera prst="perspectiveLeft">
                  <a:rot lat="21180000" lon="0" rev="0"/>
                </a:camera>
                <a:lightRig rig="contrasting" dir="t"/>
              </a:scene3d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rgbClr val="000000"/>
                    </a:solidFill>
                    <a:latin typeface="Roboto Bold"/>
                    <a:ea typeface="OPPOSans M"/>
                    <a:cs typeface="+mn-ea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rgbClr val="000000"/>
                    </a:solidFill>
                    <a:latin typeface="Roboto Bold"/>
                    <a:ea typeface="OPPOSans M"/>
                    <a:cs typeface="+mn-ea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rgbClr val="000000"/>
                    </a:solidFill>
                    <a:latin typeface="Roboto Bold"/>
                    <a:ea typeface="OPPOSans M"/>
                    <a:cs typeface="+mn-ea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rgbClr val="000000"/>
                    </a:solidFill>
                    <a:latin typeface="Roboto Bold"/>
                    <a:ea typeface="OPPOSans M"/>
                    <a:cs typeface="+mn-ea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rgbClr val="000000"/>
                    </a:solidFill>
                    <a:latin typeface="Roboto Bold"/>
                    <a:ea typeface="OPPOSans M"/>
                    <a:cs typeface="+mn-ea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rgbClr val="000000"/>
                    </a:solidFill>
                    <a:latin typeface="Roboto Bold"/>
                    <a:ea typeface="OPPOSans M"/>
                    <a:cs typeface="+mn-ea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rgbClr val="000000"/>
                    </a:solidFill>
                    <a:latin typeface="Roboto Bold"/>
                    <a:ea typeface="OPPOSans M"/>
                    <a:cs typeface="+mn-ea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rgbClr val="000000"/>
                    </a:solidFill>
                    <a:latin typeface="Roboto Bold"/>
                    <a:ea typeface="OPPOSans M"/>
                    <a:cs typeface="+mn-ea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rgbClr val="000000"/>
                    </a:solidFill>
                    <a:latin typeface="Roboto Bold"/>
                    <a:ea typeface="OPPOSans M"/>
                    <a:cs typeface="+mn-ea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华文中宋" panose="02010600040101010101" charset="-122"/>
                  <a:ea typeface="华文中宋" panose="02010600040101010101" charset="-122"/>
                  <a:cs typeface="Arial" panose="020B0604020202020204"/>
                </a:endParaRPr>
              </a:p>
            </p:txBody>
          </p:sp>
          <p:sp>
            <p:nvSpPr>
              <p:cNvPr id="272" name="右大括号 271"/>
              <p:cNvSpPr/>
              <p:nvPr/>
            </p:nvSpPr>
            <p:spPr>
              <a:xfrm rot="10800000">
                <a:off x="5600888" y="4841929"/>
                <a:ext cx="377331" cy="1535709"/>
              </a:xfrm>
              <a:prstGeom prst="rightBrace">
                <a:avLst>
                  <a:gd name="adj1" fmla="val 60663"/>
                  <a:gd name="adj2" fmla="val 50000"/>
                </a:avLst>
              </a:prstGeom>
              <a:noFill/>
              <a:ln w="6350" cap="rnd" cmpd="sng" algn="ctr">
                <a:solidFill>
                  <a:sysClr val="window" lastClr="FFFFFF">
                    <a:alpha val="61000"/>
                  </a:sysClr>
                </a:solidFill>
                <a:prstDash val="lgDashDot"/>
                <a:miter lim="800000"/>
              </a:ln>
              <a:effectLst/>
              <a:scene3d>
                <a:camera prst="perspectiveLeft">
                  <a:rot lat="21180000" lon="0" rev="0"/>
                </a:camera>
                <a:lightRig rig="contrasting" dir="t"/>
              </a:scene3d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rgbClr val="000000"/>
                    </a:solidFill>
                    <a:latin typeface="Roboto Bold"/>
                    <a:ea typeface="OPPOSans M"/>
                    <a:cs typeface="+mn-ea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rgbClr val="000000"/>
                    </a:solidFill>
                    <a:latin typeface="Roboto Bold"/>
                    <a:ea typeface="OPPOSans M"/>
                    <a:cs typeface="+mn-ea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rgbClr val="000000"/>
                    </a:solidFill>
                    <a:latin typeface="Roboto Bold"/>
                    <a:ea typeface="OPPOSans M"/>
                    <a:cs typeface="+mn-ea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rgbClr val="000000"/>
                    </a:solidFill>
                    <a:latin typeface="Roboto Bold"/>
                    <a:ea typeface="OPPOSans M"/>
                    <a:cs typeface="+mn-ea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rgbClr val="000000"/>
                    </a:solidFill>
                    <a:latin typeface="Roboto Bold"/>
                    <a:ea typeface="OPPOSans M"/>
                    <a:cs typeface="+mn-ea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rgbClr val="000000"/>
                    </a:solidFill>
                    <a:latin typeface="Roboto Bold"/>
                    <a:ea typeface="OPPOSans M"/>
                    <a:cs typeface="+mn-ea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rgbClr val="000000"/>
                    </a:solidFill>
                    <a:latin typeface="Roboto Bold"/>
                    <a:ea typeface="OPPOSans M"/>
                    <a:cs typeface="+mn-ea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rgbClr val="000000"/>
                    </a:solidFill>
                    <a:latin typeface="Roboto Bold"/>
                    <a:ea typeface="OPPOSans M"/>
                    <a:cs typeface="+mn-ea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rgbClr val="000000"/>
                    </a:solidFill>
                    <a:latin typeface="Roboto Bold"/>
                    <a:ea typeface="OPPOSans M"/>
                    <a:cs typeface="+mn-ea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华文中宋" panose="02010600040101010101" charset="-122"/>
                  <a:ea typeface="华文中宋" panose="02010600040101010101" charset="-122"/>
                  <a:cs typeface="Arial" panose="020B0604020202020204"/>
                </a:endParaRPr>
              </a:p>
            </p:txBody>
          </p:sp>
          <p:cxnSp>
            <p:nvCxnSpPr>
              <p:cNvPr id="273" name="直接连接符 272"/>
              <p:cNvCxnSpPr/>
              <p:nvPr/>
            </p:nvCxnSpPr>
            <p:spPr>
              <a:xfrm>
                <a:off x="5610558" y="5609784"/>
                <a:ext cx="370856" cy="0"/>
              </a:xfrm>
              <a:prstGeom prst="line">
                <a:avLst/>
              </a:prstGeom>
              <a:noFill/>
              <a:ln w="6350" cap="rnd" cmpd="sng" algn="ctr">
                <a:solidFill>
                  <a:sysClr val="window" lastClr="FFFFFF">
                    <a:alpha val="61000"/>
                  </a:sysClr>
                </a:solidFill>
                <a:prstDash val="lgDashDot"/>
                <a:miter lim="800000"/>
              </a:ln>
              <a:effectLst/>
              <a:scene3d>
                <a:camera prst="perspectiveLeft">
                  <a:rot lat="21180000" lon="0" rev="0"/>
                </a:camera>
                <a:lightRig rig="contrasting" dir="t"/>
              </a:scene3d>
            </p:spPr>
          </p:cxnSp>
        </p:grpSp>
        <p:grpSp>
          <p:nvGrpSpPr>
            <p:cNvPr id="274" name="组合 273"/>
            <p:cNvGrpSpPr/>
            <p:nvPr/>
          </p:nvGrpSpPr>
          <p:grpSpPr>
            <a:xfrm>
              <a:off x="4521861" y="4916530"/>
              <a:ext cx="1108841" cy="1119964"/>
              <a:chOff x="4521861" y="4916530"/>
              <a:chExt cx="1108841" cy="1119964"/>
            </a:xfrm>
          </p:grpSpPr>
          <p:sp>
            <p:nvSpPr>
              <p:cNvPr id="287" name="菱形 286"/>
              <p:cNvSpPr/>
              <p:nvPr/>
            </p:nvSpPr>
            <p:spPr>
              <a:xfrm>
                <a:off x="4521861" y="5884690"/>
                <a:ext cx="1108841" cy="151804"/>
              </a:xfrm>
              <a:prstGeom prst="diamond">
                <a:avLst/>
              </a:prstGeom>
              <a:noFill/>
              <a:ln w="25400">
                <a:gradFill>
                  <a:gsLst>
                    <a:gs pos="0">
                      <a:srgbClr val="D98509">
                        <a:lumMod val="20000"/>
                        <a:lumOff val="80000"/>
                        <a:alpha val="0"/>
                      </a:srgbClr>
                    </a:gs>
                    <a:gs pos="100000">
                      <a:srgbClr val="D98509"/>
                    </a:gs>
                  </a:gsLst>
                  <a:lin ang="5400000" scaled="1"/>
                </a:gradFill>
              </a:ln>
              <a:effectLst>
                <a:outerShdw blurRad="127000" dist="88900" dir="5400000" algn="t" rotWithShape="0">
                  <a:srgbClr val="D98509">
                    <a:alpha val="38000"/>
                  </a:srgbClr>
                </a:outerShdw>
              </a:effectLst>
            </p:spPr>
            <p:style>
              <a:lnRef idx="2">
                <a:srgbClr val="B96E45">
                  <a:shade val="50000"/>
                </a:srgbClr>
              </a:lnRef>
              <a:fillRef idx="1">
                <a:srgbClr val="B96E45"/>
              </a:fillRef>
              <a:effectRef idx="0">
                <a:srgbClr val="B96E45"/>
              </a:effectRef>
              <a:fontRef idx="minor">
                <a:srgbClr val="FFFFFF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华文中宋" panose="02010600040101010101" charset="-122"/>
                  <a:ea typeface="华文中宋" panose="02010600040101010101" charset="-122"/>
                  <a:cs typeface="+mn-ea"/>
                </a:endParaRPr>
              </a:p>
            </p:txBody>
          </p:sp>
          <p:sp>
            <p:nvSpPr>
              <p:cNvPr id="290" name="椭圆 252"/>
              <p:cNvSpPr/>
              <p:nvPr/>
            </p:nvSpPr>
            <p:spPr>
              <a:xfrm>
                <a:off x="4566918" y="4916530"/>
                <a:ext cx="1018730" cy="1018726"/>
              </a:xfrm>
              <a:custGeom>
                <a:avLst/>
                <a:gdLst>
                  <a:gd name="connsiteX0" fmla="*/ 9648 w 1018730"/>
                  <a:gd name="connsiteY0" fmla="*/ 356164 h 1018726"/>
                  <a:gd name="connsiteX1" fmla="*/ 126846 w 1018730"/>
                  <a:gd name="connsiteY1" fmla="*/ 153194 h 1018726"/>
                  <a:gd name="connsiteX2" fmla="*/ 153195 w 1018730"/>
                  <a:gd name="connsiteY2" fmla="*/ 126845 h 1018726"/>
                  <a:gd name="connsiteX3" fmla="*/ 356165 w 1018730"/>
                  <a:gd name="connsiteY3" fmla="*/ 9648 h 1018726"/>
                  <a:gd name="connsiteX4" fmla="*/ 392168 w 1018730"/>
                  <a:gd name="connsiteY4" fmla="*/ 0 h 1018726"/>
                  <a:gd name="connsiteX5" fmla="*/ 626562 w 1018730"/>
                  <a:gd name="connsiteY5" fmla="*/ 0 h 1018726"/>
                  <a:gd name="connsiteX6" fmla="*/ 662565 w 1018730"/>
                  <a:gd name="connsiteY6" fmla="*/ 9648 h 1018726"/>
                  <a:gd name="connsiteX7" fmla="*/ 865535 w 1018730"/>
                  <a:gd name="connsiteY7" fmla="*/ 126845 h 1018726"/>
                  <a:gd name="connsiteX8" fmla="*/ 891884 w 1018730"/>
                  <a:gd name="connsiteY8" fmla="*/ 153194 h 1018726"/>
                  <a:gd name="connsiteX9" fmla="*/ 1009082 w 1018730"/>
                  <a:gd name="connsiteY9" fmla="*/ 356164 h 1018726"/>
                  <a:gd name="connsiteX10" fmla="*/ 1018730 w 1018730"/>
                  <a:gd name="connsiteY10" fmla="*/ 392167 h 1018726"/>
                  <a:gd name="connsiteX11" fmla="*/ 1018730 w 1018730"/>
                  <a:gd name="connsiteY11" fmla="*/ 626559 h 1018726"/>
                  <a:gd name="connsiteX12" fmla="*/ 1009082 w 1018730"/>
                  <a:gd name="connsiteY12" fmla="*/ 662562 h 1018726"/>
                  <a:gd name="connsiteX13" fmla="*/ 891884 w 1018730"/>
                  <a:gd name="connsiteY13" fmla="*/ 865532 h 1018726"/>
                  <a:gd name="connsiteX14" fmla="*/ 865535 w 1018730"/>
                  <a:gd name="connsiteY14" fmla="*/ 891881 h 1018726"/>
                  <a:gd name="connsiteX15" fmla="*/ 662565 w 1018730"/>
                  <a:gd name="connsiteY15" fmla="*/ 1009078 h 1018726"/>
                  <a:gd name="connsiteX16" fmla="*/ 626562 w 1018730"/>
                  <a:gd name="connsiteY16" fmla="*/ 1018726 h 1018726"/>
                  <a:gd name="connsiteX17" fmla="*/ 392168 w 1018730"/>
                  <a:gd name="connsiteY17" fmla="*/ 1018726 h 1018726"/>
                  <a:gd name="connsiteX18" fmla="*/ 356165 w 1018730"/>
                  <a:gd name="connsiteY18" fmla="*/ 1009078 h 1018726"/>
                  <a:gd name="connsiteX19" fmla="*/ 153195 w 1018730"/>
                  <a:gd name="connsiteY19" fmla="*/ 891881 h 1018726"/>
                  <a:gd name="connsiteX20" fmla="*/ 126846 w 1018730"/>
                  <a:gd name="connsiteY20" fmla="*/ 865532 h 1018726"/>
                  <a:gd name="connsiteX21" fmla="*/ 9648 w 1018730"/>
                  <a:gd name="connsiteY21" fmla="*/ 662562 h 1018726"/>
                  <a:gd name="connsiteX22" fmla="*/ 0 w 1018730"/>
                  <a:gd name="connsiteY22" fmla="*/ 626559 h 1018726"/>
                  <a:gd name="connsiteX23" fmla="*/ 0 w 1018730"/>
                  <a:gd name="connsiteY23" fmla="*/ 392167 h 1018726"/>
                  <a:gd name="connsiteX24" fmla="*/ 9648 w 1018730"/>
                  <a:gd name="connsiteY24" fmla="*/ 356164 h 10187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18730" h="1018726">
                    <a:moveTo>
                      <a:pt x="9648" y="356164"/>
                    </a:moveTo>
                    <a:lnTo>
                      <a:pt x="126846" y="153194"/>
                    </a:lnTo>
                    <a:cubicBezTo>
                      <a:pt x="133163" y="142253"/>
                      <a:pt x="142254" y="133162"/>
                      <a:pt x="153195" y="126845"/>
                    </a:cubicBezTo>
                    <a:lnTo>
                      <a:pt x="356165" y="9648"/>
                    </a:lnTo>
                    <a:cubicBezTo>
                      <a:pt x="367110" y="3329"/>
                      <a:pt x="379530" y="0"/>
                      <a:pt x="392168" y="0"/>
                    </a:cubicBezTo>
                    <a:lnTo>
                      <a:pt x="626562" y="0"/>
                    </a:lnTo>
                    <a:cubicBezTo>
                      <a:pt x="639199" y="0"/>
                      <a:pt x="651620" y="3329"/>
                      <a:pt x="662565" y="9648"/>
                    </a:cubicBezTo>
                    <a:lnTo>
                      <a:pt x="865535" y="126845"/>
                    </a:lnTo>
                    <a:cubicBezTo>
                      <a:pt x="876476" y="133162"/>
                      <a:pt x="885567" y="142253"/>
                      <a:pt x="891884" y="153194"/>
                    </a:cubicBezTo>
                    <a:lnTo>
                      <a:pt x="1009082" y="356164"/>
                    </a:lnTo>
                    <a:cubicBezTo>
                      <a:pt x="1015401" y="367109"/>
                      <a:pt x="1018730" y="379530"/>
                      <a:pt x="1018730" y="392167"/>
                    </a:cubicBezTo>
                    <a:lnTo>
                      <a:pt x="1018730" y="626559"/>
                    </a:lnTo>
                    <a:cubicBezTo>
                      <a:pt x="1018730" y="639196"/>
                      <a:pt x="1015401" y="651617"/>
                      <a:pt x="1009082" y="662562"/>
                    </a:cubicBezTo>
                    <a:lnTo>
                      <a:pt x="891884" y="865532"/>
                    </a:lnTo>
                    <a:cubicBezTo>
                      <a:pt x="885567" y="876473"/>
                      <a:pt x="876476" y="885564"/>
                      <a:pt x="865535" y="891881"/>
                    </a:cubicBezTo>
                    <a:lnTo>
                      <a:pt x="662565" y="1009078"/>
                    </a:lnTo>
                    <a:cubicBezTo>
                      <a:pt x="651620" y="1015397"/>
                      <a:pt x="639199" y="1018726"/>
                      <a:pt x="626562" y="1018726"/>
                    </a:cubicBezTo>
                    <a:lnTo>
                      <a:pt x="392168" y="1018726"/>
                    </a:lnTo>
                    <a:cubicBezTo>
                      <a:pt x="379530" y="1018726"/>
                      <a:pt x="367110" y="1015397"/>
                      <a:pt x="356165" y="1009078"/>
                    </a:cubicBezTo>
                    <a:lnTo>
                      <a:pt x="153195" y="891881"/>
                    </a:lnTo>
                    <a:cubicBezTo>
                      <a:pt x="142254" y="885564"/>
                      <a:pt x="133163" y="876473"/>
                      <a:pt x="126846" y="865532"/>
                    </a:cubicBezTo>
                    <a:lnTo>
                      <a:pt x="9648" y="662562"/>
                    </a:lnTo>
                    <a:cubicBezTo>
                      <a:pt x="3329" y="651617"/>
                      <a:pt x="0" y="639196"/>
                      <a:pt x="0" y="626559"/>
                    </a:cubicBezTo>
                    <a:lnTo>
                      <a:pt x="0" y="392167"/>
                    </a:lnTo>
                    <a:cubicBezTo>
                      <a:pt x="0" y="379530"/>
                      <a:pt x="3329" y="367109"/>
                      <a:pt x="9648" y="356164"/>
                    </a:cubicBezTo>
                  </a:path>
                </a:pathLst>
              </a:custGeom>
              <a:gradFill>
                <a:gsLst>
                  <a:gs pos="5000">
                    <a:srgbClr val="D98509">
                      <a:lumMod val="60000"/>
                      <a:lumOff val="40000"/>
                    </a:srgbClr>
                  </a:gs>
                  <a:gs pos="100000">
                    <a:srgbClr val="D98509"/>
                  </a:gs>
                </a:gsLst>
                <a:lin ang="2700000" scaled="1"/>
              </a:gradFill>
              <a:ln w="12700" cap="flat" cmpd="sng" algn="ctr">
                <a:gradFill flip="none" rotWithShape="1">
                  <a:gsLst>
                    <a:gs pos="0">
                      <a:srgbClr val="D98509">
                        <a:lumMod val="5000"/>
                        <a:lumOff val="95000"/>
                      </a:srgbClr>
                    </a:gs>
                    <a:gs pos="100000">
                      <a:srgbClr val="D98509">
                        <a:lumMod val="20000"/>
                        <a:lumOff val="80000"/>
                      </a:srgbClr>
                    </a:gs>
                  </a:gsLst>
                  <a:lin ang="2700000" scaled="1"/>
                </a:gradFill>
                <a:prstDash val="solid"/>
                <a:miter lim="800000"/>
              </a:ln>
              <a:effectLst>
                <a:outerShdw blurRad="139700" dist="114300" dir="5400000" algn="t" rotWithShape="0">
                  <a:srgbClr val="D98509">
                    <a:alpha val="22000"/>
                  </a:srgbClr>
                </a:outerShdw>
              </a:effectLst>
            </p:spPr>
            <p:txBody>
              <a:bodyPr wrap="square" lIns="0" tIns="0" rIns="0" bIns="0" rtlCol="0" anchor="ctr"/>
              <a:lstStyle/>
              <a:p>
                <a:pPr algn="ctr"/>
                <a:endParaRPr lang="zh-CN" altLang="en-US" b="1">
                  <a:solidFill>
                    <a:srgbClr val="FFFFFF"/>
                  </a:solidFill>
                  <a:latin typeface="华文中宋" panose="02010600040101010101" charset="-122"/>
                  <a:ea typeface="华文中宋" panose="02010600040101010101" charset="-122"/>
                  <a:cs typeface="Arial" panose="020B0604020202020204"/>
                </a:endParaRPr>
              </a:p>
            </p:txBody>
          </p:sp>
          <p:sp>
            <p:nvSpPr>
              <p:cNvPr id="291" name="文本框 290"/>
              <p:cNvSpPr txBox="1"/>
              <p:nvPr/>
            </p:nvSpPr>
            <p:spPr>
              <a:xfrm>
                <a:off x="4730209" y="5071950"/>
                <a:ext cx="692150" cy="7067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华文中宋" panose="02010600040101010101" charset="-122"/>
                    <a:ea typeface="华文中宋" panose="02010600040101010101" charset="-122"/>
                    <a:cs typeface="+mn-ea"/>
                  </a:rPr>
                  <a:t>核心</a:t>
                </a:r>
                <a:endParaRPr kumimoji="0" lang="en-US" altLang="zh-CN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华文中宋" panose="02010600040101010101" charset="-122"/>
                  <a:ea typeface="华文中宋" panose="02010600040101010101" charset="-122"/>
                  <a:cs typeface="+mn-ea"/>
                </a:endParaRPr>
              </a:p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华文中宋" panose="02010600040101010101" charset="-122"/>
                    <a:ea typeface="华文中宋" panose="02010600040101010101" charset="-122"/>
                    <a:cs typeface="+mn-ea"/>
                  </a:rPr>
                  <a:t>要素</a:t>
                </a:r>
                <a:endParaRPr kumimoji="0" lang="zh-CN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华文中宋" panose="02010600040101010101" charset="-122"/>
                  <a:ea typeface="华文中宋" panose="02010600040101010101" charset="-122"/>
                  <a:cs typeface="+mn-ea"/>
                </a:endParaRPr>
              </a:p>
            </p:txBody>
          </p:sp>
        </p:grpSp>
        <p:grpSp>
          <p:nvGrpSpPr>
            <p:cNvPr id="292" name="组合 291"/>
            <p:cNvGrpSpPr/>
            <p:nvPr/>
          </p:nvGrpSpPr>
          <p:grpSpPr>
            <a:xfrm>
              <a:off x="6064750" y="4661280"/>
              <a:ext cx="883122" cy="1630465"/>
              <a:chOff x="6048674" y="4636515"/>
              <a:chExt cx="883122" cy="1630465"/>
            </a:xfrm>
          </p:grpSpPr>
          <p:grpSp>
            <p:nvGrpSpPr>
              <p:cNvPr id="293" name="组合 292"/>
              <p:cNvGrpSpPr/>
              <p:nvPr/>
            </p:nvGrpSpPr>
            <p:grpSpPr>
              <a:xfrm>
                <a:off x="6048674" y="4636515"/>
                <a:ext cx="883122" cy="389582"/>
                <a:chOff x="2129651" y="4996171"/>
                <a:chExt cx="883122" cy="389582"/>
              </a:xfrm>
            </p:grpSpPr>
            <p:sp>
              <p:nvSpPr>
                <p:cNvPr id="294" name="文本框 293"/>
                <p:cNvSpPr txBox="1"/>
                <p:nvPr/>
              </p:nvSpPr>
              <p:spPr>
                <a:xfrm>
                  <a:off x="2139129" y="5015993"/>
                  <a:ext cx="873644" cy="369760"/>
                </a:xfrm>
                <a:prstGeom prst="plaque">
                  <a:avLst/>
                </a:prstGeom>
                <a:solidFill>
                  <a:srgbClr val="FFFFFF"/>
                </a:solidFill>
                <a:ln w="3175">
                  <a:noFill/>
                </a:ln>
                <a:effectLst>
                  <a:outerShdw blurRad="165100" dist="139700" dir="5400000" sx="88000" sy="88000" algn="t" rotWithShape="0">
                    <a:srgbClr val="D98509">
                      <a:alpha val="18000"/>
                    </a:srgbClr>
                  </a:outerShdw>
                </a:effectLst>
              </p:spPr>
              <p:txBody>
                <a:bodyPr wrap="none" anchor="ctr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rgbClr val="000000"/>
                      </a:solidFill>
                      <a:latin typeface="OPPOSans M"/>
                      <a:ea typeface="OPPOSans M"/>
                      <a:cs typeface="+mn-ea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rgbClr val="000000"/>
                      </a:solidFill>
                      <a:latin typeface="OPPOSans M"/>
                      <a:ea typeface="OPPOSans M"/>
                      <a:cs typeface="+mn-ea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rgbClr val="000000"/>
                      </a:solidFill>
                      <a:latin typeface="OPPOSans M"/>
                      <a:ea typeface="OPPOSans M"/>
                      <a:cs typeface="+mn-ea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rgbClr val="000000"/>
                      </a:solidFill>
                      <a:latin typeface="OPPOSans M"/>
                      <a:ea typeface="OPPOSans M"/>
                      <a:cs typeface="+mn-ea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rgbClr val="000000"/>
                      </a:solidFill>
                      <a:latin typeface="OPPOSans M"/>
                      <a:ea typeface="OPPOSans M"/>
                      <a:cs typeface="+mn-ea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rgbClr val="000000"/>
                      </a:solidFill>
                      <a:latin typeface="OPPOSans M"/>
                      <a:ea typeface="OPPOSans M"/>
                      <a:cs typeface="+mn-ea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rgbClr val="000000"/>
                      </a:solidFill>
                      <a:latin typeface="OPPOSans M"/>
                      <a:ea typeface="OPPOSans M"/>
                      <a:cs typeface="+mn-ea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rgbClr val="000000"/>
                      </a:solidFill>
                      <a:latin typeface="OPPOSans M"/>
                      <a:ea typeface="OPPOSans M"/>
                      <a:cs typeface="+mn-ea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rgbClr val="000000"/>
                      </a:solidFill>
                      <a:latin typeface="OPPOSans M"/>
                      <a:ea typeface="OPPOSans M"/>
                      <a:cs typeface="+mn-ea"/>
                    </a:defRPr>
                  </a:lvl9pPr>
                </a:lstStyle>
                <a:p>
                  <a:pPr algn="ctr"/>
                  <a:endParaRPr lang="zh-CN" altLang="en-US" sz="1600" b="1" dirty="0">
                    <a:solidFill>
                      <a:srgbClr val="242852">
                        <a:lumMod val="75000"/>
                      </a:srgbClr>
                    </a:solidFill>
                    <a:latin typeface="华文中宋" panose="02010600040101010101" charset="-122"/>
                    <a:ea typeface="华文中宋" panose="02010600040101010101" charset="-122"/>
                  </a:endParaRPr>
                </a:p>
              </p:txBody>
            </p:sp>
            <p:sp>
              <p:nvSpPr>
                <p:cNvPr id="295" name="文本框 294"/>
                <p:cNvSpPr txBox="1"/>
                <p:nvPr/>
              </p:nvSpPr>
              <p:spPr>
                <a:xfrm>
                  <a:off x="2129651" y="4996171"/>
                  <a:ext cx="874317" cy="369760"/>
                </a:xfrm>
                <a:prstGeom prst="plaque">
                  <a:avLst/>
                </a:prstGeom>
                <a:solidFill>
                  <a:srgbClr val="FFFFFF">
                    <a:alpha val="90000"/>
                  </a:srgbClr>
                </a:solidFill>
                <a:ln w="3175">
                  <a:gradFill flip="none" rotWithShape="1">
                    <a:gsLst>
                      <a:gs pos="0">
                        <a:srgbClr val="D98509">
                          <a:alpha val="0"/>
                        </a:srgbClr>
                      </a:gs>
                      <a:gs pos="50000">
                        <a:srgbClr val="D98509">
                          <a:alpha val="44000"/>
                        </a:srgbClr>
                      </a:gs>
                      <a:gs pos="100000">
                        <a:srgbClr val="D98509">
                          <a:alpha val="0"/>
                        </a:srgbClr>
                      </a:gs>
                    </a:gsLst>
                    <a:lin ang="2700000" scaled="1"/>
                  </a:gradFill>
                </a:ln>
                <a:effectLst>
                  <a:innerShdw blurRad="50800">
                    <a:srgbClr val="D98509">
                      <a:alpha val="31000"/>
                    </a:srgbClr>
                  </a:innerShdw>
                </a:effectLst>
              </p:spPr>
              <p:txBody>
                <a:bodyPr wrap="none" anchor="ctr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rgbClr val="000000"/>
                      </a:solidFill>
                      <a:latin typeface="OPPOSans M"/>
                      <a:ea typeface="OPPOSans M"/>
                      <a:cs typeface="+mn-ea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rgbClr val="000000"/>
                      </a:solidFill>
                      <a:latin typeface="OPPOSans M"/>
                      <a:ea typeface="OPPOSans M"/>
                      <a:cs typeface="+mn-ea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rgbClr val="000000"/>
                      </a:solidFill>
                      <a:latin typeface="OPPOSans M"/>
                      <a:ea typeface="OPPOSans M"/>
                      <a:cs typeface="+mn-ea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rgbClr val="000000"/>
                      </a:solidFill>
                      <a:latin typeface="OPPOSans M"/>
                      <a:ea typeface="OPPOSans M"/>
                      <a:cs typeface="+mn-ea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rgbClr val="000000"/>
                      </a:solidFill>
                      <a:latin typeface="OPPOSans M"/>
                      <a:ea typeface="OPPOSans M"/>
                      <a:cs typeface="+mn-ea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rgbClr val="000000"/>
                      </a:solidFill>
                      <a:latin typeface="OPPOSans M"/>
                      <a:ea typeface="OPPOSans M"/>
                      <a:cs typeface="+mn-ea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rgbClr val="000000"/>
                      </a:solidFill>
                      <a:latin typeface="OPPOSans M"/>
                      <a:ea typeface="OPPOSans M"/>
                      <a:cs typeface="+mn-ea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rgbClr val="000000"/>
                      </a:solidFill>
                      <a:latin typeface="OPPOSans M"/>
                      <a:ea typeface="OPPOSans M"/>
                      <a:cs typeface="+mn-ea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rgbClr val="000000"/>
                      </a:solidFill>
                      <a:latin typeface="OPPOSans M"/>
                      <a:ea typeface="OPPOSans M"/>
                      <a:cs typeface="+mn-ea"/>
                    </a:defRPr>
                  </a:lvl9pPr>
                </a:lstStyle>
                <a:p>
                  <a:pPr algn="ctr"/>
                  <a:r>
                    <a:rPr lang="zh-CN" altLang="en-US" sz="1600" b="1" dirty="0">
                      <a:solidFill>
                        <a:srgbClr val="000000">
                          <a:lumMod val="85000"/>
                          <a:lumOff val="15000"/>
                        </a:srgbClr>
                      </a:solidFill>
                      <a:latin typeface="华文中宋" panose="02010600040101010101" charset="-122"/>
                      <a:ea typeface="华文中宋" panose="02010600040101010101" charset="-122"/>
                    </a:rPr>
                    <a:t>设定</a:t>
                  </a:r>
                  <a:endParaRPr lang="zh-CN" altLang="en-US" sz="1600" b="1" dirty="0">
                    <a:solidFill>
                      <a:srgbClr val="000000">
                        <a:lumMod val="85000"/>
                        <a:lumOff val="15000"/>
                      </a:srgbClr>
                    </a:solidFill>
                    <a:latin typeface="华文中宋" panose="02010600040101010101" charset="-122"/>
                    <a:ea typeface="华文中宋" panose="02010600040101010101" charset="-122"/>
                  </a:endParaRPr>
                </a:p>
              </p:txBody>
            </p:sp>
          </p:grpSp>
          <p:grpSp>
            <p:nvGrpSpPr>
              <p:cNvPr id="296" name="组合 295"/>
              <p:cNvGrpSpPr/>
              <p:nvPr/>
            </p:nvGrpSpPr>
            <p:grpSpPr>
              <a:xfrm>
                <a:off x="6048674" y="5877398"/>
                <a:ext cx="883122" cy="389582"/>
                <a:chOff x="2129651" y="4996171"/>
                <a:chExt cx="883122" cy="389582"/>
              </a:xfrm>
            </p:grpSpPr>
            <p:sp>
              <p:nvSpPr>
                <p:cNvPr id="297" name="文本框 296"/>
                <p:cNvSpPr txBox="1"/>
                <p:nvPr/>
              </p:nvSpPr>
              <p:spPr>
                <a:xfrm>
                  <a:off x="2139129" y="5015993"/>
                  <a:ext cx="873644" cy="369760"/>
                </a:xfrm>
                <a:prstGeom prst="plaque">
                  <a:avLst/>
                </a:prstGeom>
                <a:solidFill>
                  <a:srgbClr val="FFFFFF"/>
                </a:solidFill>
                <a:ln w="3175">
                  <a:noFill/>
                </a:ln>
                <a:effectLst>
                  <a:outerShdw blurRad="165100" dist="139700" dir="5400000" sx="88000" sy="88000" algn="t" rotWithShape="0">
                    <a:srgbClr val="D98509">
                      <a:alpha val="18000"/>
                    </a:srgbClr>
                  </a:outerShdw>
                </a:effectLst>
              </p:spPr>
              <p:txBody>
                <a:bodyPr wrap="none" anchor="ctr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rgbClr val="000000"/>
                      </a:solidFill>
                      <a:latin typeface="OPPOSans M"/>
                      <a:ea typeface="OPPOSans M"/>
                      <a:cs typeface="+mn-ea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rgbClr val="000000"/>
                      </a:solidFill>
                      <a:latin typeface="OPPOSans M"/>
                      <a:ea typeface="OPPOSans M"/>
                      <a:cs typeface="+mn-ea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rgbClr val="000000"/>
                      </a:solidFill>
                      <a:latin typeface="OPPOSans M"/>
                      <a:ea typeface="OPPOSans M"/>
                      <a:cs typeface="+mn-ea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rgbClr val="000000"/>
                      </a:solidFill>
                      <a:latin typeface="OPPOSans M"/>
                      <a:ea typeface="OPPOSans M"/>
                      <a:cs typeface="+mn-ea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rgbClr val="000000"/>
                      </a:solidFill>
                      <a:latin typeface="OPPOSans M"/>
                      <a:ea typeface="OPPOSans M"/>
                      <a:cs typeface="+mn-ea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rgbClr val="000000"/>
                      </a:solidFill>
                      <a:latin typeface="OPPOSans M"/>
                      <a:ea typeface="OPPOSans M"/>
                      <a:cs typeface="+mn-ea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rgbClr val="000000"/>
                      </a:solidFill>
                      <a:latin typeface="OPPOSans M"/>
                      <a:ea typeface="OPPOSans M"/>
                      <a:cs typeface="+mn-ea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rgbClr val="000000"/>
                      </a:solidFill>
                      <a:latin typeface="OPPOSans M"/>
                      <a:ea typeface="OPPOSans M"/>
                      <a:cs typeface="+mn-ea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rgbClr val="000000"/>
                      </a:solidFill>
                      <a:latin typeface="OPPOSans M"/>
                      <a:ea typeface="OPPOSans M"/>
                      <a:cs typeface="+mn-ea"/>
                    </a:defRPr>
                  </a:lvl9pPr>
                </a:lstStyle>
                <a:p>
                  <a:pPr algn="ctr"/>
                  <a:endParaRPr lang="zh-CN" altLang="en-US" sz="1600" b="1" dirty="0">
                    <a:solidFill>
                      <a:srgbClr val="242852">
                        <a:lumMod val="75000"/>
                      </a:srgbClr>
                    </a:solidFill>
                    <a:latin typeface="华文中宋" panose="02010600040101010101" charset="-122"/>
                    <a:ea typeface="华文中宋" panose="02010600040101010101" charset="-122"/>
                  </a:endParaRPr>
                </a:p>
              </p:txBody>
            </p:sp>
            <p:sp>
              <p:nvSpPr>
                <p:cNvPr id="298" name="文本框 297"/>
                <p:cNvSpPr txBox="1"/>
                <p:nvPr/>
              </p:nvSpPr>
              <p:spPr>
                <a:xfrm>
                  <a:off x="2129651" y="4996171"/>
                  <a:ext cx="874317" cy="369760"/>
                </a:xfrm>
                <a:prstGeom prst="plaque">
                  <a:avLst/>
                </a:prstGeom>
                <a:solidFill>
                  <a:srgbClr val="FFFFFF">
                    <a:alpha val="90000"/>
                  </a:srgbClr>
                </a:solidFill>
                <a:ln w="3175">
                  <a:gradFill flip="none" rotWithShape="1">
                    <a:gsLst>
                      <a:gs pos="0">
                        <a:srgbClr val="D98509">
                          <a:alpha val="0"/>
                        </a:srgbClr>
                      </a:gs>
                      <a:gs pos="50000">
                        <a:srgbClr val="D98509">
                          <a:alpha val="44000"/>
                        </a:srgbClr>
                      </a:gs>
                      <a:gs pos="100000">
                        <a:srgbClr val="D98509">
                          <a:alpha val="0"/>
                        </a:srgbClr>
                      </a:gs>
                    </a:gsLst>
                    <a:lin ang="2700000" scaled="1"/>
                  </a:gradFill>
                </a:ln>
                <a:effectLst>
                  <a:innerShdw blurRad="50800">
                    <a:srgbClr val="D98509">
                      <a:alpha val="31000"/>
                    </a:srgbClr>
                  </a:innerShdw>
                </a:effectLst>
              </p:spPr>
              <p:txBody>
                <a:bodyPr wrap="none" anchor="ctr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rgbClr val="000000"/>
                      </a:solidFill>
                      <a:latin typeface="OPPOSans M"/>
                      <a:ea typeface="OPPOSans M"/>
                      <a:cs typeface="+mn-ea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rgbClr val="000000"/>
                      </a:solidFill>
                      <a:latin typeface="OPPOSans M"/>
                      <a:ea typeface="OPPOSans M"/>
                      <a:cs typeface="+mn-ea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rgbClr val="000000"/>
                      </a:solidFill>
                      <a:latin typeface="OPPOSans M"/>
                      <a:ea typeface="OPPOSans M"/>
                      <a:cs typeface="+mn-ea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rgbClr val="000000"/>
                      </a:solidFill>
                      <a:latin typeface="OPPOSans M"/>
                      <a:ea typeface="OPPOSans M"/>
                      <a:cs typeface="+mn-ea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rgbClr val="000000"/>
                      </a:solidFill>
                      <a:latin typeface="OPPOSans M"/>
                      <a:ea typeface="OPPOSans M"/>
                      <a:cs typeface="+mn-ea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rgbClr val="000000"/>
                      </a:solidFill>
                      <a:latin typeface="OPPOSans M"/>
                      <a:ea typeface="OPPOSans M"/>
                      <a:cs typeface="+mn-ea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rgbClr val="000000"/>
                      </a:solidFill>
                      <a:latin typeface="OPPOSans M"/>
                      <a:ea typeface="OPPOSans M"/>
                      <a:cs typeface="+mn-ea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rgbClr val="000000"/>
                      </a:solidFill>
                      <a:latin typeface="OPPOSans M"/>
                      <a:ea typeface="OPPOSans M"/>
                      <a:cs typeface="+mn-ea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rgbClr val="000000"/>
                      </a:solidFill>
                      <a:latin typeface="OPPOSans M"/>
                      <a:ea typeface="OPPOSans M"/>
                      <a:cs typeface="+mn-ea"/>
                    </a:defRPr>
                  </a:lvl9pPr>
                </a:lstStyle>
                <a:p>
                  <a:pPr algn="ctr"/>
                  <a:r>
                    <a:rPr lang="zh-CN" altLang="en-US" sz="1600" b="1" dirty="0">
                      <a:solidFill>
                        <a:srgbClr val="000000">
                          <a:lumMod val="85000"/>
                          <a:lumOff val="15000"/>
                        </a:srgbClr>
                      </a:solidFill>
                      <a:latin typeface="华文中宋" panose="02010600040101010101" charset="-122"/>
                      <a:ea typeface="华文中宋" panose="02010600040101010101" charset="-122"/>
                    </a:rPr>
                    <a:t>规划</a:t>
                  </a:r>
                  <a:endParaRPr lang="zh-CN" altLang="en-US" sz="1600" b="1" dirty="0">
                    <a:solidFill>
                      <a:srgbClr val="000000">
                        <a:lumMod val="85000"/>
                        <a:lumOff val="15000"/>
                      </a:srgbClr>
                    </a:solidFill>
                    <a:latin typeface="华文中宋" panose="02010600040101010101" charset="-122"/>
                    <a:ea typeface="华文中宋" panose="02010600040101010101" charset="-122"/>
                  </a:endParaRPr>
                </a:p>
              </p:txBody>
            </p:sp>
          </p:grpSp>
          <p:grpSp>
            <p:nvGrpSpPr>
              <p:cNvPr id="299" name="组合 298"/>
              <p:cNvGrpSpPr/>
              <p:nvPr/>
            </p:nvGrpSpPr>
            <p:grpSpPr>
              <a:xfrm>
                <a:off x="6048674" y="5256957"/>
                <a:ext cx="883122" cy="389582"/>
                <a:chOff x="2129651" y="4996171"/>
                <a:chExt cx="883122" cy="389582"/>
              </a:xfrm>
            </p:grpSpPr>
            <p:sp>
              <p:nvSpPr>
                <p:cNvPr id="300" name="文本框 299"/>
                <p:cNvSpPr txBox="1"/>
                <p:nvPr/>
              </p:nvSpPr>
              <p:spPr>
                <a:xfrm>
                  <a:off x="2139129" y="5015993"/>
                  <a:ext cx="873644" cy="369760"/>
                </a:xfrm>
                <a:prstGeom prst="plaque">
                  <a:avLst/>
                </a:prstGeom>
                <a:solidFill>
                  <a:srgbClr val="FFFFFF"/>
                </a:solidFill>
                <a:ln w="3175">
                  <a:noFill/>
                </a:ln>
                <a:effectLst>
                  <a:outerShdw blurRad="165100" dist="139700" dir="5400000" sx="88000" sy="88000" algn="t" rotWithShape="0">
                    <a:srgbClr val="D98509">
                      <a:alpha val="18000"/>
                    </a:srgbClr>
                  </a:outerShdw>
                </a:effectLst>
              </p:spPr>
              <p:txBody>
                <a:bodyPr wrap="none" anchor="ctr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rgbClr val="000000"/>
                      </a:solidFill>
                      <a:latin typeface="OPPOSans M"/>
                      <a:ea typeface="OPPOSans M"/>
                      <a:cs typeface="+mn-ea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rgbClr val="000000"/>
                      </a:solidFill>
                      <a:latin typeface="OPPOSans M"/>
                      <a:ea typeface="OPPOSans M"/>
                      <a:cs typeface="+mn-ea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rgbClr val="000000"/>
                      </a:solidFill>
                      <a:latin typeface="OPPOSans M"/>
                      <a:ea typeface="OPPOSans M"/>
                      <a:cs typeface="+mn-ea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rgbClr val="000000"/>
                      </a:solidFill>
                      <a:latin typeface="OPPOSans M"/>
                      <a:ea typeface="OPPOSans M"/>
                      <a:cs typeface="+mn-ea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rgbClr val="000000"/>
                      </a:solidFill>
                      <a:latin typeface="OPPOSans M"/>
                      <a:ea typeface="OPPOSans M"/>
                      <a:cs typeface="+mn-ea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rgbClr val="000000"/>
                      </a:solidFill>
                      <a:latin typeface="OPPOSans M"/>
                      <a:ea typeface="OPPOSans M"/>
                      <a:cs typeface="+mn-ea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rgbClr val="000000"/>
                      </a:solidFill>
                      <a:latin typeface="OPPOSans M"/>
                      <a:ea typeface="OPPOSans M"/>
                      <a:cs typeface="+mn-ea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rgbClr val="000000"/>
                      </a:solidFill>
                      <a:latin typeface="OPPOSans M"/>
                      <a:ea typeface="OPPOSans M"/>
                      <a:cs typeface="+mn-ea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rgbClr val="000000"/>
                      </a:solidFill>
                      <a:latin typeface="OPPOSans M"/>
                      <a:ea typeface="OPPOSans M"/>
                      <a:cs typeface="+mn-ea"/>
                    </a:defRPr>
                  </a:lvl9pPr>
                </a:lstStyle>
                <a:p>
                  <a:pPr algn="ctr"/>
                  <a:endParaRPr lang="zh-CN" altLang="en-US" sz="1600" b="1" dirty="0">
                    <a:solidFill>
                      <a:srgbClr val="242852">
                        <a:lumMod val="75000"/>
                      </a:srgbClr>
                    </a:solidFill>
                    <a:latin typeface="华文中宋" panose="02010600040101010101" charset="-122"/>
                    <a:ea typeface="华文中宋" panose="02010600040101010101" charset="-122"/>
                  </a:endParaRPr>
                </a:p>
              </p:txBody>
            </p:sp>
            <p:sp>
              <p:nvSpPr>
                <p:cNvPr id="301" name="文本框 300"/>
                <p:cNvSpPr txBox="1"/>
                <p:nvPr/>
              </p:nvSpPr>
              <p:spPr>
                <a:xfrm>
                  <a:off x="2129651" y="4996171"/>
                  <a:ext cx="874317" cy="369760"/>
                </a:xfrm>
                <a:prstGeom prst="plaque">
                  <a:avLst/>
                </a:prstGeom>
                <a:solidFill>
                  <a:srgbClr val="FFFFFF">
                    <a:alpha val="90000"/>
                  </a:srgbClr>
                </a:solidFill>
                <a:ln w="3175">
                  <a:gradFill flip="none" rotWithShape="1">
                    <a:gsLst>
                      <a:gs pos="0">
                        <a:srgbClr val="D98509">
                          <a:alpha val="0"/>
                        </a:srgbClr>
                      </a:gs>
                      <a:gs pos="50000">
                        <a:srgbClr val="D98509">
                          <a:alpha val="44000"/>
                        </a:srgbClr>
                      </a:gs>
                      <a:gs pos="100000">
                        <a:srgbClr val="D98509">
                          <a:alpha val="0"/>
                        </a:srgbClr>
                      </a:gs>
                    </a:gsLst>
                    <a:lin ang="2700000" scaled="1"/>
                  </a:gradFill>
                </a:ln>
                <a:effectLst>
                  <a:innerShdw blurRad="50800">
                    <a:srgbClr val="D98509">
                      <a:alpha val="31000"/>
                    </a:srgbClr>
                  </a:innerShdw>
                </a:effectLst>
              </p:spPr>
              <p:txBody>
                <a:bodyPr wrap="none" anchor="ctr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rgbClr val="000000"/>
                      </a:solidFill>
                      <a:latin typeface="OPPOSans M"/>
                      <a:ea typeface="OPPOSans M"/>
                      <a:cs typeface="+mn-ea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rgbClr val="000000"/>
                      </a:solidFill>
                      <a:latin typeface="OPPOSans M"/>
                      <a:ea typeface="OPPOSans M"/>
                      <a:cs typeface="+mn-ea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rgbClr val="000000"/>
                      </a:solidFill>
                      <a:latin typeface="OPPOSans M"/>
                      <a:ea typeface="OPPOSans M"/>
                      <a:cs typeface="+mn-ea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rgbClr val="000000"/>
                      </a:solidFill>
                      <a:latin typeface="OPPOSans M"/>
                      <a:ea typeface="OPPOSans M"/>
                      <a:cs typeface="+mn-ea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rgbClr val="000000"/>
                      </a:solidFill>
                      <a:latin typeface="OPPOSans M"/>
                      <a:ea typeface="OPPOSans M"/>
                      <a:cs typeface="+mn-ea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rgbClr val="000000"/>
                      </a:solidFill>
                      <a:latin typeface="OPPOSans M"/>
                      <a:ea typeface="OPPOSans M"/>
                      <a:cs typeface="+mn-ea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rgbClr val="000000"/>
                      </a:solidFill>
                      <a:latin typeface="OPPOSans M"/>
                      <a:ea typeface="OPPOSans M"/>
                      <a:cs typeface="+mn-ea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rgbClr val="000000"/>
                      </a:solidFill>
                      <a:latin typeface="OPPOSans M"/>
                      <a:ea typeface="OPPOSans M"/>
                      <a:cs typeface="+mn-ea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rgbClr val="000000"/>
                      </a:solidFill>
                      <a:latin typeface="OPPOSans M"/>
                      <a:ea typeface="OPPOSans M"/>
                      <a:cs typeface="+mn-ea"/>
                    </a:defRPr>
                  </a:lvl9pPr>
                </a:lstStyle>
                <a:p>
                  <a:pPr algn="ctr"/>
                  <a:r>
                    <a:rPr lang="zh-CN" altLang="en-US" sz="1600" b="1" dirty="0">
                      <a:solidFill>
                        <a:srgbClr val="000000">
                          <a:lumMod val="85000"/>
                          <a:lumOff val="15000"/>
                        </a:srgbClr>
                      </a:solidFill>
                      <a:latin typeface="华文中宋" panose="02010600040101010101" charset="-122"/>
                      <a:ea typeface="华文中宋" panose="02010600040101010101" charset="-122"/>
                    </a:rPr>
                    <a:t>选择</a:t>
                  </a:r>
                  <a:endParaRPr lang="zh-CN" altLang="en-US" sz="1600" b="1" dirty="0">
                    <a:solidFill>
                      <a:srgbClr val="000000">
                        <a:lumMod val="85000"/>
                        <a:lumOff val="15000"/>
                      </a:srgbClr>
                    </a:solidFill>
                    <a:latin typeface="华文中宋" panose="02010600040101010101" charset="-122"/>
                    <a:ea typeface="华文中宋" panose="02010600040101010101" charset="-122"/>
                  </a:endParaRPr>
                </a:p>
              </p:txBody>
            </p:sp>
          </p:grpSp>
        </p:grpSp>
        <p:grpSp>
          <p:nvGrpSpPr>
            <p:cNvPr id="302" name="组合 301"/>
            <p:cNvGrpSpPr/>
            <p:nvPr/>
          </p:nvGrpSpPr>
          <p:grpSpPr>
            <a:xfrm>
              <a:off x="6974633" y="5111036"/>
              <a:ext cx="380526" cy="730952"/>
              <a:chOff x="5600888" y="4841928"/>
              <a:chExt cx="380526" cy="1535712"/>
            </a:xfrm>
          </p:grpSpPr>
          <p:sp>
            <p:nvSpPr>
              <p:cNvPr id="303" name="右大括号 302"/>
              <p:cNvSpPr/>
              <p:nvPr/>
            </p:nvSpPr>
            <p:spPr>
              <a:xfrm rot="10800000">
                <a:off x="5600888" y="4841928"/>
                <a:ext cx="377331" cy="1535712"/>
              </a:xfrm>
              <a:prstGeom prst="rightBrace">
                <a:avLst>
                  <a:gd name="adj1" fmla="val 60663"/>
                  <a:gd name="adj2" fmla="val 50000"/>
                </a:avLst>
              </a:prstGeom>
              <a:noFill/>
              <a:ln w="28575" cap="rnd" cmpd="sng" algn="ctr">
                <a:solidFill>
                  <a:srgbClr val="D98509"/>
                </a:solidFill>
                <a:prstDash val="solid"/>
                <a:miter lim="800000"/>
              </a:ln>
              <a:effectLst/>
              <a:scene3d>
                <a:camera prst="perspectiveLeft">
                  <a:rot lat="21180000" lon="0" rev="0"/>
                </a:camera>
                <a:lightRig rig="contrasting" dir="t"/>
              </a:scene3d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rgbClr val="000000"/>
                    </a:solidFill>
                    <a:latin typeface="Roboto Bold"/>
                    <a:ea typeface="OPPOSans M"/>
                    <a:cs typeface="+mn-ea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rgbClr val="000000"/>
                    </a:solidFill>
                    <a:latin typeface="Roboto Bold"/>
                    <a:ea typeface="OPPOSans M"/>
                    <a:cs typeface="+mn-ea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rgbClr val="000000"/>
                    </a:solidFill>
                    <a:latin typeface="Roboto Bold"/>
                    <a:ea typeface="OPPOSans M"/>
                    <a:cs typeface="+mn-ea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rgbClr val="000000"/>
                    </a:solidFill>
                    <a:latin typeface="Roboto Bold"/>
                    <a:ea typeface="OPPOSans M"/>
                    <a:cs typeface="+mn-ea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rgbClr val="000000"/>
                    </a:solidFill>
                    <a:latin typeface="Roboto Bold"/>
                    <a:ea typeface="OPPOSans M"/>
                    <a:cs typeface="+mn-ea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rgbClr val="000000"/>
                    </a:solidFill>
                    <a:latin typeface="Roboto Bold"/>
                    <a:ea typeface="OPPOSans M"/>
                    <a:cs typeface="+mn-ea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rgbClr val="000000"/>
                    </a:solidFill>
                    <a:latin typeface="Roboto Bold"/>
                    <a:ea typeface="OPPOSans M"/>
                    <a:cs typeface="+mn-ea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rgbClr val="000000"/>
                    </a:solidFill>
                    <a:latin typeface="Roboto Bold"/>
                    <a:ea typeface="OPPOSans M"/>
                    <a:cs typeface="+mn-ea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rgbClr val="000000"/>
                    </a:solidFill>
                    <a:latin typeface="Roboto Bold"/>
                    <a:ea typeface="OPPOSans M"/>
                    <a:cs typeface="+mn-ea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华文中宋" panose="02010600040101010101" charset="-122"/>
                  <a:ea typeface="华文中宋" panose="02010600040101010101" charset="-122"/>
                  <a:cs typeface="Arial" panose="020B0604020202020204"/>
                </a:endParaRPr>
              </a:p>
            </p:txBody>
          </p:sp>
          <p:sp>
            <p:nvSpPr>
              <p:cNvPr id="304" name="右大括号 303"/>
              <p:cNvSpPr/>
              <p:nvPr/>
            </p:nvSpPr>
            <p:spPr>
              <a:xfrm rot="10800000">
                <a:off x="5600888" y="4841929"/>
                <a:ext cx="377331" cy="1535709"/>
              </a:xfrm>
              <a:prstGeom prst="rightBrace">
                <a:avLst>
                  <a:gd name="adj1" fmla="val 60663"/>
                  <a:gd name="adj2" fmla="val 50000"/>
                </a:avLst>
              </a:prstGeom>
              <a:noFill/>
              <a:ln w="6350" cap="rnd" cmpd="sng" algn="ctr">
                <a:solidFill>
                  <a:sysClr val="window" lastClr="FFFFFF">
                    <a:alpha val="61000"/>
                  </a:sysClr>
                </a:solidFill>
                <a:prstDash val="lgDashDot"/>
                <a:miter lim="800000"/>
              </a:ln>
              <a:effectLst/>
              <a:scene3d>
                <a:camera prst="perspectiveLeft">
                  <a:rot lat="21180000" lon="0" rev="0"/>
                </a:camera>
                <a:lightRig rig="contrasting" dir="t"/>
              </a:scene3d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rgbClr val="000000"/>
                    </a:solidFill>
                    <a:latin typeface="Roboto Bold"/>
                    <a:ea typeface="OPPOSans M"/>
                    <a:cs typeface="+mn-ea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rgbClr val="000000"/>
                    </a:solidFill>
                    <a:latin typeface="Roboto Bold"/>
                    <a:ea typeface="OPPOSans M"/>
                    <a:cs typeface="+mn-ea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rgbClr val="000000"/>
                    </a:solidFill>
                    <a:latin typeface="Roboto Bold"/>
                    <a:ea typeface="OPPOSans M"/>
                    <a:cs typeface="+mn-ea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rgbClr val="000000"/>
                    </a:solidFill>
                    <a:latin typeface="Roboto Bold"/>
                    <a:ea typeface="OPPOSans M"/>
                    <a:cs typeface="+mn-ea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rgbClr val="000000"/>
                    </a:solidFill>
                    <a:latin typeface="Roboto Bold"/>
                    <a:ea typeface="OPPOSans M"/>
                    <a:cs typeface="+mn-ea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rgbClr val="000000"/>
                    </a:solidFill>
                    <a:latin typeface="Roboto Bold"/>
                    <a:ea typeface="OPPOSans M"/>
                    <a:cs typeface="+mn-ea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rgbClr val="000000"/>
                    </a:solidFill>
                    <a:latin typeface="Roboto Bold"/>
                    <a:ea typeface="OPPOSans M"/>
                    <a:cs typeface="+mn-ea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rgbClr val="000000"/>
                    </a:solidFill>
                    <a:latin typeface="Roboto Bold"/>
                    <a:ea typeface="OPPOSans M"/>
                    <a:cs typeface="+mn-ea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rgbClr val="000000"/>
                    </a:solidFill>
                    <a:latin typeface="Roboto Bold"/>
                    <a:ea typeface="OPPOSans M"/>
                    <a:cs typeface="+mn-ea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华文中宋" panose="02010600040101010101" charset="-122"/>
                  <a:ea typeface="华文中宋" panose="02010600040101010101" charset="-122"/>
                  <a:cs typeface="Arial" panose="020B0604020202020204"/>
                </a:endParaRPr>
              </a:p>
            </p:txBody>
          </p:sp>
          <p:cxnSp>
            <p:nvCxnSpPr>
              <p:cNvPr id="305" name="直接连接符 304"/>
              <p:cNvCxnSpPr/>
              <p:nvPr/>
            </p:nvCxnSpPr>
            <p:spPr>
              <a:xfrm>
                <a:off x="5610558" y="5609784"/>
                <a:ext cx="370856" cy="0"/>
              </a:xfrm>
              <a:prstGeom prst="line">
                <a:avLst/>
              </a:prstGeom>
              <a:noFill/>
              <a:ln w="6350" cap="rnd" cmpd="sng" algn="ctr">
                <a:solidFill>
                  <a:sysClr val="window" lastClr="FFFFFF">
                    <a:alpha val="61000"/>
                  </a:sysClr>
                </a:solidFill>
                <a:prstDash val="lgDashDot"/>
                <a:miter lim="800000"/>
              </a:ln>
              <a:effectLst/>
              <a:scene3d>
                <a:camera prst="perspectiveLeft">
                  <a:rot lat="21180000" lon="0" rev="0"/>
                </a:camera>
                <a:lightRig rig="contrasting" dir="t"/>
              </a:scene3d>
            </p:spPr>
          </p:cxnSp>
        </p:grpSp>
        <p:grpSp>
          <p:nvGrpSpPr>
            <p:cNvPr id="306" name="组合 305"/>
            <p:cNvGrpSpPr/>
            <p:nvPr/>
          </p:nvGrpSpPr>
          <p:grpSpPr>
            <a:xfrm>
              <a:off x="7381918" y="4808934"/>
              <a:ext cx="1203347" cy="1399056"/>
              <a:chOff x="7254283" y="4780173"/>
              <a:chExt cx="1203347" cy="1399056"/>
            </a:xfrm>
          </p:grpSpPr>
          <p:sp>
            <p:nvSpPr>
              <p:cNvPr id="307" name="文本框 306"/>
              <p:cNvSpPr txBox="1"/>
              <p:nvPr/>
            </p:nvSpPr>
            <p:spPr>
              <a:xfrm>
                <a:off x="7254283" y="4780173"/>
                <a:ext cx="1203347" cy="6718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defRPr/>
                </a:pPr>
                <a:r>
                  <a:rPr lang="zh-CN" altLang="en-US" sz="1050" b="1" dirty="0">
                    <a:solidFill>
                      <a:srgbClr val="000000">
                        <a:lumMod val="85000"/>
                        <a:lumOff val="15000"/>
                      </a:srgbClr>
                    </a:solidFill>
                    <a:latin typeface="华文中宋" panose="02010600040101010101" charset="-122"/>
                    <a:ea typeface="华文中宋" panose="02010600040101010101" charset="-122"/>
                  </a:rPr>
                  <a:t>严格落实食材采购索证索票、规范储存加工</a:t>
                </a:r>
                <a:endParaRPr lang="zh-CN" altLang="en-US" sz="1050" b="1" dirty="0">
                  <a:solidFill>
                    <a:srgbClr val="000000">
                      <a:lumMod val="85000"/>
                      <a:lumOff val="15000"/>
                    </a:srgbClr>
                  </a:solidFill>
                  <a:latin typeface="华文中宋" panose="02010600040101010101" charset="-122"/>
                  <a:ea typeface="华文中宋" panose="02010600040101010101" charset="-122"/>
                </a:endParaRPr>
              </a:p>
            </p:txBody>
          </p:sp>
          <p:sp>
            <p:nvSpPr>
              <p:cNvPr id="308" name="文本框 307"/>
              <p:cNvSpPr txBox="1"/>
              <p:nvPr/>
            </p:nvSpPr>
            <p:spPr>
              <a:xfrm>
                <a:off x="7254284" y="5507399"/>
                <a:ext cx="1198288" cy="6718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defRPr/>
                </a:pPr>
                <a:r>
                  <a:rPr lang="zh-CN" altLang="en-US" sz="1050" b="1" dirty="0">
                    <a:solidFill>
                      <a:srgbClr val="000000">
                        <a:lumMod val="85000"/>
                        <a:lumOff val="15000"/>
                      </a:srgbClr>
                    </a:solidFill>
                    <a:latin typeface="华文中宋" panose="02010600040101010101" charset="-122"/>
                    <a:ea typeface="华文中宋" panose="02010600040101010101" charset="-122"/>
                  </a:rPr>
                  <a:t>坚持校园环境卫生日常保洁与定期消杀</a:t>
                </a:r>
                <a:endParaRPr lang="zh-CN" altLang="en-US" sz="1050" b="1" dirty="0">
                  <a:solidFill>
                    <a:srgbClr val="000000">
                      <a:lumMod val="85000"/>
                      <a:lumOff val="15000"/>
                    </a:srgbClr>
                  </a:solidFill>
                  <a:latin typeface="华文中宋" panose="02010600040101010101" charset="-122"/>
                  <a:ea typeface="华文中宋" panose="02010600040101010101" charset="-122"/>
                </a:endParaRPr>
              </a:p>
            </p:txBody>
          </p:sp>
        </p:grpSp>
      </p:grpSp>
      <p:grpSp>
        <p:nvGrpSpPr>
          <p:cNvPr id="309" name="组合 308"/>
          <p:cNvGrpSpPr/>
          <p:nvPr/>
        </p:nvGrpSpPr>
        <p:grpSpPr>
          <a:xfrm>
            <a:off x="8827901" y="4787972"/>
            <a:ext cx="1173762" cy="1309374"/>
            <a:chOff x="8836156" y="5050862"/>
            <a:chExt cx="1173762" cy="1309374"/>
          </a:xfrm>
        </p:grpSpPr>
        <p:sp>
          <p:nvSpPr>
            <p:cNvPr id="310" name="椭圆 260"/>
            <p:cNvSpPr/>
            <p:nvPr/>
          </p:nvSpPr>
          <p:spPr>
            <a:xfrm>
              <a:off x="8836156" y="5050862"/>
              <a:ext cx="1173762" cy="1173758"/>
            </a:xfrm>
            <a:custGeom>
              <a:avLst/>
              <a:gdLst>
                <a:gd name="connsiteX0" fmla="*/ 9648 w 1173762"/>
                <a:gd name="connsiteY0" fmla="*/ 412908 h 1173758"/>
                <a:gd name="connsiteX1" fmla="*/ 147617 w 1173762"/>
                <a:gd name="connsiteY1" fmla="*/ 173966 h 1173758"/>
                <a:gd name="connsiteX2" fmla="*/ 173966 w 1173762"/>
                <a:gd name="connsiteY2" fmla="*/ 147617 h 1173758"/>
                <a:gd name="connsiteX3" fmla="*/ 412910 w 1173762"/>
                <a:gd name="connsiteY3" fmla="*/ 9648 h 1173758"/>
                <a:gd name="connsiteX4" fmla="*/ 448913 w 1173762"/>
                <a:gd name="connsiteY4" fmla="*/ 0 h 1173758"/>
                <a:gd name="connsiteX5" fmla="*/ 724849 w 1173762"/>
                <a:gd name="connsiteY5" fmla="*/ 0 h 1173758"/>
                <a:gd name="connsiteX6" fmla="*/ 760852 w 1173762"/>
                <a:gd name="connsiteY6" fmla="*/ 9648 h 1173758"/>
                <a:gd name="connsiteX7" fmla="*/ 999796 w 1173762"/>
                <a:gd name="connsiteY7" fmla="*/ 147617 h 1173758"/>
                <a:gd name="connsiteX8" fmla="*/ 1026145 w 1173762"/>
                <a:gd name="connsiteY8" fmla="*/ 173966 h 1173758"/>
                <a:gd name="connsiteX9" fmla="*/ 1164113 w 1173762"/>
                <a:gd name="connsiteY9" fmla="*/ 412908 h 1173758"/>
                <a:gd name="connsiteX10" fmla="*/ 1173762 w 1173762"/>
                <a:gd name="connsiteY10" fmla="*/ 448911 h 1173758"/>
                <a:gd name="connsiteX11" fmla="*/ 1173762 w 1173762"/>
                <a:gd name="connsiteY11" fmla="*/ 724847 h 1173758"/>
                <a:gd name="connsiteX12" fmla="*/ 1164113 w 1173762"/>
                <a:gd name="connsiteY12" fmla="*/ 760850 h 1173758"/>
                <a:gd name="connsiteX13" fmla="*/ 1026145 w 1173762"/>
                <a:gd name="connsiteY13" fmla="*/ 999792 h 1173758"/>
                <a:gd name="connsiteX14" fmla="*/ 999796 w 1173762"/>
                <a:gd name="connsiteY14" fmla="*/ 1026141 h 1173758"/>
                <a:gd name="connsiteX15" fmla="*/ 760852 w 1173762"/>
                <a:gd name="connsiteY15" fmla="*/ 1164110 h 1173758"/>
                <a:gd name="connsiteX16" fmla="*/ 724849 w 1173762"/>
                <a:gd name="connsiteY16" fmla="*/ 1173758 h 1173758"/>
                <a:gd name="connsiteX17" fmla="*/ 448913 w 1173762"/>
                <a:gd name="connsiteY17" fmla="*/ 1173758 h 1173758"/>
                <a:gd name="connsiteX18" fmla="*/ 412910 w 1173762"/>
                <a:gd name="connsiteY18" fmla="*/ 1164110 h 1173758"/>
                <a:gd name="connsiteX19" fmla="*/ 173966 w 1173762"/>
                <a:gd name="connsiteY19" fmla="*/ 1026141 h 1173758"/>
                <a:gd name="connsiteX20" fmla="*/ 147617 w 1173762"/>
                <a:gd name="connsiteY20" fmla="*/ 999792 h 1173758"/>
                <a:gd name="connsiteX21" fmla="*/ 9648 w 1173762"/>
                <a:gd name="connsiteY21" fmla="*/ 760850 h 1173758"/>
                <a:gd name="connsiteX22" fmla="*/ 0 w 1173762"/>
                <a:gd name="connsiteY22" fmla="*/ 724847 h 1173758"/>
                <a:gd name="connsiteX23" fmla="*/ 0 w 1173762"/>
                <a:gd name="connsiteY23" fmla="*/ 448911 h 1173758"/>
                <a:gd name="connsiteX24" fmla="*/ 9648 w 1173762"/>
                <a:gd name="connsiteY24" fmla="*/ 412908 h 1173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73762" h="1173758">
                  <a:moveTo>
                    <a:pt x="9648" y="412908"/>
                  </a:moveTo>
                  <a:lnTo>
                    <a:pt x="147617" y="173966"/>
                  </a:lnTo>
                  <a:cubicBezTo>
                    <a:pt x="153934" y="163025"/>
                    <a:pt x="163025" y="153934"/>
                    <a:pt x="173966" y="147617"/>
                  </a:cubicBezTo>
                  <a:lnTo>
                    <a:pt x="412910" y="9648"/>
                  </a:lnTo>
                  <a:cubicBezTo>
                    <a:pt x="423854" y="3328"/>
                    <a:pt x="436275" y="0"/>
                    <a:pt x="448913" y="0"/>
                  </a:cubicBezTo>
                  <a:lnTo>
                    <a:pt x="724849" y="0"/>
                  </a:lnTo>
                  <a:cubicBezTo>
                    <a:pt x="737487" y="0"/>
                    <a:pt x="749908" y="3328"/>
                    <a:pt x="760852" y="9648"/>
                  </a:cubicBezTo>
                  <a:lnTo>
                    <a:pt x="999796" y="147617"/>
                  </a:lnTo>
                  <a:cubicBezTo>
                    <a:pt x="1010737" y="153934"/>
                    <a:pt x="1019828" y="163025"/>
                    <a:pt x="1026145" y="173966"/>
                  </a:cubicBezTo>
                  <a:lnTo>
                    <a:pt x="1164113" y="412908"/>
                  </a:lnTo>
                  <a:cubicBezTo>
                    <a:pt x="1170433" y="423853"/>
                    <a:pt x="1173762" y="436274"/>
                    <a:pt x="1173762" y="448911"/>
                  </a:cubicBezTo>
                  <a:lnTo>
                    <a:pt x="1173762" y="724847"/>
                  </a:lnTo>
                  <a:cubicBezTo>
                    <a:pt x="1173762" y="737484"/>
                    <a:pt x="1170433" y="749905"/>
                    <a:pt x="1164113" y="760850"/>
                  </a:cubicBezTo>
                  <a:lnTo>
                    <a:pt x="1026145" y="999792"/>
                  </a:lnTo>
                  <a:cubicBezTo>
                    <a:pt x="1019828" y="1010733"/>
                    <a:pt x="1010737" y="1019824"/>
                    <a:pt x="999796" y="1026141"/>
                  </a:cubicBezTo>
                  <a:lnTo>
                    <a:pt x="760852" y="1164110"/>
                  </a:lnTo>
                  <a:cubicBezTo>
                    <a:pt x="749908" y="1170430"/>
                    <a:pt x="737487" y="1173758"/>
                    <a:pt x="724849" y="1173758"/>
                  </a:cubicBezTo>
                  <a:lnTo>
                    <a:pt x="448913" y="1173758"/>
                  </a:lnTo>
                  <a:cubicBezTo>
                    <a:pt x="436275" y="1173758"/>
                    <a:pt x="423854" y="1170430"/>
                    <a:pt x="412910" y="1164110"/>
                  </a:cubicBezTo>
                  <a:lnTo>
                    <a:pt x="173966" y="1026141"/>
                  </a:lnTo>
                  <a:cubicBezTo>
                    <a:pt x="163025" y="1019824"/>
                    <a:pt x="153934" y="1010733"/>
                    <a:pt x="147617" y="999792"/>
                  </a:cubicBezTo>
                  <a:lnTo>
                    <a:pt x="9648" y="760850"/>
                  </a:lnTo>
                  <a:cubicBezTo>
                    <a:pt x="3328" y="749905"/>
                    <a:pt x="0" y="737484"/>
                    <a:pt x="0" y="724847"/>
                  </a:cubicBezTo>
                  <a:lnTo>
                    <a:pt x="0" y="448911"/>
                  </a:lnTo>
                  <a:cubicBezTo>
                    <a:pt x="0" y="436274"/>
                    <a:pt x="3328" y="423853"/>
                    <a:pt x="9648" y="412908"/>
                  </a:cubicBezTo>
                </a:path>
              </a:pathLst>
            </a:custGeom>
            <a:gradFill>
              <a:gsLst>
                <a:gs pos="5000">
                  <a:srgbClr val="D98509">
                    <a:lumMod val="60000"/>
                    <a:lumOff val="40000"/>
                  </a:srgbClr>
                </a:gs>
                <a:gs pos="100000">
                  <a:srgbClr val="D98509"/>
                </a:gs>
              </a:gsLst>
              <a:lin ang="2700000" scaled="1"/>
            </a:gradFill>
            <a:ln w="12700" cap="flat" cmpd="sng" algn="ctr">
              <a:gradFill flip="none" rotWithShape="1">
                <a:gsLst>
                  <a:gs pos="0">
                    <a:srgbClr val="D98509">
                      <a:lumMod val="5000"/>
                      <a:lumOff val="95000"/>
                    </a:srgbClr>
                  </a:gs>
                  <a:gs pos="100000">
                    <a:srgbClr val="D98509">
                      <a:lumMod val="20000"/>
                      <a:lumOff val="80000"/>
                    </a:srgbClr>
                  </a:gs>
                </a:gsLst>
                <a:lin ang="2700000" scaled="1"/>
              </a:gradFill>
              <a:prstDash val="solid"/>
              <a:miter lim="800000"/>
            </a:ln>
            <a:effectLst>
              <a:outerShdw blurRad="139700" dist="114300" dir="5400000" algn="t" rotWithShape="0">
                <a:srgbClr val="D98509">
                  <a:alpha val="22000"/>
                </a:srgbClr>
              </a:outerShdw>
            </a:effectLst>
          </p:spPr>
          <p:txBody>
            <a:bodyPr wrap="square" lIns="0" tIns="0" rIns="0" bIns="0" rtlCol="0" anchor="ctr"/>
            <a:lstStyle/>
            <a:p>
              <a:pPr algn="ctr"/>
              <a:endParaRPr lang="zh-CN" altLang="en-US" b="1">
                <a:solidFill>
                  <a:srgbClr val="FFFFFF"/>
                </a:solidFill>
                <a:latin typeface="华文中宋" panose="02010600040101010101" charset="-122"/>
                <a:ea typeface="华文中宋" panose="02010600040101010101" charset="-122"/>
                <a:cs typeface="Arial" panose="020B0604020202020204"/>
              </a:endParaRPr>
            </a:p>
          </p:txBody>
        </p:sp>
        <p:grpSp>
          <p:nvGrpSpPr>
            <p:cNvPr id="311" name="组合 310"/>
            <p:cNvGrpSpPr/>
            <p:nvPr/>
          </p:nvGrpSpPr>
          <p:grpSpPr>
            <a:xfrm>
              <a:off x="9117734" y="5152291"/>
              <a:ext cx="650240" cy="732790"/>
              <a:chOff x="8249640" y="8562184"/>
              <a:chExt cx="650240" cy="732790"/>
            </a:xfrm>
          </p:grpSpPr>
          <p:sp>
            <p:nvSpPr>
              <p:cNvPr id="312" name="文本框 311"/>
              <p:cNvSpPr txBox="1"/>
              <p:nvPr/>
            </p:nvSpPr>
            <p:spPr>
              <a:xfrm>
                <a:off x="8249640" y="8900639"/>
                <a:ext cx="650240" cy="394335"/>
              </a:xfrm>
              <a:prstGeom prst="rect">
                <a:avLst/>
              </a:prstGeom>
              <a:noFill/>
              <a:effectLst/>
            </p:spPr>
            <p:txBody>
              <a:bodyPr wrap="none" lIns="86868" tIns="43434" rIns="86868" bIns="43434">
                <a:noAutofit/>
              </a:bodyPr>
              <a:lstStyle>
                <a:defPPr>
                  <a:defRPr lang="zh-CN"/>
                </a:defPPr>
                <a:lvl1pPr>
                  <a:lnSpc>
                    <a:spcPct val="130000"/>
                  </a:lnSpc>
                  <a:defRPr sz="1400">
                    <a:solidFill>
                      <a:srgbClr val="FFFFFF"/>
                    </a:solidFill>
                    <a:latin typeface="OPPOSans M"/>
                    <a:cs typeface="OPPOSans M"/>
                  </a:defRPr>
                </a:lvl1pPr>
              </a:lstStyle>
              <a:p>
                <a:pPr algn="ctr" defTabSz="457200">
                  <a:lnSpc>
                    <a:spcPct val="100000"/>
                  </a:lnSpc>
                  <a:defRPr/>
                </a:pPr>
                <a:r>
                  <a:rPr lang="zh-CN" altLang="en-US" sz="1200" b="1" dirty="0">
                    <a:solidFill>
                      <a:srgbClr val="FFFFFF"/>
                    </a:solidFill>
                    <a:latin typeface="华文中宋" panose="02010600040101010101" charset="-122"/>
                    <a:ea typeface="华文中宋" panose="02010600040101010101" charset="-122"/>
                    <a:cs typeface="华文中宋" panose="02010600040101010101" charset="-122"/>
                  </a:rPr>
                  <a:t>让上下学这一</a:t>
                </a:r>
                <a:endParaRPr lang="zh-CN" altLang="en-US" sz="1200" b="1" dirty="0">
                  <a:solidFill>
                    <a:srgbClr val="FFFFFF"/>
                  </a:solidFill>
                  <a:latin typeface="华文中宋" panose="02010600040101010101" charset="-122"/>
                  <a:ea typeface="华文中宋" panose="02010600040101010101" charset="-122"/>
                  <a:cs typeface="华文中宋" panose="02010600040101010101" charset="-122"/>
                </a:endParaRPr>
              </a:p>
              <a:p>
                <a:pPr algn="ctr" defTabSz="457200">
                  <a:lnSpc>
                    <a:spcPct val="100000"/>
                  </a:lnSpc>
                  <a:defRPr/>
                </a:pPr>
                <a:r>
                  <a:rPr lang="zh-CN" altLang="en-US" sz="1200" b="1" dirty="0">
                    <a:solidFill>
                      <a:srgbClr val="FFFFFF"/>
                    </a:solidFill>
                    <a:latin typeface="华文中宋" panose="02010600040101010101" charset="-122"/>
                    <a:ea typeface="华文中宋" panose="02010600040101010101" charset="-122"/>
                    <a:cs typeface="华文中宋" panose="02010600040101010101" charset="-122"/>
                  </a:rPr>
                  <a:t>“高峰时段”</a:t>
                </a:r>
                <a:endParaRPr lang="zh-CN" altLang="en-US" sz="1200" b="1" dirty="0">
                  <a:solidFill>
                    <a:srgbClr val="FFFFFF"/>
                  </a:solidFill>
                  <a:latin typeface="华文中宋" panose="02010600040101010101" charset="-122"/>
                  <a:ea typeface="华文中宋" panose="02010600040101010101" charset="-122"/>
                  <a:cs typeface="华文中宋" panose="02010600040101010101" charset="-122"/>
                </a:endParaRPr>
              </a:p>
              <a:p>
                <a:pPr algn="ctr" defTabSz="457200">
                  <a:lnSpc>
                    <a:spcPct val="100000"/>
                  </a:lnSpc>
                  <a:defRPr/>
                </a:pPr>
                <a:r>
                  <a:rPr lang="zh-CN" altLang="en-US" sz="1200" b="1" dirty="0">
                    <a:solidFill>
                      <a:srgbClr val="FFFFFF"/>
                    </a:solidFill>
                    <a:latin typeface="华文中宋" panose="02010600040101010101" charset="-122"/>
                    <a:ea typeface="华文中宋" panose="02010600040101010101" charset="-122"/>
                    <a:cs typeface="华文中宋" panose="02010600040101010101" charset="-122"/>
                  </a:rPr>
                  <a:t>稳妥可控</a:t>
                </a:r>
                <a:endParaRPr lang="zh-CN" altLang="en-US" sz="1200" b="1" dirty="0">
                  <a:solidFill>
                    <a:srgbClr val="FFFFFF"/>
                  </a:solidFill>
                  <a:latin typeface="华文中宋" panose="02010600040101010101" charset="-122"/>
                  <a:ea typeface="华文中宋" panose="02010600040101010101" charset="-122"/>
                  <a:cs typeface="华文中宋" panose="02010600040101010101" charset="-122"/>
                </a:endParaRPr>
              </a:p>
            </p:txBody>
          </p:sp>
          <p:sp>
            <p:nvSpPr>
              <p:cNvPr id="313" name="文本框 312"/>
              <p:cNvSpPr txBox="1"/>
              <p:nvPr/>
            </p:nvSpPr>
            <p:spPr>
              <a:xfrm>
                <a:off x="8249640" y="8562184"/>
                <a:ext cx="610870" cy="301625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ctr">
                  <a:defRPr/>
                </a:pPr>
                <a:r>
                  <a:rPr lang="en-US" altLang="zh-CN" sz="2800" b="1" dirty="0">
                    <a:ln>
                      <a:gradFill>
                        <a:gsLst>
                          <a:gs pos="34000">
                            <a:srgbClr val="FFFFFF">
                              <a:alpha val="79000"/>
                            </a:srgbClr>
                          </a:gs>
                          <a:gs pos="12000">
                            <a:srgbClr val="FFFFFF"/>
                          </a:gs>
                          <a:gs pos="65000">
                            <a:srgbClr val="FFFFFF">
                              <a:alpha val="0"/>
                            </a:srgbClr>
                          </a:gs>
                        </a:gsLst>
                        <a:lin ang="5400000" scaled="1"/>
                      </a:gradFill>
                    </a:ln>
                    <a:noFill/>
                    <a:latin typeface="华文中宋" panose="02010600040101010101" charset="-122"/>
                    <a:ea typeface="华文中宋" panose="02010600040101010101" charset="-122"/>
                  </a:rPr>
                  <a:t>01</a:t>
                </a:r>
                <a:endParaRPr lang="en-US" altLang="zh-CN" sz="2800" b="1" dirty="0">
                  <a:ln>
                    <a:gradFill>
                      <a:gsLst>
                        <a:gs pos="34000">
                          <a:srgbClr val="FFFFFF">
                            <a:alpha val="79000"/>
                          </a:srgbClr>
                        </a:gs>
                        <a:gs pos="12000">
                          <a:srgbClr val="FFFFFF"/>
                        </a:gs>
                        <a:gs pos="65000">
                          <a:srgbClr val="FFFFFF">
                            <a:alpha val="0"/>
                          </a:srgbClr>
                        </a:gs>
                      </a:gsLst>
                      <a:lin ang="5400000" scaled="1"/>
                    </a:gradFill>
                  </a:ln>
                  <a:noFill/>
                  <a:latin typeface="华文中宋" panose="02010600040101010101" charset="-122"/>
                  <a:ea typeface="华文中宋" panose="02010600040101010101" charset="-122"/>
                </a:endParaRPr>
              </a:p>
            </p:txBody>
          </p:sp>
        </p:grpSp>
        <p:sp>
          <p:nvSpPr>
            <p:cNvPr id="314" name="任意多边形: 形状 259"/>
            <p:cNvSpPr/>
            <p:nvPr/>
          </p:nvSpPr>
          <p:spPr>
            <a:xfrm rot="2639014">
              <a:off x="9564559" y="5791730"/>
              <a:ext cx="421075" cy="568506"/>
            </a:xfrm>
            <a:custGeom>
              <a:avLst/>
              <a:gdLst/>
              <a:ahLst/>
              <a:cxnLst/>
              <a:rect l="0" t="0" r="0" b="0"/>
              <a:pathLst>
                <a:path w="4813099" h="6498310">
                  <a:moveTo>
                    <a:pt x="2610826" y="95656"/>
                  </a:moveTo>
                  <a:cubicBezTo>
                    <a:pt x="2562469" y="149344"/>
                    <a:pt x="2467719" y="253279"/>
                    <a:pt x="2400273" y="326621"/>
                  </a:cubicBezTo>
                  <a:cubicBezTo>
                    <a:pt x="2013757" y="746923"/>
                    <a:pt x="1931591" y="836001"/>
                    <a:pt x="1861402" y="910821"/>
                  </a:cubicBezTo>
                  <a:cubicBezTo>
                    <a:pt x="1818810" y="956223"/>
                    <a:pt x="1726899" y="1056236"/>
                    <a:pt x="1657156" y="1133071"/>
                  </a:cubicBezTo>
                  <a:cubicBezTo>
                    <a:pt x="1587413" y="1209906"/>
                    <a:pt x="1527493" y="1275628"/>
                    <a:pt x="1524000" y="1279121"/>
                  </a:cubicBezTo>
                  <a:cubicBezTo>
                    <a:pt x="1520507" y="1282614"/>
                    <a:pt x="1457643" y="1351187"/>
                    <a:pt x="1384300" y="1431507"/>
                  </a:cubicBezTo>
                  <a:cubicBezTo>
                    <a:pt x="1199477" y="1633913"/>
                    <a:pt x="1147641" y="1690285"/>
                    <a:pt x="1045622" y="1799821"/>
                  </a:cubicBezTo>
                  <a:cubicBezTo>
                    <a:pt x="918498" y="1936313"/>
                    <a:pt x="749300" y="2142551"/>
                    <a:pt x="749300" y="2161014"/>
                  </a:cubicBezTo>
                  <a:cubicBezTo>
                    <a:pt x="749300" y="2179161"/>
                    <a:pt x="1156219" y="2193521"/>
                    <a:pt x="1670468" y="2193521"/>
                  </a:cubicBezTo>
                  <a:lnTo>
                    <a:pt x="1977924" y="2193521"/>
                  </a:lnTo>
                  <a:lnTo>
                    <a:pt x="1987072" y="2310468"/>
                  </a:lnTo>
                  <a:cubicBezTo>
                    <a:pt x="1997618" y="2445272"/>
                    <a:pt x="1989101" y="2773160"/>
                    <a:pt x="1968832" y="3012671"/>
                  </a:cubicBezTo>
                  <a:cubicBezTo>
                    <a:pt x="1904412" y="3773906"/>
                    <a:pt x="1635066" y="4545257"/>
                    <a:pt x="1214936" y="5171671"/>
                  </a:cubicBezTo>
                  <a:cubicBezTo>
                    <a:pt x="992463" y="5503379"/>
                    <a:pt x="949123" y="5560814"/>
                    <a:pt x="818914" y="5696491"/>
                  </a:cubicBezTo>
                  <a:cubicBezTo>
                    <a:pt x="581019" y="5944377"/>
                    <a:pt x="161226" y="6345776"/>
                    <a:pt x="63837" y="6418484"/>
                  </a:cubicBezTo>
                  <a:cubicBezTo>
                    <a:pt x="28727" y="6444696"/>
                    <a:pt x="0" y="6470638"/>
                    <a:pt x="0" y="6476132"/>
                  </a:cubicBezTo>
                  <a:cubicBezTo>
                    <a:pt x="0" y="6498309"/>
                    <a:pt x="127557" y="6483702"/>
                    <a:pt x="297917" y="6442015"/>
                  </a:cubicBezTo>
                  <a:cubicBezTo>
                    <a:pt x="517094" y="6388383"/>
                    <a:pt x="705877" y="6323796"/>
                    <a:pt x="843228" y="6255450"/>
                  </a:cubicBezTo>
                  <a:cubicBezTo>
                    <a:pt x="1278665" y="6038776"/>
                    <a:pt x="1305999" y="6024205"/>
                    <a:pt x="1559991" y="5873351"/>
                  </a:cubicBezTo>
                  <a:cubicBezTo>
                    <a:pt x="1865890" y="5691668"/>
                    <a:pt x="2134331" y="5449529"/>
                    <a:pt x="2478682" y="5044671"/>
                  </a:cubicBezTo>
                  <a:cubicBezTo>
                    <a:pt x="2669815" y="4819954"/>
                    <a:pt x="2743016" y="4717846"/>
                    <a:pt x="3040487" y="4261015"/>
                  </a:cubicBezTo>
                  <a:cubicBezTo>
                    <a:pt x="3114861" y="4146796"/>
                    <a:pt x="3260522" y="3831017"/>
                    <a:pt x="3381987" y="3520671"/>
                  </a:cubicBezTo>
                  <a:cubicBezTo>
                    <a:pt x="3507531" y="3199902"/>
                    <a:pt x="3621520" y="2824649"/>
                    <a:pt x="3700257" y="2472921"/>
                  </a:cubicBezTo>
                  <a:cubicBezTo>
                    <a:pt x="3724494" y="2364654"/>
                    <a:pt x="3750733" y="2261490"/>
                    <a:pt x="3758567" y="2243668"/>
                  </a:cubicBezTo>
                  <a:lnTo>
                    <a:pt x="3772810" y="2211265"/>
                  </a:lnTo>
                  <a:lnTo>
                    <a:pt x="4293055" y="2216701"/>
                  </a:lnTo>
                  <a:cubicBezTo>
                    <a:pt x="4797123" y="2221967"/>
                    <a:pt x="4813098" y="2221394"/>
                    <a:pt x="4806813" y="2198303"/>
                  </a:cubicBezTo>
                  <a:cubicBezTo>
                    <a:pt x="4803245" y="2185196"/>
                    <a:pt x="4776099" y="2148847"/>
                    <a:pt x="4746488" y="2117528"/>
                  </a:cubicBezTo>
                  <a:cubicBezTo>
                    <a:pt x="4662956" y="2029178"/>
                    <a:pt x="3182926" y="474089"/>
                    <a:pt x="2948348" y="228196"/>
                  </a:cubicBezTo>
                  <a:cubicBezTo>
                    <a:pt x="2833401" y="107705"/>
                    <a:pt x="2730218" y="6628"/>
                    <a:pt x="2719052" y="3581"/>
                  </a:cubicBezTo>
                  <a:cubicBezTo>
                    <a:pt x="2705928" y="0"/>
                    <a:pt x="2667663" y="32554"/>
                    <a:pt x="2610826" y="95656"/>
                  </a:cubicBezTo>
                  <a:close/>
                </a:path>
              </a:pathLst>
            </a:custGeom>
            <a:gradFill>
              <a:gsLst>
                <a:gs pos="0">
                  <a:srgbClr val="D98509">
                    <a:lumMod val="60000"/>
                    <a:lumOff val="40000"/>
                  </a:srgbClr>
                </a:gs>
                <a:gs pos="97000">
                  <a:srgbClr val="D98509">
                    <a:lumMod val="60000"/>
                    <a:lumOff val="40000"/>
                    <a:alpha val="0"/>
                  </a:srgbClr>
                </a:gs>
              </a:gsLst>
              <a:lin ang="5400000" scaled="1"/>
            </a:gradFill>
            <a:ln w="19050" cap="flat" cmpd="sng" algn="ctr">
              <a:noFill/>
              <a:prstDash val="solid"/>
              <a:miter lim="800000"/>
            </a:ln>
            <a:effectLst/>
            <a:scene3d>
              <a:camera prst="perspectiveRight">
                <a:rot lat="0" lon="20099998" rev="0"/>
              </a:camera>
              <a:lightRig rig="contrasting" dir="t"/>
            </a:scene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16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</a:endParaRPr>
            </a:p>
          </p:txBody>
        </p:sp>
      </p:grpSp>
      <p:grpSp>
        <p:nvGrpSpPr>
          <p:cNvPr id="315" name="组合 314"/>
          <p:cNvGrpSpPr/>
          <p:nvPr/>
        </p:nvGrpSpPr>
        <p:grpSpPr>
          <a:xfrm>
            <a:off x="10447376" y="4567333"/>
            <a:ext cx="1173762" cy="1234072"/>
            <a:chOff x="10455631" y="4830223"/>
            <a:chExt cx="1173762" cy="1234072"/>
          </a:xfrm>
        </p:grpSpPr>
        <p:sp>
          <p:nvSpPr>
            <p:cNvPr id="316" name="椭圆 267"/>
            <p:cNvSpPr/>
            <p:nvPr/>
          </p:nvSpPr>
          <p:spPr>
            <a:xfrm>
              <a:off x="10455631" y="4830223"/>
              <a:ext cx="1173762" cy="1173758"/>
            </a:xfrm>
            <a:custGeom>
              <a:avLst/>
              <a:gdLst>
                <a:gd name="connsiteX0" fmla="*/ 9648 w 1173762"/>
                <a:gd name="connsiteY0" fmla="*/ 412909 h 1173758"/>
                <a:gd name="connsiteX1" fmla="*/ 147617 w 1173762"/>
                <a:gd name="connsiteY1" fmla="*/ 173966 h 1173758"/>
                <a:gd name="connsiteX2" fmla="*/ 173966 w 1173762"/>
                <a:gd name="connsiteY2" fmla="*/ 147617 h 1173758"/>
                <a:gd name="connsiteX3" fmla="*/ 412910 w 1173762"/>
                <a:gd name="connsiteY3" fmla="*/ 9648 h 1173758"/>
                <a:gd name="connsiteX4" fmla="*/ 448913 w 1173762"/>
                <a:gd name="connsiteY4" fmla="*/ 0 h 1173758"/>
                <a:gd name="connsiteX5" fmla="*/ 724849 w 1173762"/>
                <a:gd name="connsiteY5" fmla="*/ 0 h 1173758"/>
                <a:gd name="connsiteX6" fmla="*/ 760852 w 1173762"/>
                <a:gd name="connsiteY6" fmla="*/ 9648 h 1173758"/>
                <a:gd name="connsiteX7" fmla="*/ 999796 w 1173762"/>
                <a:gd name="connsiteY7" fmla="*/ 147617 h 1173758"/>
                <a:gd name="connsiteX8" fmla="*/ 1026145 w 1173762"/>
                <a:gd name="connsiteY8" fmla="*/ 173966 h 1173758"/>
                <a:gd name="connsiteX9" fmla="*/ 1164114 w 1173762"/>
                <a:gd name="connsiteY9" fmla="*/ 412909 h 1173758"/>
                <a:gd name="connsiteX10" fmla="*/ 1173762 w 1173762"/>
                <a:gd name="connsiteY10" fmla="*/ 448911 h 1173758"/>
                <a:gd name="connsiteX11" fmla="*/ 1173762 w 1173762"/>
                <a:gd name="connsiteY11" fmla="*/ 724847 h 1173758"/>
                <a:gd name="connsiteX12" fmla="*/ 1164114 w 1173762"/>
                <a:gd name="connsiteY12" fmla="*/ 760850 h 1173758"/>
                <a:gd name="connsiteX13" fmla="*/ 1026145 w 1173762"/>
                <a:gd name="connsiteY13" fmla="*/ 999792 h 1173758"/>
                <a:gd name="connsiteX14" fmla="*/ 999795 w 1173762"/>
                <a:gd name="connsiteY14" fmla="*/ 1026141 h 1173758"/>
                <a:gd name="connsiteX15" fmla="*/ 760852 w 1173762"/>
                <a:gd name="connsiteY15" fmla="*/ 1164110 h 1173758"/>
                <a:gd name="connsiteX16" fmla="*/ 724849 w 1173762"/>
                <a:gd name="connsiteY16" fmla="*/ 1173758 h 1173758"/>
                <a:gd name="connsiteX17" fmla="*/ 448913 w 1173762"/>
                <a:gd name="connsiteY17" fmla="*/ 1173758 h 1173758"/>
                <a:gd name="connsiteX18" fmla="*/ 412910 w 1173762"/>
                <a:gd name="connsiteY18" fmla="*/ 1164110 h 1173758"/>
                <a:gd name="connsiteX19" fmla="*/ 173967 w 1173762"/>
                <a:gd name="connsiteY19" fmla="*/ 1026141 h 1173758"/>
                <a:gd name="connsiteX20" fmla="*/ 147617 w 1173762"/>
                <a:gd name="connsiteY20" fmla="*/ 999792 h 1173758"/>
                <a:gd name="connsiteX21" fmla="*/ 9648 w 1173762"/>
                <a:gd name="connsiteY21" fmla="*/ 760850 h 1173758"/>
                <a:gd name="connsiteX22" fmla="*/ 0 w 1173762"/>
                <a:gd name="connsiteY22" fmla="*/ 724847 h 1173758"/>
                <a:gd name="connsiteX23" fmla="*/ 0 w 1173762"/>
                <a:gd name="connsiteY23" fmla="*/ 448911 h 1173758"/>
                <a:gd name="connsiteX24" fmla="*/ 9648 w 1173762"/>
                <a:gd name="connsiteY24" fmla="*/ 412909 h 1173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73762" h="1173758">
                  <a:moveTo>
                    <a:pt x="9648" y="412909"/>
                  </a:moveTo>
                  <a:lnTo>
                    <a:pt x="147617" y="173966"/>
                  </a:lnTo>
                  <a:cubicBezTo>
                    <a:pt x="153935" y="163025"/>
                    <a:pt x="163026" y="153934"/>
                    <a:pt x="173966" y="147617"/>
                  </a:cubicBezTo>
                  <a:lnTo>
                    <a:pt x="412910" y="9648"/>
                  </a:lnTo>
                  <a:cubicBezTo>
                    <a:pt x="423855" y="3328"/>
                    <a:pt x="436275" y="0"/>
                    <a:pt x="448913" y="0"/>
                  </a:cubicBezTo>
                  <a:lnTo>
                    <a:pt x="724849" y="0"/>
                  </a:lnTo>
                  <a:cubicBezTo>
                    <a:pt x="737487" y="0"/>
                    <a:pt x="749908" y="3328"/>
                    <a:pt x="760852" y="9648"/>
                  </a:cubicBezTo>
                  <a:lnTo>
                    <a:pt x="999796" y="147617"/>
                  </a:lnTo>
                  <a:cubicBezTo>
                    <a:pt x="1010737" y="153934"/>
                    <a:pt x="1019827" y="163025"/>
                    <a:pt x="1026145" y="173966"/>
                  </a:cubicBezTo>
                  <a:lnTo>
                    <a:pt x="1164114" y="412909"/>
                  </a:lnTo>
                  <a:cubicBezTo>
                    <a:pt x="1170434" y="423853"/>
                    <a:pt x="1173762" y="436274"/>
                    <a:pt x="1173762" y="448911"/>
                  </a:cubicBezTo>
                  <a:lnTo>
                    <a:pt x="1173762" y="724847"/>
                  </a:lnTo>
                  <a:cubicBezTo>
                    <a:pt x="1173762" y="737484"/>
                    <a:pt x="1170434" y="749905"/>
                    <a:pt x="1164114" y="760850"/>
                  </a:cubicBezTo>
                  <a:lnTo>
                    <a:pt x="1026145" y="999792"/>
                  </a:lnTo>
                  <a:cubicBezTo>
                    <a:pt x="1019827" y="1010733"/>
                    <a:pt x="1010737" y="1019824"/>
                    <a:pt x="999795" y="1026141"/>
                  </a:cubicBezTo>
                  <a:lnTo>
                    <a:pt x="760852" y="1164110"/>
                  </a:lnTo>
                  <a:cubicBezTo>
                    <a:pt x="749908" y="1170429"/>
                    <a:pt x="737487" y="1173758"/>
                    <a:pt x="724849" y="1173758"/>
                  </a:cubicBezTo>
                  <a:lnTo>
                    <a:pt x="448913" y="1173758"/>
                  </a:lnTo>
                  <a:cubicBezTo>
                    <a:pt x="436275" y="1173758"/>
                    <a:pt x="423855" y="1170429"/>
                    <a:pt x="412910" y="1164110"/>
                  </a:cubicBezTo>
                  <a:lnTo>
                    <a:pt x="173967" y="1026141"/>
                  </a:lnTo>
                  <a:cubicBezTo>
                    <a:pt x="163026" y="1019824"/>
                    <a:pt x="153935" y="1010733"/>
                    <a:pt x="147617" y="999792"/>
                  </a:cubicBezTo>
                  <a:lnTo>
                    <a:pt x="9648" y="760850"/>
                  </a:lnTo>
                  <a:cubicBezTo>
                    <a:pt x="3328" y="749905"/>
                    <a:pt x="0" y="737484"/>
                    <a:pt x="0" y="724847"/>
                  </a:cubicBezTo>
                  <a:lnTo>
                    <a:pt x="0" y="448911"/>
                  </a:lnTo>
                  <a:cubicBezTo>
                    <a:pt x="0" y="436274"/>
                    <a:pt x="3328" y="423853"/>
                    <a:pt x="9648" y="412909"/>
                  </a:cubicBezTo>
                </a:path>
              </a:pathLst>
            </a:custGeom>
            <a:gradFill>
              <a:gsLst>
                <a:gs pos="5000">
                  <a:srgbClr val="D98509">
                    <a:lumMod val="60000"/>
                    <a:lumOff val="40000"/>
                  </a:srgbClr>
                </a:gs>
                <a:gs pos="100000">
                  <a:srgbClr val="D98509"/>
                </a:gs>
              </a:gsLst>
              <a:lin ang="2700000" scaled="1"/>
            </a:gradFill>
            <a:ln w="12700" cap="flat" cmpd="sng" algn="ctr">
              <a:gradFill flip="none" rotWithShape="1">
                <a:gsLst>
                  <a:gs pos="0">
                    <a:srgbClr val="D98509">
                      <a:lumMod val="5000"/>
                      <a:lumOff val="95000"/>
                    </a:srgbClr>
                  </a:gs>
                  <a:gs pos="100000">
                    <a:srgbClr val="D98509">
                      <a:lumMod val="20000"/>
                      <a:lumOff val="80000"/>
                    </a:srgbClr>
                  </a:gs>
                </a:gsLst>
                <a:lin ang="2700000" scaled="1"/>
              </a:gradFill>
              <a:prstDash val="solid"/>
              <a:miter lim="800000"/>
            </a:ln>
            <a:effectLst>
              <a:outerShdw blurRad="139700" dist="114300" dir="5400000" algn="t" rotWithShape="0">
                <a:srgbClr val="D98509">
                  <a:alpha val="22000"/>
                </a:srgbClr>
              </a:outerShdw>
            </a:effectLst>
          </p:spPr>
          <p:txBody>
            <a:bodyPr wrap="square" lIns="0" tIns="0" rIns="0" bIns="0" rtlCol="0" anchor="ctr"/>
            <a:lstStyle/>
            <a:p>
              <a:pPr algn="ctr"/>
              <a:endParaRPr lang="zh-CN" altLang="en-US" b="1">
                <a:solidFill>
                  <a:srgbClr val="FFFFFF"/>
                </a:solidFill>
                <a:latin typeface="华文中宋" panose="02010600040101010101" charset="-122"/>
                <a:ea typeface="华文中宋" panose="02010600040101010101" charset="-122"/>
                <a:cs typeface="Arial" panose="020B0604020202020204"/>
              </a:endParaRPr>
            </a:p>
          </p:txBody>
        </p:sp>
        <p:grpSp>
          <p:nvGrpSpPr>
            <p:cNvPr id="317" name="组合 316"/>
            <p:cNvGrpSpPr/>
            <p:nvPr/>
          </p:nvGrpSpPr>
          <p:grpSpPr>
            <a:xfrm>
              <a:off x="10528162" y="4931652"/>
              <a:ext cx="1069975" cy="865111"/>
              <a:chOff x="8040593" y="8562184"/>
              <a:chExt cx="1069975" cy="865111"/>
            </a:xfrm>
          </p:grpSpPr>
          <p:sp>
            <p:nvSpPr>
              <p:cNvPr id="318" name="文本框 317"/>
              <p:cNvSpPr txBox="1"/>
              <p:nvPr/>
            </p:nvSpPr>
            <p:spPr>
              <a:xfrm>
                <a:off x="8040593" y="8972000"/>
                <a:ext cx="1069975" cy="455295"/>
              </a:xfrm>
              <a:prstGeom prst="rect">
                <a:avLst/>
              </a:prstGeom>
              <a:noFill/>
              <a:effectLst/>
            </p:spPr>
            <p:txBody>
              <a:bodyPr wrap="square" lIns="86868" tIns="43434" rIns="86868" bIns="43434">
                <a:spAutoFit/>
              </a:bodyPr>
              <a:lstStyle>
                <a:defPPr>
                  <a:defRPr lang="zh-CN"/>
                </a:defPPr>
                <a:lvl1pPr>
                  <a:lnSpc>
                    <a:spcPct val="130000"/>
                  </a:lnSpc>
                  <a:defRPr sz="1400">
                    <a:solidFill>
                      <a:srgbClr val="FFFFFF"/>
                    </a:solidFill>
                    <a:latin typeface="OPPOSans M"/>
                    <a:cs typeface="OPPOSans M"/>
                  </a:defRPr>
                </a:lvl1pPr>
              </a:lstStyle>
              <a:p>
                <a:pPr algn="ctr" defTabSz="457200">
                  <a:lnSpc>
                    <a:spcPct val="100000"/>
                  </a:lnSpc>
                  <a:defRPr/>
                </a:pPr>
                <a:r>
                  <a:rPr lang="zh-CN" altLang="en-US" sz="1200" b="1" dirty="0">
                    <a:solidFill>
                      <a:srgbClr val="FFFFFF"/>
                    </a:solidFill>
                    <a:latin typeface="华文中宋" panose="02010600040101010101" charset="-122"/>
                    <a:ea typeface="华文中宋" panose="02010600040101010101" charset="-122"/>
                    <a:cs typeface="+mn-ea"/>
                  </a:rPr>
                  <a:t>校园环境卫生日常保洁</a:t>
                </a:r>
                <a:endParaRPr lang="zh-CN" altLang="en-US" sz="1200" b="1" dirty="0">
                  <a:solidFill>
                    <a:srgbClr val="FFFFFF"/>
                  </a:solidFill>
                  <a:latin typeface="华文中宋" panose="02010600040101010101" charset="-122"/>
                  <a:ea typeface="华文中宋" panose="02010600040101010101" charset="-122"/>
                  <a:cs typeface="+mn-ea"/>
                </a:endParaRPr>
              </a:p>
            </p:txBody>
          </p:sp>
          <p:sp>
            <p:nvSpPr>
              <p:cNvPr id="319" name="文本框 318"/>
              <p:cNvSpPr txBox="1"/>
              <p:nvPr/>
            </p:nvSpPr>
            <p:spPr>
              <a:xfrm>
                <a:off x="8242524" y="8562184"/>
                <a:ext cx="624840" cy="5219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defRPr/>
                </a:pPr>
                <a:r>
                  <a:rPr lang="en-US" altLang="zh-CN" sz="2800" b="1" dirty="0">
                    <a:ln>
                      <a:gradFill>
                        <a:gsLst>
                          <a:gs pos="34000">
                            <a:srgbClr val="FFFFFF">
                              <a:alpha val="79000"/>
                            </a:srgbClr>
                          </a:gs>
                          <a:gs pos="12000">
                            <a:srgbClr val="FFFFFF"/>
                          </a:gs>
                          <a:gs pos="65000">
                            <a:srgbClr val="FFFFFF">
                              <a:alpha val="0"/>
                            </a:srgbClr>
                          </a:gs>
                        </a:gsLst>
                        <a:lin ang="5400000" scaled="1"/>
                      </a:gradFill>
                    </a:ln>
                    <a:noFill/>
                    <a:latin typeface="华文中宋" panose="02010600040101010101" charset="-122"/>
                    <a:ea typeface="华文中宋" panose="02010600040101010101" charset="-122"/>
                  </a:rPr>
                  <a:t>02</a:t>
                </a:r>
                <a:endParaRPr lang="en-US" altLang="zh-CN" sz="2800" b="1" dirty="0">
                  <a:ln>
                    <a:gradFill>
                      <a:gsLst>
                        <a:gs pos="34000">
                          <a:srgbClr val="FFFFFF">
                            <a:alpha val="79000"/>
                          </a:srgbClr>
                        </a:gs>
                        <a:gs pos="12000">
                          <a:srgbClr val="FFFFFF"/>
                        </a:gs>
                        <a:gs pos="65000">
                          <a:srgbClr val="FFFFFF">
                            <a:alpha val="0"/>
                          </a:srgbClr>
                        </a:gs>
                      </a:gsLst>
                      <a:lin ang="5400000" scaled="1"/>
                    </a:gradFill>
                  </a:ln>
                  <a:noFill/>
                  <a:latin typeface="华文中宋" panose="02010600040101010101" charset="-122"/>
                  <a:ea typeface="华文中宋" panose="02010600040101010101" charset="-122"/>
                </a:endParaRPr>
              </a:p>
            </p:txBody>
          </p:sp>
        </p:grpSp>
        <p:sp>
          <p:nvSpPr>
            <p:cNvPr id="320" name="任意多边形: 形状 266"/>
            <p:cNvSpPr/>
            <p:nvPr/>
          </p:nvSpPr>
          <p:spPr>
            <a:xfrm rot="4998566" flipV="1">
              <a:off x="11080765" y="5569504"/>
              <a:ext cx="421075" cy="568506"/>
            </a:xfrm>
            <a:custGeom>
              <a:avLst/>
              <a:gdLst/>
              <a:ahLst/>
              <a:cxnLst/>
              <a:rect l="0" t="0" r="0" b="0"/>
              <a:pathLst>
                <a:path w="4813099" h="6498310">
                  <a:moveTo>
                    <a:pt x="2610826" y="95656"/>
                  </a:moveTo>
                  <a:cubicBezTo>
                    <a:pt x="2562469" y="149344"/>
                    <a:pt x="2467719" y="253279"/>
                    <a:pt x="2400273" y="326621"/>
                  </a:cubicBezTo>
                  <a:cubicBezTo>
                    <a:pt x="2013757" y="746923"/>
                    <a:pt x="1931591" y="836001"/>
                    <a:pt x="1861402" y="910821"/>
                  </a:cubicBezTo>
                  <a:cubicBezTo>
                    <a:pt x="1818810" y="956223"/>
                    <a:pt x="1726899" y="1056236"/>
                    <a:pt x="1657156" y="1133071"/>
                  </a:cubicBezTo>
                  <a:cubicBezTo>
                    <a:pt x="1587413" y="1209906"/>
                    <a:pt x="1527493" y="1275628"/>
                    <a:pt x="1524000" y="1279121"/>
                  </a:cubicBezTo>
                  <a:cubicBezTo>
                    <a:pt x="1520507" y="1282614"/>
                    <a:pt x="1457643" y="1351187"/>
                    <a:pt x="1384300" y="1431507"/>
                  </a:cubicBezTo>
                  <a:cubicBezTo>
                    <a:pt x="1199477" y="1633913"/>
                    <a:pt x="1147641" y="1690285"/>
                    <a:pt x="1045622" y="1799821"/>
                  </a:cubicBezTo>
                  <a:cubicBezTo>
                    <a:pt x="918498" y="1936313"/>
                    <a:pt x="749300" y="2142551"/>
                    <a:pt x="749300" y="2161014"/>
                  </a:cubicBezTo>
                  <a:cubicBezTo>
                    <a:pt x="749300" y="2179161"/>
                    <a:pt x="1156219" y="2193521"/>
                    <a:pt x="1670468" y="2193521"/>
                  </a:cubicBezTo>
                  <a:lnTo>
                    <a:pt x="1977924" y="2193521"/>
                  </a:lnTo>
                  <a:lnTo>
                    <a:pt x="1987072" y="2310468"/>
                  </a:lnTo>
                  <a:cubicBezTo>
                    <a:pt x="1997618" y="2445272"/>
                    <a:pt x="1989101" y="2773160"/>
                    <a:pt x="1968832" y="3012671"/>
                  </a:cubicBezTo>
                  <a:cubicBezTo>
                    <a:pt x="1904412" y="3773906"/>
                    <a:pt x="1635066" y="4545257"/>
                    <a:pt x="1214936" y="5171671"/>
                  </a:cubicBezTo>
                  <a:cubicBezTo>
                    <a:pt x="992463" y="5503379"/>
                    <a:pt x="949123" y="5560814"/>
                    <a:pt x="818914" y="5696491"/>
                  </a:cubicBezTo>
                  <a:cubicBezTo>
                    <a:pt x="581019" y="5944377"/>
                    <a:pt x="161226" y="6345776"/>
                    <a:pt x="63837" y="6418484"/>
                  </a:cubicBezTo>
                  <a:cubicBezTo>
                    <a:pt x="28727" y="6444696"/>
                    <a:pt x="0" y="6470638"/>
                    <a:pt x="0" y="6476132"/>
                  </a:cubicBezTo>
                  <a:cubicBezTo>
                    <a:pt x="0" y="6498309"/>
                    <a:pt x="127557" y="6483702"/>
                    <a:pt x="297917" y="6442015"/>
                  </a:cubicBezTo>
                  <a:cubicBezTo>
                    <a:pt x="517094" y="6388383"/>
                    <a:pt x="705877" y="6323796"/>
                    <a:pt x="843228" y="6255450"/>
                  </a:cubicBezTo>
                  <a:cubicBezTo>
                    <a:pt x="1278665" y="6038776"/>
                    <a:pt x="1305999" y="6024205"/>
                    <a:pt x="1559991" y="5873351"/>
                  </a:cubicBezTo>
                  <a:cubicBezTo>
                    <a:pt x="1865890" y="5691668"/>
                    <a:pt x="2134331" y="5449529"/>
                    <a:pt x="2478682" y="5044671"/>
                  </a:cubicBezTo>
                  <a:cubicBezTo>
                    <a:pt x="2669815" y="4819954"/>
                    <a:pt x="2743016" y="4717846"/>
                    <a:pt x="3040487" y="4261015"/>
                  </a:cubicBezTo>
                  <a:cubicBezTo>
                    <a:pt x="3114861" y="4146796"/>
                    <a:pt x="3260522" y="3831017"/>
                    <a:pt x="3381987" y="3520671"/>
                  </a:cubicBezTo>
                  <a:cubicBezTo>
                    <a:pt x="3507531" y="3199902"/>
                    <a:pt x="3621520" y="2824649"/>
                    <a:pt x="3700257" y="2472921"/>
                  </a:cubicBezTo>
                  <a:cubicBezTo>
                    <a:pt x="3724494" y="2364654"/>
                    <a:pt x="3750733" y="2261490"/>
                    <a:pt x="3758567" y="2243668"/>
                  </a:cubicBezTo>
                  <a:lnTo>
                    <a:pt x="3772810" y="2211265"/>
                  </a:lnTo>
                  <a:lnTo>
                    <a:pt x="4293055" y="2216701"/>
                  </a:lnTo>
                  <a:cubicBezTo>
                    <a:pt x="4797123" y="2221967"/>
                    <a:pt x="4813098" y="2221394"/>
                    <a:pt x="4806813" y="2198303"/>
                  </a:cubicBezTo>
                  <a:cubicBezTo>
                    <a:pt x="4803245" y="2185196"/>
                    <a:pt x="4776099" y="2148847"/>
                    <a:pt x="4746488" y="2117528"/>
                  </a:cubicBezTo>
                  <a:cubicBezTo>
                    <a:pt x="4662956" y="2029178"/>
                    <a:pt x="3182926" y="474089"/>
                    <a:pt x="2948348" y="228196"/>
                  </a:cubicBezTo>
                  <a:cubicBezTo>
                    <a:pt x="2833401" y="107705"/>
                    <a:pt x="2730218" y="6628"/>
                    <a:pt x="2719052" y="3581"/>
                  </a:cubicBezTo>
                  <a:cubicBezTo>
                    <a:pt x="2705928" y="0"/>
                    <a:pt x="2667663" y="32554"/>
                    <a:pt x="2610826" y="95656"/>
                  </a:cubicBezTo>
                  <a:close/>
                </a:path>
              </a:pathLst>
            </a:custGeom>
            <a:gradFill>
              <a:gsLst>
                <a:gs pos="0">
                  <a:srgbClr val="D98509">
                    <a:lumMod val="60000"/>
                    <a:lumOff val="40000"/>
                  </a:srgbClr>
                </a:gs>
                <a:gs pos="97000">
                  <a:srgbClr val="D98509">
                    <a:lumMod val="60000"/>
                    <a:lumOff val="40000"/>
                    <a:alpha val="0"/>
                  </a:srgbClr>
                </a:gs>
              </a:gsLst>
              <a:lin ang="5400000" scaled="1"/>
            </a:gradFill>
            <a:ln w="19050" cap="flat" cmpd="sng" algn="ctr">
              <a:noFill/>
              <a:prstDash val="solid"/>
              <a:miter lim="800000"/>
            </a:ln>
            <a:effectLst/>
            <a:scene3d>
              <a:camera prst="perspectiveRight">
                <a:rot lat="0" lon="20099998" rev="0"/>
              </a:camera>
              <a:lightRig rig="contrasting" dir="t"/>
            </a:scene3d>
          </p:spPr>
          <p:txBody>
            <a:bodyPr rtlCol="0" anchor="ctr"/>
            <a:lstStyle/>
            <a:p>
              <a:pPr algn="ctr"/>
              <a:endParaRPr lang="zh-CN" altLang="en-US" sz="1160" b="1" kern="0">
                <a:solidFill>
                  <a:prstClr val="white"/>
                </a:solidFill>
                <a:latin typeface="华文中宋" panose="02010600040101010101" charset="-122"/>
                <a:ea typeface="华文中宋" panose="02010600040101010101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eelOff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build="allAtOnce"/>
      <p:bldP spid="9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大气祥云山水线条元素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11" r="2169" b="25503"/>
          <a:stretch>
            <a:fillRect/>
          </a:stretch>
        </p:blipFill>
        <p:spPr bwMode="auto">
          <a:xfrm flipH="1">
            <a:off x="304800" y="237897"/>
            <a:ext cx="1956858" cy="685800"/>
          </a:xfrm>
          <a:custGeom>
            <a:avLst/>
            <a:gdLst>
              <a:gd name="connsiteX0" fmla="*/ 0 w 6709228"/>
              <a:gd name="connsiteY0" fmla="*/ 0 h 2351315"/>
              <a:gd name="connsiteX1" fmla="*/ 351971 w 6709228"/>
              <a:gd name="connsiteY1" fmla="*/ 0 h 2351315"/>
              <a:gd name="connsiteX2" fmla="*/ 351971 w 6709228"/>
              <a:gd name="connsiteY2" fmla="*/ 728134 h 2351315"/>
              <a:gd name="connsiteX3" fmla="*/ 639838 w 6709228"/>
              <a:gd name="connsiteY3" fmla="*/ 1016001 h 2351315"/>
              <a:gd name="connsiteX4" fmla="*/ 1863876 w 6709228"/>
              <a:gd name="connsiteY4" fmla="*/ 1016001 h 2351315"/>
              <a:gd name="connsiteX5" fmla="*/ 2151743 w 6709228"/>
              <a:gd name="connsiteY5" fmla="*/ 728134 h 2351315"/>
              <a:gd name="connsiteX6" fmla="*/ 2151743 w 6709228"/>
              <a:gd name="connsiteY6" fmla="*/ 0 h 2351315"/>
              <a:gd name="connsiteX7" fmla="*/ 6709228 w 6709228"/>
              <a:gd name="connsiteY7" fmla="*/ 0 h 2351315"/>
              <a:gd name="connsiteX8" fmla="*/ 6709228 w 6709228"/>
              <a:gd name="connsiteY8" fmla="*/ 2351315 h 2351315"/>
              <a:gd name="connsiteX9" fmla="*/ 0 w 6709228"/>
              <a:gd name="connsiteY9" fmla="*/ 2351315 h 2351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709228" h="2351315">
                <a:moveTo>
                  <a:pt x="0" y="0"/>
                </a:moveTo>
                <a:lnTo>
                  <a:pt x="351971" y="0"/>
                </a:lnTo>
                <a:lnTo>
                  <a:pt x="351971" y="728134"/>
                </a:lnTo>
                <a:cubicBezTo>
                  <a:pt x="351971" y="887119"/>
                  <a:pt x="480853" y="1016001"/>
                  <a:pt x="639838" y="1016001"/>
                </a:cubicBezTo>
                <a:lnTo>
                  <a:pt x="1863876" y="1016001"/>
                </a:lnTo>
                <a:cubicBezTo>
                  <a:pt x="2022861" y="1016001"/>
                  <a:pt x="2151743" y="887119"/>
                  <a:pt x="2151743" y="728134"/>
                </a:cubicBezTo>
                <a:lnTo>
                  <a:pt x="2151743" y="0"/>
                </a:lnTo>
                <a:lnTo>
                  <a:pt x="6709228" y="0"/>
                </a:lnTo>
                <a:lnTo>
                  <a:pt x="6709228" y="2351315"/>
                </a:lnTo>
                <a:lnTo>
                  <a:pt x="0" y="235131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本框 8"/>
          <p:cNvSpPr txBox="1"/>
          <p:nvPr/>
        </p:nvSpPr>
        <p:spPr>
          <a:xfrm>
            <a:off x="1348587" y="188109"/>
            <a:ext cx="555752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zh-CN" altLang="en-US" sz="2800" dirty="0">
                <a:gradFill>
                  <a:gsLst>
                    <a:gs pos="100000">
                      <a:schemeClr val="accent1">
                        <a:lumMod val="60000"/>
                        <a:lumOff val="40000"/>
                      </a:schemeClr>
                    </a:gs>
                    <a:gs pos="77000">
                      <a:srgbClr val="A8622D">
                        <a:lumMod val="99576"/>
                      </a:srgbClr>
                    </a:gs>
                    <a:gs pos="2000">
                      <a:srgbClr val="5B291B">
                        <a:lumMod val="74000"/>
                        <a:lumOff val="26000"/>
                      </a:srgbClr>
                    </a:gs>
                  </a:gsLst>
                  <a:lin ang="8400000" scaled="0"/>
                </a:gradFill>
                <a:latin typeface="演示镇魂行楷" panose="00000500000000000000" pitchFamily="2" charset="-122"/>
                <a:ea typeface="演示镇魂行楷" panose="00000500000000000000" pitchFamily="2" charset="-122"/>
              </a:rPr>
              <a:t>三、控于严</a:t>
            </a:r>
            <a:r>
              <a:rPr kumimoji="1" lang="zh-CN" altLang="en-US" sz="2400" dirty="0">
                <a:gradFill>
                  <a:gsLst>
                    <a:gs pos="100000">
                      <a:schemeClr val="accent1">
                        <a:lumMod val="60000"/>
                        <a:lumOff val="40000"/>
                      </a:schemeClr>
                    </a:gs>
                    <a:gs pos="77000">
                      <a:srgbClr val="A8622D">
                        <a:lumMod val="99576"/>
                      </a:srgbClr>
                    </a:gs>
                    <a:gs pos="2000">
                      <a:srgbClr val="5B291B">
                        <a:lumMod val="74000"/>
                        <a:lumOff val="26000"/>
                      </a:srgbClr>
                    </a:gs>
                  </a:gsLst>
                  <a:lin ang="8400000" scaled="0"/>
                </a:gradFill>
                <a:latin typeface="演示镇魂行楷" panose="00000500000000000000" pitchFamily="2" charset="-122"/>
                <a:ea typeface="演示镇魂行楷" panose="00000500000000000000" pitchFamily="2" charset="-122"/>
              </a:rPr>
              <a:t>——盯紧关键，把重点管得住</a:t>
            </a:r>
            <a:endParaRPr kumimoji="1" lang="zh-CN" altLang="en-US" sz="2400" dirty="0"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77000">
                    <a:srgbClr val="A8622D">
                      <a:lumMod val="99576"/>
                    </a:srgbClr>
                  </a:gs>
                  <a:gs pos="2000">
                    <a:srgbClr val="5B291B">
                      <a:lumMod val="74000"/>
                      <a:lumOff val="26000"/>
                    </a:srgbClr>
                  </a:gs>
                </a:gsLst>
                <a:lin ang="8400000" scaled="0"/>
              </a:gradFill>
              <a:latin typeface="演示镇魂行楷" panose="00000500000000000000" pitchFamily="2" charset="-122"/>
              <a:ea typeface="演示镇魂行楷" panose="00000500000000000000" pitchFamily="2" charset="-122"/>
            </a:endParaRPr>
          </a:p>
        </p:txBody>
      </p:sp>
      <p:sp>
        <p:nvSpPr>
          <p:cNvPr id="10" name="任意多边形: 形状 6"/>
          <p:cNvSpPr/>
          <p:nvPr/>
        </p:nvSpPr>
        <p:spPr>
          <a:xfrm flipH="1">
            <a:off x="8075772" y="591309"/>
            <a:ext cx="1389279" cy="184971"/>
          </a:xfrm>
          <a:custGeom>
            <a:avLst/>
            <a:gdLst>
              <a:gd name="connsiteX0" fmla="*/ 1087831 w 2300173"/>
              <a:gd name="connsiteY0" fmla="*/ 0 h 306249"/>
              <a:gd name="connsiteX1" fmla="*/ 1229106 w 2300173"/>
              <a:gd name="connsiteY1" fmla="*/ 0 h 306249"/>
              <a:gd name="connsiteX2" fmla="*/ 1307592 w 2300173"/>
              <a:gd name="connsiteY2" fmla="*/ 78486 h 306249"/>
              <a:gd name="connsiteX3" fmla="*/ 1229106 w 2300173"/>
              <a:gd name="connsiteY3" fmla="*/ 156972 h 306249"/>
              <a:gd name="connsiteX4" fmla="*/ 1043787 w 2300173"/>
              <a:gd name="connsiteY4" fmla="*/ 156972 h 306249"/>
              <a:gd name="connsiteX5" fmla="*/ 969712 w 2300173"/>
              <a:gd name="connsiteY5" fmla="*/ 224476 h 306249"/>
              <a:gd name="connsiteX6" fmla="*/ 1037216 w 2300173"/>
              <a:gd name="connsiteY6" fmla="*/ 298552 h 306249"/>
              <a:gd name="connsiteX7" fmla="*/ 1043787 w 2300173"/>
              <a:gd name="connsiteY7" fmla="*/ 298552 h 306249"/>
              <a:gd name="connsiteX8" fmla="*/ 2296363 w 2300173"/>
              <a:gd name="connsiteY8" fmla="*/ 298552 h 306249"/>
              <a:gd name="connsiteX9" fmla="*/ 2300173 w 2300173"/>
              <a:gd name="connsiteY9" fmla="*/ 302362 h 306249"/>
              <a:gd name="connsiteX10" fmla="*/ 2296363 w 2300173"/>
              <a:gd name="connsiteY10" fmla="*/ 306172 h 306249"/>
              <a:gd name="connsiteX11" fmla="*/ 1043787 w 2300173"/>
              <a:gd name="connsiteY11" fmla="*/ 306172 h 306249"/>
              <a:gd name="connsiteX12" fmla="*/ 961920 w 2300173"/>
              <a:gd name="connsiteY12" fmla="*/ 231219 h 306249"/>
              <a:gd name="connsiteX13" fmla="*/ 1036872 w 2300173"/>
              <a:gd name="connsiteY13" fmla="*/ 149352 h 306249"/>
              <a:gd name="connsiteX14" fmla="*/ 1043787 w 2300173"/>
              <a:gd name="connsiteY14" fmla="*/ 149352 h 306249"/>
              <a:gd name="connsiteX15" fmla="*/ 1229106 w 2300173"/>
              <a:gd name="connsiteY15" fmla="*/ 149352 h 306249"/>
              <a:gd name="connsiteX16" fmla="*/ 1299972 w 2300173"/>
              <a:gd name="connsiteY16" fmla="*/ 78486 h 306249"/>
              <a:gd name="connsiteX17" fmla="*/ 1229106 w 2300173"/>
              <a:gd name="connsiteY17" fmla="*/ 7620 h 306249"/>
              <a:gd name="connsiteX18" fmla="*/ 1087831 w 2300173"/>
              <a:gd name="connsiteY18" fmla="*/ 7620 h 306249"/>
              <a:gd name="connsiteX19" fmla="*/ 1084021 w 2300173"/>
              <a:gd name="connsiteY19" fmla="*/ 3810 h 306249"/>
              <a:gd name="connsiteX20" fmla="*/ 1087831 w 2300173"/>
              <a:gd name="connsiteY20" fmla="*/ 0 h 306249"/>
              <a:gd name="connsiteX21" fmla="*/ 858316 w 2300173"/>
              <a:gd name="connsiteY21" fmla="*/ 0 h 306249"/>
              <a:gd name="connsiteX22" fmla="*/ 1043330 w 2300173"/>
              <a:gd name="connsiteY22" fmla="*/ 0 h 306249"/>
              <a:gd name="connsiteX23" fmla="*/ 1047140 w 2300173"/>
              <a:gd name="connsiteY23" fmla="*/ 3810 h 306249"/>
              <a:gd name="connsiteX24" fmla="*/ 1043330 w 2300173"/>
              <a:gd name="connsiteY24" fmla="*/ 7620 h 306249"/>
              <a:gd name="connsiteX25" fmla="*/ 858316 w 2300173"/>
              <a:gd name="connsiteY25" fmla="*/ 7620 h 306249"/>
              <a:gd name="connsiteX26" fmla="*/ 854506 w 2300173"/>
              <a:gd name="connsiteY26" fmla="*/ 3810 h 306249"/>
              <a:gd name="connsiteX27" fmla="*/ 858316 w 2300173"/>
              <a:gd name="connsiteY27" fmla="*/ 0 h 306249"/>
              <a:gd name="connsiteX28" fmla="*/ 783488 w 2300173"/>
              <a:gd name="connsiteY28" fmla="*/ 0 h 306249"/>
              <a:gd name="connsiteX29" fmla="*/ 813206 w 2300173"/>
              <a:gd name="connsiteY29" fmla="*/ 0 h 306249"/>
              <a:gd name="connsiteX30" fmla="*/ 817016 w 2300173"/>
              <a:gd name="connsiteY30" fmla="*/ 3810 h 306249"/>
              <a:gd name="connsiteX31" fmla="*/ 813206 w 2300173"/>
              <a:gd name="connsiteY31" fmla="*/ 7620 h 306249"/>
              <a:gd name="connsiteX32" fmla="*/ 783488 w 2300173"/>
              <a:gd name="connsiteY32" fmla="*/ 7620 h 306249"/>
              <a:gd name="connsiteX33" fmla="*/ 779678 w 2300173"/>
              <a:gd name="connsiteY33" fmla="*/ 3810 h 306249"/>
              <a:gd name="connsiteX34" fmla="*/ 783488 w 2300173"/>
              <a:gd name="connsiteY34" fmla="*/ 0 h 306249"/>
              <a:gd name="connsiteX35" fmla="*/ 708050 w 2300173"/>
              <a:gd name="connsiteY35" fmla="*/ 0 h 306249"/>
              <a:gd name="connsiteX36" fmla="*/ 738530 w 2300173"/>
              <a:gd name="connsiteY36" fmla="*/ 0 h 306249"/>
              <a:gd name="connsiteX37" fmla="*/ 742340 w 2300173"/>
              <a:gd name="connsiteY37" fmla="*/ 3810 h 306249"/>
              <a:gd name="connsiteX38" fmla="*/ 738530 w 2300173"/>
              <a:gd name="connsiteY38" fmla="*/ 7620 h 306249"/>
              <a:gd name="connsiteX39" fmla="*/ 708050 w 2300173"/>
              <a:gd name="connsiteY39" fmla="*/ 7620 h 306249"/>
              <a:gd name="connsiteX40" fmla="*/ 704240 w 2300173"/>
              <a:gd name="connsiteY40" fmla="*/ 3810 h 306249"/>
              <a:gd name="connsiteX41" fmla="*/ 708050 w 2300173"/>
              <a:gd name="connsiteY41" fmla="*/ 0 h 306249"/>
              <a:gd name="connsiteX42" fmla="*/ 3810 w 2300173"/>
              <a:gd name="connsiteY42" fmla="*/ 0 h 306249"/>
              <a:gd name="connsiteX43" fmla="*/ 616915 w 2300173"/>
              <a:gd name="connsiteY43" fmla="*/ 0 h 306249"/>
              <a:gd name="connsiteX44" fmla="*/ 620725 w 2300173"/>
              <a:gd name="connsiteY44" fmla="*/ 3810 h 306249"/>
              <a:gd name="connsiteX45" fmla="*/ 616915 w 2300173"/>
              <a:gd name="connsiteY45" fmla="*/ 7620 h 306249"/>
              <a:gd name="connsiteX46" fmla="*/ 3810 w 2300173"/>
              <a:gd name="connsiteY46" fmla="*/ 7620 h 306249"/>
              <a:gd name="connsiteX47" fmla="*/ 0 w 2300173"/>
              <a:gd name="connsiteY47" fmla="*/ 3810 h 306249"/>
              <a:gd name="connsiteX48" fmla="*/ 3810 w 2300173"/>
              <a:gd name="connsiteY48" fmla="*/ 0 h 306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2300173" h="306249">
                <a:moveTo>
                  <a:pt x="1087831" y="0"/>
                </a:moveTo>
                <a:lnTo>
                  <a:pt x="1229106" y="0"/>
                </a:lnTo>
                <a:cubicBezTo>
                  <a:pt x="1272453" y="0"/>
                  <a:pt x="1307592" y="35139"/>
                  <a:pt x="1307592" y="78486"/>
                </a:cubicBezTo>
                <a:cubicBezTo>
                  <a:pt x="1307592" y="121833"/>
                  <a:pt x="1272453" y="156972"/>
                  <a:pt x="1229106" y="156972"/>
                </a:cubicBezTo>
                <a:lnTo>
                  <a:pt x="1043787" y="156972"/>
                </a:lnTo>
                <a:cubicBezTo>
                  <a:pt x="1004691" y="155157"/>
                  <a:pt x="971527" y="185380"/>
                  <a:pt x="969712" y="224476"/>
                </a:cubicBezTo>
                <a:cubicBezTo>
                  <a:pt x="967898" y="263572"/>
                  <a:pt x="998120" y="296737"/>
                  <a:pt x="1037216" y="298552"/>
                </a:cubicBezTo>
                <a:cubicBezTo>
                  <a:pt x="1039405" y="298653"/>
                  <a:pt x="1041598" y="298653"/>
                  <a:pt x="1043787" y="298552"/>
                </a:cubicBezTo>
                <a:lnTo>
                  <a:pt x="2296363" y="298552"/>
                </a:lnTo>
                <a:cubicBezTo>
                  <a:pt x="2298467" y="298552"/>
                  <a:pt x="2300173" y="300257"/>
                  <a:pt x="2300173" y="302362"/>
                </a:cubicBezTo>
                <a:cubicBezTo>
                  <a:pt x="2300173" y="304466"/>
                  <a:pt x="2298467" y="306172"/>
                  <a:pt x="2296363" y="306172"/>
                </a:cubicBezTo>
                <a:lnTo>
                  <a:pt x="1043787" y="306172"/>
                </a:lnTo>
                <a:cubicBezTo>
                  <a:pt x="1000483" y="308081"/>
                  <a:pt x="963830" y="274524"/>
                  <a:pt x="961920" y="231219"/>
                </a:cubicBezTo>
                <a:cubicBezTo>
                  <a:pt x="960010" y="187915"/>
                  <a:pt x="993567" y="151262"/>
                  <a:pt x="1036872" y="149352"/>
                </a:cubicBezTo>
                <a:cubicBezTo>
                  <a:pt x="1039176" y="149250"/>
                  <a:pt x="1041483" y="149250"/>
                  <a:pt x="1043787" y="149352"/>
                </a:cubicBezTo>
                <a:lnTo>
                  <a:pt x="1229106" y="149352"/>
                </a:lnTo>
                <a:cubicBezTo>
                  <a:pt x="1268244" y="149352"/>
                  <a:pt x="1299972" y="117624"/>
                  <a:pt x="1299972" y="78486"/>
                </a:cubicBezTo>
                <a:cubicBezTo>
                  <a:pt x="1299972" y="39348"/>
                  <a:pt x="1268244" y="7620"/>
                  <a:pt x="1229106" y="7620"/>
                </a:cubicBezTo>
                <a:lnTo>
                  <a:pt x="1087831" y="7620"/>
                </a:lnTo>
                <a:cubicBezTo>
                  <a:pt x="1085727" y="7620"/>
                  <a:pt x="1084021" y="5914"/>
                  <a:pt x="1084021" y="3810"/>
                </a:cubicBezTo>
                <a:cubicBezTo>
                  <a:pt x="1084021" y="1706"/>
                  <a:pt x="1085727" y="0"/>
                  <a:pt x="1087831" y="0"/>
                </a:cubicBezTo>
                <a:close/>
                <a:moveTo>
                  <a:pt x="858316" y="0"/>
                </a:moveTo>
                <a:lnTo>
                  <a:pt x="1043330" y="0"/>
                </a:lnTo>
                <a:cubicBezTo>
                  <a:pt x="1045434" y="0"/>
                  <a:pt x="1047140" y="1706"/>
                  <a:pt x="1047140" y="3810"/>
                </a:cubicBezTo>
                <a:cubicBezTo>
                  <a:pt x="1047140" y="5914"/>
                  <a:pt x="1045434" y="7620"/>
                  <a:pt x="1043330" y="7620"/>
                </a:cubicBezTo>
                <a:lnTo>
                  <a:pt x="858316" y="7620"/>
                </a:lnTo>
                <a:cubicBezTo>
                  <a:pt x="856212" y="7620"/>
                  <a:pt x="854506" y="5914"/>
                  <a:pt x="854506" y="3810"/>
                </a:cubicBezTo>
                <a:cubicBezTo>
                  <a:pt x="854506" y="1706"/>
                  <a:pt x="856212" y="0"/>
                  <a:pt x="858316" y="0"/>
                </a:cubicBezTo>
                <a:close/>
                <a:moveTo>
                  <a:pt x="783488" y="0"/>
                </a:moveTo>
                <a:lnTo>
                  <a:pt x="813206" y="0"/>
                </a:lnTo>
                <a:cubicBezTo>
                  <a:pt x="815310" y="0"/>
                  <a:pt x="817016" y="1706"/>
                  <a:pt x="817016" y="3810"/>
                </a:cubicBezTo>
                <a:cubicBezTo>
                  <a:pt x="817016" y="5914"/>
                  <a:pt x="815310" y="7620"/>
                  <a:pt x="813206" y="7620"/>
                </a:cubicBezTo>
                <a:lnTo>
                  <a:pt x="783488" y="7620"/>
                </a:lnTo>
                <a:cubicBezTo>
                  <a:pt x="781384" y="7620"/>
                  <a:pt x="779678" y="5914"/>
                  <a:pt x="779678" y="3810"/>
                </a:cubicBezTo>
                <a:cubicBezTo>
                  <a:pt x="779678" y="1706"/>
                  <a:pt x="781384" y="0"/>
                  <a:pt x="783488" y="0"/>
                </a:cubicBezTo>
                <a:close/>
                <a:moveTo>
                  <a:pt x="708050" y="0"/>
                </a:moveTo>
                <a:lnTo>
                  <a:pt x="738530" y="0"/>
                </a:lnTo>
                <a:cubicBezTo>
                  <a:pt x="740634" y="0"/>
                  <a:pt x="742340" y="1706"/>
                  <a:pt x="742340" y="3810"/>
                </a:cubicBezTo>
                <a:cubicBezTo>
                  <a:pt x="742340" y="5914"/>
                  <a:pt x="740634" y="7620"/>
                  <a:pt x="738530" y="7620"/>
                </a:cubicBezTo>
                <a:lnTo>
                  <a:pt x="708050" y="7620"/>
                </a:lnTo>
                <a:cubicBezTo>
                  <a:pt x="705946" y="7620"/>
                  <a:pt x="704240" y="5914"/>
                  <a:pt x="704240" y="3810"/>
                </a:cubicBezTo>
                <a:cubicBezTo>
                  <a:pt x="704240" y="1706"/>
                  <a:pt x="705946" y="0"/>
                  <a:pt x="708050" y="0"/>
                </a:cubicBezTo>
                <a:close/>
                <a:moveTo>
                  <a:pt x="3810" y="0"/>
                </a:moveTo>
                <a:lnTo>
                  <a:pt x="616915" y="0"/>
                </a:lnTo>
                <a:cubicBezTo>
                  <a:pt x="619019" y="0"/>
                  <a:pt x="620725" y="1706"/>
                  <a:pt x="620725" y="3810"/>
                </a:cubicBezTo>
                <a:cubicBezTo>
                  <a:pt x="620725" y="5914"/>
                  <a:pt x="619019" y="7620"/>
                  <a:pt x="616915" y="7620"/>
                </a:cubicBezTo>
                <a:lnTo>
                  <a:pt x="3810" y="7620"/>
                </a:lnTo>
                <a:cubicBezTo>
                  <a:pt x="1706" y="7620"/>
                  <a:pt x="0" y="5914"/>
                  <a:pt x="0" y="3810"/>
                </a:cubicBezTo>
                <a:cubicBezTo>
                  <a:pt x="0" y="1706"/>
                  <a:pt x="1706" y="0"/>
                  <a:pt x="3810" y="0"/>
                </a:cubicBezTo>
                <a:close/>
              </a:path>
            </a:pathLst>
          </a:custGeom>
          <a:solidFill>
            <a:srgbClr val="D5B270"/>
          </a:solidFill>
          <a:ln w="15228" cap="flat">
            <a:gradFill flip="none" rotWithShape="1">
              <a:gsLst>
                <a:gs pos="0">
                  <a:schemeClr val="accent2">
                    <a:lumMod val="50000"/>
                    <a:alpha val="0"/>
                  </a:schemeClr>
                </a:gs>
                <a:gs pos="47000">
                  <a:srgbClr val="A6661A"/>
                </a:gs>
                <a:gs pos="100000">
                  <a:schemeClr val="accent2">
                    <a:lumMod val="50000"/>
                    <a:alpha val="0"/>
                  </a:schemeClr>
                </a:gs>
              </a:gsLst>
              <a:lin ang="0" scaled="1"/>
              <a:tileRect/>
            </a:gra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grpSp>
        <p:nvGrpSpPr>
          <p:cNvPr id="230" name="组合 229"/>
          <p:cNvGrpSpPr/>
          <p:nvPr/>
        </p:nvGrpSpPr>
        <p:grpSpPr>
          <a:xfrm>
            <a:off x="0" y="6270822"/>
            <a:ext cx="3924414" cy="585393"/>
            <a:chOff x="0" y="6272302"/>
            <a:chExt cx="3926458" cy="585698"/>
          </a:xfrm>
          <a:gradFill flip="none" rotWithShape="1">
            <a:gsLst>
              <a:gs pos="0">
                <a:srgbClr val="006BB1">
                  <a:lumMod val="5000"/>
                  <a:lumOff val="95000"/>
                </a:srgbClr>
              </a:gs>
              <a:gs pos="74000">
                <a:srgbClr val="006BB1">
                  <a:lumMod val="45000"/>
                  <a:lumOff val="55000"/>
                </a:srgbClr>
              </a:gs>
              <a:gs pos="83000">
                <a:srgbClr val="006BB1">
                  <a:lumMod val="45000"/>
                  <a:lumOff val="55000"/>
                </a:srgbClr>
              </a:gs>
              <a:gs pos="100000">
                <a:srgbClr val="006BB1">
                  <a:lumMod val="30000"/>
                  <a:lumOff val="70000"/>
                </a:srgbClr>
              </a:gs>
            </a:gsLst>
            <a:lin ang="10800000" scaled="1"/>
            <a:tileRect/>
          </a:gradFill>
        </p:grpSpPr>
        <p:sp>
          <p:nvSpPr>
            <p:cNvPr id="231" name="任意多边形: 形状 230"/>
            <p:cNvSpPr/>
            <p:nvPr/>
          </p:nvSpPr>
          <p:spPr>
            <a:xfrm>
              <a:off x="0" y="6272302"/>
              <a:ext cx="1254394" cy="585698"/>
            </a:xfrm>
            <a:custGeom>
              <a:avLst/>
              <a:gdLst>
                <a:gd name="connsiteX0" fmla="*/ 1211548 w 1254394"/>
                <a:gd name="connsiteY0" fmla="*/ 514151 h 585698"/>
                <a:gd name="connsiteX1" fmla="*/ 1254394 w 1254394"/>
                <a:gd name="connsiteY1" fmla="*/ 556997 h 585698"/>
                <a:gd name="connsiteX2" fmla="*/ 1242505 w 1254394"/>
                <a:gd name="connsiteY2" fmla="*/ 585698 h 585698"/>
                <a:gd name="connsiteX3" fmla="*/ 1180590 w 1254394"/>
                <a:gd name="connsiteY3" fmla="*/ 585698 h 585698"/>
                <a:gd name="connsiteX4" fmla="*/ 1168702 w 1254394"/>
                <a:gd name="connsiteY4" fmla="*/ 556997 h 585698"/>
                <a:gd name="connsiteX5" fmla="*/ 1211548 w 1254394"/>
                <a:gd name="connsiteY5" fmla="*/ 514151 h 585698"/>
                <a:gd name="connsiteX6" fmla="*/ 1040164 w 1254394"/>
                <a:gd name="connsiteY6" fmla="*/ 514151 h 585698"/>
                <a:gd name="connsiteX7" fmla="*/ 1083010 w 1254394"/>
                <a:gd name="connsiteY7" fmla="*/ 556997 h 585698"/>
                <a:gd name="connsiteX8" fmla="*/ 1071122 w 1254394"/>
                <a:gd name="connsiteY8" fmla="*/ 585698 h 585698"/>
                <a:gd name="connsiteX9" fmla="*/ 1009206 w 1254394"/>
                <a:gd name="connsiteY9" fmla="*/ 585698 h 585698"/>
                <a:gd name="connsiteX10" fmla="*/ 997319 w 1254394"/>
                <a:gd name="connsiteY10" fmla="*/ 556997 h 585698"/>
                <a:gd name="connsiteX11" fmla="*/ 1040164 w 1254394"/>
                <a:gd name="connsiteY11" fmla="*/ 514151 h 585698"/>
                <a:gd name="connsiteX12" fmla="*/ 868781 w 1254394"/>
                <a:gd name="connsiteY12" fmla="*/ 514151 h 585698"/>
                <a:gd name="connsiteX13" fmla="*/ 911627 w 1254394"/>
                <a:gd name="connsiteY13" fmla="*/ 556997 h 585698"/>
                <a:gd name="connsiteX14" fmla="*/ 899738 w 1254394"/>
                <a:gd name="connsiteY14" fmla="*/ 585698 h 585698"/>
                <a:gd name="connsiteX15" fmla="*/ 837823 w 1254394"/>
                <a:gd name="connsiteY15" fmla="*/ 585698 h 585698"/>
                <a:gd name="connsiteX16" fmla="*/ 825935 w 1254394"/>
                <a:gd name="connsiteY16" fmla="*/ 556997 h 585698"/>
                <a:gd name="connsiteX17" fmla="*/ 868781 w 1254394"/>
                <a:gd name="connsiteY17" fmla="*/ 514151 h 585698"/>
                <a:gd name="connsiteX18" fmla="*/ 697397 w 1254394"/>
                <a:gd name="connsiteY18" fmla="*/ 514151 h 585698"/>
                <a:gd name="connsiteX19" fmla="*/ 740243 w 1254394"/>
                <a:gd name="connsiteY19" fmla="*/ 556997 h 585698"/>
                <a:gd name="connsiteX20" fmla="*/ 728354 w 1254394"/>
                <a:gd name="connsiteY20" fmla="*/ 585698 h 585698"/>
                <a:gd name="connsiteX21" fmla="*/ 666439 w 1254394"/>
                <a:gd name="connsiteY21" fmla="*/ 585698 h 585698"/>
                <a:gd name="connsiteX22" fmla="*/ 654551 w 1254394"/>
                <a:gd name="connsiteY22" fmla="*/ 556997 h 585698"/>
                <a:gd name="connsiteX23" fmla="*/ 697397 w 1254394"/>
                <a:gd name="connsiteY23" fmla="*/ 514151 h 585698"/>
                <a:gd name="connsiteX24" fmla="*/ 526014 w 1254394"/>
                <a:gd name="connsiteY24" fmla="*/ 514151 h 585698"/>
                <a:gd name="connsiteX25" fmla="*/ 568860 w 1254394"/>
                <a:gd name="connsiteY25" fmla="*/ 556997 h 585698"/>
                <a:gd name="connsiteX26" fmla="*/ 556971 w 1254394"/>
                <a:gd name="connsiteY26" fmla="*/ 585698 h 585698"/>
                <a:gd name="connsiteX27" fmla="*/ 495056 w 1254394"/>
                <a:gd name="connsiteY27" fmla="*/ 585698 h 585698"/>
                <a:gd name="connsiteX28" fmla="*/ 483168 w 1254394"/>
                <a:gd name="connsiteY28" fmla="*/ 556997 h 585698"/>
                <a:gd name="connsiteX29" fmla="*/ 526014 w 1254394"/>
                <a:gd name="connsiteY29" fmla="*/ 514151 h 585698"/>
                <a:gd name="connsiteX30" fmla="*/ 354630 w 1254394"/>
                <a:gd name="connsiteY30" fmla="*/ 514151 h 585698"/>
                <a:gd name="connsiteX31" fmla="*/ 397476 w 1254394"/>
                <a:gd name="connsiteY31" fmla="*/ 556997 h 585698"/>
                <a:gd name="connsiteX32" fmla="*/ 385587 w 1254394"/>
                <a:gd name="connsiteY32" fmla="*/ 585698 h 585698"/>
                <a:gd name="connsiteX33" fmla="*/ 323672 w 1254394"/>
                <a:gd name="connsiteY33" fmla="*/ 585698 h 585698"/>
                <a:gd name="connsiteX34" fmla="*/ 311784 w 1254394"/>
                <a:gd name="connsiteY34" fmla="*/ 556997 h 585698"/>
                <a:gd name="connsiteX35" fmla="*/ 354630 w 1254394"/>
                <a:gd name="connsiteY35" fmla="*/ 514151 h 585698"/>
                <a:gd name="connsiteX36" fmla="*/ 183247 w 1254394"/>
                <a:gd name="connsiteY36" fmla="*/ 514151 h 585698"/>
                <a:gd name="connsiteX37" fmla="*/ 226093 w 1254394"/>
                <a:gd name="connsiteY37" fmla="*/ 556997 h 585698"/>
                <a:gd name="connsiteX38" fmla="*/ 214204 w 1254394"/>
                <a:gd name="connsiteY38" fmla="*/ 585698 h 585698"/>
                <a:gd name="connsiteX39" fmla="*/ 152289 w 1254394"/>
                <a:gd name="connsiteY39" fmla="*/ 585698 h 585698"/>
                <a:gd name="connsiteX40" fmla="*/ 140401 w 1254394"/>
                <a:gd name="connsiteY40" fmla="*/ 556997 h 585698"/>
                <a:gd name="connsiteX41" fmla="*/ 183247 w 1254394"/>
                <a:gd name="connsiteY41" fmla="*/ 514151 h 585698"/>
                <a:gd name="connsiteX42" fmla="*/ 11863 w 1254394"/>
                <a:gd name="connsiteY42" fmla="*/ 514151 h 585698"/>
                <a:gd name="connsiteX43" fmla="*/ 54709 w 1254394"/>
                <a:gd name="connsiteY43" fmla="*/ 556997 h 585698"/>
                <a:gd name="connsiteX44" fmla="*/ 42820 w 1254394"/>
                <a:gd name="connsiteY44" fmla="*/ 585698 h 585698"/>
                <a:gd name="connsiteX45" fmla="*/ 0 w 1254394"/>
                <a:gd name="connsiteY45" fmla="*/ 585698 h 585698"/>
                <a:gd name="connsiteX46" fmla="*/ 0 w 1254394"/>
                <a:gd name="connsiteY46" fmla="*/ 519064 h 585698"/>
                <a:gd name="connsiteX47" fmla="*/ 1211548 w 1254394"/>
                <a:gd name="connsiteY47" fmla="*/ 342767 h 585698"/>
                <a:gd name="connsiteX48" fmla="*/ 1254394 w 1254394"/>
                <a:gd name="connsiteY48" fmla="*/ 385613 h 585698"/>
                <a:gd name="connsiteX49" fmla="*/ 1211548 w 1254394"/>
                <a:gd name="connsiteY49" fmla="*/ 428459 h 585698"/>
                <a:gd name="connsiteX50" fmla="*/ 1168702 w 1254394"/>
                <a:gd name="connsiteY50" fmla="*/ 385613 h 585698"/>
                <a:gd name="connsiteX51" fmla="*/ 1211548 w 1254394"/>
                <a:gd name="connsiteY51" fmla="*/ 342767 h 585698"/>
                <a:gd name="connsiteX52" fmla="*/ 1040164 w 1254394"/>
                <a:gd name="connsiteY52" fmla="*/ 342767 h 585698"/>
                <a:gd name="connsiteX53" fmla="*/ 1083010 w 1254394"/>
                <a:gd name="connsiteY53" fmla="*/ 385613 h 585698"/>
                <a:gd name="connsiteX54" fmla="*/ 1040164 w 1254394"/>
                <a:gd name="connsiteY54" fmla="*/ 428459 h 585698"/>
                <a:gd name="connsiteX55" fmla="*/ 997319 w 1254394"/>
                <a:gd name="connsiteY55" fmla="*/ 385613 h 585698"/>
                <a:gd name="connsiteX56" fmla="*/ 1040164 w 1254394"/>
                <a:gd name="connsiteY56" fmla="*/ 342767 h 585698"/>
                <a:gd name="connsiteX57" fmla="*/ 868781 w 1254394"/>
                <a:gd name="connsiteY57" fmla="*/ 342767 h 585698"/>
                <a:gd name="connsiteX58" fmla="*/ 911627 w 1254394"/>
                <a:gd name="connsiteY58" fmla="*/ 385613 h 585698"/>
                <a:gd name="connsiteX59" fmla="*/ 868781 w 1254394"/>
                <a:gd name="connsiteY59" fmla="*/ 428459 h 585698"/>
                <a:gd name="connsiteX60" fmla="*/ 825935 w 1254394"/>
                <a:gd name="connsiteY60" fmla="*/ 385613 h 585698"/>
                <a:gd name="connsiteX61" fmla="*/ 868781 w 1254394"/>
                <a:gd name="connsiteY61" fmla="*/ 342767 h 585698"/>
                <a:gd name="connsiteX62" fmla="*/ 697397 w 1254394"/>
                <a:gd name="connsiteY62" fmla="*/ 342767 h 585698"/>
                <a:gd name="connsiteX63" fmla="*/ 740243 w 1254394"/>
                <a:gd name="connsiteY63" fmla="*/ 385613 h 585698"/>
                <a:gd name="connsiteX64" fmla="*/ 697397 w 1254394"/>
                <a:gd name="connsiteY64" fmla="*/ 428459 h 585698"/>
                <a:gd name="connsiteX65" fmla="*/ 654551 w 1254394"/>
                <a:gd name="connsiteY65" fmla="*/ 385613 h 585698"/>
                <a:gd name="connsiteX66" fmla="*/ 697397 w 1254394"/>
                <a:gd name="connsiteY66" fmla="*/ 342767 h 585698"/>
                <a:gd name="connsiteX67" fmla="*/ 526014 w 1254394"/>
                <a:gd name="connsiteY67" fmla="*/ 342767 h 585698"/>
                <a:gd name="connsiteX68" fmla="*/ 568860 w 1254394"/>
                <a:gd name="connsiteY68" fmla="*/ 385613 h 585698"/>
                <a:gd name="connsiteX69" fmla="*/ 526014 w 1254394"/>
                <a:gd name="connsiteY69" fmla="*/ 428459 h 585698"/>
                <a:gd name="connsiteX70" fmla="*/ 483168 w 1254394"/>
                <a:gd name="connsiteY70" fmla="*/ 385613 h 585698"/>
                <a:gd name="connsiteX71" fmla="*/ 526014 w 1254394"/>
                <a:gd name="connsiteY71" fmla="*/ 342767 h 585698"/>
                <a:gd name="connsiteX72" fmla="*/ 354630 w 1254394"/>
                <a:gd name="connsiteY72" fmla="*/ 342767 h 585698"/>
                <a:gd name="connsiteX73" fmla="*/ 397476 w 1254394"/>
                <a:gd name="connsiteY73" fmla="*/ 385613 h 585698"/>
                <a:gd name="connsiteX74" fmla="*/ 354630 w 1254394"/>
                <a:gd name="connsiteY74" fmla="*/ 428459 h 585698"/>
                <a:gd name="connsiteX75" fmla="*/ 311784 w 1254394"/>
                <a:gd name="connsiteY75" fmla="*/ 385613 h 585698"/>
                <a:gd name="connsiteX76" fmla="*/ 354630 w 1254394"/>
                <a:gd name="connsiteY76" fmla="*/ 342767 h 585698"/>
                <a:gd name="connsiteX77" fmla="*/ 183247 w 1254394"/>
                <a:gd name="connsiteY77" fmla="*/ 342767 h 585698"/>
                <a:gd name="connsiteX78" fmla="*/ 226093 w 1254394"/>
                <a:gd name="connsiteY78" fmla="*/ 385613 h 585698"/>
                <a:gd name="connsiteX79" fmla="*/ 183247 w 1254394"/>
                <a:gd name="connsiteY79" fmla="*/ 428459 h 585698"/>
                <a:gd name="connsiteX80" fmla="*/ 140401 w 1254394"/>
                <a:gd name="connsiteY80" fmla="*/ 385613 h 585698"/>
                <a:gd name="connsiteX81" fmla="*/ 183247 w 1254394"/>
                <a:gd name="connsiteY81" fmla="*/ 342767 h 585698"/>
                <a:gd name="connsiteX82" fmla="*/ 11863 w 1254394"/>
                <a:gd name="connsiteY82" fmla="*/ 342767 h 585698"/>
                <a:gd name="connsiteX83" fmla="*/ 54709 w 1254394"/>
                <a:gd name="connsiteY83" fmla="*/ 385613 h 585698"/>
                <a:gd name="connsiteX84" fmla="*/ 11863 w 1254394"/>
                <a:gd name="connsiteY84" fmla="*/ 428459 h 585698"/>
                <a:gd name="connsiteX85" fmla="*/ 0 w 1254394"/>
                <a:gd name="connsiteY85" fmla="*/ 423546 h 585698"/>
                <a:gd name="connsiteX86" fmla="*/ 0 w 1254394"/>
                <a:gd name="connsiteY86" fmla="*/ 347680 h 585698"/>
                <a:gd name="connsiteX87" fmla="*/ 1211548 w 1254394"/>
                <a:gd name="connsiteY87" fmla="*/ 171384 h 585698"/>
                <a:gd name="connsiteX88" fmla="*/ 1254394 w 1254394"/>
                <a:gd name="connsiteY88" fmla="*/ 214230 h 585698"/>
                <a:gd name="connsiteX89" fmla="*/ 1211548 w 1254394"/>
                <a:gd name="connsiteY89" fmla="*/ 257076 h 585698"/>
                <a:gd name="connsiteX90" fmla="*/ 1168702 w 1254394"/>
                <a:gd name="connsiteY90" fmla="*/ 214230 h 585698"/>
                <a:gd name="connsiteX91" fmla="*/ 1211548 w 1254394"/>
                <a:gd name="connsiteY91" fmla="*/ 171384 h 585698"/>
                <a:gd name="connsiteX92" fmla="*/ 1040164 w 1254394"/>
                <a:gd name="connsiteY92" fmla="*/ 171384 h 585698"/>
                <a:gd name="connsiteX93" fmla="*/ 1083010 w 1254394"/>
                <a:gd name="connsiteY93" fmla="*/ 214230 h 585698"/>
                <a:gd name="connsiteX94" fmla="*/ 1040164 w 1254394"/>
                <a:gd name="connsiteY94" fmla="*/ 257076 h 585698"/>
                <a:gd name="connsiteX95" fmla="*/ 997319 w 1254394"/>
                <a:gd name="connsiteY95" fmla="*/ 214230 h 585698"/>
                <a:gd name="connsiteX96" fmla="*/ 1040164 w 1254394"/>
                <a:gd name="connsiteY96" fmla="*/ 171384 h 585698"/>
                <a:gd name="connsiteX97" fmla="*/ 868781 w 1254394"/>
                <a:gd name="connsiteY97" fmla="*/ 171384 h 585698"/>
                <a:gd name="connsiteX98" fmla="*/ 911627 w 1254394"/>
                <a:gd name="connsiteY98" fmla="*/ 214230 h 585698"/>
                <a:gd name="connsiteX99" fmla="*/ 868781 w 1254394"/>
                <a:gd name="connsiteY99" fmla="*/ 257076 h 585698"/>
                <a:gd name="connsiteX100" fmla="*/ 825935 w 1254394"/>
                <a:gd name="connsiteY100" fmla="*/ 214230 h 585698"/>
                <a:gd name="connsiteX101" fmla="*/ 868781 w 1254394"/>
                <a:gd name="connsiteY101" fmla="*/ 171384 h 585698"/>
                <a:gd name="connsiteX102" fmla="*/ 697397 w 1254394"/>
                <a:gd name="connsiteY102" fmla="*/ 171384 h 585698"/>
                <a:gd name="connsiteX103" fmla="*/ 740243 w 1254394"/>
                <a:gd name="connsiteY103" fmla="*/ 214230 h 585698"/>
                <a:gd name="connsiteX104" fmla="*/ 697397 w 1254394"/>
                <a:gd name="connsiteY104" fmla="*/ 257076 h 585698"/>
                <a:gd name="connsiteX105" fmla="*/ 654551 w 1254394"/>
                <a:gd name="connsiteY105" fmla="*/ 214230 h 585698"/>
                <a:gd name="connsiteX106" fmla="*/ 697397 w 1254394"/>
                <a:gd name="connsiteY106" fmla="*/ 171384 h 585698"/>
                <a:gd name="connsiteX107" fmla="*/ 526014 w 1254394"/>
                <a:gd name="connsiteY107" fmla="*/ 171384 h 585698"/>
                <a:gd name="connsiteX108" fmla="*/ 568860 w 1254394"/>
                <a:gd name="connsiteY108" fmla="*/ 214230 h 585698"/>
                <a:gd name="connsiteX109" fmla="*/ 526014 w 1254394"/>
                <a:gd name="connsiteY109" fmla="*/ 257076 h 585698"/>
                <a:gd name="connsiteX110" fmla="*/ 483168 w 1254394"/>
                <a:gd name="connsiteY110" fmla="*/ 214230 h 585698"/>
                <a:gd name="connsiteX111" fmla="*/ 526014 w 1254394"/>
                <a:gd name="connsiteY111" fmla="*/ 171384 h 585698"/>
                <a:gd name="connsiteX112" fmla="*/ 354630 w 1254394"/>
                <a:gd name="connsiteY112" fmla="*/ 171384 h 585698"/>
                <a:gd name="connsiteX113" fmla="*/ 397476 w 1254394"/>
                <a:gd name="connsiteY113" fmla="*/ 214230 h 585698"/>
                <a:gd name="connsiteX114" fmla="*/ 354630 w 1254394"/>
                <a:gd name="connsiteY114" fmla="*/ 257076 h 585698"/>
                <a:gd name="connsiteX115" fmla="*/ 311784 w 1254394"/>
                <a:gd name="connsiteY115" fmla="*/ 214230 h 585698"/>
                <a:gd name="connsiteX116" fmla="*/ 354630 w 1254394"/>
                <a:gd name="connsiteY116" fmla="*/ 171384 h 585698"/>
                <a:gd name="connsiteX117" fmla="*/ 183247 w 1254394"/>
                <a:gd name="connsiteY117" fmla="*/ 171384 h 585698"/>
                <a:gd name="connsiteX118" fmla="*/ 226093 w 1254394"/>
                <a:gd name="connsiteY118" fmla="*/ 214230 h 585698"/>
                <a:gd name="connsiteX119" fmla="*/ 183247 w 1254394"/>
                <a:gd name="connsiteY119" fmla="*/ 257076 h 585698"/>
                <a:gd name="connsiteX120" fmla="*/ 140401 w 1254394"/>
                <a:gd name="connsiteY120" fmla="*/ 214230 h 585698"/>
                <a:gd name="connsiteX121" fmla="*/ 183247 w 1254394"/>
                <a:gd name="connsiteY121" fmla="*/ 171384 h 585698"/>
                <a:gd name="connsiteX122" fmla="*/ 11863 w 1254394"/>
                <a:gd name="connsiteY122" fmla="*/ 171384 h 585698"/>
                <a:gd name="connsiteX123" fmla="*/ 54709 w 1254394"/>
                <a:gd name="connsiteY123" fmla="*/ 214230 h 585698"/>
                <a:gd name="connsiteX124" fmla="*/ 11863 w 1254394"/>
                <a:gd name="connsiteY124" fmla="*/ 257076 h 585698"/>
                <a:gd name="connsiteX125" fmla="*/ 0 w 1254394"/>
                <a:gd name="connsiteY125" fmla="*/ 252162 h 585698"/>
                <a:gd name="connsiteX126" fmla="*/ 0 w 1254394"/>
                <a:gd name="connsiteY126" fmla="*/ 176297 h 585698"/>
                <a:gd name="connsiteX127" fmla="*/ 1211548 w 1254394"/>
                <a:gd name="connsiteY127" fmla="*/ 0 h 585698"/>
                <a:gd name="connsiteX128" fmla="*/ 1254394 w 1254394"/>
                <a:gd name="connsiteY128" fmla="*/ 42846 h 585698"/>
                <a:gd name="connsiteX129" fmla="*/ 1211548 w 1254394"/>
                <a:gd name="connsiteY129" fmla="*/ 85692 h 585698"/>
                <a:gd name="connsiteX130" fmla="*/ 1168702 w 1254394"/>
                <a:gd name="connsiteY130" fmla="*/ 42846 h 585698"/>
                <a:gd name="connsiteX131" fmla="*/ 1211548 w 1254394"/>
                <a:gd name="connsiteY131" fmla="*/ 0 h 585698"/>
                <a:gd name="connsiteX132" fmla="*/ 1040164 w 1254394"/>
                <a:gd name="connsiteY132" fmla="*/ 0 h 585698"/>
                <a:gd name="connsiteX133" fmla="*/ 1083010 w 1254394"/>
                <a:gd name="connsiteY133" fmla="*/ 42846 h 585698"/>
                <a:gd name="connsiteX134" fmla="*/ 1040164 w 1254394"/>
                <a:gd name="connsiteY134" fmla="*/ 85692 h 585698"/>
                <a:gd name="connsiteX135" fmla="*/ 997319 w 1254394"/>
                <a:gd name="connsiteY135" fmla="*/ 42846 h 585698"/>
                <a:gd name="connsiteX136" fmla="*/ 1040164 w 1254394"/>
                <a:gd name="connsiteY136" fmla="*/ 0 h 585698"/>
                <a:gd name="connsiteX137" fmla="*/ 868781 w 1254394"/>
                <a:gd name="connsiteY137" fmla="*/ 0 h 585698"/>
                <a:gd name="connsiteX138" fmla="*/ 911627 w 1254394"/>
                <a:gd name="connsiteY138" fmla="*/ 42846 h 585698"/>
                <a:gd name="connsiteX139" fmla="*/ 868781 w 1254394"/>
                <a:gd name="connsiteY139" fmla="*/ 85692 h 585698"/>
                <a:gd name="connsiteX140" fmla="*/ 825935 w 1254394"/>
                <a:gd name="connsiteY140" fmla="*/ 42846 h 585698"/>
                <a:gd name="connsiteX141" fmla="*/ 868781 w 1254394"/>
                <a:gd name="connsiteY141" fmla="*/ 0 h 585698"/>
                <a:gd name="connsiteX142" fmla="*/ 697397 w 1254394"/>
                <a:gd name="connsiteY142" fmla="*/ 0 h 585698"/>
                <a:gd name="connsiteX143" fmla="*/ 740243 w 1254394"/>
                <a:gd name="connsiteY143" fmla="*/ 42846 h 585698"/>
                <a:gd name="connsiteX144" fmla="*/ 697397 w 1254394"/>
                <a:gd name="connsiteY144" fmla="*/ 85692 h 585698"/>
                <a:gd name="connsiteX145" fmla="*/ 654551 w 1254394"/>
                <a:gd name="connsiteY145" fmla="*/ 42846 h 585698"/>
                <a:gd name="connsiteX146" fmla="*/ 697397 w 1254394"/>
                <a:gd name="connsiteY146" fmla="*/ 0 h 585698"/>
                <a:gd name="connsiteX147" fmla="*/ 526014 w 1254394"/>
                <a:gd name="connsiteY147" fmla="*/ 0 h 585698"/>
                <a:gd name="connsiteX148" fmla="*/ 568860 w 1254394"/>
                <a:gd name="connsiteY148" fmla="*/ 42846 h 585698"/>
                <a:gd name="connsiteX149" fmla="*/ 526014 w 1254394"/>
                <a:gd name="connsiteY149" fmla="*/ 85692 h 585698"/>
                <a:gd name="connsiteX150" fmla="*/ 483168 w 1254394"/>
                <a:gd name="connsiteY150" fmla="*/ 42846 h 585698"/>
                <a:gd name="connsiteX151" fmla="*/ 526014 w 1254394"/>
                <a:gd name="connsiteY151" fmla="*/ 0 h 585698"/>
                <a:gd name="connsiteX152" fmla="*/ 354630 w 1254394"/>
                <a:gd name="connsiteY152" fmla="*/ 0 h 585698"/>
                <a:gd name="connsiteX153" fmla="*/ 397476 w 1254394"/>
                <a:gd name="connsiteY153" fmla="*/ 42846 h 585698"/>
                <a:gd name="connsiteX154" fmla="*/ 354630 w 1254394"/>
                <a:gd name="connsiteY154" fmla="*/ 85692 h 585698"/>
                <a:gd name="connsiteX155" fmla="*/ 311784 w 1254394"/>
                <a:gd name="connsiteY155" fmla="*/ 42846 h 585698"/>
                <a:gd name="connsiteX156" fmla="*/ 354630 w 1254394"/>
                <a:gd name="connsiteY156" fmla="*/ 0 h 585698"/>
                <a:gd name="connsiteX157" fmla="*/ 183247 w 1254394"/>
                <a:gd name="connsiteY157" fmla="*/ 0 h 585698"/>
                <a:gd name="connsiteX158" fmla="*/ 226093 w 1254394"/>
                <a:gd name="connsiteY158" fmla="*/ 42846 h 585698"/>
                <a:gd name="connsiteX159" fmla="*/ 183247 w 1254394"/>
                <a:gd name="connsiteY159" fmla="*/ 85692 h 585698"/>
                <a:gd name="connsiteX160" fmla="*/ 140401 w 1254394"/>
                <a:gd name="connsiteY160" fmla="*/ 42846 h 585698"/>
                <a:gd name="connsiteX161" fmla="*/ 183247 w 1254394"/>
                <a:gd name="connsiteY161" fmla="*/ 0 h 585698"/>
                <a:gd name="connsiteX162" fmla="*/ 11863 w 1254394"/>
                <a:gd name="connsiteY162" fmla="*/ 0 h 585698"/>
                <a:gd name="connsiteX163" fmla="*/ 54709 w 1254394"/>
                <a:gd name="connsiteY163" fmla="*/ 42846 h 585698"/>
                <a:gd name="connsiteX164" fmla="*/ 11863 w 1254394"/>
                <a:gd name="connsiteY164" fmla="*/ 85692 h 585698"/>
                <a:gd name="connsiteX165" fmla="*/ 0 w 1254394"/>
                <a:gd name="connsiteY165" fmla="*/ 80779 h 585698"/>
                <a:gd name="connsiteX166" fmla="*/ 0 w 1254394"/>
                <a:gd name="connsiteY166" fmla="*/ 4913 h 585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</a:cxnLst>
              <a:rect l="l" t="t" r="r" b="b"/>
              <a:pathLst>
                <a:path w="1254394" h="585698">
                  <a:moveTo>
                    <a:pt x="1211548" y="514151"/>
                  </a:moveTo>
                  <a:cubicBezTo>
                    <a:pt x="1235210" y="514151"/>
                    <a:pt x="1254394" y="533330"/>
                    <a:pt x="1254394" y="556997"/>
                  </a:cubicBezTo>
                  <a:lnTo>
                    <a:pt x="1242505" y="585698"/>
                  </a:lnTo>
                  <a:lnTo>
                    <a:pt x="1180590" y="585698"/>
                  </a:lnTo>
                  <a:lnTo>
                    <a:pt x="1168702" y="556997"/>
                  </a:lnTo>
                  <a:cubicBezTo>
                    <a:pt x="1168702" y="533330"/>
                    <a:pt x="1187884" y="514151"/>
                    <a:pt x="1211548" y="514151"/>
                  </a:cubicBezTo>
                  <a:close/>
                  <a:moveTo>
                    <a:pt x="1040164" y="514151"/>
                  </a:moveTo>
                  <a:cubicBezTo>
                    <a:pt x="1063826" y="514151"/>
                    <a:pt x="1083010" y="533330"/>
                    <a:pt x="1083010" y="556997"/>
                  </a:cubicBezTo>
                  <a:lnTo>
                    <a:pt x="1071122" y="585698"/>
                  </a:lnTo>
                  <a:lnTo>
                    <a:pt x="1009206" y="585698"/>
                  </a:lnTo>
                  <a:lnTo>
                    <a:pt x="997319" y="556997"/>
                  </a:lnTo>
                  <a:cubicBezTo>
                    <a:pt x="997319" y="533330"/>
                    <a:pt x="1016500" y="514151"/>
                    <a:pt x="1040164" y="514151"/>
                  </a:cubicBezTo>
                  <a:close/>
                  <a:moveTo>
                    <a:pt x="868781" y="514151"/>
                  </a:moveTo>
                  <a:cubicBezTo>
                    <a:pt x="892443" y="514151"/>
                    <a:pt x="911627" y="533330"/>
                    <a:pt x="911627" y="556997"/>
                  </a:cubicBezTo>
                  <a:lnTo>
                    <a:pt x="899738" y="585698"/>
                  </a:lnTo>
                  <a:lnTo>
                    <a:pt x="837823" y="585698"/>
                  </a:lnTo>
                  <a:lnTo>
                    <a:pt x="825935" y="556997"/>
                  </a:lnTo>
                  <a:cubicBezTo>
                    <a:pt x="825935" y="533330"/>
                    <a:pt x="845116" y="514151"/>
                    <a:pt x="868781" y="514151"/>
                  </a:cubicBezTo>
                  <a:close/>
                  <a:moveTo>
                    <a:pt x="697397" y="514151"/>
                  </a:moveTo>
                  <a:cubicBezTo>
                    <a:pt x="721059" y="514151"/>
                    <a:pt x="740243" y="533330"/>
                    <a:pt x="740243" y="556997"/>
                  </a:cubicBezTo>
                  <a:lnTo>
                    <a:pt x="728354" y="585698"/>
                  </a:lnTo>
                  <a:lnTo>
                    <a:pt x="666439" y="585698"/>
                  </a:lnTo>
                  <a:lnTo>
                    <a:pt x="654551" y="556997"/>
                  </a:lnTo>
                  <a:cubicBezTo>
                    <a:pt x="654551" y="533330"/>
                    <a:pt x="673733" y="514151"/>
                    <a:pt x="697397" y="514151"/>
                  </a:cubicBezTo>
                  <a:close/>
                  <a:moveTo>
                    <a:pt x="526014" y="514151"/>
                  </a:moveTo>
                  <a:cubicBezTo>
                    <a:pt x="549675" y="514151"/>
                    <a:pt x="568860" y="533330"/>
                    <a:pt x="568860" y="556997"/>
                  </a:cubicBezTo>
                  <a:lnTo>
                    <a:pt x="556971" y="585698"/>
                  </a:lnTo>
                  <a:lnTo>
                    <a:pt x="495056" y="585698"/>
                  </a:lnTo>
                  <a:lnTo>
                    <a:pt x="483168" y="556997"/>
                  </a:lnTo>
                  <a:cubicBezTo>
                    <a:pt x="483168" y="533330"/>
                    <a:pt x="502349" y="514151"/>
                    <a:pt x="526014" y="514151"/>
                  </a:cubicBezTo>
                  <a:close/>
                  <a:moveTo>
                    <a:pt x="354630" y="514151"/>
                  </a:moveTo>
                  <a:cubicBezTo>
                    <a:pt x="378292" y="514151"/>
                    <a:pt x="397476" y="533330"/>
                    <a:pt x="397476" y="556997"/>
                  </a:cubicBezTo>
                  <a:lnTo>
                    <a:pt x="385587" y="585698"/>
                  </a:lnTo>
                  <a:lnTo>
                    <a:pt x="323672" y="585698"/>
                  </a:lnTo>
                  <a:lnTo>
                    <a:pt x="311784" y="556997"/>
                  </a:lnTo>
                  <a:cubicBezTo>
                    <a:pt x="311784" y="533330"/>
                    <a:pt x="330966" y="514151"/>
                    <a:pt x="354630" y="514151"/>
                  </a:cubicBezTo>
                  <a:close/>
                  <a:moveTo>
                    <a:pt x="183247" y="514151"/>
                  </a:moveTo>
                  <a:cubicBezTo>
                    <a:pt x="206908" y="514151"/>
                    <a:pt x="226093" y="533330"/>
                    <a:pt x="226093" y="556997"/>
                  </a:cubicBezTo>
                  <a:lnTo>
                    <a:pt x="214204" y="585698"/>
                  </a:lnTo>
                  <a:lnTo>
                    <a:pt x="152289" y="585698"/>
                  </a:lnTo>
                  <a:lnTo>
                    <a:pt x="140401" y="556997"/>
                  </a:lnTo>
                  <a:cubicBezTo>
                    <a:pt x="140401" y="533330"/>
                    <a:pt x="159582" y="514151"/>
                    <a:pt x="183247" y="514151"/>
                  </a:cubicBezTo>
                  <a:close/>
                  <a:moveTo>
                    <a:pt x="11863" y="514151"/>
                  </a:moveTo>
                  <a:cubicBezTo>
                    <a:pt x="35525" y="514151"/>
                    <a:pt x="54709" y="533330"/>
                    <a:pt x="54709" y="556997"/>
                  </a:cubicBezTo>
                  <a:lnTo>
                    <a:pt x="42820" y="585698"/>
                  </a:lnTo>
                  <a:lnTo>
                    <a:pt x="0" y="585698"/>
                  </a:lnTo>
                  <a:lnTo>
                    <a:pt x="0" y="519064"/>
                  </a:lnTo>
                  <a:close/>
                  <a:moveTo>
                    <a:pt x="1211548" y="342767"/>
                  </a:moveTo>
                  <a:cubicBezTo>
                    <a:pt x="1235210" y="342767"/>
                    <a:pt x="1254394" y="361946"/>
                    <a:pt x="1254394" y="385613"/>
                  </a:cubicBezTo>
                  <a:cubicBezTo>
                    <a:pt x="1254394" y="409278"/>
                    <a:pt x="1235210" y="428459"/>
                    <a:pt x="1211548" y="428459"/>
                  </a:cubicBezTo>
                  <a:cubicBezTo>
                    <a:pt x="1187884" y="428459"/>
                    <a:pt x="1168702" y="409278"/>
                    <a:pt x="1168702" y="385613"/>
                  </a:cubicBezTo>
                  <a:cubicBezTo>
                    <a:pt x="1168702" y="361946"/>
                    <a:pt x="1187884" y="342767"/>
                    <a:pt x="1211548" y="342767"/>
                  </a:cubicBezTo>
                  <a:close/>
                  <a:moveTo>
                    <a:pt x="1040164" y="342767"/>
                  </a:moveTo>
                  <a:cubicBezTo>
                    <a:pt x="1063826" y="342767"/>
                    <a:pt x="1083010" y="361946"/>
                    <a:pt x="1083010" y="385613"/>
                  </a:cubicBezTo>
                  <a:cubicBezTo>
                    <a:pt x="1083010" y="409278"/>
                    <a:pt x="1063826" y="428459"/>
                    <a:pt x="1040164" y="428459"/>
                  </a:cubicBezTo>
                  <a:cubicBezTo>
                    <a:pt x="1016500" y="428459"/>
                    <a:pt x="997319" y="409278"/>
                    <a:pt x="997319" y="385613"/>
                  </a:cubicBezTo>
                  <a:cubicBezTo>
                    <a:pt x="997319" y="361946"/>
                    <a:pt x="1016500" y="342767"/>
                    <a:pt x="1040164" y="342767"/>
                  </a:cubicBezTo>
                  <a:close/>
                  <a:moveTo>
                    <a:pt x="868781" y="342767"/>
                  </a:moveTo>
                  <a:cubicBezTo>
                    <a:pt x="892443" y="342767"/>
                    <a:pt x="911627" y="361946"/>
                    <a:pt x="911627" y="385613"/>
                  </a:cubicBezTo>
                  <a:cubicBezTo>
                    <a:pt x="911627" y="409278"/>
                    <a:pt x="892443" y="428459"/>
                    <a:pt x="868781" y="428459"/>
                  </a:cubicBezTo>
                  <a:cubicBezTo>
                    <a:pt x="845116" y="428459"/>
                    <a:pt x="825935" y="409278"/>
                    <a:pt x="825935" y="385613"/>
                  </a:cubicBezTo>
                  <a:cubicBezTo>
                    <a:pt x="825935" y="361946"/>
                    <a:pt x="845116" y="342767"/>
                    <a:pt x="868781" y="342767"/>
                  </a:cubicBezTo>
                  <a:close/>
                  <a:moveTo>
                    <a:pt x="697397" y="342767"/>
                  </a:moveTo>
                  <a:cubicBezTo>
                    <a:pt x="721059" y="342767"/>
                    <a:pt x="740243" y="361946"/>
                    <a:pt x="740243" y="385613"/>
                  </a:cubicBezTo>
                  <a:cubicBezTo>
                    <a:pt x="740243" y="409278"/>
                    <a:pt x="721059" y="428459"/>
                    <a:pt x="697397" y="428459"/>
                  </a:cubicBezTo>
                  <a:cubicBezTo>
                    <a:pt x="673733" y="428459"/>
                    <a:pt x="654551" y="409278"/>
                    <a:pt x="654551" y="385613"/>
                  </a:cubicBezTo>
                  <a:cubicBezTo>
                    <a:pt x="654551" y="361946"/>
                    <a:pt x="673733" y="342767"/>
                    <a:pt x="697397" y="342767"/>
                  </a:cubicBezTo>
                  <a:close/>
                  <a:moveTo>
                    <a:pt x="526014" y="342767"/>
                  </a:moveTo>
                  <a:cubicBezTo>
                    <a:pt x="549675" y="342767"/>
                    <a:pt x="568860" y="361946"/>
                    <a:pt x="568860" y="385613"/>
                  </a:cubicBezTo>
                  <a:cubicBezTo>
                    <a:pt x="568860" y="409278"/>
                    <a:pt x="549675" y="428459"/>
                    <a:pt x="526014" y="428459"/>
                  </a:cubicBezTo>
                  <a:cubicBezTo>
                    <a:pt x="502349" y="428459"/>
                    <a:pt x="483168" y="409278"/>
                    <a:pt x="483168" y="385613"/>
                  </a:cubicBezTo>
                  <a:cubicBezTo>
                    <a:pt x="483168" y="361946"/>
                    <a:pt x="502349" y="342767"/>
                    <a:pt x="526014" y="342767"/>
                  </a:cubicBezTo>
                  <a:close/>
                  <a:moveTo>
                    <a:pt x="354630" y="342767"/>
                  </a:moveTo>
                  <a:cubicBezTo>
                    <a:pt x="378292" y="342767"/>
                    <a:pt x="397476" y="361946"/>
                    <a:pt x="397476" y="385613"/>
                  </a:cubicBezTo>
                  <a:cubicBezTo>
                    <a:pt x="397476" y="409278"/>
                    <a:pt x="378292" y="428459"/>
                    <a:pt x="354630" y="428459"/>
                  </a:cubicBezTo>
                  <a:cubicBezTo>
                    <a:pt x="330966" y="428459"/>
                    <a:pt x="311784" y="409278"/>
                    <a:pt x="311784" y="385613"/>
                  </a:cubicBezTo>
                  <a:cubicBezTo>
                    <a:pt x="311784" y="361946"/>
                    <a:pt x="330966" y="342767"/>
                    <a:pt x="354630" y="342767"/>
                  </a:cubicBezTo>
                  <a:close/>
                  <a:moveTo>
                    <a:pt x="183247" y="342767"/>
                  </a:moveTo>
                  <a:cubicBezTo>
                    <a:pt x="206908" y="342767"/>
                    <a:pt x="226093" y="361946"/>
                    <a:pt x="226093" y="385613"/>
                  </a:cubicBezTo>
                  <a:cubicBezTo>
                    <a:pt x="226093" y="409278"/>
                    <a:pt x="206908" y="428459"/>
                    <a:pt x="183247" y="428459"/>
                  </a:cubicBezTo>
                  <a:cubicBezTo>
                    <a:pt x="159582" y="428459"/>
                    <a:pt x="140401" y="409278"/>
                    <a:pt x="140401" y="385613"/>
                  </a:cubicBezTo>
                  <a:cubicBezTo>
                    <a:pt x="140401" y="361946"/>
                    <a:pt x="159582" y="342767"/>
                    <a:pt x="183247" y="342767"/>
                  </a:cubicBezTo>
                  <a:close/>
                  <a:moveTo>
                    <a:pt x="11863" y="342767"/>
                  </a:moveTo>
                  <a:cubicBezTo>
                    <a:pt x="35525" y="342767"/>
                    <a:pt x="54709" y="361946"/>
                    <a:pt x="54709" y="385613"/>
                  </a:cubicBezTo>
                  <a:cubicBezTo>
                    <a:pt x="54709" y="409278"/>
                    <a:pt x="35525" y="428459"/>
                    <a:pt x="11863" y="428459"/>
                  </a:cubicBezTo>
                  <a:lnTo>
                    <a:pt x="0" y="423546"/>
                  </a:lnTo>
                  <a:lnTo>
                    <a:pt x="0" y="347680"/>
                  </a:lnTo>
                  <a:close/>
                  <a:moveTo>
                    <a:pt x="1211548" y="171384"/>
                  </a:moveTo>
                  <a:cubicBezTo>
                    <a:pt x="1235210" y="171384"/>
                    <a:pt x="1254394" y="190563"/>
                    <a:pt x="1254394" y="214230"/>
                  </a:cubicBezTo>
                  <a:cubicBezTo>
                    <a:pt x="1254394" y="237894"/>
                    <a:pt x="1235210" y="257076"/>
                    <a:pt x="1211548" y="257076"/>
                  </a:cubicBezTo>
                  <a:cubicBezTo>
                    <a:pt x="1187884" y="257076"/>
                    <a:pt x="1168702" y="237894"/>
                    <a:pt x="1168702" y="214230"/>
                  </a:cubicBezTo>
                  <a:cubicBezTo>
                    <a:pt x="1168702" y="190563"/>
                    <a:pt x="1187884" y="171384"/>
                    <a:pt x="1211548" y="171384"/>
                  </a:cubicBezTo>
                  <a:close/>
                  <a:moveTo>
                    <a:pt x="1040164" y="171384"/>
                  </a:moveTo>
                  <a:cubicBezTo>
                    <a:pt x="1063826" y="171384"/>
                    <a:pt x="1083010" y="190563"/>
                    <a:pt x="1083010" y="214230"/>
                  </a:cubicBezTo>
                  <a:cubicBezTo>
                    <a:pt x="1083010" y="237894"/>
                    <a:pt x="1063826" y="257076"/>
                    <a:pt x="1040164" y="257076"/>
                  </a:cubicBezTo>
                  <a:cubicBezTo>
                    <a:pt x="1016500" y="257076"/>
                    <a:pt x="997319" y="237894"/>
                    <a:pt x="997319" y="214230"/>
                  </a:cubicBezTo>
                  <a:cubicBezTo>
                    <a:pt x="997319" y="190563"/>
                    <a:pt x="1016500" y="171384"/>
                    <a:pt x="1040164" y="171384"/>
                  </a:cubicBezTo>
                  <a:close/>
                  <a:moveTo>
                    <a:pt x="868781" y="171384"/>
                  </a:moveTo>
                  <a:cubicBezTo>
                    <a:pt x="892443" y="171384"/>
                    <a:pt x="911627" y="190563"/>
                    <a:pt x="911627" y="214230"/>
                  </a:cubicBezTo>
                  <a:cubicBezTo>
                    <a:pt x="911627" y="237894"/>
                    <a:pt x="892443" y="257076"/>
                    <a:pt x="868781" y="257076"/>
                  </a:cubicBezTo>
                  <a:cubicBezTo>
                    <a:pt x="845116" y="257076"/>
                    <a:pt x="825935" y="237894"/>
                    <a:pt x="825935" y="214230"/>
                  </a:cubicBezTo>
                  <a:cubicBezTo>
                    <a:pt x="825935" y="190563"/>
                    <a:pt x="845116" y="171384"/>
                    <a:pt x="868781" y="171384"/>
                  </a:cubicBezTo>
                  <a:close/>
                  <a:moveTo>
                    <a:pt x="697397" y="171384"/>
                  </a:moveTo>
                  <a:cubicBezTo>
                    <a:pt x="721059" y="171384"/>
                    <a:pt x="740243" y="190563"/>
                    <a:pt x="740243" y="214230"/>
                  </a:cubicBezTo>
                  <a:cubicBezTo>
                    <a:pt x="740243" y="237894"/>
                    <a:pt x="721059" y="257076"/>
                    <a:pt x="697397" y="257076"/>
                  </a:cubicBezTo>
                  <a:cubicBezTo>
                    <a:pt x="673733" y="257076"/>
                    <a:pt x="654551" y="237894"/>
                    <a:pt x="654551" y="214230"/>
                  </a:cubicBezTo>
                  <a:cubicBezTo>
                    <a:pt x="654551" y="190563"/>
                    <a:pt x="673733" y="171384"/>
                    <a:pt x="697397" y="171384"/>
                  </a:cubicBezTo>
                  <a:close/>
                  <a:moveTo>
                    <a:pt x="526014" y="171384"/>
                  </a:moveTo>
                  <a:cubicBezTo>
                    <a:pt x="549675" y="171384"/>
                    <a:pt x="568860" y="190563"/>
                    <a:pt x="568860" y="214230"/>
                  </a:cubicBezTo>
                  <a:cubicBezTo>
                    <a:pt x="568860" y="237894"/>
                    <a:pt x="549675" y="257076"/>
                    <a:pt x="526014" y="257076"/>
                  </a:cubicBezTo>
                  <a:cubicBezTo>
                    <a:pt x="502349" y="257076"/>
                    <a:pt x="483168" y="237894"/>
                    <a:pt x="483168" y="214230"/>
                  </a:cubicBezTo>
                  <a:cubicBezTo>
                    <a:pt x="483168" y="190563"/>
                    <a:pt x="502349" y="171384"/>
                    <a:pt x="526014" y="171384"/>
                  </a:cubicBezTo>
                  <a:close/>
                  <a:moveTo>
                    <a:pt x="354630" y="171384"/>
                  </a:moveTo>
                  <a:cubicBezTo>
                    <a:pt x="378292" y="171384"/>
                    <a:pt x="397476" y="190563"/>
                    <a:pt x="397476" y="214230"/>
                  </a:cubicBezTo>
                  <a:cubicBezTo>
                    <a:pt x="397476" y="237894"/>
                    <a:pt x="378292" y="257076"/>
                    <a:pt x="354630" y="257076"/>
                  </a:cubicBezTo>
                  <a:cubicBezTo>
                    <a:pt x="330966" y="257076"/>
                    <a:pt x="311784" y="237894"/>
                    <a:pt x="311784" y="214230"/>
                  </a:cubicBezTo>
                  <a:cubicBezTo>
                    <a:pt x="311784" y="190563"/>
                    <a:pt x="330966" y="171384"/>
                    <a:pt x="354630" y="171384"/>
                  </a:cubicBezTo>
                  <a:close/>
                  <a:moveTo>
                    <a:pt x="183247" y="171384"/>
                  </a:moveTo>
                  <a:cubicBezTo>
                    <a:pt x="206908" y="171384"/>
                    <a:pt x="226093" y="190563"/>
                    <a:pt x="226093" y="214230"/>
                  </a:cubicBezTo>
                  <a:cubicBezTo>
                    <a:pt x="226093" y="237894"/>
                    <a:pt x="206908" y="257076"/>
                    <a:pt x="183247" y="257076"/>
                  </a:cubicBezTo>
                  <a:cubicBezTo>
                    <a:pt x="159582" y="257076"/>
                    <a:pt x="140401" y="237894"/>
                    <a:pt x="140401" y="214230"/>
                  </a:cubicBezTo>
                  <a:cubicBezTo>
                    <a:pt x="140401" y="190563"/>
                    <a:pt x="159582" y="171384"/>
                    <a:pt x="183247" y="171384"/>
                  </a:cubicBezTo>
                  <a:close/>
                  <a:moveTo>
                    <a:pt x="11863" y="171384"/>
                  </a:moveTo>
                  <a:cubicBezTo>
                    <a:pt x="35525" y="171384"/>
                    <a:pt x="54709" y="190563"/>
                    <a:pt x="54709" y="214230"/>
                  </a:cubicBezTo>
                  <a:cubicBezTo>
                    <a:pt x="54709" y="237894"/>
                    <a:pt x="35525" y="257076"/>
                    <a:pt x="11863" y="257076"/>
                  </a:cubicBezTo>
                  <a:lnTo>
                    <a:pt x="0" y="252162"/>
                  </a:lnTo>
                  <a:lnTo>
                    <a:pt x="0" y="176297"/>
                  </a:lnTo>
                  <a:close/>
                  <a:moveTo>
                    <a:pt x="1211548" y="0"/>
                  </a:moveTo>
                  <a:cubicBezTo>
                    <a:pt x="1235210" y="0"/>
                    <a:pt x="1254394" y="19179"/>
                    <a:pt x="1254394" y="42846"/>
                  </a:cubicBezTo>
                  <a:cubicBezTo>
                    <a:pt x="1254394" y="66511"/>
                    <a:pt x="1235210" y="85692"/>
                    <a:pt x="1211548" y="85692"/>
                  </a:cubicBezTo>
                  <a:cubicBezTo>
                    <a:pt x="1187884" y="85692"/>
                    <a:pt x="1168702" y="66511"/>
                    <a:pt x="1168702" y="42846"/>
                  </a:cubicBezTo>
                  <a:cubicBezTo>
                    <a:pt x="1168702" y="19179"/>
                    <a:pt x="1187884" y="0"/>
                    <a:pt x="1211548" y="0"/>
                  </a:cubicBezTo>
                  <a:close/>
                  <a:moveTo>
                    <a:pt x="1040164" y="0"/>
                  </a:moveTo>
                  <a:cubicBezTo>
                    <a:pt x="1063826" y="0"/>
                    <a:pt x="1083010" y="19179"/>
                    <a:pt x="1083010" y="42846"/>
                  </a:cubicBezTo>
                  <a:cubicBezTo>
                    <a:pt x="1083010" y="66511"/>
                    <a:pt x="1063826" y="85692"/>
                    <a:pt x="1040164" y="85692"/>
                  </a:cubicBezTo>
                  <a:cubicBezTo>
                    <a:pt x="1016500" y="85692"/>
                    <a:pt x="997319" y="66511"/>
                    <a:pt x="997319" y="42846"/>
                  </a:cubicBezTo>
                  <a:cubicBezTo>
                    <a:pt x="997319" y="19179"/>
                    <a:pt x="1016500" y="0"/>
                    <a:pt x="1040164" y="0"/>
                  </a:cubicBezTo>
                  <a:close/>
                  <a:moveTo>
                    <a:pt x="868781" y="0"/>
                  </a:moveTo>
                  <a:cubicBezTo>
                    <a:pt x="892443" y="0"/>
                    <a:pt x="911627" y="19179"/>
                    <a:pt x="911627" y="42846"/>
                  </a:cubicBezTo>
                  <a:cubicBezTo>
                    <a:pt x="911627" y="66511"/>
                    <a:pt x="892443" y="85692"/>
                    <a:pt x="868781" y="85692"/>
                  </a:cubicBezTo>
                  <a:cubicBezTo>
                    <a:pt x="845116" y="85692"/>
                    <a:pt x="825935" y="66511"/>
                    <a:pt x="825935" y="42846"/>
                  </a:cubicBezTo>
                  <a:cubicBezTo>
                    <a:pt x="825935" y="19179"/>
                    <a:pt x="845116" y="0"/>
                    <a:pt x="868781" y="0"/>
                  </a:cubicBezTo>
                  <a:close/>
                  <a:moveTo>
                    <a:pt x="697397" y="0"/>
                  </a:moveTo>
                  <a:cubicBezTo>
                    <a:pt x="721059" y="0"/>
                    <a:pt x="740243" y="19179"/>
                    <a:pt x="740243" y="42846"/>
                  </a:cubicBezTo>
                  <a:cubicBezTo>
                    <a:pt x="740243" y="66511"/>
                    <a:pt x="721059" y="85692"/>
                    <a:pt x="697397" y="85692"/>
                  </a:cubicBezTo>
                  <a:cubicBezTo>
                    <a:pt x="673733" y="85692"/>
                    <a:pt x="654551" y="66511"/>
                    <a:pt x="654551" y="42846"/>
                  </a:cubicBezTo>
                  <a:cubicBezTo>
                    <a:pt x="654551" y="19179"/>
                    <a:pt x="673733" y="0"/>
                    <a:pt x="697397" y="0"/>
                  </a:cubicBezTo>
                  <a:close/>
                  <a:moveTo>
                    <a:pt x="526014" y="0"/>
                  </a:moveTo>
                  <a:cubicBezTo>
                    <a:pt x="549675" y="0"/>
                    <a:pt x="568860" y="19179"/>
                    <a:pt x="568860" y="42846"/>
                  </a:cubicBezTo>
                  <a:cubicBezTo>
                    <a:pt x="568860" y="66511"/>
                    <a:pt x="549675" y="85692"/>
                    <a:pt x="526014" y="85692"/>
                  </a:cubicBezTo>
                  <a:cubicBezTo>
                    <a:pt x="502349" y="85692"/>
                    <a:pt x="483168" y="66511"/>
                    <a:pt x="483168" y="42846"/>
                  </a:cubicBezTo>
                  <a:cubicBezTo>
                    <a:pt x="483168" y="19179"/>
                    <a:pt x="502349" y="0"/>
                    <a:pt x="526014" y="0"/>
                  </a:cubicBezTo>
                  <a:close/>
                  <a:moveTo>
                    <a:pt x="354630" y="0"/>
                  </a:moveTo>
                  <a:cubicBezTo>
                    <a:pt x="378292" y="0"/>
                    <a:pt x="397476" y="19179"/>
                    <a:pt x="397476" y="42846"/>
                  </a:cubicBezTo>
                  <a:cubicBezTo>
                    <a:pt x="397476" y="66511"/>
                    <a:pt x="378292" y="85692"/>
                    <a:pt x="354630" y="85692"/>
                  </a:cubicBezTo>
                  <a:cubicBezTo>
                    <a:pt x="330966" y="85692"/>
                    <a:pt x="311784" y="66511"/>
                    <a:pt x="311784" y="42846"/>
                  </a:cubicBezTo>
                  <a:cubicBezTo>
                    <a:pt x="311784" y="19179"/>
                    <a:pt x="330966" y="0"/>
                    <a:pt x="354630" y="0"/>
                  </a:cubicBezTo>
                  <a:close/>
                  <a:moveTo>
                    <a:pt x="183247" y="0"/>
                  </a:moveTo>
                  <a:cubicBezTo>
                    <a:pt x="206908" y="0"/>
                    <a:pt x="226093" y="19179"/>
                    <a:pt x="226093" y="42846"/>
                  </a:cubicBezTo>
                  <a:cubicBezTo>
                    <a:pt x="226093" y="66511"/>
                    <a:pt x="206908" y="85692"/>
                    <a:pt x="183247" y="85692"/>
                  </a:cubicBezTo>
                  <a:cubicBezTo>
                    <a:pt x="159582" y="85692"/>
                    <a:pt x="140401" y="66511"/>
                    <a:pt x="140401" y="42846"/>
                  </a:cubicBezTo>
                  <a:cubicBezTo>
                    <a:pt x="140401" y="19179"/>
                    <a:pt x="159582" y="0"/>
                    <a:pt x="183247" y="0"/>
                  </a:cubicBezTo>
                  <a:close/>
                  <a:moveTo>
                    <a:pt x="11863" y="0"/>
                  </a:moveTo>
                  <a:cubicBezTo>
                    <a:pt x="35525" y="0"/>
                    <a:pt x="54709" y="19179"/>
                    <a:pt x="54709" y="42846"/>
                  </a:cubicBezTo>
                  <a:cubicBezTo>
                    <a:pt x="54709" y="66511"/>
                    <a:pt x="35525" y="85692"/>
                    <a:pt x="11863" y="85692"/>
                  </a:cubicBezTo>
                  <a:lnTo>
                    <a:pt x="0" y="80779"/>
                  </a:lnTo>
                  <a:lnTo>
                    <a:pt x="0" y="4913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392" tIns="45696" rIns="91392" bIns="45696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232" name="任意多边形: 形状 231"/>
            <p:cNvSpPr/>
            <p:nvPr/>
          </p:nvSpPr>
          <p:spPr>
            <a:xfrm>
              <a:off x="1305049" y="6273156"/>
              <a:ext cx="1285377" cy="584844"/>
            </a:xfrm>
            <a:custGeom>
              <a:avLst/>
              <a:gdLst>
                <a:gd name="connsiteX0" fmla="*/ 1242531 w 1285377"/>
                <a:gd name="connsiteY0" fmla="*/ 514151 h 584844"/>
                <a:gd name="connsiteX1" fmla="*/ 1285377 w 1285377"/>
                <a:gd name="connsiteY1" fmla="*/ 556997 h 584844"/>
                <a:gd name="connsiteX2" fmla="*/ 1273842 w 1285377"/>
                <a:gd name="connsiteY2" fmla="*/ 584844 h 584844"/>
                <a:gd name="connsiteX3" fmla="*/ 1211219 w 1285377"/>
                <a:gd name="connsiteY3" fmla="*/ 584844 h 584844"/>
                <a:gd name="connsiteX4" fmla="*/ 1199685 w 1285377"/>
                <a:gd name="connsiteY4" fmla="*/ 556997 h 584844"/>
                <a:gd name="connsiteX5" fmla="*/ 1242531 w 1285377"/>
                <a:gd name="connsiteY5" fmla="*/ 514151 h 584844"/>
                <a:gd name="connsiteX6" fmla="*/ 1071148 w 1285377"/>
                <a:gd name="connsiteY6" fmla="*/ 514151 h 584844"/>
                <a:gd name="connsiteX7" fmla="*/ 1113993 w 1285377"/>
                <a:gd name="connsiteY7" fmla="*/ 556997 h 584844"/>
                <a:gd name="connsiteX8" fmla="*/ 1102458 w 1285377"/>
                <a:gd name="connsiteY8" fmla="*/ 584844 h 584844"/>
                <a:gd name="connsiteX9" fmla="*/ 1039836 w 1285377"/>
                <a:gd name="connsiteY9" fmla="*/ 584844 h 584844"/>
                <a:gd name="connsiteX10" fmla="*/ 1028302 w 1285377"/>
                <a:gd name="connsiteY10" fmla="*/ 556997 h 584844"/>
                <a:gd name="connsiteX11" fmla="*/ 1071148 w 1285377"/>
                <a:gd name="connsiteY11" fmla="*/ 514151 h 584844"/>
                <a:gd name="connsiteX12" fmla="*/ 899764 w 1285377"/>
                <a:gd name="connsiteY12" fmla="*/ 514151 h 584844"/>
                <a:gd name="connsiteX13" fmla="*/ 942610 w 1285377"/>
                <a:gd name="connsiteY13" fmla="*/ 556997 h 584844"/>
                <a:gd name="connsiteX14" fmla="*/ 931075 w 1285377"/>
                <a:gd name="connsiteY14" fmla="*/ 584844 h 584844"/>
                <a:gd name="connsiteX15" fmla="*/ 868452 w 1285377"/>
                <a:gd name="connsiteY15" fmla="*/ 584844 h 584844"/>
                <a:gd name="connsiteX16" fmla="*/ 856918 w 1285377"/>
                <a:gd name="connsiteY16" fmla="*/ 556997 h 584844"/>
                <a:gd name="connsiteX17" fmla="*/ 899764 w 1285377"/>
                <a:gd name="connsiteY17" fmla="*/ 514151 h 584844"/>
                <a:gd name="connsiteX18" fmla="*/ 728380 w 1285377"/>
                <a:gd name="connsiteY18" fmla="*/ 514151 h 584844"/>
                <a:gd name="connsiteX19" fmla="*/ 771226 w 1285377"/>
                <a:gd name="connsiteY19" fmla="*/ 556997 h 584844"/>
                <a:gd name="connsiteX20" fmla="*/ 759691 w 1285377"/>
                <a:gd name="connsiteY20" fmla="*/ 584844 h 584844"/>
                <a:gd name="connsiteX21" fmla="*/ 697069 w 1285377"/>
                <a:gd name="connsiteY21" fmla="*/ 584844 h 584844"/>
                <a:gd name="connsiteX22" fmla="*/ 685534 w 1285377"/>
                <a:gd name="connsiteY22" fmla="*/ 556997 h 584844"/>
                <a:gd name="connsiteX23" fmla="*/ 728380 w 1285377"/>
                <a:gd name="connsiteY23" fmla="*/ 514151 h 584844"/>
                <a:gd name="connsiteX24" fmla="*/ 556997 w 1285377"/>
                <a:gd name="connsiteY24" fmla="*/ 514151 h 584844"/>
                <a:gd name="connsiteX25" fmla="*/ 599843 w 1285377"/>
                <a:gd name="connsiteY25" fmla="*/ 556997 h 584844"/>
                <a:gd name="connsiteX26" fmla="*/ 588308 w 1285377"/>
                <a:gd name="connsiteY26" fmla="*/ 584844 h 584844"/>
                <a:gd name="connsiteX27" fmla="*/ 525685 w 1285377"/>
                <a:gd name="connsiteY27" fmla="*/ 584844 h 584844"/>
                <a:gd name="connsiteX28" fmla="*/ 514151 w 1285377"/>
                <a:gd name="connsiteY28" fmla="*/ 556997 h 584844"/>
                <a:gd name="connsiteX29" fmla="*/ 556997 w 1285377"/>
                <a:gd name="connsiteY29" fmla="*/ 514151 h 584844"/>
                <a:gd name="connsiteX30" fmla="*/ 385613 w 1285377"/>
                <a:gd name="connsiteY30" fmla="*/ 514151 h 584844"/>
                <a:gd name="connsiteX31" fmla="*/ 428459 w 1285377"/>
                <a:gd name="connsiteY31" fmla="*/ 556997 h 584844"/>
                <a:gd name="connsiteX32" fmla="*/ 416924 w 1285377"/>
                <a:gd name="connsiteY32" fmla="*/ 584844 h 584844"/>
                <a:gd name="connsiteX33" fmla="*/ 354302 w 1285377"/>
                <a:gd name="connsiteY33" fmla="*/ 584844 h 584844"/>
                <a:gd name="connsiteX34" fmla="*/ 342767 w 1285377"/>
                <a:gd name="connsiteY34" fmla="*/ 556997 h 584844"/>
                <a:gd name="connsiteX35" fmla="*/ 385613 w 1285377"/>
                <a:gd name="connsiteY35" fmla="*/ 514151 h 584844"/>
                <a:gd name="connsiteX36" fmla="*/ 214230 w 1285377"/>
                <a:gd name="connsiteY36" fmla="*/ 514151 h 584844"/>
                <a:gd name="connsiteX37" fmla="*/ 257076 w 1285377"/>
                <a:gd name="connsiteY37" fmla="*/ 556997 h 584844"/>
                <a:gd name="connsiteX38" fmla="*/ 245541 w 1285377"/>
                <a:gd name="connsiteY38" fmla="*/ 584844 h 584844"/>
                <a:gd name="connsiteX39" fmla="*/ 182918 w 1285377"/>
                <a:gd name="connsiteY39" fmla="*/ 584844 h 584844"/>
                <a:gd name="connsiteX40" fmla="*/ 171384 w 1285377"/>
                <a:gd name="connsiteY40" fmla="*/ 556997 h 584844"/>
                <a:gd name="connsiteX41" fmla="*/ 214230 w 1285377"/>
                <a:gd name="connsiteY41" fmla="*/ 514151 h 584844"/>
                <a:gd name="connsiteX42" fmla="*/ 42846 w 1285377"/>
                <a:gd name="connsiteY42" fmla="*/ 514151 h 584844"/>
                <a:gd name="connsiteX43" fmla="*/ 85692 w 1285377"/>
                <a:gd name="connsiteY43" fmla="*/ 556997 h 584844"/>
                <a:gd name="connsiteX44" fmla="*/ 74157 w 1285377"/>
                <a:gd name="connsiteY44" fmla="*/ 584844 h 584844"/>
                <a:gd name="connsiteX45" fmla="*/ 11534 w 1285377"/>
                <a:gd name="connsiteY45" fmla="*/ 584844 h 584844"/>
                <a:gd name="connsiteX46" fmla="*/ 0 w 1285377"/>
                <a:gd name="connsiteY46" fmla="*/ 556997 h 584844"/>
                <a:gd name="connsiteX47" fmla="*/ 42846 w 1285377"/>
                <a:gd name="connsiteY47" fmla="*/ 514151 h 584844"/>
                <a:gd name="connsiteX48" fmla="*/ 1242531 w 1285377"/>
                <a:gd name="connsiteY48" fmla="*/ 342767 h 584844"/>
                <a:gd name="connsiteX49" fmla="*/ 1285377 w 1285377"/>
                <a:gd name="connsiteY49" fmla="*/ 385613 h 584844"/>
                <a:gd name="connsiteX50" fmla="*/ 1242531 w 1285377"/>
                <a:gd name="connsiteY50" fmla="*/ 428459 h 584844"/>
                <a:gd name="connsiteX51" fmla="*/ 1199685 w 1285377"/>
                <a:gd name="connsiteY51" fmla="*/ 385613 h 584844"/>
                <a:gd name="connsiteX52" fmla="*/ 1242531 w 1285377"/>
                <a:gd name="connsiteY52" fmla="*/ 342767 h 584844"/>
                <a:gd name="connsiteX53" fmla="*/ 1071148 w 1285377"/>
                <a:gd name="connsiteY53" fmla="*/ 342767 h 584844"/>
                <a:gd name="connsiteX54" fmla="*/ 1113993 w 1285377"/>
                <a:gd name="connsiteY54" fmla="*/ 385613 h 584844"/>
                <a:gd name="connsiteX55" fmla="*/ 1071148 w 1285377"/>
                <a:gd name="connsiteY55" fmla="*/ 428459 h 584844"/>
                <a:gd name="connsiteX56" fmla="*/ 1028302 w 1285377"/>
                <a:gd name="connsiteY56" fmla="*/ 385613 h 584844"/>
                <a:gd name="connsiteX57" fmla="*/ 1071148 w 1285377"/>
                <a:gd name="connsiteY57" fmla="*/ 342767 h 584844"/>
                <a:gd name="connsiteX58" fmla="*/ 899764 w 1285377"/>
                <a:gd name="connsiteY58" fmla="*/ 342767 h 584844"/>
                <a:gd name="connsiteX59" fmla="*/ 942610 w 1285377"/>
                <a:gd name="connsiteY59" fmla="*/ 385613 h 584844"/>
                <a:gd name="connsiteX60" fmla="*/ 899764 w 1285377"/>
                <a:gd name="connsiteY60" fmla="*/ 428459 h 584844"/>
                <a:gd name="connsiteX61" fmla="*/ 856918 w 1285377"/>
                <a:gd name="connsiteY61" fmla="*/ 385613 h 584844"/>
                <a:gd name="connsiteX62" fmla="*/ 899764 w 1285377"/>
                <a:gd name="connsiteY62" fmla="*/ 342767 h 584844"/>
                <a:gd name="connsiteX63" fmla="*/ 728380 w 1285377"/>
                <a:gd name="connsiteY63" fmla="*/ 342767 h 584844"/>
                <a:gd name="connsiteX64" fmla="*/ 771226 w 1285377"/>
                <a:gd name="connsiteY64" fmla="*/ 385613 h 584844"/>
                <a:gd name="connsiteX65" fmla="*/ 728380 w 1285377"/>
                <a:gd name="connsiteY65" fmla="*/ 428459 h 584844"/>
                <a:gd name="connsiteX66" fmla="*/ 685534 w 1285377"/>
                <a:gd name="connsiteY66" fmla="*/ 385613 h 584844"/>
                <a:gd name="connsiteX67" fmla="*/ 728380 w 1285377"/>
                <a:gd name="connsiteY67" fmla="*/ 342767 h 584844"/>
                <a:gd name="connsiteX68" fmla="*/ 556997 w 1285377"/>
                <a:gd name="connsiteY68" fmla="*/ 342767 h 584844"/>
                <a:gd name="connsiteX69" fmla="*/ 599843 w 1285377"/>
                <a:gd name="connsiteY69" fmla="*/ 385613 h 584844"/>
                <a:gd name="connsiteX70" fmla="*/ 556997 w 1285377"/>
                <a:gd name="connsiteY70" fmla="*/ 428459 h 584844"/>
                <a:gd name="connsiteX71" fmla="*/ 514151 w 1285377"/>
                <a:gd name="connsiteY71" fmla="*/ 385613 h 584844"/>
                <a:gd name="connsiteX72" fmla="*/ 556997 w 1285377"/>
                <a:gd name="connsiteY72" fmla="*/ 342767 h 584844"/>
                <a:gd name="connsiteX73" fmla="*/ 385613 w 1285377"/>
                <a:gd name="connsiteY73" fmla="*/ 342767 h 584844"/>
                <a:gd name="connsiteX74" fmla="*/ 428459 w 1285377"/>
                <a:gd name="connsiteY74" fmla="*/ 385613 h 584844"/>
                <a:gd name="connsiteX75" fmla="*/ 385613 w 1285377"/>
                <a:gd name="connsiteY75" fmla="*/ 428459 h 584844"/>
                <a:gd name="connsiteX76" fmla="*/ 342767 w 1285377"/>
                <a:gd name="connsiteY76" fmla="*/ 385613 h 584844"/>
                <a:gd name="connsiteX77" fmla="*/ 385613 w 1285377"/>
                <a:gd name="connsiteY77" fmla="*/ 342767 h 584844"/>
                <a:gd name="connsiteX78" fmla="*/ 214230 w 1285377"/>
                <a:gd name="connsiteY78" fmla="*/ 342767 h 584844"/>
                <a:gd name="connsiteX79" fmla="*/ 257076 w 1285377"/>
                <a:gd name="connsiteY79" fmla="*/ 385613 h 584844"/>
                <a:gd name="connsiteX80" fmla="*/ 214230 w 1285377"/>
                <a:gd name="connsiteY80" fmla="*/ 428459 h 584844"/>
                <a:gd name="connsiteX81" fmla="*/ 171384 w 1285377"/>
                <a:gd name="connsiteY81" fmla="*/ 385613 h 584844"/>
                <a:gd name="connsiteX82" fmla="*/ 214230 w 1285377"/>
                <a:gd name="connsiteY82" fmla="*/ 342767 h 584844"/>
                <a:gd name="connsiteX83" fmla="*/ 42846 w 1285377"/>
                <a:gd name="connsiteY83" fmla="*/ 342767 h 584844"/>
                <a:gd name="connsiteX84" fmla="*/ 85692 w 1285377"/>
                <a:gd name="connsiteY84" fmla="*/ 385613 h 584844"/>
                <a:gd name="connsiteX85" fmla="*/ 42846 w 1285377"/>
                <a:gd name="connsiteY85" fmla="*/ 428459 h 584844"/>
                <a:gd name="connsiteX86" fmla="*/ 0 w 1285377"/>
                <a:gd name="connsiteY86" fmla="*/ 385613 h 584844"/>
                <a:gd name="connsiteX87" fmla="*/ 42846 w 1285377"/>
                <a:gd name="connsiteY87" fmla="*/ 342767 h 584844"/>
                <a:gd name="connsiteX88" fmla="*/ 1242531 w 1285377"/>
                <a:gd name="connsiteY88" fmla="*/ 171384 h 584844"/>
                <a:gd name="connsiteX89" fmla="*/ 1285377 w 1285377"/>
                <a:gd name="connsiteY89" fmla="*/ 214230 h 584844"/>
                <a:gd name="connsiteX90" fmla="*/ 1242531 w 1285377"/>
                <a:gd name="connsiteY90" fmla="*/ 257076 h 584844"/>
                <a:gd name="connsiteX91" fmla="*/ 1199685 w 1285377"/>
                <a:gd name="connsiteY91" fmla="*/ 214230 h 584844"/>
                <a:gd name="connsiteX92" fmla="*/ 1242531 w 1285377"/>
                <a:gd name="connsiteY92" fmla="*/ 171384 h 584844"/>
                <a:gd name="connsiteX93" fmla="*/ 1071148 w 1285377"/>
                <a:gd name="connsiteY93" fmla="*/ 171384 h 584844"/>
                <a:gd name="connsiteX94" fmla="*/ 1113993 w 1285377"/>
                <a:gd name="connsiteY94" fmla="*/ 214230 h 584844"/>
                <a:gd name="connsiteX95" fmla="*/ 1071148 w 1285377"/>
                <a:gd name="connsiteY95" fmla="*/ 257076 h 584844"/>
                <a:gd name="connsiteX96" fmla="*/ 1028302 w 1285377"/>
                <a:gd name="connsiteY96" fmla="*/ 214230 h 584844"/>
                <a:gd name="connsiteX97" fmla="*/ 1071148 w 1285377"/>
                <a:gd name="connsiteY97" fmla="*/ 171384 h 584844"/>
                <a:gd name="connsiteX98" fmla="*/ 899764 w 1285377"/>
                <a:gd name="connsiteY98" fmla="*/ 171384 h 584844"/>
                <a:gd name="connsiteX99" fmla="*/ 942610 w 1285377"/>
                <a:gd name="connsiteY99" fmla="*/ 214230 h 584844"/>
                <a:gd name="connsiteX100" fmla="*/ 899764 w 1285377"/>
                <a:gd name="connsiteY100" fmla="*/ 257076 h 584844"/>
                <a:gd name="connsiteX101" fmla="*/ 856918 w 1285377"/>
                <a:gd name="connsiteY101" fmla="*/ 214230 h 584844"/>
                <a:gd name="connsiteX102" fmla="*/ 899764 w 1285377"/>
                <a:gd name="connsiteY102" fmla="*/ 171384 h 584844"/>
                <a:gd name="connsiteX103" fmla="*/ 728380 w 1285377"/>
                <a:gd name="connsiteY103" fmla="*/ 171384 h 584844"/>
                <a:gd name="connsiteX104" fmla="*/ 771226 w 1285377"/>
                <a:gd name="connsiteY104" fmla="*/ 214230 h 584844"/>
                <a:gd name="connsiteX105" fmla="*/ 728380 w 1285377"/>
                <a:gd name="connsiteY105" fmla="*/ 257076 h 584844"/>
                <a:gd name="connsiteX106" fmla="*/ 685534 w 1285377"/>
                <a:gd name="connsiteY106" fmla="*/ 214230 h 584844"/>
                <a:gd name="connsiteX107" fmla="*/ 728380 w 1285377"/>
                <a:gd name="connsiteY107" fmla="*/ 171384 h 584844"/>
                <a:gd name="connsiteX108" fmla="*/ 556997 w 1285377"/>
                <a:gd name="connsiteY108" fmla="*/ 171384 h 584844"/>
                <a:gd name="connsiteX109" fmla="*/ 599843 w 1285377"/>
                <a:gd name="connsiteY109" fmla="*/ 214230 h 584844"/>
                <a:gd name="connsiteX110" fmla="*/ 556997 w 1285377"/>
                <a:gd name="connsiteY110" fmla="*/ 257076 h 584844"/>
                <a:gd name="connsiteX111" fmla="*/ 514151 w 1285377"/>
                <a:gd name="connsiteY111" fmla="*/ 214230 h 584844"/>
                <a:gd name="connsiteX112" fmla="*/ 556997 w 1285377"/>
                <a:gd name="connsiteY112" fmla="*/ 171384 h 584844"/>
                <a:gd name="connsiteX113" fmla="*/ 385613 w 1285377"/>
                <a:gd name="connsiteY113" fmla="*/ 171384 h 584844"/>
                <a:gd name="connsiteX114" fmla="*/ 428459 w 1285377"/>
                <a:gd name="connsiteY114" fmla="*/ 214230 h 584844"/>
                <a:gd name="connsiteX115" fmla="*/ 385613 w 1285377"/>
                <a:gd name="connsiteY115" fmla="*/ 257076 h 584844"/>
                <a:gd name="connsiteX116" fmla="*/ 342767 w 1285377"/>
                <a:gd name="connsiteY116" fmla="*/ 214230 h 584844"/>
                <a:gd name="connsiteX117" fmla="*/ 385613 w 1285377"/>
                <a:gd name="connsiteY117" fmla="*/ 171384 h 584844"/>
                <a:gd name="connsiteX118" fmla="*/ 214230 w 1285377"/>
                <a:gd name="connsiteY118" fmla="*/ 171384 h 584844"/>
                <a:gd name="connsiteX119" fmla="*/ 257076 w 1285377"/>
                <a:gd name="connsiteY119" fmla="*/ 214230 h 584844"/>
                <a:gd name="connsiteX120" fmla="*/ 214230 w 1285377"/>
                <a:gd name="connsiteY120" fmla="*/ 257076 h 584844"/>
                <a:gd name="connsiteX121" fmla="*/ 171384 w 1285377"/>
                <a:gd name="connsiteY121" fmla="*/ 214230 h 584844"/>
                <a:gd name="connsiteX122" fmla="*/ 214230 w 1285377"/>
                <a:gd name="connsiteY122" fmla="*/ 171384 h 584844"/>
                <a:gd name="connsiteX123" fmla="*/ 42846 w 1285377"/>
                <a:gd name="connsiteY123" fmla="*/ 171384 h 584844"/>
                <a:gd name="connsiteX124" fmla="*/ 85692 w 1285377"/>
                <a:gd name="connsiteY124" fmla="*/ 214230 h 584844"/>
                <a:gd name="connsiteX125" fmla="*/ 42846 w 1285377"/>
                <a:gd name="connsiteY125" fmla="*/ 257076 h 584844"/>
                <a:gd name="connsiteX126" fmla="*/ 0 w 1285377"/>
                <a:gd name="connsiteY126" fmla="*/ 214230 h 584844"/>
                <a:gd name="connsiteX127" fmla="*/ 42846 w 1285377"/>
                <a:gd name="connsiteY127" fmla="*/ 171384 h 584844"/>
                <a:gd name="connsiteX128" fmla="*/ 1242531 w 1285377"/>
                <a:gd name="connsiteY128" fmla="*/ 0 h 584844"/>
                <a:gd name="connsiteX129" fmla="*/ 1285377 w 1285377"/>
                <a:gd name="connsiteY129" fmla="*/ 42846 h 584844"/>
                <a:gd name="connsiteX130" fmla="*/ 1242531 w 1285377"/>
                <a:gd name="connsiteY130" fmla="*/ 85692 h 584844"/>
                <a:gd name="connsiteX131" fmla="*/ 1199685 w 1285377"/>
                <a:gd name="connsiteY131" fmla="*/ 42846 h 584844"/>
                <a:gd name="connsiteX132" fmla="*/ 1242531 w 1285377"/>
                <a:gd name="connsiteY132" fmla="*/ 0 h 584844"/>
                <a:gd name="connsiteX133" fmla="*/ 1071148 w 1285377"/>
                <a:gd name="connsiteY133" fmla="*/ 0 h 584844"/>
                <a:gd name="connsiteX134" fmla="*/ 1113993 w 1285377"/>
                <a:gd name="connsiteY134" fmla="*/ 42846 h 584844"/>
                <a:gd name="connsiteX135" fmla="*/ 1071148 w 1285377"/>
                <a:gd name="connsiteY135" fmla="*/ 85692 h 584844"/>
                <a:gd name="connsiteX136" fmla="*/ 1028302 w 1285377"/>
                <a:gd name="connsiteY136" fmla="*/ 42846 h 584844"/>
                <a:gd name="connsiteX137" fmla="*/ 1071148 w 1285377"/>
                <a:gd name="connsiteY137" fmla="*/ 0 h 584844"/>
                <a:gd name="connsiteX138" fmla="*/ 899764 w 1285377"/>
                <a:gd name="connsiteY138" fmla="*/ 0 h 584844"/>
                <a:gd name="connsiteX139" fmla="*/ 942610 w 1285377"/>
                <a:gd name="connsiteY139" fmla="*/ 42846 h 584844"/>
                <a:gd name="connsiteX140" fmla="*/ 899764 w 1285377"/>
                <a:gd name="connsiteY140" fmla="*/ 85692 h 584844"/>
                <a:gd name="connsiteX141" fmla="*/ 856918 w 1285377"/>
                <a:gd name="connsiteY141" fmla="*/ 42846 h 584844"/>
                <a:gd name="connsiteX142" fmla="*/ 899764 w 1285377"/>
                <a:gd name="connsiteY142" fmla="*/ 0 h 584844"/>
                <a:gd name="connsiteX143" fmla="*/ 728380 w 1285377"/>
                <a:gd name="connsiteY143" fmla="*/ 0 h 584844"/>
                <a:gd name="connsiteX144" fmla="*/ 771226 w 1285377"/>
                <a:gd name="connsiteY144" fmla="*/ 42846 h 584844"/>
                <a:gd name="connsiteX145" fmla="*/ 728380 w 1285377"/>
                <a:gd name="connsiteY145" fmla="*/ 85692 h 584844"/>
                <a:gd name="connsiteX146" fmla="*/ 685534 w 1285377"/>
                <a:gd name="connsiteY146" fmla="*/ 42846 h 584844"/>
                <a:gd name="connsiteX147" fmla="*/ 728380 w 1285377"/>
                <a:gd name="connsiteY147" fmla="*/ 0 h 584844"/>
                <a:gd name="connsiteX148" fmla="*/ 556997 w 1285377"/>
                <a:gd name="connsiteY148" fmla="*/ 0 h 584844"/>
                <a:gd name="connsiteX149" fmla="*/ 599843 w 1285377"/>
                <a:gd name="connsiteY149" fmla="*/ 42846 h 584844"/>
                <a:gd name="connsiteX150" fmla="*/ 556997 w 1285377"/>
                <a:gd name="connsiteY150" fmla="*/ 85692 h 584844"/>
                <a:gd name="connsiteX151" fmla="*/ 514151 w 1285377"/>
                <a:gd name="connsiteY151" fmla="*/ 42846 h 584844"/>
                <a:gd name="connsiteX152" fmla="*/ 556997 w 1285377"/>
                <a:gd name="connsiteY152" fmla="*/ 0 h 584844"/>
                <a:gd name="connsiteX153" fmla="*/ 385613 w 1285377"/>
                <a:gd name="connsiteY153" fmla="*/ 0 h 584844"/>
                <a:gd name="connsiteX154" fmla="*/ 428459 w 1285377"/>
                <a:gd name="connsiteY154" fmla="*/ 42846 h 584844"/>
                <a:gd name="connsiteX155" fmla="*/ 385613 w 1285377"/>
                <a:gd name="connsiteY155" fmla="*/ 85692 h 584844"/>
                <a:gd name="connsiteX156" fmla="*/ 342767 w 1285377"/>
                <a:gd name="connsiteY156" fmla="*/ 42846 h 584844"/>
                <a:gd name="connsiteX157" fmla="*/ 385613 w 1285377"/>
                <a:gd name="connsiteY157" fmla="*/ 0 h 584844"/>
                <a:gd name="connsiteX158" fmla="*/ 214230 w 1285377"/>
                <a:gd name="connsiteY158" fmla="*/ 0 h 584844"/>
                <a:gd name="connsiteX159" fmla="*/ 257076 w 1285377"/>
                <a:gd name="connsiteY159" fmla="*/ 42846 h 584844"/>
                <a:gd name="connsiteX160" fmla="*/ 214230 w 1285377"/>
                <a:gd name="connsiteY160" fmla="*/ 85692 h 584844"/>
                <a:gd name="connsiteX161" fmla="*/ 171384 w 1285377"/>
                <a:gd name="connsiteY161" fmla="*/ 42846 h 584844"/>
                <a:gd name="connsiteX162" fmla="*/ 214230 w 1285377"/>
                <a:gd name="connsiteY162" fmla="*/ 0 h 584844"/>
                <a:gd name="connsiteX163" fmla="*/ 42846 w 1285377"/>
                <a:gd name="connsiteY163" fmla="*/ 0 h 584844"/>
                <a:gd name="connsiteX164" fmla="*/ 85692 w 1285377"/>
                <a:gd name="connsiteY164" fmla="*/ 42846 h 584844"/>
                <a:gd name="connsiteX165" fmla="*/ 42846 w 1285377"/>
                <a:gd name="connsiteY165" fmla="*/ 85692 h 584844"/>
                <a:gd name="connsiteX166" fmla="*/ 0 w 1285377"/>
                <a:gd name="connsiteY166" fmla="*/ 42846 h 584844"/>
                <a:gd name="connsiteX167" fmla="*/ 42846 w 1285377"/>
                <a:gd name="connsiteY167" fmla="*/ 0 h 584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85377" h="584844">
                  <a:moveTo>
                    <a:pt x="1242531" y="514151"/>
                  </a:moveTo>
                  <a:cubicBezTo>
                    <a:pt x="1266193" y="514151"/>
                    <a:pt x="1285377" y="533330"/>
                    <a:pt x="1285377" y="556997"/>
                  </a:cubicBezTo>
                  <a:lnTo>
                    <a:pt x="1273842" y="584844"/>
                  </a:lnTo>
                  <a:lnTo>
                    <a:pt x="1211219" y="584844"/>
                  </a:lnTo>
                  <a:lnTo>
                    <a:pt x="1199685" y="556997"/>
                  </a:lnTo>
                  <a:cubicBezTo>
                    <a:pt x="1199685" y="533330"/>
                    <a:pt x="1218867" y="514151"/>
                    <a:pt x="1242531" y="514151"/>
                  </a:cubicBezTo>
                  <a:close/>
                  <a:moveTo>
                    <a:pt x="1071148" y="514151"/>
                  </a:moveTo>
                  <a:cubicBezTo>
                    <a:pt x="1094809" y="514151"/>
                    <a:pt x="1113993" y="533330"/>
                    <a:pt x="1113993" y="556997"/>
                  </a:cubicBezTo>
                  <a:lnTo>
                    <a:pt x="1102458" y="584844"/>
                  </a:lnTo>
                  <a:lnTo>
                    <a:pt x="1039836" y="584844"/>
                  </a:lnTo>
                  <a:lnTo>
                    <a:pt x="1028302" y="556997"/>
                  </a:lnTo>
                  <a:cubicBezTo>
                    <a:pt x="1028302" y="533330"/>
                    <a:pt x="1047483" y="514151"/>
                    <a:pt x="1071148" y="514151"/>
                  </a:cubicBezTo>
                  <a:close/>
                  <a:moveTo>
                    <a:pt x="899764" y="514151"/>
                  </a:moveTo>
                  <a:cubicBezTo>
                    <a:pt x="923426" y="514151"/>
                    <a:pt x="942610" y="533330"/>
                    <a:pt x="942610" y="556997"/>
                  </a:cubicBezTo>
                  <a:lnTo>
                    <a:pt x="931075" y="584844"/>
                  </a:lnTo>
                  <a:lnTo>
                    <a:pt x="868452" y="584844"/>
                  </a:lnTo>
                  <a:lnTo>
                    <a:pt x="856918" y="556997"/>
                  </a:lnTo>
                  <a:cubicBezTo>
                    <a:pt x="856918" y="533330"/>
                    <a:pt x="876100" y="514151"/>
                    <a:pt x="899764" y="514151"/>
                  </a:cubicBezTo>
                  <a:close/>
                  <a:moveTo>
                    <a:pt x="728380" y="514151"/>
                  </a:moveTo>
                  <a:cubicBezTo>
                    <a:pt x="752042" y="514151"/>
                    <a:pt x="771226" y="533330"/>
                    <a:pt x="771226" y="556997"/>
                  </a:cubicBezTo>
                  <a:lnTo>
                    <a:pt x="759691" y="584844"/>
                  </a:lnTo>
                  <a:lnTo>
                    <a:pt x="697069" y="584844"/>
                  </a:lnTo>
                  <a:lnTo>
                    <a:pt x="685534" y="556997"/>
                  </a:lnTo>
                  <a:cubicBezTo>
                    <a:pt x="685534" y="533330"/>
                    <a:pt x="704716" y="514151"/>
                    <a:pt x="728380" y="514151"/>
                  </a:cubicBezTo>
                  <a:close/>
                  <a:moveTo>
                    <a:pt x="556997" y="514151"/>
                  </a:moveTo>
                  <a:cubicBezTo>
                    <a:pt x="580658" y="514151"/>
                    <a:pt x="599843" y="533330"/>
                    <a:pt x="599843" y="556997"/>
                  </a:cubicBezTo>
                  <a:lnTo>
                    <a:pt x="588308" y="584844"/>
                  </a:lnTo>
                  <a:lnTo>
                    <a:pt x="525685" y="584844"/>
                  </a:lnTo>
                  <a:lnTo>
                    <a:pt x="514151" y="556997"/>
                  </a:lnTo>
                  <a:cubicBezTo>
                    <a:pt x="514151" y="533330"/>
                    <a:pt x="533332" y="514151"/>
                    <a:pt x="556997" y="514151"/>
                  </a:cubicBezTo>
                  <a:close/>
                  <a:moveTo>
                    <a:pt x="385613" y="514151"/>
                  </a:moveTo>
                  <a:cubicBezTo>
                    <a:pt x="409275" y="514151"/>
                    <a:pt x="428459" y="533330"/>
                    <a:pt x="428459" y="556997"/>
                  </a:cubicBezTo>
                  <a:lnTo>
                    <a:pt x="416924" y="584844"/>
                  </a:lnTo>
                  <a:lnTo>
                    <a:pt x="354302" y="584844"/>
                  </a:lnTo>
                  <a:lnTo>
                    <a:pt x="342767" y="556997"/>
                  </a:lnTo>
                  <a:cubicBezTo>
                    <a:pt x="342767" y="533330"/>
                    <a:pt x="361949" y="514151"/>
                    <a:pt x="385613" y="514151"/>
                  </a:cubicBezTo>
                  <a:close/>
                  <a:moveTo>
                    <a:pt x="214230" y="514151"/>
                  </a:moveTo>
                  <a:cubicBezTo>
                    <a:pt x="237891" y="514151"/>
                    <a:pt x="257076" y="533330"/>
                    <a:pt x="257076" y="556997"/>
                  </a:cubicBezTo>
                  <a:lnTo>
                    <a:pt x="245541" y="584844"/>
                  </a:lnTo>
                  <a:lnTo>
                    <a:pt x="182918" y="584844"/>
                  </a:lnTo>
                  <a:lnTo>
                    <a:pt x="171384" y="556997"/>
                  </a:lnTo>
                  <a:cubicBezTo>
                    <a:pt x="171384" y="533330"/>
                    <a:pt x="190565" y="514151"/>
                    <a:pt x="214230" y="514151"/>
                  </a:cubicBezTo>
                  <a:close/>
                  <a:moveTo>
                    <a:pt x="42846" y="514151"/>
                  </a:moveTo>
                  <a:cubicBezTo>
                    <a:pt x="66508" y="514151"/>
                    <a:pt x="85692" y="533330"/>
                    <a:pt x="85692" y="556997"/>
                  </a:cubicBezTo>
                  <a:lnTo>
                    <a:pt x="74157" y="584844"/>
                  </a:lnTo>
                  <a:lnTo>
                    <a:pt x="11534" y="584844"/>
                  </a:lnTo>
                  <a:lnTo>
                    <a:pt x="0" y="556997"/>
                  </a:lnTo>
                  <a:cubicBezTo>
                    <a:pt x="0" y="533330"/>
                    <a:pt x="19182" y="514151"/>
                    <a:pt x="42846" y="514151"/>
                  </a:cubicBezTo>
                  <a:close/>
                  <a:moveTo>
                    <a:pt x="1242531" y="342767"/>
                  </a:moveTo>
                  <a:cubicBezTo>
                    <a:pt x="1266193" y="342767"/>
                    <a:pt x="1285377" y="361946"/>
                    <a:pt x="1285377" y="385613"/>
                  </a:cubicBezTo>
                  <a:cubicBezTo>
                    <a:pt x="1285377" y="409278"/>
                    <a:pt x="1266193" y="428459"/>
                    <a:pt x="1242531" y="428459"/>
                  </a:cubicBezTo>
                  <a:cubicBezTo>
                    <a:pt x="1218867" y="428459"/>
                    <a:pt x="1199685" y="409278"/>
                    <a:pt x="1199685" y="385613"/>
                  </a:cubicBezTo>
                  <a:cubicBezTo>
                    <a:pt x="1199685" y="361946"/>
                    <a:pt x="1218867" y="342767"/>
                    <a:pt x="1242531" y="342767"/>
                  </a:cubicBezTo>
                  <a:close/>
                  <a:moveTo>
                    <a:pt x="1071148" y="342767"/>
                  </a:moveTo>
                  <a:cubicBezTo>
                    <a:pt x="1094809" y="342767"/>
                    <a:pt x="1113993" y="361946"/>
                    <a:pt x="1113993" y="385613"/>
                  </a:cubicBezTo>
                  <a:cubicBezTo>
                    <a:pt x="1113993" y="409278"/>
                    <a:pt x="1094809" y="428459"/>
                    <a:pt x="1071148" y="428459"/>
                  </a:cubicBezTo>
                  <a:cubicBezTo>
                    <a:pt x="1047483" y="428459"/>
                    <a:pt x="1028302" y="409278"/>
                    <a:pt x="1028302" y="385613"/>
                  </a:cubicBezTo>
                  <a:cubicBezTo>
                    <a:pt x="1028302" y="361946"/>
                    <a:pt x="1047483" y="342767"/>
                    <a:pt x="1071148" y="342767"/>
                  </a:cubicBezTo>
                  <a:close/>
                  <a:moveTo>
                    <a:pt x="899764" y="342767"/>
                  </a:moveTo>
                  <a:cubicBezTo>
                    <a:pt x="923426" y="342767"/>
                    <a:pt x="942610" y="361946"/>
                    <a:pt x="942610" y="385613"/>
                  </a:cubicBezTo>
                  <a:cubicBezTo>
                    <a:pt x="942610" y="409278"/>
                    <a:pt x="923426" y="428459"/>
                    <a:pt x="899764" y="428459"/>
                  </a:cubicBezTo>
                  <a:cubicBezTo>
                    <a:pt x="876100" y="428459"/>
                    <a:pt x="856918" y="409278"/>
                    <a:pt x="856918" y="385613"/>
                  </a:cubicBezTo>
                  <a:cubicBezTo>
                    <a:pt x="856918" y="361946"/>
                    <a:pt x="876100" y="342767"/>
                    <a:pt x="899764" y="342767"/>
                  </a:cubicBezTo>
                  <a:close/>
                  <a:moveTo>
                    <a:pt x="728380" y="342767"/>
                  </a:moveTo>
                  <a:cubicBezTo>
                    <a:pt x="752042" y="342767"/>
                    <a:pt x="771226" y="361946"/>
                    <a:pt x="771226" y="385613"/>
                  </a:cubicBezTo>
                  <a:cubicBezTo>
                    <a:pt x="771226" y="409278"/>
                    <a:pt x="752042" y="428459"/>
                    <a:pt x="728380" y="428459"/>
                  </a:cubicBezTo>
                  <a:cubicBezTo>
                    <a:pt x="704716" y="428459"/>
                    <a:pt x="685534" y="409278"/>
                    <a:pt x="685534" y="385613"/>
                  </a:cubicBezTo>
                  <a:cubicBezTo>
                    <a:pt x="685534" y="361946"/>
                    <a:pt x="704716" y="342767"/>
                    <a:pt x="728380" y="342767"/>
                  </a:cubicBezTo>
                  <a:close/>
                  <a:moveTo>
                    <a:pt x="556997" y="342767"/>
                  </a:moveTo>
                  <a:cubicBezTo>
                    <a:pt x="580658" y="342767"/>
                    <a:pt x="599843" y="361946"/>
                    <a:pt x="599843" y="385613"/>
                  </a:cubicBezTo>
                  <a:cubicBezTo>
                    <a:pt x="599843" y="409278"/>
                    <a:pt x="580658" y="428459"/>
                    <a:pt x="556997" y="428459"/>
                  </a:cubicBezTo>
                  <a:cubicBezTo>
                    <a:pt x="533332" y="428459"/>
                    <a:pt x="514151" y="409278"/>
                    <a:pt x="514151" y="385613"/>
                  </a:cubicBezTo>
                  <a:cubicBezTo>
                    <a:pt x="514151" y="361946"/>
                    <a:pt x="533332" y="342767"/>
                    <a:pt x="556997" y="342767"/>
                  </a:cubicBezTo>
                  <a:close/>
                  <a:moveTo>
                    <a:pt x="385613" y="342767"/>
                  </a:moveTo>
                  <a:cubicBezTo>
                    <a:pt x="409275" y="342767"/>
                    <a:pt x="428459" y="361946"/>
                    <a:pt x="428459" y="385613"/>
                  </a:cubicBezTo>
                  <a:cubicBezTo>
                    <a:pt x="428459" y="409278"/>
                    <a:pt x="409275" y="428459"/>
                    <a:pt x="385613" y="428459"/>
                  </a:cubicBezTo>
                  <a:cubicBezTo>
                    <a:pt x="361949" y="428459"/>
                    <a:pt x="342767" y="409278"/>
                    <a:pt x="342767" y="385613"/>
                  </a:cubicBezTo>
                  <a:cubicBezTo>
                    <a:pt x="342767" y="361946"/>
                    <a:pt x="361949" y="342767"/>
                    <a:pt x="385613" y="342767"/>
                  </a:cubicBezTo>
                  <a:close/>
                  <a:moveTo>
                    <a:pt x="214230" y="342767"/>
                  </a:moveTo>
                  <a:cubicBezTo>
                    <a:pt x="237891" y="342767"/>
                    <a:pt x="257076" y="361946"/>
                    <a:pt x="257076" y="385613"/>
                  </a:cubicBezTo>
                  <a:cubicBezTo>
                    <a:pt x="257076" y="409278"/>
                    <a:pt x="237891" y="428459"/>
                    <a:pt x="214230" y="428459"/>
                  </a:cubicBezTo>
                  <a:cubicBezTo>
                    <a:pt x="190565" y="428459"/>
                    <a:pt x="171384" y="409278"/>
                    <a:pt x="171384" y="385613"/>
                  </a:cubicBezTo>
                  <a:cubicBezTo>
                    <a:pt x="171384" y="361946"/>
                    <a:pt x="190565" y="342767"/>
                    <a:pt x="214230" y="342767"/>
                  </a:cubicBezTo>
                  <a:close/>
                  <a:moveTo>
                    <a:pt x="42846" y="342767"/>
                  </a:moveTo>
                  <a:cubicBezTo>
                    <a:pt x="66508" y="342767"/>
                    <a:pt x="85692" y="361946"/>
                    <a:pt x="85692" y="385613"/>
                  </a:cubicBezTo>
                  <a:cubicBezTo>
                    <a:pt x="85692" y="409278"/>
                    <a:pt x="66508" y="428459"/>
                    <a:pt x="42846" y="428459"/>
                  </a:cubicBezTo>
                  <a:cubicBezTo>
                    <a:pt x="19182" y="428459"/>
                    <a:pt x="0" y="409278"/>
                    <a:pt x="0" y="385613"/>
                  </a:cubicBezTo>
                  <a:cubicBezTo>
                    <a:pt x="0" y="361946"/>
                    <a:pt x="19182" y="342767"/>
                    <a:pt x="42846" y="342767"/>
                  </a:cubicBezTo>
                  <a:close/>
                  <a:moveTo>
                    <a:pt x="1242531" y="171384"/>
                  </a:moveTo>
                  <a:cubicBezTo>
                    <a:pt x="1266193" y="171384"/>
                    <a:pt x="1285377" y="190563"/>
                    <a:pt x="1285377" y="214230"/>
                  </a:cubicBezTo>
                  <a:cubicBezTo>
                    <a:pt x="1285377" y="237894"/>
                    <a:pt x="1266193" y="257076"/>
                    <a:pt x="1242531" y="257076"/>
                  </a:cubicBezTo>
                  <a:cubicBezTo>
                    <a:pt x="1218867" y="257076"/>
                    <a:pt x="1199685" y="237894"/>
                    <a:pt x="1199685" y="214230"/>
                  </a:cubicBezTo>
                  <a:cubicBezTo>
                    <a:pt x="1199685" y="190563"/>
                    <a:pt x="1218867" y="171384"/>
                    <a:pt x="1242531" y="171384"/>
                  </a:cubicBezTo>
                  <a:close/>
                  <a:moveTo>
                    <a:pt x="1071148" y="171384"/>
                  </a:moveTo>
                  <a:cubicBezTo>
                    <a:pt x="1094809" y="171384"/>
                    <a:pt x="1113993" y="190563"/>
                    <a:pt x="1113993" y="214230"/>
                  </a:cubicBezTo>
                  <a:cubicBezTo>
                    <a:pt x="1113993" y="237894"/>
                    <a:pt x="1094809" y="257076"/>
                    <a:pt x="1071148" y="257076"/>
                  </a:cubicBezTo>
                  <a:cubicBezTo>
                    <a:pt x="1047483" y="257076"/>
                    <a:pt x="1028302" y="237894"/>
                    <a:pt x="1028302" y="214230"/>
                  </a:cubicBezTo>
                  <a:cubicBezTo>
                    <a:pt x="1028302" y="190563"/>
                    <a:pt x="1047483" y="171384"/>
                    <a:pt x="1071148" y="171384"/>
                  </a:cubicBezTo>
                  <a:close/>
                  <a:moveTo>
                    <a:pt x="899764" y="171384"/>
                  </a:moveTo>
                  <a:cubicBezTo>
                    <a:pt x="923426" y="171384"/>
                    <a:pt x="942610" y="190563"/>
                    <a:pt x="942610" y="214230"/>
                  </a:cubicBezTo>
                  <a:cubicBezTo>
                    <a:pt x="942610" y="237894"/>
                    <a:pt x="923426" y="257076"/>
                    <a:pt x="899764" y="257076"/>
                  </a:cubicBezTo>
                  <a:cubicBezTo>
                    <a:pt x="876100" y="257076"/>
                    <a:pt x="856918" y="237894"/>
                    <a:pt x="856918" y="214230"/>
                  </a:cubicBezTo>
                  <a:cubicBezTo>
                    <a:pt x="856918" y="190563"/>
                    <a:pt x="876100" y="171384"/>
                    <a:pt x="899764" y="171384"/>
                  </a:cubicBezTo>
                  <a:close/>
                  <a:moveTo>
                    <a:pt x="728380" y="171384"/>
                  </a:moveTo>
                  <a:cubicBezTo>
                    <a:pt x="752042" y="171384"/>
                    <a:pt x="771226" y="190563"/>
                    <a:pt x="771226" y="214230"/>
                  </a:cubicBezTo>
                  <a:cubicBezTo>
                    <a:pt x="771226" y="237894"/>
                    <a:pt x="752042" y="257076"/>
                    <a:pt x="728380" y="257076"/>
                  </a:cubicBezTo>
                  <a:cubicBezTo>
                    <a:pt x="704716" y="257076"/>
                    <a:pt x="685534" y="237894"/>
                    <a:pt x="685534" y="214230"/>
                  </a:cubicBezTo>
                  <a:cubicBezTo>
                    <a:pt x="685534" y="190563"/>
                    <a:pt x="704716" y="171384"/>
                    <a:pt x="728380" y="171384"/>
                  </a:cubicBezTo>
                  <a:close/>
                  <a:moveTo>
                    <a:pt x="556997" y="171384"/>
                  </a:moveTo>
                  <a:cubicBezTo>
                    <a:pt x="580658" y="171384"/>
                    <a:pt x="599843" y="190563"/>
                    <a:pt x="599843" y="214230"/>
                  </a:cubicBezTo>
                  <a:cubicBezTo>
                    <a:pt x="599843" y="237894"/>
                    <a:pt x="580658" y="257076"/>
                    <a:pt x="556997" y="257076"/>
                  </a:cubicBezTo>
                  <a:cubicBezTo>
                    <a:pt x="533332" y="257076"/>
                    <a:pt x="514151" y="237894"/>
                    <a:pt x="514151" y="214230"/>
                  </a:cubicBezTo>
                  <a:cubicBezTo>
                    <a:pt x="514151" y="190563"/>
                    <a:pt x="533332" y="171384"/>
                    <a:pt x="556997" y="171384"/>
                  </a:cubicBezTo>
                  <a:close/>
                  <a:moveTo>
                    <a:pt x="385613" y="171384"/>
                  </a:moveTo>
                  <a:cubicBezTo>
                    <a:pt x="409275" y="171384"/>
                    <a:pt x="428459" y="190563"/>
                    <a:pt x="428459" y="214230"/>
                  </a:cubicBezTo>
                  <a:cubicBezTo>
                    <a:pt x="428459" y="237894"/>
                    <a:pt x="409275" y="257076"/>
                    <a:pt x="385613" y="257076"/>
                  </a:cubicBezTo>
                  <a:cubicBezTo>
                    <a:pt x="361949" y="257076"/>
                    <a:pt x="342767" y="237894"/>
                    <a:pt x="342767" y="214230"/>
                  </a:cubicBezTo>
                  <a:cubicBezTo>
                    <a:pt x="342767" y="190563"/>
                    <a:pt x="361949" y="171384"/>
                    <a:pt x="385613" y="171384"/>
                  </a:cubicBezTo>
                  <a:close/>
                  <a:moveTo>
                    <a:pt x="214230" y="171384"/>
                  </a:moveTo>
                  <a:cubicBezTo>
                    <a:pt x="237891" y="171384"/>
                    <a:pt x="257076" y="190563"/>
                    <a:pt x="257076" y="214230"/>
                  </a:cubicBezTo>
                  <a:cubicBezTo>
                    <a:pt x="257076" y="237894"/>
                    <a:pt x="237891" y="257076"/>
                    <a:pt x="214230" y="257076"/>
                  </a:cubicBezTo>
                  <a:cubicBezTo>
                    <a:pt x="190565" y="257076"/>
                    <a:pt x="171384" y="237894"/>
                    <a:pt x="171384" y="214230"/>
                  </a:cubicBezTo>
                  <a:cubicBezTo>
                    <a:pt x="171384" y="190563"/>
                    <a:pt x="190565" y="171384"/>
                    <a:pt x="214230" y="171384"/>
                  </a:cubicBezTo>
                  <a:close/>
                  <a:moveTo>
                    <a:pt x="42846" y="171384"/>
                  </a:moveTo>
                  <a:cubicBezTo>
                    <a:pt x="66508" y="171384"/>
                    <a:pt x="85692" y="190563"/>
                    <a:pt x="85692" y="214230"/>
                  </a:cubicBezTo>
                  <a:cubicBezTo>
                    <a:pt x="85692" y="237894"/>
                    <a:pt x="66508" y="257076"/>
                    <a:pt x="42846" y="257076"/>
                  </a:cubicBezTo>
                  <a:cubicBezTo>
                    <a:pt x="19182" y="257076"/>
                    <a:pt x="0" y="237894"/>
                    <a:pt x="0" y="214230"/>
                  </a:cubicBezTo>
                  <a:cubicBezTo>
                    <a:pt x="0" y="190563"/>
                    <a:pt x="19182" y="171384"/>
                    <a:pt x="42846" y="171384"/>
                  </a:cubicBezTo>
                  <a:close/>
                  <a:moveTo>
                    <a:pt x="1242531" y="0"/>
                  </a:moveTo>
                  <a:cubicBezTo>
                    <a:pt x="1266193" y="0"/>
                    <a:pt x="1285377" y="19179"/>
                    <a:pt x="1285377" y="42846"/>
                  </a:cubicBezTo>
                  <a:cubicBezTo>
                    <a:pt x="1285377" y="66511"/>
                    <a:pt x="1266193" y="85692"/>
                    <a:pt x="1242531" y="85692"/>
                  </a:cubicBezTo>
                  <a:cubicBezTo>
                    <a:pt x="1218867" y="85692"/>
                    <a:pt x="1199685" y="66511"/>
                    <a:pt x="1199685" y="42846"/>
                  </a:cubicBezTo>
                  <a:cubicBezTo>
                    <a:pt x="1199685" y="19179"/>
                    <a:pt x="1218867" y="0"/>
                    <a:pt x="1242531" y="0"/>
                  </a:cubicBezTo>
                  <a:close/>
                  <a:moveTo>
                    <a:pt x="1071148" y="0"/>
                  </a:moveTo>
                  <a:cubicBezTo>
                    <a:pt x="1094809" y="0"/>
                    <a:pt x="1113993" y="19179"/>
                    <a:pt x="1113993" y="42846"/>
                  </a:cubicBezTo>
                  <a:cubicBezTo>
                    <a:pt x="1113993" y="66511"/>
                    <a:pt x="1094809" y="85692"/>
                    <a:pt x="1071148" y="85692"/>
                  </a:cubicBezTo>
                  <a:cubicBezTo>
                    <a:pt x="1047483" y="85692"/>
                    <a:pt x="1028302" y="66511"/>
                    <a:pt x="1028302" y="42846"/>
                  </a:cubicBezTo>
                  <a:cubicBezTo>
                    <a:pt x="1028302" y="19179"/>
                    <a:pt x="1047483" y="0"/>
                    <a:pt x="1071148" y="0"/>
                  </a:cubicBezTo>
                  <a:close/>
                  <a:moveTo>
                    <a:pt x="899764" y="0"/>
                  </a:moveTo>
                  <a:cubicBezTo>
                    <a:pt x="923426" y="0"/>
                    <a:pt x="942610" y="19179"/>
                    <a:pt x="942610" y="42846"/>
                  </a:cubicBezTo>
                  <a:cubicBezTo>
                    <a:pt x="942610" y="66511"/>
                    <a:pt x="923426" y="85692"/>
                    <a:pt x="899764" y="85692"/>
                  </a:cubicBezTo>
                  <a:cubicBezTo>
                    <a:pt x="876100" y="85692"/>
                    <a:pt x="856918" y="66511"/>
                    <a:pt x="856918" y="42846"/>
                  </a:cubicBezTo>
                  <a:cubicBezTo>
                    <a:pt x="856918" y="19179"/>
                    <a:pt x="876100" y="0"/>
                    <a:pt x="899764" y="0"/>
                  </a:cubicBezTo>
                  <a:close/>
                  <a:moveTo>
                    <a:pt x="728380" y="0"/>
                  </a:moveTo>
                  <a:cubicBezTo>
                    <a:pt x="752042" y="0"/>
                    <a:pt x="771226" y="19179"/>
                    <a:pt x="771226" y="42846"/>
                  </a:cubicBezTo>
                  <a:cubicBezTo>
                    <a:pt x="771226" y="66511"/>
                    <a:pt x="752042" y="85692"/>
                    <a:pt x="728380" y="85692"/>
                  </a:cubicBezTo>
                  <a:cubicBezTo>
                    <a:pt x="704716" y="85692"/>
                    <a:pt x="685534" y="66511"/>
                    <a:pt x="685534" y="42846"/>
                  </a:cubicBezTo>
                  <a:cubicBezTo>
                    <a:pt x="685534" y="19179"/>
                    <a:pt x="704716" y="0"/>
                    <a:pt x="728380" y="0"/>
                  </a:cubicBezTo>
                  <a:close/>
                  <a:moveTo>
                    <a:pt x="556997" y="0"/>
                  </a:moveTo>
                  <a:cubicBezTo>
                    <a:pt x="580658" y="0"/>
                    <a:pt x="599843" y="19179"/>
                    <a:pt x="599843" y="42846"/>
                  </a:cubicBezTo>
                  <a:cubicBezTo>
                    <a:pt x="599843" y="66511"/>
                    <a:pt x="580658" y="85692"/>
                    <a:pt x="556997" y="85692"/>
                  </a:cubicBezTo>
                  <a:cubicBezTo>
                    <a:pt x="533332" y="85692"/>
                    <a:pt x="514151" y="66511"/>
                    <a:pt x="514151" y="42846"/>
                  </a:cubicBezTo>
                  <a:cubicBezTo>
                    <a:pt x="514151" y="19179"/>
                    <a:pt x="533332" y="0"/>
                    <a:pt x="556997" y="0"/>
                  </a:cubicBezTo>
                  <a:close/>
                  <a:moveTo>
                    <a:pt x="385613" y="0"/>
                  </a:moveTo>
                  <a:cubicBezTo>
                    <a:pt x="409275" y="0"/>
                    <a:pt x="428459" y="19179"/>
                    <a:pt x="428459" y="42846"/>
                  </a:cubicBezTo>
                  <a:cubicBezTo>
                    <a:pt x="428459" y="66511"/>
                    <a:pt x="409275" y="85692"/>
                    <a:pt x="385613" y="85692"/>
                  </a:cubicBezTo>
                  <a:cubicBezTo>
                    <a:pt x="361949" y="85692"/>
                    <a:pt x="342767" y="66511"/>
                    <a:pt x="342767" y="42846"/>
                  </a:cubicBezTo>
                  <a:cubicBezTo>
                    <a:pt x="342767" y="19179"/>
                    <a:pt x="361949" y="0"/>
                    <a:pt x="385613" y="0"/>
                  </a:cubicBezTo>
                  <a:close/>
                  <a:moveTo>
                    <a:pt x="214230" y="0"/>
                  </a:moveTo>
                  <a:cubicBezTo>
                    <a:pt x="237891" y="0"/>
                    <a:pt x="257076" y="19179"/>
                    <a:pt x="257076" y="42846"/>
                  </a:cubicBezTo>
                  <a:cubicBezTo>
                    <a:pt x="257076" y="66511"/>
                    <a:pt x="237891" y="85692"/>
                    <a:pt x="214230" y="85692"/>
                  </a:cubicBezTo>
                  <a:cubicBezTo>
                    <a:pt x="190565" y="85692"/>
                    <a:pt x="171384" y="66511"/>
                    <a:pt x="171384" y="42846"/>
                  </a:cubicBezTo>
                  <a:cubicBezTo>
                    <a:pt x="171384" y="19179"/>
                    <a:pt x="190565" y="0"/>
                    <a:pt x="214230" y="0"/>
                  </a:cubicBezTo>
                  <a:close/>
                  <a:moveTo>
                    <a:pt x="42846" y="0"/>
                  </a:moveTo>
                  <a:cubicBezTo>
                    <a:pt x="66508" y="0"/>
                    <a:pt x="85692" y="19179"/>
                    <a:pt x="85692" y="42846"/>
                  </a:cubicBezTo>
                  <a:cubicBezTo>
                    <a:pt x="85692" y="66511"/>
                    <a:pt x="66508" y="85692"/>
                    <a:pt x="42846" y="85692"/>
                  </a:cubicBezTo>
                  <a:cubicBezTo>
                    <a:pt x="19182" y="85692"/>
                    <a:pt x="0" y="66511"/>
                    <a:pt x="0" y="42846"/>
                  </a:cubicBezTo>
                  <a:cubicBezTo>
                    <a:pt x="0" y="19179"/>
                    <a:pt x="19182" y="0"/>
                    <a:pt x="42846" y="0"/>
                  </a:cubicBez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392" tIns="45696" rIns="91392" bIns="45696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233" name="任意多边形: 形状 232"/>
            <p:cNvSpPr/>
            <p:nvPr/>
          </p:nvSpPr>
          <p:spPr>
            <a:xfrm>
              <a:off x="2641081" y="6273156"/>
              <a:ext cx="1285377" cy="584844"/>
            </a:xfrm>
            <a:custGeom>
              <a:avLst/>
              <a:gdLst>
                <a:gd name="connsiteX0" fmla="*/ 1242531 w 1285377"/>
                <a:gd name="connsiteY0" fmla="*/ 514151 h 584844"/>
                <a:gd name="connsiteX1" fmla="*/ 1285377 w 1285377"/>
                <a:gd name="connsiteY1" fmla="*/ 556997 h 584844"/>
                <a:gd name="connsiteX2" fmla="*/ 1273842 w 1285377"/>
                <a:gd name="connsiteY2" fmla="*/ 584844 h 584844"/>
                <a:gd name="connsiteX3" fmla="*/ 1211219 w 1285377"/>
                <a:gd name="connsiteY3" fmla="*/ 584844 h 584844"/>
                <a:gd name="connsiteX4" fmla="*/ 1199685 w 1285377"/>
                <a:gd name="connsiteY4" fmla="*/ 556997 h 584844"/>
                <a:gd name="connsiteX5" fmla="*/ 1242531 w 1285377"/>
                <a:gd name="connsiteY5" fmla="*/ 514151 h 584844"/>
                <a:gd name="connsiteX6" fmla="*/ 1071148 w 1285377"/>
                <a:gd name="connsiteY6" fmla="*/ 514151 h 584844"/>
                <a:gd name="connsiteX7" fmla="*/ 1113993 w 1285377"/>
                <a:gd name="connsiteY7" fmla="*/ 556997 h 584844"/>
                <a:gd name="connsiteX8" fmla="*/ 1102458 w 1285377"/>
                <a:gd name="connsiteY8" fmla="*/ 584844 h 584844"/>
                <a:gd name="connsiteX9" fmla="*/ 1039836 w 1285377"/>
                <a:gd name="connsiteY9" fmla="*/ 584844 h 584844"/>
                <a:gd name="connsiteX10" fmla="*/ 1028302 w 1285377"/>
                <a:gd name="connsiteY10" fmla="*/ 556997 h 584844"/>
                <a:gd name="connsiteX11" fmla="*/ 1071148 w 1285377"/>
                <a:gd name="connsiteY11" fmla="*/ 514151 h 584844"/>
                <a:gd name="connsiteX12" fmla="*/ 899764 w 1285377"/>
                <a:gd name="connsiteY12" fmla="*/ 514151 h 584844"/>
                <a:gd name="connsiteX13" fmla="*/ 942610 w 1285377"/>
                <a:gd name="connsiteY13" fmla="*/ 556997 h 584844"/>
                <a:gd name="connsiteX14" fmla="*/ 931075 w 1285377"/>
                <a:gd name="connsiteY14" fmla="*/ 584844 h 584844"/>
                <a:gd name="connsiteX15" fmla="*/ 868452 w 1285377"/>
                <a:gd name="connsiteY15" fmla="*/ 584844 h 584844"/>
                <a:gd name="connsiteX16" fmla="*/ 856918 w 1285377"/>
                <a:gd name="connsiteY16" fmla="*/ 556997 h 584844"/>
                <a:gd name="connsiteX17" fmla="*/ 899764 w 1285377"/>
                <a:gd name="connsiteY17" fmla="*/ 514151 h 584844"/>
                <a:gd name="connsiteX18" fmla="*/ 728380 w 1285377"/>
                <a:gd name="connsiteY18" fmla="*/ 514151 h 584844"/>
                <a:gd name="connsiteX19" fmla="*/ 771226 w 1285377"/>
                <a:gd name="connsiteY19" fmla="*/ 556997 h 584844"/>
                <a:gd name="connsiteX20" fmla="*/ 759691 w 1285377"/>
                <a:gd name="connsiteY20" fmla="*/ 584844 h 584844"/>
                <a:gd name="connsiteX21" fmla="*/ 697069 w 1285377"/>
                <a:gd name="connsiteY21" fmla="*/ 584844 h 584844"/>
                <a:gd name="connsiteX22" fmla="*/ 685535 w 1285377"/>
                <a:gd name="connsiteY22" fmla="*/ 556997 h 584844"/>
                <a:gd name="connsiteX23" fmla="*/ 728380 w 1285377"/>
                <a:gd name="connsiteY23" fmla="*/ 514151 h 584844"/>
                <a:gd name="connsiteX24" fmla="*/ 556997 w 1285377"/>
                <a:gd name="connsiteY24" fmla="*/ 514151 h 584844"/>
                <a:gd name="connsiteX25" fmla="*/ 599843 w 1285377"/>
                <a:gd name="connsiteY25" fmla="*/ 556997 h 584844"/>
                <a:gd name="connsiteX26" fmla="*/ 588308 w 1285377"/>
                <a:gd name="connsiteY26" fmla="*/ 584844 h 584844"/>
                <a:gd name="connsiteX27" fmla="*/ 525685 w 1285377"/>
                <a:gd name="connsiteY27" fmla="*/ 584844 h 584844"/>
                <a:gd name="connsiteX28" fmla="*/ 514151 w 1285377"/>
                <a:gd name="connsiteY28" fmla="*/ 556997 h 584844"/>
                <a:gd name="connsiteX29" fmla="*/ 556997 w 1285377"/>
                <a:gd name="connsiteY29" fmla="*/ 514151 h 584844"/>
                <a:gd name="connsiteX30" fmla="*/ 385613 w 1285377"/>
                <a:gd name="connsiteY30" fmla="*/ 514151 h 584844"/>
                <a:gd name="connsiteX31" fmla="*/ 428459 w 1285377"/>
                <a:gd name="connsiteY31" fmla="*/ 556997 h 584844"/>
                <a:gd name="connsiteX32" fmla="*/ 416924 w 1285377"/>
                <a:gd name="connsiteY32" fmla="*/ 584844 h 584844"/>
                <a:gd name="connsiteX33" fmla="*/ 354301 w 1285377"/>
                <a:gd name="connsiteY33" fmla="*/ 584844 h 584844"/>
                <a:gd name="connsiteX34" fmla="*/ 342767 w 1285377"/>
                <a:gd name="connsiteY34" fmla="*/ 556997 h 584844"/>
                <a:gd name="connsiteX35" fmla="*/ 385613 w 1285377"/>
                <a:gd name="connsiteY35" fmla="*/ 514151 h 584844"/>
                <a:gd name="connsiteX36" fmla="*/ 214230 w 1285377"/>
                <a:gd name="connsiteY36" fmla="*/ 514151 h 584844"/>
                <a:gd name="connsiteX37" fmla="*/ 257075 w 1285377"/>
                <a:gd name="connsiteY37" fmla="*/ 556997 h 584844"/>
                <a:gd name="connsiteX38" fmla="*/ 245540 w 1285377"/>
                <a:gd name="connsiteY38" fmla="*/ 584844 h 584844"/>
                <a:gd name="connsiteX39" fmla="*/ 182918 w 1285377"/>
                <a:gd name="connsiteY39" fmla="*/ 584844 h 584844"/>
                <a:gd name="connsiteX40" fmla="*/ 171384 w 1285377"/>
                <a:gd name="connsiteY40" fmla="*/ 556997 h 584844"/>
                <a:gd name="connsiteX41" fmla="*/ 214230 w 1285377"/>
                <a:gd name="connsiteY41" fmla="*/ 514151 h 584844"/>
                <a:gd name="connsiteX42" fmla="*/ 42846 w 1285377"/>
                <a:gd name="connsiteY42" fmla="*/ 514151 h 584844"/>
                <a:gd name="connsiteX43" fmla="*/ 85692 w 1285377"/>
                <a:gd name="connsiteY43" fmla="*/ 556997 h 584844"/>
                <a:gd name="connsiteX44" fmla="*/ 74157 w 1285377"/>
                <a:gd name="connsiteY44" fmla="*/ 584844 h 584844"/>
                <a:gd name="connsiteX45" fmla="*/ 11534 w 1285377"/>
                <a:gd name="connsiteY45" fmla="*/ 584844 h 584844"/>
                <a:gd name="connsiteX46" fmla="*/ 0 w 1285377"/>
                <a:gd name="connsiteY46" fmla="*/ 556997 h 584844"/>
                <a:gd name="connsiteX47" fmla="*/ 42846 w 1285377"/>
                <a:gd name="connsiteY47" fmla="*/ 514151 h 584844"/>
                <a:gd name="connsiteX48" fmla="*/ 1242531 w 1285377"/>
                <a:gd name="connsiteY48" fmla="*/ 342767 h 584844"/>
                <a:gd name="connsiteX49" fmla="*/ 1285377 w 1285377"/>
                <a:gd name="connsiteY49" fmla="*/ 385613 h 584844"/>
                <a:gd name="connsiteX50" fmla="*/ 1242531 w 1285377"/>
                <a:gd name="connsiteY50" fmla="*/ 428459 h 584844"/>
                <a:gd name="connsiteX51" fmla="*/ 1199685 w 1285377"/>
                <a:gd name="connsiteY51" fmla="*/ 385613 h 584844"/>
                <a:gd name="connsiteX52" fmla="*/ 1242531 w 1285377"/>
                <a:gd name="connsiteY52" fmla="*/ 342767 h 584844"/>
                <a:gd name="connsiteX53" fmla="*/ 1071148 w 1285377"/>
                <a:gd name="connsiteY53" fmla="*/ 342767 h 584844"/>
                <a:gd name="connsiteX54" fmla="*/ 1113993 w 1285377"/>
                <a:gd name="connsiteY54" fmla="*/ 385613 h 584844"/>
                <a:gd name="connsiteX55" fmla="*/ 1071148 w 1285377"/>
                <a:gd name="connsiteY55" fmla="*/ 428459 h 584844"/>
                <a:gd name="connsiteX56" fmla="*/ 1028302 w 1285377"/>
                <a:gd name="connsiteY56" fmla="*/ 385613 h 584844"/>
                <a:gd name="connsiteX57" fmla="*/ 1071148 w 1285377"/>
                <a:gd name="connsiteY57" fmla="*/ 342767 h 584844"/>
                <a:gd name="connsiteX58" fmla="*/ 899764 w 1285377"/>
                <a:gd name="connsiteY58" fmla="*/ 342767 h 584844"/>
                <a:gd name="connsiteX59" fmla="*/ 942610 w 1285377"/>
                <a:gd name="connsiteY59" fmla="*/ 385613 h 584844"/>
                <a:gd name="connsiteX60" fmla="*/ 899764 w 1285377"/>
                <a:gd name="connsiteY60" fmla="*/ 428459 h 584844"/>
                <a:gd name="connsiteX61" fmla="*/ 856918 w 1285377"/>
                <a:gd name="connsiteY61" fmla="*/ 385613 h 584844"/>
                <a:gd name="connsiteX62" fmla="*/ 899764 w 1285377"/>
                <a:gd name="connsiteY62" fmla="*/ 342767 h 584844"/>
                <a:gd name="connsiteX63" fmla="*/ 728380 w 1285377"/>
                <a:gd name="connsiteY63" fmla="*/ 342767 h 584844"/>
                <a:gd name="connsiteX64" fmla="*/ 771226 w 1285377"/>
                <a:gd name="connsiteY64" fmla="*/ 385613 h 584844"/>
                <a:gd name="connsiteX65" fmla="*/ 728380 w 1285377"/>
                <a:gd name="connsiteY65" fmla="*/ 428459 h 584844"/>
                <a:gd name="connsiteX66" fmla="*/ 685535 w 1285377"/>
                <a:gd name="connsiteY66" fmla="*/ 385613 h 584844"/>
                <a:gd name="connsiteX67" fmla="*/ 728380 w 1285377"/>
                <a:gd name="connsiteY67" fmla="*/ 342767 h 584844"/>
                <a:gd name="connsiteX68" fmla="*/ 556997 w 1285377"/>
                <a:gd name="connsiteY68" fmla="*/ 342767 h 584844"/>
                <a:gd name="connsiteX69" fmla="*/ 599843 w 1285377"/>
                <a:gd name="connsiteY69" fmla="*/ 385613 h 584844"/>
                <a:gd name="connsiteX70" fmla="*/ 556997 w 1285377"/>
                <a:gd name="connsiteY70" fmla="*/ 428459 h 584844"/>
                <a:gd name="connsiteX71" fmla="*/ 514151 w 1285377"/>
                <a:gd name="connsiteY71" fmla="*/ 385613 h 584844"/>
                <a:gd name="connsiteX72" fmla="*/ 556997 w 1285377"/>
                <a:gd name="connsiteY72" fmla="*/ 342767 h 584844"/>
                <a:gd name="connsiteX73" fmla="*/ 385613 w 1285377"/>
                <a:gd name="connsiteY73" fmla="*/ 342767 h 584844"/>
                <a:gd name="connsiteX74" fmla="*/ 428459 w 1285377"/>
                <a:gd name="connsiteY74" fmla="*/ 385613 h 584844"/>
                <a:gd name="connsiteX75" fmla="*/ 385613 w 1285377"/>
                <a:gd name="connsiteY75" fmla="*/ 428459 h 584844"/>
                <a:gd name="connsiteX76" fmla="*/ 342767 w 1285377"/>
                <a:gd name="connsiteY76" fmla="*/ 385613 h 584844"/>
                <a:gd name="connsiteX77" fmla="*/ 385613 w 1285377"/>
                <a:gd name="connsiteY77" fmla="*/ 342767 h 584844"/>
                <a:gd name="connsiteX78" fmla="*/ 214230 w 1285377"/>
                <a:gd name="connsiteY78" fmla="*/ 342767 h 584844"/>
                <a:gd name="connsiteX79" fmla="*/ 257075 w 1285377"/>
                <a:gd name="connsiteY79" fmla="*/ 385613 h 584844"/>
                <a:gd name="connsiteX80" fmla="*/ 214230 w 1285377"/>
                <a:gd name="connsiteY80" fmla="*/ 428459 h 584844"/>
                <a:gd name="connsiteX81" fmla="*/ 171384 w 1285377"/>
                <a:gd name="connsiteY81" fmla="*/ 385613 h 584844"/>
                <a:gd name="connsiteX82" fmla="*/ 214230 w 1285377"/>
                <a:gd name="connsiteY82" fmla="*/ 342767 h 584844"/>
                <a:gd name="connsiteX83" fmla="*/ 42846 w 1285377"/>
                <a:gd name="connsiteY83" fmla="*/ 342767 h 584844"/>
                <a:gd name="connsiteX84" fmla="*/ 85692 w 1285377"/>
                <a:gd name="connsiteY84" fmla="*/ 385613 h 584844"/>
                <a:gd name="connsiteX85" fmla="*/ 42846 w 1285377"/>
                <a:gd name="connsiteY85" fmla="*/ 428459 h 584844"/>
                <a:gd name="connsiteX86" fmla="*/ 0 w 1285377"/>
                <a:gd name="connsiteY86" fmla="*/ 385613 h 584844"/>
                <a:gd name="connsiteX87" fmla="*/ 42846 w 1285377"/>
                <a:gd name="connsiteY87" fmla="*/ 342767 h 584844"/>
                <a:gd name="connsiteX88" fmla="*/ 1242531 w 1285377"/>
                <a:gd name="connsiteY88" fmla="*/ 171384 h 584844"/>
                <a:gd name="connsiteX89" fmla="*/ 1285377 w 1285377"/>
                <a:gd name="connsiteY89" fmla="*/ 214230 h 584844"/>
                <a:gd name="connsiteX90" fmla="*/ 1242531 w 1285377"/>
                <a:gd name="connsiteY90" fmla="*/ 257076 h 584844"/>
                <a:gd name="connsiteX91" fmla="*/ 1199685 w 1285377"/>
                <a:gd name="connsiteY91" fmla="*/ 214230 h 584844"/>
                <a:gd name="connsiteX92" fmla="*/ 1242531 w 1285377"/>
                <a:gd name="connsiteY92" fmla="*/ 171384 h 584844"/>
                <a:gd name="connsiteX93" fmla="*/ 1071148 w 1285377"/>
                <a:gd name="connsiteY93" fmla="*/ 171384 h 584844"/>
                <a:gd name="connsiteX94" fmla="*/ 1113993 w 1285377"/>
                <a:gd name="connsiteY94" fmla="*/ 214230 h 584844"/>
                <a:gd name="connsiteX95" fmla="*/ 1071148 w 1285377"/>
                <a:gd name="connsiteY95" fmla="*/ 257076 h 584844"/>
                <a:gd name="connsiteX96" fmla="*/ 1028302 w 1285377"/>
                <a:gd name="connsiteY96" fmla="*/ 214230 h 584844"/>
                <a:gd name="connsiteX97" fmla="*/ 1071148 w 1285377"/>
                <a:gd name="connsiteY97" fmla="*/ 171384 h 584844"/>
                <a:gd name="connsiteX98" fmla="*/ 899764 w 1285377"/>
                <a:gd name="connsiteY98" fmla="*/ 171384 h 584844"/>
                <a:gd name="connsiteX99" fmla="*/ 942610 w 1285377"/>
                <a:gd name="connsiteY99" fmla="*/ 214230 h 584844"/>
                <a:gd name="connsiteX100" fmla="*/ 899764 w 1285377"/>
                <a:gd name="connsiteY100" fmla="*/ 257076 h 584844"/>
                <a:gd name="connsiteX101" fmla="*/ 856918 w 1285377"/>
                <a:gd name="connsiteY101" fmla="*/ 214230 h 584844"/>
                <a:gd name="connsiteX102" fmla="*/ 899764 w 1285377"/>
                <a:gd name="connsiteY102" fmla="*/ 171384 h 584844"/>
                <a:gd name="connsiteX103" fmla="*/ 728380 w 1285377"/>
                <a:gd name="connsiteY103" fmla="*/ 171384 h 584844"/>
                <a:gd name="connsiteX104" fmla="*/ 771226 w 1285377"/>
                <a:gd name="connsiteY104" fmla="*/ 214230 h 584844"/>
                <a:gd name="connsiteX105" fmla="*/ 728380 w 1285377"/>
                <a:gd name="connsiteY105" fmla="*/ 257076 h 584844"/>
                <a:gd name="connsiteX106" fmla="*/ 685535 w 1285377"/>
                <a:gd name="connsiteY106" fmla="*/ 214230 h 584844"/>
                <a:gd name="connsiteX107" fmla="*/ 728380 w 1285377"/>
                <a:gd name="connsiteY107" fmla="*/ 171384 h 584844"/>
                <a:gd name="connsiteX108" fmla="*/ 556997 w 1285377"/>
                <a:gd name="connsiteY108" fmla="*/ 171384 h 584844"/>
                <a:gd name="connsiteX109" fmla="*/ 599843 w 1285377"/>
                <a:gd name="connsiteY109" fmla="*/ 214230 h 584844"/>
                <a:gd name="connsiteX110" fmla="*/ 556997 w 1285377"/>
                <a:gd name="connsiteY110" fmla="*/ 257076 h 584844"/>
                <a:gd name="connsiteX111" fmla="*/ 514151 w 1285377"/>
                <a:gd name="connsiteY111" fmla="*/ 214230 h 584844"/>
                <a:gd name="connsiteX112" fmla="*/ 556997 w 1285377"/>
                <a:gd name="connsiteY112" fmla="*/ 171384 h 584844"/>
                <a:gd name="connsiteX113" fmla="*/ 385613 w 1285377"/>
                <a:gd name="connsiteY113" fmla="*/ 171384 h 584844"/>
                <a:gd name="connsiteX114" fmla="*/ 428459 w 1285377"/>
                <a:gd name="connsiteY114" fmla="*/ 214230 h 584844"/>
                <a:gd name="connsiteX115" fmla="*/ 385613 w 1285377"/>
                <a:gd name="connsiteY115" fmla="*/ 257076 h 584844"/>
                <a:gd name="connsiteX116" fmla="*/ 342767 w 1285377"/>
                <a:gd name="connsiteY116" fmla="*/ 214230 h 584844"/>
                <a:gd name="connsiteX117" fmla="*/ 385613 w 1285377"/>
                <a:gd name="connsiteY117" fmla="*/ 171384 h 584844"/>
                <a:gd name="connsiteX118" fmla="*/ 214230 w 1285377"/>
                <a:gd name="connsiteY118" fmla="*/ 171384 h 584844"/>
                <a:gd name="connsiteX119" fmla="*/ 257075 w 1285377"/>
                <a:gd name="connsiteY119" fmla="*/ 214230 h 584844"/>
                <a:gd name="connsiteX120" fmla="*/ 214230 w 1285377"/>
                <a:gd name="connsiteY120" fmla="*/ 257076 h 584844"/>
                <a:gd name="connsiteX121" fmla="*/ 171384 w 1285377"/>
                <a:gd name="connsiteY121" fmla="*/ 214230 h 584844"/>
                <a:gd name="connsiteX122" fmla="*/ 214230 w 1285377"/>
                <a:gd name="connsiteY122" fmla="*/ 171384 h 584844"/>
                <a:gd name="connsiteX123" fmla="*/ 42846 w 1285377"/>
                <a:gd name="connsiteY123" fmla="*/ 171384 h 584844"/>
                <a:gd name="connsiteX124" fmla="*/ 85692 w 1285377"/>
                <a:gd name="connsiteY124" fmla="*/ 214230 h 584844"/>
                <a:gd name="connsiteX125" fmla="*/ 42846 w 1285377"/>
                <a:gd name="connsiteY125" fmla="*/ 257076 h 584844"/>
                <a:gd name="connsiteX126" fmla="*/ 0 w 1285377"/>
                <a:gd name="connsiteY126" fmla="*/ 214230 h 584844"/>
                <a:gd name="connsiteX127" fmla="*/ 42846 w 1285377"/>
                <a:gd name="connsiteY127" fmla="*/ 171384 h 584844"/>
                <a:gd name="connsiteX128" fmla="*/ 1242531 w 1285377"/>
                <a:gd name="connsiteY128" fmla="*/ 0 h 584844"/>
                <a:gd name="connsiteX129" fmla="*/ 1285377 w 1285377"/>
                <a:gd name="connsiteY129" fmla="*/ 42846 h 584844"/>
                <a:gd name="connsiteX130" fmla="*/ 1242531 w 1285377"/>
                <a:gd name="connsiteY130" fmla="*/ 85692 h 584844"/>
                <a:gd name="connsiteX131" fmla="*/ 1199685 w 1285377"/>
                <a:gd name="connsiteY131" fmla="*/ 42846 h 584844"/>
                <a:gd name="connsiteX132" fmla="*/ 1242531 w 1285377"/>
                <a:gd name="connsiteY132" fmla="*/ 0 h 584844"/>
                <a:gd name="connsiteX133" fmla="*/ 1071148 w 1285377"/>
                <a:gd name="connsiteY133" fmla="*/ 0 h 584844"/>
                <a:gd name="connsiteX134" fmla="*/ 1113993 w 1285377"/>
                <a:gd name="connsiteY134" fmla="*/ 42846 h 584844"/>
                <a:gd name="connsiteX135" fmla="*/ 1071148 w 1285377"/>
                <a:gd name="connsiteY135" fmla="*/ 85692 h 584844"/>
                <a:gd name="connsiteX136" fmla="*/ 1028302 w 1285377"/>
                <a:gd name="connsiteY136" fmla="*/ 42846 h 584844"/>
                <a:gd name="connsiteX137" fmla="*/ 1071148 w 1285377"/>
                <a:gd name="connsiteY137" fmla="*/ 0 h 584844"/>
                <a:gd name="connsiteX138" fmla="*/ 899764 w 1285377"/>
                <a:gd name="connsiteY138" fmla="*/ 0 h 584844"/>
                <a:gd name="connsiteX139" fmla="*/ 942610 w 1285377"/>
                <a:gd name="connsiteY139" fmla="*/ 42846 h 584844"/>
                <a:gd name="connsiteX140" fmla="*/ 899764 w 1285377"/>
                <a:gd name="connsiteY140" fmla="*/ 85692 h 584844"/>
                <a:gd name="connsiteX141" fmla="*/ 856918 w 1285377"/>
                <a:gd name="connsiteY141" fmla="*/ 42846 h 584844"/>
                <a:gd name="connsiteX142" fmla="*/ 899764 w 1285377"/>
                <a:gd name="connsiteY142" fmla="*/ 0 h 584844"/>
                <a:gd name="connsiteX143" fmla="*/ 728380 w 1285377"/>
                <a:gd name="connsiteY143" fmla="*/ 0 h 584844"/>
                <a:gd name="connsiteX144" fmla="*/ 771226 w 1285377"/>
                <a:gd name="connsiteY144" fmla="*/ 42846 h 584844"/>
                <a:gd name="connsiteX145" fmla="*/ 728380 w 1285377"/>
                <a:gd name="connsiteY145" fmla="*/ 85692 h 584844"/>
                <a:gd name="connsiteX146" fmla="*/ 685535 w 1285377"/>
                <a:gd name="connsiteY146" fmla="*/ 42846 h 584844"/>
                <a:gd name="connsiteX147" fmla="*/ 728380 w 1285377"/>
                <a:gd name="connsiteY147" fmla="*/ 0 h 584844"/>
                <a:gd name="connsiteX148" fmla="*/ 556997 w 1285377"/>
                <a:gd name="connsiteY148" fmla="*/ 0 h 584844"/>
                <a:gd name="connsiteX149" fmla="*/ 599843 w 1285377"/>
                <a:gd name="connsiteY149" fmla="*/ 42846 h 584844"/>
                <a:gd name="connsiteX150" fmla="*/ 556997 w 1285377"/>
                <a:gd name="connsiteY150" fmla="*/ 85692 h 584844"/>
                <a:gd name="connsiteX151" fmla="*/ 514151 w 1285377"/>
                <a:gd name="connsiteY151" fmla="*/ 42846 h 584844"/>
                <a:gd name="connsiteX152" fmla="*/ 556997 w 1285377"/>
                <a:gd name="connsiteY152" fmla="*/ 0 h 584844"/>
                <a:gd name="connsiteX153" fmla="*/ 385613 w 1285377"/>
                <a:gd name="connsiteY153" fmla="*/ 0 h 584844"/>
                <a:gd name="connsiteX154" fmla="*/ 428459 w 1285377"/>
                <a:gd name="connsiteY154" fmla="*/ 42846 h 584844"/>
                <a:gd name="connsiteX155" fmla="*/ 385613 w 1285377"/>
                <a:gd name="connsiteY155" fmla="*/ 85692 h 584844"/>
                <a:gd name="connsiteX156" fmla="*/ 342767 w 1285377"/>
                <a:gd name="connsiteY156" fmla="*/ 42846 h 584844"/>
                <a:gd name="connsiteX157" fmla="*/ 385613 w 1285377"/>
                <a:gd name="connsiteY157" fmla="*/ 0 h 584844"/>
                <a:gd name="connsiteX158" fmla="*/ 214230 w 1285377"/>
                <a:gd name="connsiteY158" fmla="*/ 0 h 584844"/>
                <a:gd name="connsiteX159" fmla="*/ 257075 w 1285377"/>
                <a:gd name="connsiteY159" fmla="*/ 42846 h 584844"/>
                <a:gd name="connsiteX160" fmla="*/ 214230 w 1285377"/>
                <a:gd name="connsiteY160" fmla="*/ 85692 h 584844"/>
                <a:gd name="connsiteX161" fmla="*/ 171384 w 1285377"/>
                <a:gd name="connsiteY161" fmla="*/ 42846 h 584844"/>
                <a:gd name="connsiteX162" fmla="*/ 214230 w 1285377"/>
                <a:gd name="connsiteY162" fmla="*/ 0 h 584844"/>
                <a:gd name="connsiteX163" fmla="*/ 42846 w 1285377"/>
                <a:gd name="connsiteY163" fmla="*/ 0 h 584844"/>
                <a:gd name="connsiteX164" fmla="*/ 85692 w 1285377"/>
                <a:gd name="connsiteY164" fmla="*/ 42846 h 584844"/>
                <a:gd name="connsiteX165" fmla="*/ 42846 w 1285377"/>
                <a:gd name="connsiteY165" fmla="*/ 85692 h 584844"/>
                <a:gd name="connsiteX166" fmla="*/ 0 w 1285377"/>
                <a:gd name="connsiteY166" fmla="*/ 42846 h 584844"/>
                <a:gd name="connsiteX167" fmla="*/ 42846 w 1285377"/>
                <a:gd name="connsiteY167" fmla="*/ 0 h 584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85377" h="584844">
                  <a:moveTo>
                    <a:pt x="1242531" y="514151"/>
                  </a:moveTo>
                  <a:cubicBezTo>
                    <a:pt x="1266193" y="514151"/>
                    <a:pt x="1285377" y="533330"/>
                    <a:pt x="1285377" y="556997"/>
                  </a:cubicBezTo>
                  <a:lnTo>
                    <a:pt x="1273842" y="584844"/>
                  </a:lnTo>
                  <a:lnTo>
                    <a:pt x="1211219" y="584844"/>
                  </a:lnTo>
                  <a:lnTo>
                    <a:pt x="1199685" y="556997"/>
                  </a:lnTo>
                  <a:cubicBezTo>
                    <a:pt x="1199685" y="533330"/>
                    <a:pt x="1218867" y="514151"/>
                    <a:pt x="1242531" y="514151"/>
                  </a:cubicBezTo>
                  <a:close/>
                  <a:moveTo>
                    <a:pt x="1071148" y="514151"/>
                  </a:moveTo>
                  <a:cubicBezTo>
                    <a:pt x="1094809" y="514151"/>
                    <a:pt x="1113993" y="533330"/>
                    <a:pt x="1113993" y="556997"/>
                  </a:cubicBezTo>
                  <a:lnTo>
                    <a:pt x="1102458" y="584844"/>
                  </a:lnTo>
                  <a:lnTo>
                    <a:pt x="1039836" y="584844"/>
                  </a:lnTo>
                  <a:lnTo>
                    <a:pt x="1028302" y="556997"/>
                  </a:lnTo>
                  <a:cubicBezTo>
                    <a:pt x="1028302" y="533330"/>
                    <a:pt x="1047483" y="514151"/>
                    <a:pt x="1071148" y="514151"/>
                  </a:cubicBezTo>
                  <a:close/>
                  <a:moveTo>
                    <a:pt x="899764" y="514151"/>
                  </a:moveTo>
                  <a:cubicBezTo>
                    <a:pt x="923426" y="514151"/>
                    <a:pt x="942610" y="533330"/>
                    <a:pt x="942610" y="556997"/>
                  </a:cubicBezTo>
                  <a:lnTo>
                    <a:pt x="931075" y="584844"/>
                  </a:lnTo>
                  <a:lnTo>
                    <a:pt x="868452" y="584844"/>
                  </a:lnTo>
                  <a:lnTo>
                    <a:pt x="856918" y="556997"/>
                  </a:lnTo>
                  <a:cubicBezTo>
                    <a:pt x="856918" y="533330"/>
                    <a:pt x="876100" y="514151"/>
                    <a:pt x="899764" y="514151"/>
                  </a:cubicBezTo>
                  <a:close/>
                  <a:moveTo>
                    <a:pt x="728380" y="514151"/>
                  </a:moveTo>
                  <a:cubicBezTo>
                    <a:pt x="752042" y="514151"/>
                    <a:pt x="771226" y="533330"/>
                    <a:pt x="771226" y="556997"/>
                  </a:cubicBezTo>
                  <a:lnTo>
                    <a:pt x="759691" y="584844"/>
                  </a:lnTo>
                  <a:lnTo>
                    <a:pt x="697069" y="584844"/>
                  </a:lnTo>
                  <a:lnTo>
                    <a:pt x="685535" y="556997"/>
                  </a:lnTo>
                  <a:cubicBezTo>
                    <a:pt x="685535" y="533330"/>
                    <a:pt x="704716" y="514151"/>
                    <a:pt x="728380" y="514151"/>
                  </a:cubicBezTo>
                  <a:close/>
                  <a:moveTo>
                    <a:pt x="556997" y="514151"/>
                  </a:moveTo>
                  <a:cubicBezTo>
                    <a:pt x="580659" y="514151"/>
                    <a:pt x="599843" y="533330"/>
                    <a:pt x="599843" y="556997"/>
                  </a:cubicBezTo>
                  <a:lnTo>
                    <a:pt x="588308" y="584844"/>
                  </a:lnTo>
                  <a:lnTo>
                    <a:pt x="525685" y="584844"/>
                  </a:lnTo>
                  <a:lnTo>
                    <a:pt x="514151" y="556997"/>
                  </a:lnTo>
                  <a:cubicBezTo>
                    <a:pt x="514151" y="533330"/>
                    <a:pt x="533332" y="514151"/>
                    <a:pt x="556997" y="514151"/>
                  </a:cubicBezTo>
                  <a:close/>
                  <a:moveTo>
                    <a:pt x="385613" y="514151"/>
                  </a:moveTo>
                  <a:cubicBezTo>
                    <a:pt x="409275" y="514151"/>
                    <a:pt x="428459" y="533330"/>
                    <a:pt x="428459" y="556997"/>
                  </a:cubicBezTo>
                  <a:lnTo>
                    <a:pt x="416924" y="584844"/>
                  </a:lnTo>
                  <a:lnTo>
                    <a:pt x="354301" y="584844"/>
                  </a:lnTo>
                  <a:lnTo>
                    <a:pt x="342767" y="556997"/>
                  </a:lnTo>
                  <a:cubicBezTo>
                    <a:pt x="342767" y="533330"/>
                    <a:pt x="361949" y="514151"/>
                    <a:pt x="385613" y="514151"/>
                  </a:cubicBezTo>
                  <a:close/>
                  <a:moveTo>
                    <a:pt x="214230" y="514151"/>
                  </a:moveTo>
                  <a:cubicBezTo>
                    <a:pt x="237892" y="514151"/>
                    <a:pt x="257075" y="533330"/>
                    <a:pt x="257075" y="556997"/>
                  </a:cubicBezTo>
                  <a:lnTo>
                    <a:pt x="245540" y="584844"/>
                  </a:lnTo>
                  <a:lnTo>
                    <a:pt x="182918" y="584844"/>
                  </a:lnTo>
                  <a:lnTo>
                    <a:pt x="171384" y="556997"/>
                  </a:lnTo>
                  <a:cubicBezTo>
                    <a:pt x="171384" y="533330"/>
                    <a:pt x="190565" y="514151"/>
                    <a:pt x="214230" y="514151"/>
                  </a:cubicBezTo>
                  <a:close/>
                  <a:moveTo>
                    <a:pt x="42846" y="514151"/>
                  </a:moveTo>
                  <a:cubicBezTo>
                    <a:pt x="66508" y="514151"/>
                    <a:pt x="85692" y="533330"/>
                    <a:pt x="85692" y="556997"/>
                  </a:cubicBezTo>
                  <a:lnTo>
                    <a:pt x="74157" y="584844"/>
                  </a:lnTo>
                  <a:lnTo>
                    <a:pt x="11534" y="584844"/>
                  </a:lnTo>
                  <a:lnTo>
                    <a:pt x="0" y="556997"/>
                  </a:lnTo>
                  <a:cubicBezTo>
                    <a:pt x="0" y="533330"/>
                    <a:pt x="19182" y="514151"/>
                    <a:pt x="42846" y="514151"/>
                  </a:cubicBezTo>
                  <a:close/>
                  <a:moveTo>
                    <a:pt x="1242531" y="342767"/>
                  </a:moveTo>
                  <a:cubicBezTo>
                    <a:pt x="1266193" y="342767"/>
                    <a:pt x="1285377" y="361946"/>
                    <a:pt x="1285377" y="385613"/>
                  </a:cubicBezTo>
                  <a:cubicBezTo>
                    <a:pt x="1285377" y="409278"/>
                    <a:pt x="1266193" y="428459"/>
                    <a:pt x="1242531" y="428459"/>
                  </a:cubicBezTo>
                  <a:cubicBezTo>
                    <a:pt x="1218867" y="428459"/>
                    <a:pt x="1199685" y="409278"/>
                    <a:pt x="1199685" y="385613"/>
                  </a:cubicBezTo>
                  <a:cubicBezTo>
                    <a:pt x="1199685" y="361946"/>
                    <a:pt x="1218867" y="342767"/>
                    <a:pt x="1242531" y="342767"/>
                  </a:cubicBezTo>
                  <a:close/>
                  <a:moveTo>
                    <a:pt x="1071148" y="342767"/>
                  </a:moveTo>
                  <a:cubicBezTo>
                    <a:pt x="1094809" y="342767"/>
                    <a:pt x="1113993" y="361946"/>
                    <a:pt x="1113993" y="385613"/>
                  </a:cubicBezTo>
                  <a:cubicBezTo>
                    <a:pt x="1113993" y="409278"/>
                    <a:pt x="1094809" y="428459"/>
                    <a:pt x="1071148" y="428459"/>
                  </a:cubicBezTo>
                  <a:cubicBezTo>
                    <a:pt x="1047483" y="428459"/>
                    <a:pt x="1028302" y="409278"/>
                    <a:pt x="1028302" y="385613"/>
                  </a:cubicBezTo>
                  <a:cubicBezTo>
                    <a:pt x="1028302" y="361946"/>
                    <a:pt x="1047483" y="342767"/>
                    <a:pt x="1071148" y="342767"/>
                  </a:cubicBezTo>
                  <a:close/>
                  <a:moveTo>
                    <a:pt x="899764" y="342767"/>
                  </a:moveTo>
                  <a:cubicBezTo>
                    <a:pt x="923426" y="342767"/>
                    <a:pt x="942610" y="361946"/>
                    <a:pt x="942610" y="385613"/>
                  </a:cubicBezTo>
                  <a:cubicBezTo>
                    <a:pt x="942610" y="409278"/>
                    <a:pt x="923426" y="428459"/>
                    <a:pt x="899764" y="428459"/>
                  </a:cubicBezTo>
                  <a:cubicBezTo>
                    <a:pt x="876100" y="428459"/>
                    <a:pt x="856918" y="409278"/>
                    <a:pt x="856918" y="385613"/>
                  </a:cubicBezTo>
                  <a:cubicBezTo>
                    <a:pt x="856918" y="361946"/>
                    <a:pt x="876100" y="342767"/>
                    <a:pt x="899764" y="342767"/>
                  </a:cubicBezTo>
                  <a:close/>
                  <a:moveTo>
                    <a:pt x="728380" y="342767"/>
                  </a:moveTo>
                  <a:cubicBezTo>
                    <a:pt x="752042" y="342767"/>
                    <a:pt x="771226" y="361946"/>
                    <a:pt x="771226" y="385613"/>
                  </a:cubicBezTo>
                  <a:cubicBezTo>
                    <a:pt x="771226" y="409278"/>
                    <a:pt x="752042" y="428459"/>
                    <a:pt x="728380" y="428459"/>
                  </a:cubicBezTo>
                  <a:cubicBezTo>
                    <a:pt x="704716" y="428459"/>
                    <a:pt x="685535" y="409278"/>
                    <a:pt x="685535" y="385613"/>
                  </a:cubicBezTo>
                  <a:cubicBezTo>
                    <a:pt x="685535" y="361946"/>
                    <a:pt x="704716" y="342767"/>
                    <a:pt x="728380" y="342767"/>
                  </a:cubicBezTo>
                  <a:close/>
                  <a:moveTo>
                    <a:pt x="556997" y="342767"/>
                  </a:moveTo>
                  <a:cubicBezTo>
                    <a:pt x="580659" y="342767"/>
                    <a:pt x="599843" y="361946"/>
                    <a:pt x="599843" y="385613"/>
                  </a:cubicBezTo>
                  <a:cubicBezTo>
                    <a:pt x="599843" y="409278"/>
                    <a:pt x="580659" y="428459"/>
                    <a:pt x="556997" y="428459"/>
                  </a:cubicBezTo>
                  <a:cubicBezTo>
                    <a:pt x="533332" y="428459"/>
                    <a:pt x="514151" y="409278"/>
                    <a:pt x="514151" y="385613"/>
                  </a:cubicBezTo>
                  <a:cubicBezTo>
                    <a:pt x="514151" y="361946"/>
                    <a:pt x="533332" y="342767"/>
                    <a:pt x="556997" y="342767"/>
                  </a:cubicBezTo>
                  <a:close/>
                  <a:moveTo>
                    <a:pt x="385613" y="342767"/>
                  </a:moveTo>
                  <a:cubicBezTo>
                    <a:pt x="409275" y="342767"/>
                    <a:pt x="428459" y="361946"/>
                    <a:pt x="428459" y="385613"/>
                  </a:cubicBezTo>
                  <a:cubicBezTo>
                    <a:pt x="428459" y="409278"/>
                    <a:pt x="409275" y="428459"/>
                    <a:pt x="385613" y="428459"/>
                  </a:cubicBezTo>
                  <a:cubicBezTo>
                    <a:pt x="361949" y="428459"/>
                    <a:pt x="342767" y="409278"/>
                    <a:pt x="342767" y="385613"/>
                  </a:cubicBezTo>
                  <a:cubicBezTo>
                    <a:pt x="342767" y="361946"/>
                    <a:pt x="361949" y="342767"/>
                    <a:pt x="385613" y="342767"/>
                  </a:cubicBezTo>
                  <a:close/>
                  <a:moveTo>
                    <a:pt x="214230" y="342767"/>
                  </a:moveTo>
                  <a:cubicBezTo>
                    <a:pt x="237892" y="342767"/>
                    <a:pt x="257075" y="361946"/>
                    <a:pt x="257075" y="385613"/>
                  </a:cubicBezTo>
                  <a:cubicBezTo>
                    <a:pt x="257075" y="409278"/>
                    <a:pt x="237892" y="428459"/>
                    <a:pt x="214230" y="428459"/>
                  </a:cubicBezTo>
                  <a:cubicBezTo>
                    <a:pt x="190565" y="428459"/>
                    <a:pt x="171384" y="409278"/>
                    <a:pt x="171384" y="385613"/>
                  </a:cubicBezTo>
                  <a:cubicBezTo>
                    <a:pt x="171384" y="361946"/>
                    <a:pt x="190565" y="342767"/>
                    <a:pt x="214230" y="342767"/>
                  </a:cubicBezTo>
                  <a:close/>
                  <a:moveTo>
                    <a:pt x="42846" y="342767"/>
                  </a:moveTo>
                  <a:cubicBezTo>
                    <a:pt x="66508" y="342767"/>
                    <a:pt x="85692" y="361946"/>
                    <a:pt x="85692" y="385613"/>
                  </a:cubicBezTo>
                  <a:cubicBezTo>
                    <a:pt x="85692" y="409278"/>
                    <a:pt x="66508" y="428459"/>
                    <a:pt x="42846" y="428459"/>
                  </a:cubicBezTo>
                  <a:cubicBezTo>
                    <a:pt x="19182" y="428459"/>
                    <a:pt x="0" y="409278"/>
                    <a:pt x="0" y="385613"/>
                  </a:cubicBezTo>
                  <a:cubicBezTo>
                    <a:pt x="0" y="361946"/>
                    <a:pt x="19182" y="342767"/>
                    <a:pt x="42846" y="342767"/>
                  </a:cubicBezTo>
                  <a:close/>
                  <a:moveTo>
                    <a:pt x="1242531" y="171384"/>
                  </a:moveTo>
                  <a:cubicBezTo>
                    <a:pt x="1266193" y="171384"/>
                    <a:pt x="1285377" y="190563"/>
                    <a:pt x="1285377" y="214230"/>
                  </a:cubicBezTo>
                  <a:cubicBezTo>
                    <a:pt x="1285377" y="237894"/>
                    <a:pt x="1266193" y="257076"/>
                    <a:pt x="1242531" y="257076"/>
                  </a:cubicBezTo>
                  <a:cubicBezTo>
                    <a:pt x="1218867" y="257076"/>
                    <a:pt x="1199685" y="237894"/>
                    <a:pt x="1199685" y="214230"/>
                  </a:cubicBezTo>
                  <a:cubicBezTo>
                    <a:pt x="1199685" y="190563"/>
                    <a:pt x="1218867" y="171384"/>
                    <a:pt x="1242531" y="171384"/>
                  </a:cubicBezTo>
                  <a:close/>
                  <a:moveTo>
                    <a:pt x="1071148" y="171384"/>
                  </a:moveTo>
                  <a:cubicBezTo>
                    <a:pt x="1094809" y="171384"/>
                    <a:pt x="1113993" y="190563"/>
                    <a:pt x="1113993" y="214230"/>
                  </a:cubicBezTo>
                  <a:cubicBezTo>
                    <a:pt x="1113993" y="237894"/>
                    <a:pt x="1094809" y="257076"/>
                    <a:pt x="1071148" y="257076"/>
                  </a:cubicBezTo>
                  <a:cubicBezTo>
                    <a:pt x="1047483" y="257076"/>
                    <a:pt x="1028302" y="237894"/>
                    <a:pt x="1028302" y="214230"/>
                  </a:cubicBezTo>
                  <a:cubicBezTo>
                    <a:pt x="1028302" y="190563"/>
                    <a:pt x="1047483" y="171384"/>
                    <a:pt x="1071148" y="171384"/>
                  </a:cubicBezTo>
                  <a:close/>
                  <a:moveTo>
                    <a:pt x="899764" y="171384"/>
                  </a:moveTo>
                  <a:cubicBezTo>
                    <a:pt x="923426" y="171384"/>
                    <a:pt x="942610" y="190563"/>
                    <a:pt x="942610" y="214230"/>
                  </a:cubicBezTo>
                  <a:cubicBezTo>
                    <a:pt x="942610" y="237894"/>
                    <a:pt x="923426" y="257076"/>
                    <a:pt x="899764" y="257076"/>
                  </a:cubicBezTo>
                  <a:cubicBezTo>
                    <a:pt x="876100" y="257076"/>
                    <a:pt x="856918" y="237894"/>
                    <a:pt x="856918" y="214230"/>
                  </a:cubicBezTo>
                  <a:cubicBezTo>
                    <a:pt x="856918" y="190563"/>
                    <a:pt x="876100" y="171384"/>
                    <a:pt x="899764" y="171384"/>
                  </a:cubicBezTo>
                  <a:close/>
                  <a:moveTo>
                    <a:pt x="728380" y="171384"/>
                  </a:moveTo>
                  <a:cubicBezTo>
                    <a:pt x="752042" y="171384"/>
                    <a:pt x="771226" y="190563"/>
                    <a:pt x="771226" y="214230"/>
                  </a:cubicBezTo>
                  <a:cubicBezTo>
                    <a:pt x="771226" y="237894"/>
                    <a:pt x="752042" y="257076"/>
                    <a:pt x="728380" y="257076"/>
                  </a:cubicBezTo>
                  <a:cubicBezTo>
                    <a:pt x="704716" y="257076"/>
                    <a:pt x="685535" y="237894"/>
                    <a:pt x="685535" y="214230"/>
                  </a:cubicBezTo>
                  <a:cubicBezTo>
                    <a:pt x="685535" y="190563"/>
                    <a:pt x="704716" y="171384"/>
                    <a:pt x="728380" y="171384"/>
                  </a:cubicBezTo>
                  <a:close/>
                  <a:moveTo>
                    <a:pt x="556997" y="171384"/>
                  </a:moveTo>
                  <a:cubicBezTo>
                    <a:pt x="580659" y="171384"/>
                    <a:pt x="599843" y="190563"/>
                    <a:pt x="599843" y="214230"/>
                  </a:cubicBezTo>
                  <a:cubicBezTo>
                    <a:pt x="599843" y="237894"/>
                    <a:pt x="580659" y="257076"/>
                    <a:pt x="556997" y="257076"/>
                  </a:cubicBezTo>
                  <a:cubicBezTo>
                    <a:pt x="533332" y="257076"/>
                    <a:pt x="514151" y="237894"/>
                    <a:pt x="514151" y="214230"/>
                  </a:cubicBezTo>
                  <a:cubicBezTo>
                    <a:pt x="514151" y="190563"/>
                    <a:pt x="533332" y="171384"/>
                    <a:pt x="556997" y="171384"/>
                  </a:cubicBezTo>
                  <a:close/>
                  <a:moveTo>
                    <a:pt x="385613" y="171384"/>
                  </a:moveTo>
                  <a:cubicBezTo>
                    <a:pt x="409275" y="171384"/>
                    <a:pt x="428459" y="190563"/>
                    <a:pt x="428459" y="214230"/>
                  </a:cubicBezTo>
                  <a:cubicBezTo>
                    <a:pt x="428459" y="237894"/>
                    <a:pt x="409275" y="257076"/>
                    <a:pt x="385613" y="257076"/>
                  </a:cubicBezTo>
                  <a:cubicBezTo>
                    <a:pt x="361949" y="257076"/>
                    <a:pt x="342767" y="237894"/>
                    <a:pt x="342767" y="214230"/>
                  </a:cubicBezTo>
                  <a:cubicBezTo>
                    <a:pt x="342767" y="190563"/>
                    <a:pt x="361949" y="171384"/>
                    <a:pt x="385613" y="171384"/>
                  </a:cubicBezTo>
                  <a:close/>
                  <a:moveTo>
                    <a:pt x="214230" y="171384"/>
                  </a:moveTo>
                  <a:cubicBezTo>
                    <a:pt x="237892" y="171384"/>
                    <a:pt x="257075" y="190563"/>
                    <a:pt x="257075" y="214230"/>
                  </a:cubicBezTo>
                  <a:cubicBezTo>
                    <a:pt x="257075" y="237894"/>
                    <a:pt x="237892" y="257076"/>
                    <a:pt x="214230" y="257076"/>
                  </a:cubicBezTo>
                  <a:cubicBezTo>
                    <a:pt x="190565" y="257076"/>
                    <a:pt x="171384" y="237894"/>
                    <a:pt x="171384" y="214230"/>
                  </a:cubicBezTo>
                  <a:cubicBezTo>
                    <a:pt x="171384" y="190563"/>
                    <a:pt x="190565" y="171384"/>
                    <a:pt x="214230" y="171384"/>
                  </a:cubicBezTo>
                  <a:close/>
                  <a:moveTo>
                    <a:pt x="42846" y="171384"/>
                  </a:moveTo>
                  <a:cubicBezTo>
                    <a:pt x="66508" y="171384"/>
                    <a:pt x="85692" y="190563"/>
                    <a:pt x="85692" y="214230"/>
                  </a:cubicBezTo>
                  <a:cubicBezTo>
                    <a:pt x="85692" y="237894"/>
                    <a:pt x="66508" y="257076"/>
                    <a:pt x="42846" y="257076"/>
                  </a:cubicBezTo>
                  <a:cubicBezTo>
                    <a:pt x="19182" y="257076"/>
                    <a:pt x="0" y="237894"/>
                    <a:pt x="0" y="214230"/>
                  </a:cubicBezTo>
                  <a:cubicBezTo>
                    <a:pt x="0" y="190563"/>
                    <a:pt x="19182" y="171384"/>
                    <a:pt x="42846" y="171384"/>
                  </a:cubicBezTo>
                  <a:close/>
                  <a:moveTo>
                    <a:pt x="1242531" y="0"/>
                  </a:moveTo>
                  <a:cubicBezTo>
                    <a:pt x="1266193" y="0"/>
                    <a:pt x="1285377" y="19179"/>
                    <a:pt x="1285377" y="42846"/>
                  </a:cubicBezTo>
                  <a:cubicBezTo>
                    <a:pt x="1285377" y="66511"/>
                    <a:pt x="1266193" y="85692"/>
                    <a:pt x="1242531" y="85692"/>
                  </a:cubicBezTo>
                  <a:cubicBezTo>
                    <a:pt x="1218867" y="85692"/>
                    <a:pt x="1199685" y="66511"/>
                    <a:pt x="1199685" y="42846"/>
                  </a:cubicBezTo>
                  <a:cubicBezTo>
                    <a:pt x="1199685" y="19179"/>
                    <a:pt x="1218867" y="0"/>
                    <a:pt x="1242531" y="0"/>
                  </a:cubicBezTo>
                  <a:close/>
                  <a:moveTo>
                    <a:pt x="1071148" y="0"/>
                  </a:moveTo>
                  <a:cubicBezTo>
                    <a:pt x="1094809" y="0"/>
                    <a:pt x="1113993" y="19179"/>
                    <a:pt x="1113993" y="42846"/>
                  </a:cubicBezTo>
                  <a:cubicBezTo>
                    <a:pt x="1113993" y="66511"/>
                    <a:pt x="1094809" y="85692"/>
                    <a:pt x="1071148" y="85692"/>
                  </a:cubicBezTo>
                  <a:cubicBezTo>
                    <a:pt x="1047483" y="85692"/>
                    <a:pt x="1028302" y="66511"/>
                    <a:pt x="1028302" y="42846"/>
                  </a:cubicBezTo>
                  <a:cubicBezTo>
                    <a:pt x="1028302" y="19179"/>
                    <a:pt x="1047483" y="0"/>
                    <a:pt x="1071148" y="0"/>
                  </a:cubicBezTo>
                  <a:close/>
                  <a:moveTo>
                    <a:pt x="899764" y="0"/>
                  </a:moveTo>
                  <a:cubicBezTo>
                    <a:pt x="923426" y="0"/>
                    <a:pt x="942610" y="19179"/>
                    <a:pt x="942610" y="42846"/>
                  </a:cubicBezTo>
                  <a:cubicBezTo>
                    <a:pt x="942610" y="66511"/>
                    <a:pt x="923426" y="85692"/>
                    <a:pt x="899764" y="85692"/>
                  </a:cubicBezTo>
                  <a:cubicBezTo>
                    <a:pt x="876100" y="85692"/>
                    <a:pt x="856918" y="66511"/>
                    <a:pt x="856918" y="42846"/>
                  </a:cubicBezTo>
                  <a:cubicBezTo>
                    <a:pt x="856918" y="19179"/>
                    <a:pt x="876100" y="0"/>
                    <a:pt x="899764" y="0"/>
                  </a:cubicBezTo>
                  <a:close/>
                  <a:moveTo>
                    <a:pt x="728380" y="0"/>
                  </a:moveTo>
                  <a:cubicBezTo>
                    <a:pt x="752042" y="0"/>
                    <a:pt x="771226" y="19179"/>
                    <a:pt x="771226" y="42846"/>
                  </a:cubicBezTo>
                  <a:cubicBezTo>
                    <a:pt x="771226" y="66511"/>
                    <a:pt x="752042" y="85692"/>
                    <a:pt x="728380" y="85692"/>
                  </a:cubicBezTo>
                  <a:cubicBezTo>
                    <a:pt x="704716" y="85692"/>
                    <a:pt x="685535" y="66511"/>
                    <a:pt x="685535" y="42846"/>
                  </a:cubicBezTo>
                  <a:cubicBezTo>
                    <a:pt x="685535" y="19179"/>
                    <a:pt x="704716" y="0"/>
                    <a:pt x="728380" y="0"/>
                  </a:cubicBezTo>
                  <a:close/>
                  <a:moveTo>
                    <a:pt x="556997" y="0"/>
                  </a:moveTo>
                  <a:cubicBezTo>
                    <a:pt x="580659" y="0"/>
                    <a:pt x="599843" y="19179"/>
                    <a:pt x="599843" y="42846"/>
                  </a:cubicBezTo>
                  <a:cubicBezTo>
                    <a:pt x="599843" y="66511"/>
                    <a:pt x="580659" y="85692"/>
                    <a:pt x="556997" y="85692"/>
                  </a:cubicBezTo>
                  <a:cubicBezTo>
                    <a:pt x="533332" y="85692"/>
                    <a:pt x="514151" y="66511"/>
                    <a:pt x="514151" y="42846"/>
                  </a:cubicBezTo>
                  <a:cubicBezTo>
                    <a:pt x="514151" y="19179"/>
                    <a:pt x="533332" y="0"/>
                    <a:pt x="556997" y="0"/>
                  </a:cubicBezTo>
                  <a:close/>
                  <a:moveTo>
                    <a:pt x="385613" y="0"/>
                  </a:moveTo>
                  <a:cubicBezTo>
                    <a:pt x="409275" y="0"/>
                    <a:pt x="428459" y="19179"/>
                    <a:pt x="428459" y="42846"/>
                  </a:cubicBezTo>
                  <a:cubicBezTo>
                    <a:pt x="428459" y="66511"/>
                    <a:pt x="409275" y="85692"/>
                    <a:pt x="385613" y="85692"/>
                  </a:cubicBezTo>
                  <a:cubicBezTo>
                    <a:pt x="361949" y="85692"/>
                    <a:pt x="342767" y="66511"/>
                    <a:pt x="342767" y="42846"/>
                  </a:cubicBezTo>
                  <a:cubicBezTo>
                    <a:pt x="342767" y="19179"/>
                    <a:pt x="361949" y="0"/>
                    <a:pt x="385613" y="0"/>
                  </a:cubicBezTo>
                  <a:close/>
                  <a:moveTo>
                    <a:pt x="214230" y="0"/>
                  </a:moveTo>
                  <a:cubicBezTo>
                    <a:pt x="237892" y="0"/>
                    <a:pt x="257075" y="19179"/>
                    <a:pt x="257075" y="42846"/>
                  </a:cubicBezTo>
                  <a:cubicBezTo>
                    <a:pt x="257075" y="66511"/>
                    <a:pt x="237892" y="85692"/>
                    <a:pt x="214230" y="85692"/>
                  </a:cubicBezTo>
                  <a:cubicBezTo>
                    <a:pt x="190565" y="85692"/>
                    <a:pt x="171384" y="66511"/>
                    <a:pt x="171384" y="42846"/>
                  </a:cubicBezTo>
                  <a:cubicBezTo>
                    <a:pt x="171384" y="19179"/>
                    <a:pt x="190565" y="0"/>
                    <a:pt x="214230" y="0"/>
                  </a:cubicBezTo>
                  <a:close/>
                  <a:moveTo>
                    <a:pt x="42846" y="0"/>
                  </a:moveTo>
                  <a:cubicBezTo>
                    <a:pt x="66508" y="0"/>
                    <a:pt x="85692" y="19179"/>
                    <a:pt x="85692" y="42846"/>
                  </a:cubicBezTo>
                  <a:cubicBezTo>
                    <a:pt x="85692" y="66511"/>
                    <a:pt x="66508" y="85692"/>
                    <a:pt x="42846" y="85692"/>
                  </a:cubicBezTo>
                  <a:cubicBezTo>
                    <a:pt x="19182" y="85692"/>
                    <a:pt x="0" y="66511"/>
                    <a:pt x="0" y="42846"/>
                  </a:cubicBezTo>
                  <a:cubicBezTo>
                    <a:pt x="0" y="19179"/>
                    <a:pt x="19182" y="0"/>
                    <a:pt x="42846" y="0"/>
                  </a:cubicBez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="horz" wrap="square" lIns="91392" tIns="45696" rIns="91392" bIns="45696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sp>
        <p:nvSpPr>
          <p:cNvPr id="234" name="矩形: 圆角 233"/>
          <p:cNvSpPr/>
          <p:nvPr/>
        </p:nvSpPr>
        <p:spPr>
          <a:xfrm>
            <a:off x="-70692" y="4256852"/>
            <a:ext cx="12259518" cy="2666951"/>
          </a:xfrm>
          <a:prstGeom prst="roundRect">
            <a:avLst>
              <a:gd name="adj" fmla="val 2388"/>
            </a:avLst>
          </a:prstGeom>
          <a:solidFill>
            <a:schemeClr val="accent2"/>
          </a:solidFill>
          <a:ln w="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392" tIns="45696" rIns="91392" bIns="45696" numCol="1" spcCol="0" rtlCol="0" fromWordArt="0" anchor="ctr" anchorCtr="0" forceAA="0" compatLnSpc="1">
            <a:noAutofit/>
          </a:bodyPr>
          <a:lstStyle/>
          <a:p>
            <a:pPr marL="0" marR="0" lvl="0" indent="0" algn="ctr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240" name="任意多边形: 形状 239"/>
          <p:cNvSpPr/>
          <p:nvPr/>
        </p:nvSpPr>
        <p:spPr>
          <a:xfrm flipV="1">
            <a:off x="-922319" y="5838690"/>
            <a:ext cx="13986508" cy="347059"/>
          </a:xfrm>
          <a:custGeom>
            <a:avLst/>
            <a:gdLst>
              <a:gd name="connsiteX0" fmla="*/ 0 w 13993793"/>
              <a:gd name="connsiteY0" fmla="*/ 0 h 347240"/>
              <a:gd name="connsiteX1" fmla="*/ 7014259 w 13993793"/>
              <a:gd name="connsiteY1" fmla="*/ 347240 h 347240"/>
              <a:gd name="connsiteX2" fmla="*/ 13993793 w 13993793"/>
              <a:gd name="connsiteY2" fmla="*/ 0 h 34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993793" h="347240">
                <a:moveTo>
                  <a:pt x="0" y="0"/>
                </a:moveTo>
                <a:cubicBezTo>
                  <a:pt x="2340980" y="173620"/>
                  <a:pt x="4681960" y="347240"/>
                  <a:pt x="7014259" y="347240"/>
                </a:cubicBezTo>
                <a:cubicBezTo>
                  <a:pt x="9346558" y="347240"/>
                  <a:pt x="11670175" y="173620"/>
                  <a:pt x="13993793" y="0"/>
                </a:cubicBezTo>
              </a:path>
            </a:pathLst>
          </a:custGeom>
          <a:noFill/>
          <a:ln w="19050" cap="flat" cmpd="sng" algn="ctr">
            <a:gradFill>
              <a:gsLst>
                <a:gs pos="5000">
                  <a:srgbClr val="FFFADC">
                    <a:alpha val="0"/>
                  </a:srgbClr>
                </a:gs>
                <a:gs pos="50000">
                  <a:srgbClr val="FFFADC"/>
                </a:gs>
                <a:gs pos="95000">
                  <a:srgbClr val="FFFADC">
                    <a:alpha val="0"/>
                  </a:srgbClr>
                </a:gs>
              </a:gsLst>
              <a:lin ang="0" scaled="0"/>
            </a:gra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241" name="任意多边形: 形状 240"/>
          <p:cNvSpPr/>
          <p:nvPr/>
        </p:nvSpPr>
        <p:spPr>
          <a:xfrm>
            <a:off x="-953777" y="2537683"/>
            <a:ext cx="13986508" cy="347059"/>
          </a:xfrm>
          <a:custGeom>
            <a:avLst/>
            <a:gdLst>
              <a:gd name="connsiteX0" fmla="*/ 0 w 13993793"/>
              <a:gd name="connsiteY0" fmla="*/ 0 h 347240"/>
              <a:gd name="connsiteX1" fmla="*/ 7014259 w 13993793"/>
              <a:gd name="connsiteY1" fmla="*/ 347240 h 347240"/>
              <a:gd name="connsiteX2" fmla="*/ 13993793 w 13993793"/>
              <a:gd name="connsiteY2" fmla="*/ 0 h 34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993793" h="347240">
                <a:moveTo>
                  <a:pt x="0" y="0"/>
                </a:moveTo>
                <a:cubicBezTo>
                  <a:pt x="2340980" y="173620"/>
                  <a:pt x="4681960" y="347240"/>
                  <a:pt x="7014259" y="347240"/>
                </a:cubicBezTo>
                <a:cubicBezTo>
                  <a:pt x="9346558" y="347240"/>
                  <a:pt x="11670175" y="173620"/>
                  <a:pt x="13993793" y="0"/>
                </a:cubicBezTo>
              </a:path>
            </a:pathLst>
          </a:custGeom>
          <a:noFill/>
          <a:ln w="9525" cap="flat" cmpd="sng" algn="ctr">
            <a:gradFill>
              <a:gsLst>
                <a:gs pos="20000">
                  <a:srgbClr val="FFC000"/>
                </a:gs>
                <a:gs pos="50000">
                  <a:srgbClr val="FFC000"/>
                </a:gs>
                <a:gs pos="80000">
                  <a:srgbClr val="FFC000"/>
                </a:gs>
              </a:gsLst>
              <a:lin ang="0" scaled="0"/>
            </a:gra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242" name="任意多边形: 形状 241"/>
          <p:cNvSpPr/>
          <p:nvPr/>
        </p:nvSpPr>
        <p:spPr>
          <a:xfrm flipV="1">
            <a:off x="-922319" y="5881022"/>
            <a:ext cx="13986508" cy="347059"/>
          </a:xfrm>
          <a:custGeom>
            <a:avLst/>
            <a:gdLst>
              <a:gd name="connsiteX0" fmla="*/ 0 w 13993793"/>
              <a:gd name="connsiteY0" fmla="*/ 0 h 347240"/>
              <a:gd name="connsiteX1" fmla="*/ 7014259 w 13993793"/>
              <a:gd name="connsiteY1" fmla="*/ 347240 h 347240"/>
              <a:gd name="connsiteX2" fmla="*/ 13993793 w 13993793"/>
              <a:gd name="connsiteY2" fmla="*/ 0 h 34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993793" h="347240">
                <a:moveTo>
                  <a:pt x="0" y="0"/>
                </a:moveTo>
                <a:cubicBezTo>
                  <a:pt x="2340980" y="173620"/>
                  <a:pt x="4681960" y="347240"/>
                  <a:pt x="7014259" y="347240"/>
                </a:cubicBezTo>
                <a:cubicBezTo>
                  <a:pt x="9346558" y="347240"/>
                  <a:pt x="11670175" y="173620"/>
                  <a:pt x="13993793" y="0"/>
                </a:cubicBezTo>
              </a:path>
            </a:pathLst>
          </a:custGeom>
          <a:noFill/>
          <a:ln w="9525" cap="flat" cmpd="sng" algn="ctr">
            <a:gradFill>
              <a:gsLst>
                <a:gs pos="20000">
                  <a:srgbClr val="FFFADC">
                    <a:alpha val="0"/>
                  </a:srgbClr>
                </a:gs>
                <a:gs pos="50000">
                  <a:srgbClr val="FFFADC"/>
                </a:gs>
                <a:gs pos="80000">
                  <a:srgbClr val="FFFADC">
                    <a:alpha val="0"/>
                  </a:srgbClr>
                </a:gs>
              </a:gsLst>
              <a:lin ang="0" scaled="0"/>
            </a:gra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245" name="文本框 244"/>
          <p:cNvSpPr txBox="1"/>
          <p:nvPr/>
        </p:nvSpPr>
        <p:spPr>
          <a:xfrm>
            <a:off x="2261235" y="1139825"/>
            <a:ext cx="745045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5395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阿里巴巴普惠体 H" panose="00020600040101010101" pitchFamily="18" charset="-122"/>
              </a:rPr>
              <a:t>事必有法，然后可成</a:t>
            </a:r>
            <a:endParaRPr kumimoji="0" lang="zh-CN" altLang="en-US" sz="5395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阿里巴巴普惠体 H" panose="00020600040101010101" pitchFamily="18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493159" y="2887038"/>
            <a:ext cx="1962365" cy="2897313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  <a:ln w="19050">
            <a:solidFill>
              <a:srgbClr val="FFFADC"/>
            </a:solidFill>
          </a:ln>
          <a:effectLst>
            <a:reflection blurRad="63500" stA="30000" endPos="27000" dist="50800" dir="5400000" sy="-100000" algn="bl" rotWithShape="0"/>
          </a:effectLst>
          <a:scene3d>
            <a:camera prst="perspective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506895" y="2989779"/>
            <a:ext cx="1808251" cy="2815120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  <a:ln w="19050">
            <a:solidFill>
              <a:srgbClr val="FFFADC"/>
            </a:solidFill>
          </a:ln>
          <a:effectLst>
            <a:reflection blurRad="63500" stA="30000" endPos="27000" dist="50800" dir="5400000" sy="-100000" algn="bl" rotWithShape="0"/>
          </a:effectLst>
          <a:scene3d>
            <a:camera prst="perspective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4397341" y="3071973"/>
            <a:ext cx="1643864" cy="2630184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  <a:ln w="19050">
            <a:solidFill>
              <a:srgbClr val="FFFADC"/>
            </a:solidFill>
          </a:ln>
          <a:effectLst>
            <a:reflection blurRad="63500" stA="30000" endPos="27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6164496" y="3071973"/>
            <a:ext cx="1684960" cy="2630184"/>
          </a:xfrm>
          <a:prstGeom prst="rect">
            <a:avLst/>
          </a:prstGeom>
          <a:blipFill rotWithShape="1">
            <a:blip r:embed="rId5"/>
            <a:stretch>
              <a:fillRect/>
            </a:stretch>
          </a:blipFill>
          <a:ln w="19050">
            <a:solidFill>
              <a:srgbClr val="FFFADC"/>
            </a:solidFill>
          </a:ln>
          <a:effectLst>
            <a:reflection blurRad="63500" stA="30000" endPos="27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7962473" y="2989779"/>
            <a:ext cx="1808251" cy="2815120"/>
          </a:xfrm>
          <a:prstGeom prst="rect">
            <a:avLst/>
          </a:prstGeom>
          <a:blipFill rotWithShape="1">
            <a:blip r:embed="rId6"/>
            <a:stretch>
              <a:fillRect/>
            </a:stretch>
          </a:blipFill>
          <a:ln w="19050">
            <a:solidFill>
              <a:srgbClr val="FFFADC"/>
            </a:solidFill>
          </a:ln>
          <a:effectLst>
            <a:reflection blurRad="63500" stA="30000" endPos="27000" dist="50800" dir="5400000" sy="-100000" algn="bl" rotWithShape="0"/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9801546" y="2928135"/>
            <a:ext cx="1812386" cy="2897313"/>
          </a:xfrm>
          <a:prstGeom prst="rect">
            <a:avLst/>
          </a:prstGeom>
          <a:blipFill rotWithShape="1">
            <a:blip r:embed="rId7"/>
            <a:stretch>
              <a:fillRect/>
            </a:stretch>
          </a:blipFill>
          <a:ln w="19050">
            <a:solidFill>
              <a:srgbClr val="FFFADC"/>
            </a:solidFill>
          </a:ln>
          <a:effectLst>
            <a:reflection blurRad="63500" stA="30000" endPos="27000" dist="50800" dir="5400000" sy="-100000" algn="bl" rotWithShape="0"/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1771454" y="1978870"/>
            <a:ext cx="8649092" cy="810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200" kern="1400" spc="100">
                <a:solidFill>
                  <a:schemeClr val="bg2">
                    <a:lumMod val="2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400" cap="none" spc="10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cs"/>
                <a:sym typeface="思源黑体 CN Normal" panose="020B0400000000000000" pitchFamily="34" charset="-122"/>
              </a:rPr>
              <a:t>学校紧盯校门、食堂、活动等重点领域和关键环节，以严而又严、细而又细的管控，把风险牢牢锁在可控范围，让关键环节不出纰漏、不留空当</a:t>
            </a:r>
            <a:endParaRPr kumimoji="0" lang="zh-CN" altLang="en-US" sz="1800" b="0" i="0" u="none" strike="noStrike" kern="1400" cap="none" spc="10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  <a:sym typeface="思源黑体 CN Normal" panose="020B0400000000000000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eelOff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build="allAtOnce"/>
      <p:bldP spid="9" grpId="1"/>
      <p:bldP spid="2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 2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华文中宋" panose="02010600040101010101" charset="-122"/>
              <a:ea typeface="华文中宋" panose="02010600040101010101" charset="-122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1">
            <a:alphaModFix amt="66000"/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5000"/>
                    </a14:imgEffect>
                  </a14:imgLayer>
                </a14:imgProps>
              </a:ext>
            </a:extLst>
          </a:blip>
          <a:srcRect l="1439" t="44052" r="1439" b="44052"/>
          <a:stretch>
            <a:fillRect/>
          </a:stretch>
        </p:blipFill>
        <p:spPr>
          <a:xfrm rot="16200000">
            <a:off x="2667001" y="-1971675"/>
            <a:ext cx="6858000" cy="10801350"/>
          </a:xfrm>
          <a:custGeom>
            <a:avLst/>
            <a:gdLst>
              <a:gd name="connsiteX0" fmla="*/ 6858000 w 6858000"/>
              <a:gd name="connsiteY0" fmla="*/ 7053476 h 10801350"/>
              <a:gd name="connsiteX1" fmla="*/ 6858000 w 6858000"/>
              <a:gd name="connsiteY1" fmla="*/ 9573074 h 10801350"/>
              <a:gd name="connsiteX2" fmla="*/ 6660310 w 6858000"/>
              <a:gd name="connsiteY2" fmla="*/ 9728427 h 10801350"/>
              <a:gd name="connsiteX3" fmla="*/ 3429000 w 6858000"/>
              <a:gd name="connsiteY3" fmla="*/ 10801350 h 10801350"/>
              <a:gd name="connsiteX4" fmla="*/ 197690 w 6858000"/>
              <a:gd name="connsiteY4" fmla="*/ 9728426 h 10801350"/>
              <a:gd name="connsiteX5" fmla="*/ 0 w 6858000"/>
              <a:gd name="connsiteY5" fmla="*/ 9573072 h 10801350"/>
              <a:gd name="connsiteX6" fmla="*/ 0 w 6858000"/>
              <a:gd name="connsiteY6" fmla="*/ 7053473 h 10801350"/>
              <a:gd name="connsiteX7" fmla="*/ 82585 w 6858000"/>
              <a:gd name="connsiteY7" fmla="*/ 7214720 h 10801350"/>
              <a:gd name="connsiteX8" fmla="*/ 3429000 w 6858000"/>
              <a:gd name="connsiteY8" fmla="*/ 9206423 h 10801350"/>
              <a:gd name="connsiteX9" fmla="*/ 6775415 w 6858000"/>
              <a:gd name="connsiteY9" fmla="*/ 7214721 h 10801350"/>
              <a:gd name="connsiteX10" fmla="*/ 6858000 w 6858000"/>
              <a:gd name="connsiteY10" fmla="*/ 1228276 h 10801350"/>
              <a:gd name="connsiteX11" fmla="*/ 6858000 w 6858000"/>
              <a:gd name="connsiteY11" fmla="*/ 3747874 h 10801350"/>
              <a:gd name="connsiteX12" fmla="*/ 6775415 w 6858000"/>
              <a:gd name="connsiteY12" fmla="*/ 3586629 h 10801350"/>
              <a:gd name="connsiteX13" fmla="*/ 3429001 w 6858000"/>
              <a:gd name="connsiteY13" fmla="*/ 1594927 h 10801350"/>
              <a:gd name="connsiteX14" fmla="*/ 82586 w 6858000"/>
              <a:gd name="connsiteY14" fmla="*/ 3586629 h 10801350"/>
              <a:gd name="connsiteX15" fmla="*/ 0 w 6858000"/>
              <a:gd name="connsiteY15" fmla="*/ 3747875 h 10801350"/>
              <a:gd name="connsiteX16" fmla="*/ 0 w 6858000"/>
              <a:gd name="connsiteY16" fmla="*/ 1228277 h 10801350"/>
              <a:gd name="connsiteX17" fmla="*/ 197691 w 6858000"/>
              <a:gd name="connsiteY17" fmla="*/ 1072923 h 10801350"/>
              <a:gd name="connsiteX18" fmla="*/ 3429001 w 6858000"/>
              <a:gd name="connsiteY18" fmla="*/ 0 h 10801350"/>
              <a:gd name="connsiteX19" fmla="*/ 6660310 w 6858000"/>
              <a:gd name="connsiteY19" fmla="*/ 1072923 h 10801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858000" h="10801350">
                <a:moveTo>
                  <a:pt x="6858000" y="7053476"/>
                </a:moveTo>
                <a:lnTo>
                  <a:pt x="6858000" y="9573074"/>
                </a:lnTo>
                <a:lnTo>
                  <a:pt x="6660310" y="9728427"/>
                </a:lnTo>
                <a:cubicBezTo>
                  <a:pt x="5759247" y="10402291"/>
                  <a:pt x="4640726" y="10801350"/>
                  <a:pt x="3429000" y="10801350"/>
                </a:cubicBezTo>
                <a:cubicBezTo>
                  <a:pt x="2217274" y="10801350"/>
                  <a:pt x="1098753" y="10402290"/>
                  <a:pt x="197690" y="9728426"/>
                </a:cubicBezTo>
                <a:lnTo>
                  <a:pt x="0" y="9573072"/>
                </a:lnTo>
                <a:lnTo>
                  <a:pt x="0" y="7053473"/>
                </a:lnTo>
                <a:lnTo>
                  <a:pt x="82585" y="7214720"/>
                </a:lnTo>
                <a:cubicBezTo>
                  <a:pt x="727048" y="8401067"/>
                  <a:pt x="1983974" y="9206423"/>
                  <a:pt x="3429000" y="9206423"/>
                </a:cubicBezTo>
                <a:cubicBezTo>
                  <a:pt x="4874027" y="9206423"/>
                  <a:pt x="6130953" y="8401068"/>
                  <a:pt x="6775415" y="7214721"/>
                </a:cubicBezTo>
                <a:close/>
                <a:moveTo>
                  <a:pt x="6858000" y="1228276"/>
                </a:moveTo>
                <a:lnTo>
                  <a:pt x="6858000" y="3747874"/>
                </a:lnTo>
                <a:lnTo>
                  <a:pt x="6775415" y="3586629"/>
                </a:lnTo>
                <a:cubicBezTo>
                  <a:pt x="6130953" y="2400282"/>
                  <a:pt x="4874027" y="1594927"/>
                  <a:pt x="3429001" y="1594927"/>
                </a:cubicBezTo>
                <a:cubicBezTo>
                  <a:pt x="1983974" y="1594927"/>
                  <a:pt x="727048" y="2400281"/>
                  <a:pt x="82586" y="3586629"/>
                </a:cubicBezTo>
                <a:lnTo>
                  <a:pt x="0" y="3747875"/>
                </a:lnTo>
                <a:lnTo>
                  <a:pt x="0" y="1228277"/>
                </a:lnTo>
                <a:lnTo>
                  <a:pt x="197691" y="1072923"/>
                </a:lnTo>
                <a:cubicBezTo>
                  <a:pt x="1098754" y="399058"/>
                  <a:pt x="2217275" y="0"/>
                  <a:pt x="3429001" y="0"/>
                </a:cubicBezTo>
                <a:cubicBezTo>
                  <a:pt x="4640727" y="0"/>
                  <a:pt x="5759247" y="399058"/>
                  <a:pt x="6660310" y="1072923"/>
                </a:cubicBezTo>
                <a:close/>
              </a:path>
            </a:pathLst>
          </a:custGeom>
          <a:ln w="34925">
            <a:noFill/>
          </a:ln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3">
            <a:alphaModFix amt="76000"/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-528" y="-296"/>
            <a:ext cx="12193057" cy="6858594"/>
          </a:xfrm>
          <a:prstGeom prst="rect">
            <a:avLst/>
          </a:prstGeom>
        </p:spPr>
      </p:pic>
      <p:grpSp>
        <p:nvGrpSpPr>
          <p:cNvPr id="32" name="组合 31"/>
          <p:cNvGrpSpPr/>
          <p:nvPr/>
        </p:nvGrpSpPr>
        <p:grpSpPr>
          <a:xfrm>
            <a:off x="2533071" y="-152980"/>
            <a:ext cx="7138560" cy="7138560"/>
            <a:chOff x="-7016640" y="-2005387"/>
            <a:chExt cx="7138560" cy="7138560"/>
          </a:xfrm>
        </p:grpSpPr>
        <p:sp>
          <p:nvSpPr>
            <p:cNvPr id="33" name="圆: 空心 32"/>
            <p:cNvSpPr/>
            <p:nvPr/>
          </p:nvSpPr>
          <p:spPr>
            <a:xfrm>
              <a:off x="-6574680" y="-1563427"/>
              <a:ext cx="6254640" cy="6254640"/>
            </a:xfrm>
            <a:prstGeom prst="donut">
              <a:avLst>
                <a:gd name="adj" fmla="val 14679"/>
              </a:avLst>
            </a:prstGeom>
            <a:solidFill>
              <a:srgbClr val="6A412B">
                <a:alpha val="69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中宋" panose="02010600040101010101" charset="-122"/>
                <a:ea typeface="HarmonyOS Sans SC Light"/>
                <a:cs typeface="+mn-cs"/>
              </a:endParaRPr>
            </a:p>
          </p:txBody>
        </p:sp>
        <p:pic>
          <p:nvPicPr>
            <p:cNvPr id="34" name="图片 33"/>
            <p:cNvPicPr>
              <a:picLocks noChangeAspect="1"/>
            </p:cNvPicPr>
            <p:nvPr/>
          </p:nvPicPr>
          <p:blipFill>
            <a:blip r:embed="rId4"/>
            <a:srcRect l="21256" r="714"/>
            <a:stretch>
              <a:fillRect/>
            </a:stretch>
          </p:blipFill>
          <p:spPr>
            <a:xfrm>
              <a:off x="-6742320" y="-1743766"/>
              <a:ext cx="6589920" cy="6589918"/>
            </a:xfrm>
            <a:custGeom>
              <a:avLst/>
              <a:gdLst>
                <a:gd name="connsiteX0" fmla="*/ 5156201 w 5156201"/>
                <a:gd name="connsiteY0" fmla="*/ 2578102 h 5156203"/>
                <a:gd name="connsiteX1" fmla="*/ 2578100 w 5156201"/>
                <a:gd name="connsiteY1" fmla="*/ 5156203 h 5156203"/>
                <a:gd name="connsiteX2" fmla="*/ 0 w 5156201"/>
                <a:gd name="connsiteY2" fmla="*/ 2578101 h 5156203"/>
                <a:gd name="connsiteX3" fmla="*/ 2578101 w 5156201"/>
                <a:gd name="connsiteY3" fmla="*/ 1 h 5156203"/>
                <a:gd name="connsiteX4" fmla="*/ 5156201 w 5156201"/>
                <a:gd name="connsiteY4" fmla="*/ 2578102 h 5156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6201" h="5156203">
                  <a:moveTo>
                    <a:pt x="5156201" y="2578102"/>
                  </a:moveTo>
                  <a:cubicBezTo>
                    <a:pt x="5156201" y="4001948"/>
                    <a:pt x="4001946" y="5156203"/>
                    <a:pt x="2578100" y="5156203"/>
                  </a:cubicBezTo>
                  <a:cubicBezTo>
                    <a:pt x="1154254" y="5156203"/>
                    <a:pt x="0" y="4001947"/>
                    <a:pt x="0" y="2578101"/>
                  </a:cubicBezTo>
                  <a:cubicBezTo>
                    <a:pt x="0" y="1154255"/>
                    <a:pt x="1154255" y="0"/>
                    <a:pt x="2578101" y="1"/>
                  </a:cubicBezTo>
                  <a:cubicBezTo>
                    <a:pt x="4001946" y="1"/>
                    <a:pt x="5156201" y="1154256"/>
                    <a:pt x="5156201" y="2578102"/>
                  </a:cubicBezTo>
                  <a:close/>
                </a:path>
              </a:pathLst>
            </a:custGeom>
            <a:ln w="57150">
              <a:gradFill flip="none" rotWithShape="1">
                <a:gsLst>
                  <a:gs pos="100000">
                    <a:schemeClr val="accent1"/>
                  </a:gs>
                  <a:gs pos="0">
                    <a:schemeClr val="accent1">
                      <a:lumMod val="60000"/>
                      <a:lumOff val="40000"/>
                    </a:schemeClr>
                  </a:gs>
                </a:gsLst>
                <a:lin ang="2700000" scaled="1"/>
                <a:tileRect/>
              </a:gradFill>
            </a:ln>
            <a:effectLst>
              <a:innerShdw blurRad="114300">
                <a:prstClr val="black">
                  <a:alpha val="64000"/>
                </a:prstClr>
              </a:innerShdw>
            </a:effectLst>
          </p:spPr>
        </p:pic>
        <p:sp>
          <p:nvSpPr>
            <p:cNvPr id="35" name="椭圆 34"/>
            <p:cNvSpPr/>
            <p:nvPr/>
          </p:nvSpPr>
          <p:spPr>
            <a:xfrm>
              <a:off x="-6882620" y="-1922633"/>
              <a:ext cx="6883220" cy="6926062"/>
            </a:xfrm>
            <a:prstGeom prst="ellipse">
              <a:avLst/>
            </a:prstGeom>
            <a:solidFill>
              <a:srgbClr val="976031">
                <a:alpha val="72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charset="-122"/>
                <a:ea typeface="HarmonyOS Sans SC Light"/>
                <a:cs typeface="+mn-cs"/>
              </a:endParaRPr>
            </a:p>
          </p:txBody>
        </p:sp>
        <p:sp>
          <p:nvSpPr>
            <p:cNvPr id="36" name="圆: 空心 35"/>
            <p:cNvSpPr/>
            <p:nvPr/>
          </p:nvSpPr>
          <p:spPr>
            <a:xfrm>
              <a:off x="-7016640" y="-2005387"/>
              <a:ext cx="7138560" cy="7138560"/>
            </a:xfrm>
            <a:prstGeom prst="donut">
              <a:avLst>
                <a:gd name="adj" fmla="val 2498"/>
              </a:avLst>
            </a:prstGeom>
            <a:solidFill>
              <a:srgbClr val="B08866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中宋" panose="02010600040101010101" charset="-122"/>
                <a:ea typeface="HarmonyOS Sans SC Light"/>
                <a:cs typeface="+mn-cs"/>
              </a:endParaRPr>
            </a:p>
          </p:txBody>
        </p:sp>
      </p:grpSp>
      <p:sp>
        <p:nvSpPr>
          <p:cNvPr id="23" name="文本框 22"/>
          <p:cNvSpPr txBox="1"/>
          <p:nvPr/>
        </p:nvSpPr>
        <p:spPr>
          <a:xfrm>
            <a:off x="3079751" y="2577313"/>
            <a:ext cx="6146800" cy="21539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lvl="0" algn="ctr" fontAlgn="base">
              <a:buClrTx/>
              <a:buSzTx/>
              <a:buFontTx/>
              <a:defRPr/>
            </a:pPr>
            <a:r>
              <a:rPr lang="zh-CN" altLang="en-US" sz="960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演示流云楷" panose="02000600000000000000" pitchFamily="2" charset="-122"/>
                <a:ea typeface="演示流云楷" panose="02000600000000000000" pitchFamily="2" charset="-122"/>
                <a:cs typeface="演示流云楷" panose="02000600000000000000" pitchFamily="2" charset="-122"/>
                <a:sym typeface="思源黑体 CN Bold" panose="020B0800000000000000" charset="-122"/>
              </a:rPr>
              <a:t>处于快</a:t>
            </a:r>
            <a:endParaRPr lang="zh-CN" altLang="en-US" sz="960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演示流云楷" panose="02000600000000000000" pitchFamily="2" charset="-122"/>
              <a:ea typeface="演示流云楷" panose="02000600000000000000" pitchFamily="2" charset="-122"/>
              <a:cs typeface="演示流云楷" panose="02000600000000000000" pitchFamily="2" charset="-122"/>
              <a:sym typeface="思源黑体 CN Bold" panose="020B0800000000000000" charset="-122"/>
            </a:endParaRPr>
          </a:p>
          <a:p>
            <a:pPr lvl="0" algn="ctr" fontAlgn="base">
              <a:buClrTx/>
              <a:buSzTx/>
              <a:buFontTx/>
              <a:defRPr/>
            </a:pPr>
            <a:r>
              <a:rPr lang="zh-CN" altLang="en-US" sz="440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演示流云楷" panose="02000600000000000000" pitchFamily="2" charset="-122"/>
                <a:ea typeface="演示流云楷" panose="02000600000000000000" pitchFamily="2" charset="-122"/>
                <a:cs typeface="演示流云楷" panose="02000600000000000000" pitchFamily="2" charset="-122"/>
                <a:sym typeface="思源黑体 CN Bold" panose="020B0800000000000000" charset="-122"/>
              </a:rPr>
              <a:t>演练实战，把能力练得硬</a:t>
            </a:r>
            <a:endParaRPr lang="zh-CN" altLang="en-US" sz="440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演示流云楷" panose="02000600000000000000" pitchFamily="2" charset="-122"/>
              <a:ea typeface="演示流云楷" panose="02000600000000000000" pitchFamily="2" charset="-122"/>
              <a:cs typeface="演示流云楷" panose="02000600000000000000" pitchFamily="2" charset="-122"/>
              <a:sym typeface="思源黑体 CN Bold" panose="020B0800000000000000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4930459" y="333208"/>
            <a:ext cx="2331085" cy="255460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zh-CN" sz="16600" dirty="0">
                <a:gradFill flip="none" rotWithShape="1">
                  <a:gsLst>
                    <a:gs pos="47000">
                      <a:schemeClr val="bg1"/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  <a:tileRect/>
                </a:gradFill>
                <a:latin typeface="+mj-lt"/>
                <a:ea typeface="华文中宋" panose="02010600040101010101" charset="-122"/>
              </a:rPr>
              <a:t>04</a:t>
            </a:r>
            <a:endParaRPr lang="zh-CN" altLang="en-US" sz="16600" dirty="0">
              <a:gradFill flip="none" rotWithShape="1">
                <a:gsLst>
                  <a:gs pos="47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1"/>
                <a:tileRect/>
              </a:gradFill>
              <a:latin typeface="+mj-lt"/>
              <a:ea typeface="华文中宋" panose="0201060004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eelOff"/>
      </p:transition>
    </mc:Choice>
    <mc:Fallback>
      <p:transition spd="slow" advTm="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大气祥云山水线条元素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11" r="2169" b="25503"/>
          <a:stretch>
            <a:fillRect/>
          </a:stretch>
        </p:blipFill>
        <p:spPr bwMode="auto">
          <a:xfrm flipH="1">
            <a:off x="304800" y="237897"/>
            <a:ext cx="1956858" cy="685800"/>
          </a:xfrm>
          <a:custGeom>
            <a:avLst/>
            <a:gdLst>
              <a:gd name="connsiteX0" fmla="*/ 0 w 6709228"/>
              <a:gd name="connsiteY0" fmla="*/ 0 h 2351315"/>
              <a:gd name="connsiteX1" fmla="*/ 351971 w 6709228"/>
              <a:gd name="connsiteY1" fmla="*/ 0 h 2351315"/>
              <a:gd name="connsiteX2" fmla="*/ 351971 w 6709228"/>
              <a:gd name="connsiteY2" fmla="*/ 728134 h 2351315"/>
              <a:gd name="connsiteX3" fmla="*/ 639838 w 6709228"/>
              <a:gd name="connsiteY3" fmla="*/ 1016001 h 2351315"/>
              <a:gd name="connsiteX4" fmla="*/ 1863876 w 6709228"/>
              <a:gd name="connsiteY4" fmla="*/ 1016001 h 2351315"/>
              <a:gd name="connsiteX5" fmla="*/ 2151743 w 6709228"/>
              <a:gd name="connsiteY5" fmla="*/ 728134 h 2351315"/>
              <a:gd name="connsiteX6" fmla="*/ 2151743 w 6709228"/>
              <a:gd name="connsiteY6" fmla="*/ 0 h 2351315"/>
              <a:gd name="connsiteX7" fmla="*/ 6709228 w 6709228"/>
              <a:gd name="connsiteY7" fmla="*/ 0 h 2351315"/>
              <a:gd name="connsiteX8" fmla="*/ 6709228 w 6709228"/>
              <a:gd name="connsiteY8" fmla="*/ 2351315 h 2351315"/>
              <a:gd name="connsiteX9" fmla="*/ 0 w 6709228"/>
              <a:gd name="connsiteY9" fmla="*/ 2351315 h 2351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709228" h="2351315">
                <a:moveTo>
                  <a:pt x="0" y="0"/>
                </a:moveTo>
                <a:lnTo>
                  <a:pt x="351971" y="0"/>
                </a:lnTo>
                <a:lnTo>
                  <a:pt x="351971" y="728134"/>
                </a:lnTo>
                <a:cubicBezTo>
                  <a:pt x="351971" y="887119"/>
                  <a:pt x="480853" y="1016001"/>
                  <a:pt x="639838" y="1016001"/>
                </a:cubicBezTo>
                <a:lnTo>
                  <a:pt x="1863876" y="1016001"/>
                </a:lnTo>
                <a:cubicBezTo>
                  <a:pt x="2022861" y="1016001"/>
                  <a:pt x="2151743" y="887119"/>
                  <a:pt x="2151743" y="728134"/>
                </a:cubicBezTo>
                <a:lnTo>
                  <a:pt x="2151743" y="0"/>
                </a:lnTo>
                <a:lnTo>
                  <a:pt x="6709228" y="0"/>
                </a:lnTo>
                <a:lnTo>
                  <a:pt x="6709228" y="2351315"/>
                </a:lnTo>
                <a:lnTo>
                  <a:pt x="0" y="235131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本框 8"/>
          <p:cNvSpPr txBox="1"/>
          <p:nvPr/>
        </p:nvSpPr>
        <p:spPr>
          <a:xfrm>
            <a:off x="1348587" y="188109"/>
            <a:ext cx="701040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zh-CN" altLang="en-US" sz="3200" dirty="0">
                <a:gradFill>
                  <a:gsLst>
                    <a:gs pos="100000">
                      <a:schemeClr val="accent1">
                        <a:lumMod val="60000"/>
                        <a:lumOff val="40000"/>
                      </a:schemeClr>
                    </a:gs>
                    <a:gs pos="77000">
                      <a:srgbClr val="A8622D">
                        <a:lumMod val="99576"/>
                      </a:srgbClr>
                    </a:gs>
                    <a:gs pos="2000">
                      <a:srgbClr val="5B291B">
                        <a:lumMod val="74000"/>
                        <a:lumOff val="26000"/>
                      </a:srgbClr>
                    </a:gs>
                  </a:gsLst>
                  <a:lin ang="8400000" scaled="0"/>
                </a:gradFill>
                <a:latin typeface="演示镇魂行楷" panose="00000500000000000000" pitchFamily="2" charset="-122"/>
                <a:ea typeface="演示镇魂行楷" panose="00000500000000000000" pitchFamily="2" charset="-122"/>
              </a:rPr>
              <a:t>四、处于快——演练实战，把能力练得硬</a:t>
            </a:r>
            <a:endParaRPr kumimoji="1" lang="zh-CN" altLang="en-US" sz="3200" dirty="0"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77000">
                    <a:srgbClr val="A8622D">
                      <a:lumMod val="99576"/>
                    </a:srgbClr>
                  </a:gs>
                  <a:gs pos="2000">
                    <a:srgbClr val="5B291B">
                      <a:lumMod val="74000"/>
                      <a:lumOff val="26000"/>
                    </a:srgbClr>
                  </a:gs>
                </a:gsLst>
                <a:lin ang="8400000" scaled="0"/>
              </a:gradFill>
              <a:latin typeface="演示镇魂行楷" panose="00000500000000000000" pitchFamily="2" charset="-122"/>
              <a:ea typeface="演示镇魂行楷" panose="00000500000000000000" pitchFamily="2" charset="-122"/>
            </a:endParaRPr>
          </a:p>
        </p:txBody>
      </p:sp>
      <p:sp>
        <p:nvSpPr>
          <p:cNvPr id="10" name="任意多边形: 形状 6"/>
          <p:cNvSpPr/>
          <p:nvPr/>
        </p:nvSpPr>
        <p:spPr>
          <a:xfrm flipH="1">
            <a:off x="8075772" y="591309"/>
            <a:ext cx="1389279" cy="184971"/>
          </a:xfrm>
          <a:custGeom>
            <a:avLst/>
            <a:gdLst>
              <a:gd name="connsiteX0" fmla="*/ 1087831 w 2300173"/>
              <a:gd name="connsiteY0" fmla="*/ 0 h 306249"/>
              <a:gd name="connsiteX1" fmla="*/ 1229106 w 2300173"/>
              <a:gd name="connsiteY1" fmla="*/ 0 h 306249"/>
              <a:gd name="connsiteX2" fmla="*/ 1307592 w 2300173"/>
              <a:gd name="connsiteY2" fmla="*/ 78486 h 306249"/>
              <a:gd name="connsiteX3" fmla="*/ 1229106 w 2300173"/>
              <a:gd name="connsiteY3" fmla="*/ 156972 h 306249"/>
              <a:gd name="connsiteX4" fmla="*/ 1043787 w 2300173"/>
              <a:gd name="connsiteY4" fmla="*/ 156972 h 306249"/>
              <a:gd name="connsiteX5" fmla="*/ 969712 w 2300173"/>
              <a:gd name="connsiteY5" fmla="*/ 224476 h 306249"/>
              <a:gd name="connsiteX6" fmla="*/ 1037216 w 2300173"/>
              <a:gd name="connsiteY6" fmla="*/ 298552 h 306249"/>
              <a:gd name="connsiteX7" fmla="*/ 1043787 w 2300173"/>
              <a:gd name="connsiteY7" fmla="*/ 298552 h 306249"/>
              <a:gd name="connsiteX8" fmla="*/ 2296363 w 2300173"/>
              <a:gd name="connsiteY8" fmla="*/ 298552 h 306249"/>
              <a:gd name="connsiteX9" fmla="*/ 2300173 w 2300173"/>
              <a:gd name="connsiteY9" fmla="*/ 302362 h 306249"/>
              <a:gd name="connsiteX10" fmla="*/ 2296363 w 2300173"/>
              <a:gd name="connsiteY10" fmla="*/ 306172 h 306249"/>
              <a:gd name="connsiteX11" fmla="*/ 1043787 w 2300173"/>
              <a:gd name="connsiteY11" fmla="*/ 306172 h 306249"/>
              <a:gd name="connsiteX12" fmla="*/ 961920 w 2300173"/>
              <a:gd name="connsiteY12" fmla="*/ 231219 h 306249"/>
              <a:gd name="connsiteX13" fmla="*/ 1036872 w 2300173"/>
              <a:gd name="connsiteY13" fmla="*/ 149352 h 306249"/>
              <a:gd name="connsiteX14" fmla="*/ 1043787 w 2300173"/>
              <a:gd name="connsiteY14" fmla="*/ 149352 h 306249"/>
              <a:gd name="connsiteX15" fmla="*/ 1229106 w 2300173"/>
              <a:gd name="connsiteY15" fmla="*/ 149352 h 306249"/>
              <a:gd name="connsiteX16" fmla="*/ 1299972 w 2300173"/>
              <a:gd name="connsiteY16" fmla="*/ 78486 h 306249"/>
              <a:gd name="connsiteX17" fmla="*/ 1229106 w 2300173"/>
              <a:gd name="connsiteY17" fmla="*/ 7620 h 306249"/>
              <a:gd name="connsiteX18" fmla="*/ 1087831 w 2300173"/>
              <a:gd name="connsiteY18" fmla="*/ 7620 h 306249"/>
              <a:gd name="connsiteX19" fmla="*/ 1084021 w 2300173"/>
              <a:gd name="connsiteY19" fmla="*/ 3810 h 306249"/>
              <a:gd name="connsiteX20" fmla="*/ 1087831 w 2300173"/>
              <a:gd name="connsiteY20" fmla="*/ 0 h 306249"/>
              <a:gd name="connsiteX21" fmla="*/ 858316 w 2300173"/>
              <a:gd name="connsiteY21" fmla="*/ 0 h 306249"/>
              <a:gd name="connsiteX22" fmla="*/ 1043330 w 2300173"/>
              <a:gd name="connsiteY22" fmla="*/ 0 h 306249"/>
              <a:gd name="connsiteX23" fmla="*/ 1047140 w 2300173"/>
              <a:gd name="connsiteY23" fmla="*/ 3810 h 306249"/>
              <a:gd name="connsiteX24" fmla="*/ 1043330 w 2300173"/>
              <a:gd name="connsiteY24" fmla="*/ 7620 h 306249"/>
              <a:gd name="connsiteX25" fmla="*/ 858316 w 2300173"/>
              <a:gd name="connsiteY25" fmla="*/ 7620 h 306249"/>
              <a:gd name="connsiteX26" fmla="*/ 854506 w 2300173"/>
              <a:gd name="connsiteY26" fmla="*/ 3810 h 306249"/>
              <a:gd name="connsiteX27" fmla="*/ 858316 w 2300173"/>
              <a:gd name="connsiteY27" fmla="*/ 0 h 306249"/>
              <a:gd name="connsiteX28" fmla="*/ 783488 w 2300173"/>
              <a:gd name="connsiteY28" fmla="*/ 0 h 306249"/>
              <a:gd name="connsiteX29" fmla="*/ 813206 w 2300173"/>
              <a:gd name="connsiteY29" fmla="*/ 0 h 306249"/>
              <a:gd name="connsiteX30" fmla="*/ 817016 w 2300173"/>
              <a:gd name="connsiteY30" fmla="*/ 3810 h 306249"/>
              <a:gd name="connsiteX31" fmla="*/ 813206 w 2300173"/>
              <a:gd name="connsiteY31" fmla="*/ 7620 h 306249"/>
              <a:gd name="connsiteX32" fmla="*/ 783488 w 2300173"/>
              <a:gd name="connsiteY32" fmla="*/ 7620 h 306249"/>
              <a:gd name="connsiteX33" fmla="*/ 779678 w 2300173"/>
              <a:gd name="connsiteY33" fmla="*/ 3810 h 306249"/>
              <a:gd name="connsiteX34" fmla="*/ 783488 w 2300173"/>
              <a:gd name="connsiteY34" fmla="*/ 0 h 306249"/>
              <a:gd name="connsiteX35" fmla="*/ 708050 w 2300173"/>
              <a:gd name="connsiteY35" fmla="*/ 0 h 306249"/>
              <a:gd name="connsiteX36" fmla="*/ 738530 w 2300173"/>
              <a:gd name="connsiteY36" fmla="*/ 0 h 306249"/>
              <a:gd name="connsiteX37" fmla="*/ 742340 w 2300173"/>
              <a:gd name="connsiteY37" fmla="*/ 3810 h 306249"/>
              <a:gd name="connsiteX38" fmla="*/ 738530 w 2300173"/>
              <a:gd name="connsiteY38" fmla="*/ 7620 h 306249"/>
              <a:gd name="connsiteX39" fmla="*/ 708050 w 2300173"/>
              <a:gd name="connsiteY39" fmla="*/ 7620 h 306249"/>
              <a:gd name="connsiteX40" fmla="*/ 704240 w 2300173"/>
              <a:gd name="connsiteY40" fmla="*/ 3810 h 306249"/>
              <a:gd name="connsiteX41" fmla="*/ 708050 w 2300173"/>
              <a:gd name="connsiteY41" fmla="*/ 0 h 306249"/>
              <a:gd name="connsiteX42" fmla="*/ 3810 w 2300173"/>
              <a:gd name="connsiteY42" fmla="*/ 0 h 306249"/>
              <a:gd name="connsiteX43" fmla="*/ 616915 w 2300173"/>
              <a:gd name="connsiteY43" fmla="*/ 0 h 306249"/>
              <a:gd name="connsiteX44" fmla="*/ 620725 w 2300173"/>
              <a:gd name="connsiteY44" fmla="*/ 3810 h 306249"/>
              <a:gd name="connsiteX45" fmla="*/ 616915 w 2300173"/>
              <a:gd name="connsiteY45" fmla="*/ 7620 h 306249"/>
              <a:gd name="connsiteX46" fmla="*/ 3810 w 2300173"/>
              <a:gd name="connsiteY46" fmla="*/ 7620 h 306249"/>
              <a:gd name="connsiteX47" fmla="*/ 0 w 2300173"/>
              <a:gd name="connsiteY47" fmla="*/ 3810 h 306249"/>
              <a:gd name="connsiteX48" fmla="*/ 3810 w 2300173"/>
              <a:gd name="connsiteY48" fmla="*/ 0 h 306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2300173" h="306249">
                <a:moveTo>
                  <a:pt x="1087831" y="0"/>
                </a:moveTo>
                <a:lnTo>
                  <a:pt x="1229106" y="0"/>
                </a:lnTo>
                <a:cubicBezTo>
                  <a:pt x="1272453" y="0"/>
                  <a:pt x="1307592" y="35139"/>
                  <a:pt x="1307592" y="78486"/>
                </a:cubicBezTo>
                <a:cubicBezTo>
                  <a:pt x="1307592" y="121833"/>
                  <a:pt x="1272453" y="156972"/>
                  <a:pt x="1229106" y="156972"/>
                </a:cubicBezTo>
                <a:lnTo>
                  <a:pt x="1043787" y="156972"/>
                </a:lnTo>
                <a:cubicBezTo>
                  <a:pt x="1004691" y="155157"/>
                  <a:pt x="971527" y="185380"/>
                  <a:pt x="969712" y="224476"/>
                </a:cubicBezTo>
                <a:cubicBezTo>
                  <a:pt x="967898" y="263572"/>
                  <a:pt x="998120" y="296737"/>
                  <a:pt x="1037216" y="298552"/>
                </a:cubicBezTo>
                <a:cubicBezTo>
                  <a:pt x="1039405" y="298653"/>
                  <a:pt x="1041598" y="298653"/>
                  <a:pt x="1043787" y="298552"/>
                </a:cubicBezTo>
                <a:lnTo>
                  <a:pt x="2296363" y="298552"/>
                </a:lnTo>
                <a:cubicBezTo>
                  <a:pt x="2298467" y="298552"/>
                  <a:pt x="2300173" y="300257"/>
                  <a:pt x="2300173" y="302362"/>
                </a:cubicBezTo>
                <a:cubicBezTo>
                  <a:pt x="2300173" y="304466"/>
                  <a:pt x="2298467" y="306172"/>
                  <a:pt x="2296363" y="306172"/>
                </a:cubicBezTo>
                <a:lnTo>
                  <a:pt x="1043787" y="306172"/>
                </a:lnTo>
                <a:cubicBezTo>
                  <a:pt x="1000483" y="308081"/>
                  <a:pt x="963830" y="274524"/>
                  <a:pt x="961920" y="231219"/>
                </a:cubicBezTo>
                <a:cubicBezTo>
                  <a:pt x="960010" y="187915"/>
                  <a:pt x="993567" y="151262"/>
                  <a:pt x="1036872" y="149352"/>
                </a:cubicBezTo>
                <a:cubicBezTo>
                  <a:pt x="1039176" y="149250"/>
                  <a:pt x="1041483" y="149250"/>
                  <a:pt x="1043787" y="149352"/>
                </a:cubicBezTo>
                <a:lnTo>
                  <a:pt x="1229106" y="149352"/>
                </a:lnTo>
                <a:cubicBezTo>
                  <a:pt x="1268244" y="149352"/>
                  <a:pt x="1299972" y="117624"/>
                  <a:pt x="1299972" y="78486"/>
                </a:cubicBezTo>
                <a:cubicBezTo>
                  <a:pt x="1299972" y="39348"/>
                  <a:pt x="1268244" y="7620"/>
                  <a:pt x="1229106" y="7620"/>
                </a:cubicBezTo>
                <a:lnTo>
                  <a:pt x="1087831" y="7620"/>
                </a:lnTo>
                <a:cubicBezTo>
                  <a:pt x="1085727" y="7620"/>
                  <a:pt x="1084021" y="5914"/>
                  <a:pt x="1084021" y="3810"/>
                </a:cubicBezTo>
                <a:cubicBezTo>
                  <a:pt x="1084021" y="1706"/>
                  <a:pt x="1085727" y="0"/>
                  <a:pt x="1087831" y="0"/>
                </a:cubicBezTo>
                <a:close/>
                <a:moveTo>
                  <a:pt x="858316" y="0"/>
                </a:moveTo>
                <a:lnTo>
                  <a:pt x="1043330" y="0"/>
                </a:lnTo>
                <a:cubicBezTo>
                  <a:pt x="1045434" y="0"/>
                  <a:pt x="1047140" y="1706"/>
                  <a:pt x="1047140" y="3810"/>
                </a:cubicBezTo>
                <a:cubicBezTo>
                  <a:pt x="1047140" y="5914"/>
                  <a:pt x="1045434" y="7620"/>
                  <a:pt x="1043330" y="7620"/>
                </a:cubicBezTo>
                <a:lnTo>
                  <a:pt x="858316" y="7620"/>
                </a:lnTo>
                <a:cubicBezTo>
                  <a:pt x="856212" y="7620"/>
                  <a:pt x="854506" y="5914"/>
                  <a:pt x="854506" y="3810"/>
                </a:cubicBezTo>
                <a:cubicBezTo>
                  <a:pt x="854506" y="1706"/>
                  <a:pt x="856212" y="0"/>
                  <a:pt x="858316" y="0"/>
                </a:cubicBezTo>
                <a:close/>
                <a:moveTo>
                  <a:pt x="783488" y="0"/>
                </a:moveTo>
                <a:lnTo>
                  <a:pt x="813206" y="0"/>
                </a:lnTo>
                <a:cubicBezTo>
                  <a:pt x="815310" y="0"/>
                  <a:pt x="817016" y="1706"/>
                  <a:pt x="817016" y="3810"/>
                </a:cubicBezTo>
                <a:cubicBezTo>
                  <a:pt x="817016" y="5914"/>
                  <a:pt x="815310" y="7620"/>
                  <a:pt x="813206" y="7620"/>
                </a:cubicBezTo>
                <a:lnTo>
                  <a:pt x="783488" y="7620"/>
                </a:lnTo>
                <a:cubicBezTo>
                  <a:pt x="781384" y="7620"/>
                  <a:pt x="779678" y="5914"/>
                  <a:pt x="779678" y="3810"/>
                </a:cubicBezTo>
                <a:cubicBezTo>
                  <a:pt x="779678" y="1706"/>
                  <a:pt x="781384" y="0"/>
                  <a:pt x="783488" y="0"/>
                </a:cubicBezTo>
                <a:close/>
                <a:moveTo>
                  <a:pt x="708050" y="0"/>
                </a:moveTo>
                <a:lnTo>
                  <a:pt x="738530" y="0"/>
                </a:lnTo>
                <a:cubicBezTo>
                  <a:pt x="740634" y="0"/>
                  <a:pt x="742340" y="1706"/>
                  <a:pt x="742340" y="3810"/>
                </a:cubicBezTo>
                <a:cubicBezTo>
                  <a:pt x="742340" y="5914"/>
                  <a:pt x="740634" y="7620"/>
                  <a:pt x="738530" y="7620"/>
                </a:cubicBezTo>
                <a:lnTo>
                  <a:pt x="708050" y="7620"/>
                </a:lnTo>
                <a:cubicBezTo>
                  <a:pt x="705946" y="7620"/>
                  <a:pt x="704240" y="5914"/>
                  <a:pt x="704240" y="3810"/>
                </a:cubicBezTo>
                <a:cubicBezTo>
                  <a:pt x="704240" y="1706"/>
                  <a:pt x="705946" y="0"/>
                  <a:pt x="708050" y="0"/>
                </a:cubicBezTo>
                <a:close/>
                <a:moveTo>
                  <a:pt x="3810" y="0"/>
                </a:moveTo>
                <a:lnTo>
                  <a:pt x="616915" y="0"/>
                </a:lnTo>
                <a:cubicBezTo>
                  <a:pt x="619019" y="0"/>
                  <a:pt x="620725" y="1706"/>
                  <a:pt x="620725" y="3810"/>
                </a:cubicBezTo>
                <a:cubicBezTo>
                  <a:pt x="620725" y="5914"/>
                  <a:pt x="619019" y="7620"/>
                  <a:pt x="616915" y="7620"/>
                </a:cubicBezTo>
                <a:lnTo>
                  <a:pt x="3810" y="7620"/>
                </a:lnTo>
                <a:cubicBezTo>
                  <a:pt x="1706" y="7620"/>
                  <a:pt x="0" y="5914"/>
                  <a:pt x="0" y="3810"/>
                </a:cubicBezTo>
                <a:cubicBezTo>
                  <a:pt x="0" y="1706"/>
                  <a:pt x="1706" y="0"/>
                  <a:pt x="3810" y="0"/>
                </a:cubicBezTo>
                <a:close/>
              </a:path>
            </a:pathLst>
          </a:custGeom>
          <a:solidFill>
            <a:srgbClr val="D5B270"/>
          </a:solidFill>
          <a:ln w="15228" cap="flat">
            <a:gradFill flip="none" rotWithShape="1">
              <a:gsLst>
                <a:gs pos="0">
                  <a:schemeClr val="accent2">
                    <a:lumMod val="50000"/>
                    <a:alpha val="0"/>
                  </a:schemeClr>
                </a:gs>
                <a:gs pos="47000">
                  <a:srgbClr val="A6661A"/>
                </a:gs>
                <a:gs pos="100000">
                  <a:schemeClr val="accent2">
                    <a:lumMod val="50000"/>
                    <a:alpha val="0"/>
                  </a:schemeClr>
                </a:gs>
              </a:gsLst>
              <a:lin ang="0" scaled="1"/>
              <a:tileRect/>
            </a:gra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sp>
        <p:nvSpPr>
          <p:cNvPr id="50" name="矩形 49"/>
          <p:cNvSpPr/>
          <p:nvPr/>
        </p:nvSpPr>
        <p:spPr>
          <a:xfrm flipH="1">
            <a:off x="-15992" y="4320540"/>
            <a:ext cx="12207992" cy="2438858"/>
          </a:xfrm>
          <a:prstGeom prst="rect">
            <a:avLst/>
          </a:prstGeom>
          <a:solidFill>
            <a:srgbClr val="FFC000"/>
          </a:solidFill>
          <a:ln w="19050" cap="flat" cmpd="sng" algn="ctr">
            <a:gradFill>
              <a:gsLst>
                <a:gs pos="0">
                  <a:srgbClr val="AFA497">
                    <a:alpha val="0"/>
                  </a:srgbClr>
                </a:gs>
                <a:gs pos="58000">
                  <a:srgbClr val="847766"/>
                </a:gs>
                <a:gs pos="100000">
                  <a:srgbClr val="61584B">
                    <a:alpha val="0"/>
                  </a:srgbClr>
                </a:gs>
              </a:gsLst>
              <a:lin ang="5400000" scaled="1"/>
            </a:gradFill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pic>
        <p:nvPicPr>
          <p:cNvPr id="160" name="图片 159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839780" y="661850"/>
            <a:ext cx="2292960" cy="2264521"/>
          </a:xfrm>
          <a:prstGeom prst="rect">
            <a:avLst/>
          </a:prstGeom>
          <a:effectLst>
            <a:outerShdw blurRad="88900" dist="393700" dir="2700000" algn="tl" rotWithShape="0">
              <a:srgbClr val="419387">
                <a:alpha val="20000"/>
              </a:srgbClr>
            </a:outerShdw>
          </a:effectLst>
        </p:spPr>
      </p:pic>
      <p:sp>
        <p:nvSpPr>
          <p:cNvPr id="42" name="矩形 41"/>
          <p:cNvSpPr/>
          <p:nvPr/>
        </p:nvSpPr>
        <p:spPr>
          <a:xfrm flipH="1">
            <a:off x="0" y="4457700"/>
            <a:ext cx="12207992" cy="2438858"/>
          </a:xfrm>
          <a:prstGeom prst="rect">
            <a:avLst/>
          </a:prstGeom>
          <a:solidFill>
            <a:schemeClr val="accent2"/>
          </a:solidFill>
          <a:ln w="19050" cap="flat" cmpd="sng" algn="ctr">
            <a:gradFill>
              <a:gsLst>
                <a:gs pos="0">
                  <a:srgbClr val="AFA497">
                    <a:alpha val="0"/>
                  </a:srgbClr>
                </a:gs>
                <a:gs pos="58000">
                  <a:srgbClr val="847766"/>
                </a:gs>
                <a:gs pos="100000">
                  <a:srgbClr val="61584B">
                    <a:alpha val="0"/>
                  </a:srgbClr>
                </a:gs>
              </a:gsLst>
              <a:lin ang="5400000" scaled="1"/>
            </a:gradFill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pic>
        <p:nvPicPr>
          <p:cNvPr id="43" name="Picture 19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4167131" y="1337097"/>
            <a:ext cx="5077692" cy="4221797"/>
          </a:xfrm>
          <a:prstGeom prst="rect">
            <a:avLst/>
          </a:prstGeom>
        </p:spPr>
      </p:pic>
      <p:pic>
        <p:nvPicPr>
          <p:cNvPr id="161" name="图片 16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-2205114" y="4291526"/>
            <a:ext cx="3312948" cy="3145462"/>
          </a:xfrm>
          <a:prstGeom prst="rect">
            <a:avLst/>
          </a:prstGeom>
          <a:effectLst>
            <a:outerShdw blurRad="50800" dist="787400" dir="1200000" algn="tr" rotWithShape="0">
              <a:srgbClr val="70AD47">
                <a:lumMod val="50000"/>
                <a:alpha val="9000"/>
              </a:srgbClr>
            </a:outerShdw>
          </a:effectLst>
        </p:spPr>
      </p:pic>
      <p:pic>
        <p:nvPicPr>
          <p:cNvPr id="41" name="图片 40" descr="绿色的树&#10;&#10;描述已自动生成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Blur radius="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957" t="23230" r="20720" b="32777"/>
          <a:stretch>
            <a:fillRect/>
          </a:stretch>
        </p:blipFill>
        <p:spPr>
          <a:xfrm>
            <a:off x="0" y="5840730"/>
            <a:ext cx="12192000" cy="1040130"/>
          </a:xfrm>
          <a:custGeom>
            <a:avLst/>
            <a:gdLst>
              <a:gd name="connsiteX0" fmla="*/ 0 w 12192000"/>
              <a:gd name="connsiteY0" fmla="*/ 0 h 1196972"/>
              <a:gd name="connsiteX1" fmla="*/ 12192000 w 12192000"/>
              <a:gd name="connsiteY1" fmla="*/ 0 h 1196972"/>
              <a:gd name="connsiteX2" fmla="*/ 12192000 w 12192000"/>
              <a:gd name="connsiteY2" fmla="*/ 1196972 h 1196972"/>
              <a:gd name="connsiteX3" fmla="*/ 0 w 12192000"/>
              <a:gd name="connsiteY3" fmla="*/ 1196972 h 1196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1196972">
                <a:moveTo>
                  <a:pt x="0" y="0"/>
                </a:moveTo>
                <a:lnTo>
                  <a:pt x="12192000" y="0"/>
                </a:lnTo>
                <a:lnTo>
                  <a:pt x="12192000" y="1196972"/>
                </a:lnTo>
                <a:lnTo>
                  <a:pt x="0" y="1196972"/>
                </a:lnTo>
                <a:close/>
              </a:path>
            </a:pathLst>
          </a:custGeom>
        </p:spPr>
      </p:pic>
      <p:sp>
        <p:nvSpPr>
          <p:cNvPr id="172" name="任意多边形: 形状 171"/>
          <p:cNvSpPr/>
          <p:nvPr/>
        </p:nvSpPr>
        <p:spPr>
          <a:xfrm>
            <a:off x="535989" y="1592418"/>
            <a:ext cx="147208" cy="149872"/>
          </a:xfrm>
          <a:custGeom>
            <a:avLst/>
            <a:gdLst>
              <a:gd name="connsiteX0" fmla="*/ 5908574 w 6050173"/>
              <a:gd name="connsiteY0" fmla="*/ 2097649 h 5775587"/>
              <a:gd name="connsiteX1" fmla="*/ 5908787 w 6050173"/>
              <a:gd name="connsiteY1" fmla="*/ 2082433 h 5775587"/>
              <a:gd name="connsiteX2" fmla="*/ 5915012 w 6050173"/>
              <a:gd name="connsiteY2" fmla="*/ 2072377 h 5775587"/>
              <a:gd name="connsiteX3" fmla="*/ 5923897 w 6050173"/>
              <a:gd name="connsiteY3" fmla="*/ 2078229 h 5775587"/>
              <a:gd name="connsiteX4" fmla="*/ 5928366 w 6050173"/>
              <a:gd name="connsiteY4" fmla="*/ 2084082 h 5775587"/>
              <a:gd name="connsiteX5" fmla="*/ 5934910 w 6050173"/>
              <a:gd name="connsiteY5" fmla="*/ 2125156 h 5775587"/>
              <a:gd name="connsiteX6" fmla="*/ 5925014 w 6050173"/>
              <a:gd name="connsiteY6" fmla="*/ 2152768 h 5775587"/>
              <a:gd name="connsiteX7" fmla="*/ 5925068 w 6050173"/>
              <a:gd name="connsiteY7" fmla="*/ 2183361 h 5775587"/>
              <a:gd name="connsiteX8" fmla="*/ 5933740 w 6050173"/>
              <a:gd name="connsiteY8" fmla="*/ 2203897 h 5775587"/>
              <a:gd name="connsiteX9" fmla="*/ 5947253 w 6050173"/>
              <a:gd name="connsiteY9" fmla="*/ 2169847 h 5775587"/>
              <a:gd name="connsiteX10" fmla="*/ 5953957 w 6050173"/>
              <a:gd name="connsiteY10" fmla="*/ 2176551 h 5775587"/>
              <a:gd name="connsiteX11" fmla="*/ 5968535 w 6050173"/>
              <a:gd name="connsiteY11" fmla="*/ 2226935 h 5775587"/>
              <a:gd name="connsiteX12" fmla="*/ 5974335 w 6050173"/>
              <a:gd name="connsiteY12" fmla="*/ 2251196 h 5775587"/>
              <a:gd name="connsiteX13" fmla="*/ 5983273 w 6050173"/>
              <a:gd name="connsiteY13" fmla="*/ 2282480 h 5775587"/>
              <a:gd name="connsiteX14" fmla="*/ 5989072 w 6050173"/>
              <a:gd name="connsiteY14" fmla="*/ 2304240 h 5775587"/>
              <a:gd name="connsiteX15" fmla="*/ 5991519 w 6050173"/>
              <a:gd name="connsiteY15" fmla="*/ 2334779 h 5775587"/>
              <a:gd name="connsiteX16" fmla="*/ 5994765 w 6050173"/>
              <a:gd name="connsiteY16" fmla="*/ 2349410 h 5775587"/>
              <a:gd name="connsiteX17" fmla="*/ 6005033 w 6050173"/>
              <a:gd name="connsiteY17" fmla="*/ 2387824 h 5775587"/>
              <a:gd name="connsiteX18" fmla="*/ 6007481 w 6050173"/>
              <a:gd name="connsiteY18" fmla="*/ 2423471 h 5775587"/>
              <a:gd name="connsiteX19" fmla="*/ 6012908 w 6050173"/>
              <a:gd name="connsiteY19" fmla="*/ 2445497 h 5775587"/>
              <a:gd name="connsiteX20" fmla="*/ 6018281 w 6050173"/>
              <a:gd name="connsiteY20" fmla="*/ 2502851 h 5775587"/>
              <a:gd name="connsiteX21" fmla="*/ 6012961 w 6050173"/>
              <a:gd name="connsiteY21" fmla="*/ 2507107 h 5775587"/>
              <a:gd name="connsiteX22" fmla="*/ 6008811 w 6050173"/>
              <a:gd name="connsiteY22" fmla="*/ 2505032 h 5775587"/>
              <a:gd name="connsiteX23" fmla="*/ 6002320 w 6050173"/>
              <a:gd name="connsiteY23" fmla="*/ 2491359 h 5775587"/>
              <a:gd name="connsiteX24" fmla="*/ 5997957 w 6050173"/>
              <a:gd name="connsiteY24" fmla="*/ 2489922 h 5775587"/>
              <a:gd name="connsiteX25" fmla="*/ 5994180 w 6050173"/>
              <a:gd name="connsiteY25" fmla="*/ 2492849 h 5775587"/>
              <a:gd name="connsiteX26" fmla="*/ 5996733 w 6050173"/>
              <a:gd name="connsiteY26" fmla="*/ 2514290 h 5775587"/>
              <a:gd name="connsiteX27" fmla="*/ 6012322 w 6050173"/>
              <a:gd name="connsiteY27" fmla="*/ 2530890 h 5775587"/>
              <a:gd name="connsiteX28" fmla="*/ 6020037 w 6050173"/>
              <a:gd name="connsiteY28" fmla="*/ 2551160 h 5775587"/>
              <a:gd name="connsiteX29" fmla="*/ 6017323 w 6050173"/>
              <a:gd name="connsiteY29" fmla="*/ 2557970 h 5775587"/>
              <a:gd name="connsiteX30" fmla="*/ 6006682 w 6050173"/>
              <a:gd name="connsiteY30" fmla="*/ 2567813 h 5775587"/>
              <a:gd name="connsiteX31" fmla="*/ 6003969 w 6050173"/>
              <a:gd name="connsiteY31" fmla="*/ 2589893 h 5775587"/>
              <a:gd name="connsiteX32" fmla="*/ 6034242 w 6050173"/>
              <a:gd name="connsiteY32" fmla="*/ 2614260 h 5775587"/>
              <a:gd name="connsiteX33" fmla="*/ 6036583 w 6050173"/>
              <a:gd name="connsiteY33" fmla="*/ 2655813 h 5775587"/>
              <a:gd name="connsiteX34" fmla="*/ 6040786 w 6050173"/>
              <a:gd name="connsiteY34" fmla="*/ 2852348 h 5775587"/>
              <a:gd name="connsiteX35" fmla="*/ 6037434 w 6050173"/>
              <a:gd name="connsiteY35" fmla="*/ 2891187 h 5775587"/>
              <a:gd name="connsiteX36" fmla="*/ 6024187 w 6050173"/>
              <a:gd name="connsiteY36" fmla="*/ 2901136 h 5775587"/>
              <a:gd name="connsiteX37" fmla="*/ 6025304 w 6050173"/>
              <a:gd name="connsiteY37" fmla="*/ 2907148 h 5775587"/>
              <a:gd name="connsiteX38" fmla="*/ 6045894 w 6050173"/>
              <a:gd name="connsiteY38" fmla="*/ 2932261 h 5775587"/>
              <a:gd name="connsiteX39" fmla="*/ 6048660 w 6050173"/>
              <a:gd name="connsiteY39" fmla="*/ 2954181 h 5775587"/>
              <a:gd name="connsiteX40" fmla="*/ 6035519 w 6050173"/>
              <a:gd name="connsiteY40" fmla="*/ 2987167 h 5775587"/>
              <a:gd name="connsiteX41" fmla="*/ 6030092 w 6050173"/>
              <a:gd name="connsiteY41" fmla="*/ 2992222 h 5775587"/>
              <a:gd name="connsiteX42" fmla="*/ 6030624 w 6050173"/>
              <a:gd name="connsiteY42" fmla="*/ 3034466 h 5775587"/>
              <a:gd name="connsiteX43" fmla="*/ 6039722 w 6050173"/>
              <a:gd name="connsiteY43" fmla="*/ 3056652 h 5775587"/>
              <a:gd name="connsiteX44" fmla="*/ 6034721 w 6050173"/>
              <a:gd name="connsiteY44" fmla="*/ 3145822 h 5775587"/>
              <a:gd name="connsiteX45" fmla="*/ 6031103 w 6050173"/>
              <a:gd name="connsiteY45" fmla="*/ 3160400 h 5775587"/>
              <a:gd name="connsiteX46" fmla="*/ 6022590 w 6050173"/>
              <a:gd name="connsiteY46" fmla="*/ 3194344 h 5775587"/>
              <a:gd name="connsiteX47" fmla="*/ 6020356 w 6050173"/>
              <a:gd name="connsiteY47" fmla="*/ 3235098 h 5775587"/>
              <a:gd name="connsiteX48" fmla="*/ 6012428 w 6050173"/>
              <a:gd name="connsiteY48" fmla="*/ 3269415 h 5775587"/>
              <a:gd name="connsiteX49" fmla="*/ 6007321 w 6050173"/>
              <a:gd name="connsiteY49" fmla="*/ 3291494 h 5775587"/>
              <a:gd name="connsiteX50" fmla="*/ 6004395 w 6050173"/>
              <a:gd name="connsiteY50" fmla="*/ 3329642 h 5775587"/>
              <a:gd name="connsiteX51" fmla="*/ 5998915 w 6050173"/>
              <a:gd name="connsiteY51" fmla="*/ 3351509 h 5775587"/>
              <a:gd name="connsiteX52" fmla="*/ 5990881 w 6050173"/>
              <a:gd name="connsiteY52" fmla="*/ 3380452 h 5775587"/>
              <a:gd name="connsiteX53" fmla="*/ 5988646 w 6050173"/>
              <a:gd name="connsiteY53" fmla="*/ 3408437 h 5775587"/>
              <a:gd name="connsiteX54" fmla="*/ 5983219 w 6050173"/>
              <a:gd name="connsiteY54" fmla="*/ 3427750 h 5775587"/>
              <a:gd name="connsiteX55" fmla="*/ 5974388 w 6050173"/>
              <a:gd name="connsiteY55" fmla="*/ 3461694 h 5775587"/>
              <a:gd name="connsiteX56" fmla="*/ 5964758 w 6050173"/>
              <a:gd name="connsiteY56" fmla="*/ 3498192 h 5775587"/>
              <a:gd name="connsiteX57" fmla="*/ 5959597 w 6050173"/>
              <a:gd name="connsiteY57" fmla="*/ 3517452 h 5775587"/>
              <a:gd name="connsiteX58" fmla="*/ 5946243 w 6050173"/>
              <a:gd name="connsiteY58" fmla="*/ 3565867 h 5775587"/>
              <a:gd name="connsiteX59" fmla="*/ 5943902 w 6050173"/>
              <a:gd name="connsiteY59" fmla="*/ 3575657 h 5775587"/>
              <a:gd name="connsiteX60" fmla="*/ 5929537 w 6050173"/>
              <a:gd name="connsiteY60" fmla="*/ 3623860 h 5775587"/>
              <a:gd name="connsiteX61" fmla="*/ 5925919 w 6050173"/>
              <a:gd name="connsiteY61" fmla="*/ 3638544 h 5775587"/>
              <a:gd name="connsiteX62" fmla="*/ 5914799 w 6050173"/>
              <a:gd name="connsiteY62" fmla="*/ 3674457 h 5775587"/>
              <a:gd name="connsiteX63" fmla="*/ 5896071 w 6050173"/>
              <a:gd name="connsiteY63" fmla="*/ 3731864 h 5775587"/>
              <a:gd name="connsiteX64" fmla="*/ 5892294 w 6050173"/>
              <a:gd name="connsiteY64" fmla="*/ 3754423 h 5775587"/>
              <a:gd name="connsiteX65" fmla="*/ 5880004 w 6050173"/>
              <a:gd name="connsiteY65" fmla="*/ 3781663 h 5775587"/>
              <a:gd name="connsiteX66" fmla="*/ 5874098 w 6050173"/>
              <a:gd name="connsiteY66" fmla="*/ 3808637 h 5775587"/>
              <a:gd name="connsiteX67" fmla="*/ 5861488 w 6050173"/>
              <a:gd name="connsiteY67" fmla="*/ 3843699 h 5775587"/>
              <a:gd name="connsiteX68" fmla="*/ 5857392 w 6050173"/>
              <a:gd name="connsiteY68" fmla="*/ 3852797 h 5775587"/>
              <a:gd name="connsiteX69" fmla="*/ 5846060 w 6050173"/>
              <a:gd name="connsiteY69" fmla="*/ 3883389 h 5775587"/>
              <a:gd name="connsiteX70" fmla="*/ 5841910 w 6050173"/>
              <a:gd name="connsiteY70" fmla="*/ 3895041 h 5775587"/>
              <a:gd name="connsiteX71" fmla="*/ 5830471 w 6050173"/>
              <a:gd name="connsiteY71" fmla="*/ 3919621 h 5775587"/>
              <a:gd name="connsiteX72" fmla="*/ 5817170 w 6050173"/>
              <a:gd name="connsiteY72" fmla="*/ 3946276 h 5775587"/>
              <a:gd name="connsiteX73" fmla="*/ 5808072 w 6050173"/>
              <a:gd name="connsiteY73" fmla="*/ 3972240 h 5775587"/>
              <a:gd name="connsiteX74" fmla="*/ 5798442 w 6050173"/>
              <a:gd name="connsiteY74" fmla="*/ 3992351 h 5775587"/>
              <a:gd name="connsiteX75" fmla="*/ 5789344 w 6050173"/>
              <a:gd name="connsiteY75" fmla="*/ 4010015 h 5775587"/>
              <a:gd name="connsiteX76" fmla="*/ 5783917 w 6050173"/>
              <a:gd name="connsiteY76" fmla="*/ 4021134 h 5775587"/>
              <a:gd name="connsiteX77" fmla="*/ 5772319 w 6050173"/>
              <a:gd name="connsiteY77" fmla="*/ 4045874 h 5775587"/>
              <a:gd name="connsiteX78" fmla="*/ 5766360 w 6050173"/>
              <a:gd name="connsiteY78" fmla="*/ 4062314 h 5775587"/>
              <a:gd name="connsiteX79" fmla="*/ 5759071 w 6050173"/>
              <a:gd name="connsiteY79" fmla="*/ 4074871 h 5775587"/>
              <a:gd name="connsiteX80" fmla="*/ 5754176 w 6050173"/>
              <a:gd name="connsiteY80" fmla="*/ 4080351 h 5775587"/>
              <a:gd name="connsiteX81" fmla="*/ 5737842 w 6050173"/>
              <a:gd name="connsiteY81" fmla="*/ 4116263 h 5775587"/>
              <a:gd name="connsiteX82" fmla="*/ 5723477 w 6050173"/>
              <a:gd name="connsiteY82" fmla="*/ 4142014 h 5775587"/>
              <a:gd name="connsiteX83" fmla="*/ 5720232 w 6050173"/>
              <a:gd name="connsiteY83" fmla="*/ 4151431 h 5775587"/>
              <a:gd name="connsiteX84" fmla="*/ 5710283 w 6050173"/>
              <a:gd name="connsiteY84" fmla="*/ 4171329 h 5775587"/>
              <a:gd name="connsiteX85" fmla="*/ 5703845 w 6050173"/>
              <a:gd name="connsiteY85" fmla="*/ 4184630 h 5775587"/>
              <a:gd name="connsiteX86" fmla="*/ 5694109 w 6050173"/>
              <a:gd name="connsiteY86" fmla="*/ 4201922 h 5775587"/>
              <a:gd name="connsiteX87" fmla="*/ 5688895 w 6050173"/>
              <a:gd name="connsiteY87" fmla="*/ 4212935 h 5775587"/>
              <a:gd name="connsiteX88" fmla="*/ 5677829 w 6050173"/>
              <a:gd name="connsiteY88" fmla="*/ 4232248 h 5775587"/>
              <a:gd name="connsiteX89" fmla="*/ 5673892 w 6050173"/>
              <a:gd name="connsiteY89" fmla="*/ 4238313 h 5775587"/>
              <a:gd name="connsiteX90" fmla="*/ 5661973 w 6050173"/>
              <a:gd name="connsiteY90" fmla="*/ 4262787 h 5775587"/>
              <a:gd name="connsiteX91" fmla="*/ 5647236 w 6050173"/>
              <a:gd name="connsiteY91" fmla="*/ 4285505 h 5775587"/>
              <a:gd name="connsiteX92" fmla="*/ 5643246 w 6050173"/>
              <a:gd name="connsiteY92" fmla="*/ 4291996 h 5775587"/>
              <a:gd name="connsiteX93" fmla="*/ 5627870 w 6050173"/>
              <a:gd name="connsiteY93" fmla="*/ 4317534 h 5775587"/>
              <a:gd name="connsiteX94" fmla="*/ 5620208 w 6050173"/>
              <a:gd name="connsiteY94" fmla="*/ 4335624 h 5775587"/>
              <a:gd name="connsiteX95" fmla="*/ 5602598 w 6050173"/>
              <a:gd name="connsiteY95" fmla="*/ 4362545 h 5775587"/>
              <a:gd name="connsiteX96" fmla="*/ 5591478 w 6050173"/>
              <a:gd name="connsiteY96" fmla="*/ 4382124 h 5775587"/>
              <a:gd name="connsiteX97" fmla="*/ 5584242 w 6050173"/>
              <a:gd name="connsiteY97" fmla="*/ 4391754 h 5775587"/>
              <a:gd name="connsiteX98" fmla="*/ 5579082 w 6050173"/>
              <a:gd name="connsiteY98" fmla="*/ 4396968 h 5775587"/>
              <a:gd name="connsiteX99" fmla="*/ 5566047 w 6050173"/>
              <a:gd name="connsiteY99" fmla="*/ 4421069 h 5775587"/>
              <a:gd name="connsiteX100" fmla="*/ 5549447 w 6050173"/>
              <a:gd name="connsiteY100" fmla="*/ 4442298 h 5775587"/>
              <a:gd name="connsiteX101" fmla="*/ 5528644 w 6050173"/>
              <a:gd name="connsiteY101" fmla="*/ 4476667 h 5775587"/>
              <a:gd name="connsiteX102" fmla="*/ 5515184 w 6050173"/>
              <a:gd name="connsiteY102" fmla="*/ 4490820 h 5775587"/>
              <a:gd name="connsiteX103" fmla="*/ 5505979 w 6050173"/>
              <a:gd name="connsiteY103" fmla="*/ 4505344 h 5775587"/>
              <a:gd name="connsiteX104" fmla="*/ 5499435 w 6050173"/>
              <a:gd name="connsiteY104" fmla="*/ 4512740 h 5775587"/>
              <a:gd name="connsiteX105" fmla="*/ 5484751 w 6050173"/>
              <a:gd name="connsiteY105" fmla="*/ 4535511 h 5775587"/>
              <a:gd name="connsiteX106" fmla="*/ 5469109 w 6050173"/>
              <a:gd name="connsiteY106" fmla="*/ 4553494 h 5775587"/>
              <a:gd name="connsiteX107" fmla="*/ 5451924 w 6050173"/>
              <a:gd name="connsiteY107" fmla="*/ 4578128 h 5775587"/>
              <a:gd name="connsiteX108" fmla="*/ 5437027 w 6050173"/>
              <a:gd name="connsiteY108" fmla="*/ 4598079 h 5775587"/>
              <a:gd name="connsiteX109" fmla="*/ 5420800 w 6050173"/>
              <a:gd name="connsiteY109" fmla="*/ 4616169 h 5775587"/>
              <a:gd name="connsiteX110" fmla="*/ 5401912 w 6050173"/>
              <a:gd name="connsiteY110" fmla="*/ 4641706 h 5775587"/>
              <a:gd name="connsiteX111" fmla="*/ 5382067 w 6050173"/>
              <a:gd name="connsiteY111" fmla="*/ 4667670 h 5775587"/>
              <a:gd name="connsiteX112" fmla="*/ 5368766 w 6050173"/>
              <a:gd name="connsiteY112" fmla="*/ 4682141 h 5775587"/>
              <a:gd name="connsiteX113" fmla="*/ 5356848 w 6050173"/>
              <a:gd name="connsiteY113" fmla="*/ 4694059 h 5775587"/>
              <a:gd name="connsiteX114" fmla="*/ 5335513 w 6050173"/>
              <a:gd name="connsiteY114" fmla="*/ 4720768 h 5775587"/>
              <a:gd name="connsiteX115" fmla="*/ 5317637 w 6050173"/>
              <a:gd name="connsiteY115" fmla="*/ 4740666 h 5775587"/>
              <a:gd name="connsiteX116" fmla="*/ 5256133 w 6050173"/>
              <a:gd name="connsiteY116" fmla="*/ 4809033 h 5775587"/>
              <a:gd name="connsiteX117" fmla="*/ 5216869 w 6050173"/>
              <a:gd name="connsiteY117" fmla="*/ 4850000 h 5775587"/>
              <a:gd name="connsiteX118" fmla="*/ 5177338 w 6050173"/>
              <a:gd name="connsiteY118" fmla="*/ 4890967 h 5775587"/>
              <a:gd name="connsiteX119" fmla="*/ 5139138 w 6050173"/>
              <a:gd name="connsiteY119" fmla="*/ 4929700 h 5775587"/>
              <a:gd name="connsiteX120" fmla="*/ 5097851 w 6050173"/>
              <a:gd name="connsiteY120" fmla="*/ 4968592 h 5775587"/>
              <a:gd name="connsiteX121" fmla="*/ 5062843 w 6050173"/>
              <a:gd name="connsiteY121" fmla="*/ 4981308 h 5775587"/>
              <a:gd name="connsiteX122" fmla="*/ 5055022 w 6050173"/>
              <a:gd name="connsiteY122" fmla="*/ 4981946 h 5775587"/>
              <a:gd name="connsiteX123" fmla="*/ 5050553 w 6050173"/>
              <a:gd name="connsiteY123" fmla="*/ 4987692 h 5775587"/>
              <a:gd name="connsiteX124" fmla="*/ 5026026 w 6050173"/>
              <a:gd name="connsiteY124" fmla="*/ 5023765 h 5775587"/>
              <a:gd name="connsiteX125" fmla="*/ 4988570 w 6050173"/>
              <a:gd name="connsiteY125" fmla="*/ 5056219 h 5775587"/>
              <a:gd name="connsiteX126" fmla="*/ 4961596 w 6050173"/>
              <a:gd name="connsiteY126" fmla="*/ 5077288 h 5775587"/>
              <a:gd name="connsiteX127" fmla="*/ 4940952 w 6050173"/>
              <a:gd name="connsiteY127" fmla="*/ 5093515 h 5775587"/>
              <a:gd name="connsiteX128" fmla="*/ 4910786 w 6050173"/>
              <a:gd name="connsiteY128" fmla="*/ 5118947 h 5775587"/>
              <a:gd name="connsiteX129" fmla="*/ 4881098 w 6050173"/>
              <a:gd name="connsiteY129" fmla="*/ 5141558 h 5775587"/>
              <a:gd name="connsiteX130" fmla="*/ 4829065 w 6050173"/>
              <a:gd name="connsiteY130" fmla="*/ 5184281 h 5775587"/>
              <a:gd name="connsiteX131" fmla="*/ 4809379 w 6050173"/>
              <a:gd name="connsiteY131" fmla="*/ 5198753 h 5775587"/>
              <a:gd name="connsiteX132" fmla="*/ 4790758 w 6050173"/>
              <a:gd name="connsiteY132" fmla="*/ 5214022 h 5775587"/>
              <a:gd name="connsiteX133" fmla="*/ 4784001 w 6050173"/>
              <a:gd name="connsiteY133" fmla="*/ 5217108 h 5775587"/>
              <a:gd name="connsiteX134" fmla="*/ 4751014 w 6050173"/>
              <a:gd name="connsiteY134" fmla="*/ 5238124 h 5775587"/>
              <a:gd name="connsiteX135" fmla="*/ 4732393 w 6050173"/>
              <a:gd name="connsiteY135" fmla="*/ 5253287 h 5775587"/>
              <a:gd name="connsiteX136" fmla="*/ 4711590 w 6050173"/>
              <a:gd name="connsiteY136" fmla="*/ 5267386 h 5775587"/>
              <a:gd name="connsiteX137" fmla="*/ 4687382 w 6050173"/>
              <a:gd name="connsiteY137" fmla="*/ 5284996 h 5775587"/>
              <a:gd name="connsiteX138" fmla="*/ 4659397 w 6050173"/>
              <a:gd name="connsiteY138" fmla="*/ 5301224 h 5775587"/>
              <a:gd name="connsiteX139" fmla="*/ 4631252 w 6050173"/>
              <a:gd name="connsiteY139" fmla="*/ 5321016 h 5775587"/>
              <a:gd name="connsiteX140" fmla="*/ 4608108 w 6050173"/>
              <a:gd name="connsiteY140" fmla="*/ 5335168 h 5775587"/>
              <a:gd name="connsiteX141" fmla="*/ 4584751 w 6050173"/>
              <a:gd name="connsiteY141" fmla="*/ 5348576 h 5775587"/>
              <a:gd name="connsiteX142" fmla="*/ 4569695 w 6050173"/>
              <a:gd name="connsiteY142" fmla="*/ 5360865 h 5775587"/>
              <a:gd name="connsiteX143" fmla="*/ 4555223 w 6050173"/>
              <a:gd name="connsiteY143" fmla="*/ 5370016 h 5775587"/>
              <a:gd name="connsiteX144" fmla="*/ 4547402 w 6050173"/>
              <a:gd name="connsiteY144" fmla="*/ 5375709 h 5775587"/>
              <a:gd name="connsiteX145" fmla="*/ 4524471 w 6050173"/>
              <a:gd name="connsiteY145" fmla="*/ 5389861 h 5775587"/>
              <a:gd name="connsiteX146" fmla="*/ 4520055 w 6050173"/>
              <a:gd name="connsiteY146" fmla="*/ 5392043 h 5775587"/>
              <a:gd name="connsiteX147" fmla="*/ 4473981 w 6050173"/>
              <a:gd name="connsiteY147" fmla="*/ 5416943 h 5775587"/>
              <a:gd name="connsiteX148" fmla="*/ 4422532 w 6050173"/>
              <a:gd name="connsiteY148" fmla="*/ 5443332 h 5775587"/>
              <a:gd name="connsiteX149" fmla="*/ 4403592 w 6050173"/>
              <a:gd name="connsiteY149" fmla="*/ 5454824 h 5775587"/>
              <a:gd name="connsiteX150" fmla="*/ 4355974 w 6050173"/>
              <a:gd name="connsiteY150" fmla="*/ 5475520 h 5775587"/>
              <a:gd name="connsiteX151" fmla="*/ 4350654 w 6050173"/>
              <a:gd name="connsiteY151" fmla="*/ 5480361 h 5775587"/>
              <a:gd name="connsiteX152" fmla="*/ 4338098 w 6050173"/>
              <a:gd name="connsiteY152" fmla="*/ 5488130 h 5775587"/>
              <a:gd name="connsiteX153" fmla="*/ 4314901 w 6050173"/>
              <a:gd name="connsiteY153" fmla="*/ 5497227 h 5775587"/>
              <a:gd name="connsiteX154" fmla="*/ 4307984 w 6050173"/>
              <a:gd name="connsiteY154" fmla="*/ 5498983 h 5775587"/>
              <a:gd name="connsiteX155" fmla="*/ 4263718 w 6050173"/>
              <a:gd name="connsiteY155" fmla="*/ 5506538 h 5775587"/>
              <a:gd name="connsiteX156" fmla="*/ 4257281 w 6050173"/>
              <a:gd name="connsiteY156" fmla="*/ 5509996 h 5775587"/>
              <a:gd name="connsiteX157" fmla="*/ 4233233 w 6050173"/>
              <a:gd name="connsiteY157" fmla="*/ 5520903 h 5775587"/>
              <a:gd name="connsiteX158" fmla="*/ 4213228 w 6050173"/>
              <a:gd name="connsiteY158" fmla="*/ 5524308 h 5775587"/>
              <a:gd name="connsiteX159" fmla="*/ 4174867 w 6050173"/>
              <a:gd name="connsiteY159" fmla="*/ 5537822 h 5775587"/>
              <a:gd name="connsiteX160" fmla="*/ 4163482 w 6050173"/>
              <a:gd name="connsiteY160" fmla="*/ 5542397 h 5775587"/>
              <a:gd name="connsiteX161" fmla="*/ 4116024 w 6050173"/>
              <a:gd name="connsiteY161" fmla="*/ 5568308 h 5775587"/>
              <a:gd name="connsiteX162" fmla="*/ 4090433 w 6050173"/>
              <a:gd name="connsiteY162" fmla="*/ 5578310 h 5775587"/>
              <a:gd name="connsiteX163" fmla="*/ 4074099 w 6050173"/>
              <a:gd name="connsiteY163" fmla="*/ 5584801 h 5775587"/>
              <a:gd name="connsiteX164" fmla="*/ 4049093 w 6050173"/>
              <a:gd name="connsiteY164" fmla="*/ 5596187 h 5775587"/>
              <a:gd name="connsiteX165" fmla="*/ 4029993 w 6050173"/>
              <a:gd name="connsiteY165" fmla="*/ 5601507 h 5775587"/>
              <a:gd name="connsiteX166" fmla="*/ 3998602 w 6050173"/>
              <a:gd name="connsiteY166" fmla="*/ 5610711 h 5775587"/>
              <a:gd name="connsiteX167" fmla="*/ 3974182 w 6050173"/>
              <a:gd name="connsiteY167" fmla="*/ 5616245 h 5775587"/>
              <a:gd name="connsiteX168" fmla="*/ 3942419 w 6050173"/>
              <a:gd name="connsiteY168" fmla="*/ 5624545 h 5775587"/>
              <a:gd name="connsiteX169" fmla="*/ 3907890 w 6050173"/>
              <a:gd name="connsiteY169" fmla="*/ 5632099 h 5775587"/>
              <a:gd name="connsiteX170" fmla="*/ 3876818 w 6050173"/>
              <a:gd name="connsiteY170" fmla="*/ 5641889 h 5775587"/>
              <a:gd name="connsiteX171" fmla="*/ 3857772 w 6050173"/>
              <a:gd name="connsiteY171" fmla="*/ 5647475 h 5775587"/>
              <a:gd name="connsiteX172" fmla="*/ 3824732 w 6050173"/>
              <a:gd name="connsiteY172" fmla="*/ 5658648 h 5775587"/>
              <a:gd name="connsiteX173" fmla="*/ 3803024 w 6050173"/>
              <a:gd name="connsiteY173" fmla="*/ 5664022 h 5775587"/>
              <a:gd name="connsiteX174" fmla="*/ 3777167 w 6050173"/>
              <a:gd name="connsiteY174" fmla="*/ 5673067 h 5775587"/>
              <a:gd name="connsiteX175" fmla="*/ 3755673 w 6050173"/>
              <a:gd name="connsiteY175" fmla="*/ 5679345 h 5775587"/>
              <a:gd name="connsiteX176" fmla="*/ 3724336 w 6050173"/>
              <a:gd name="connsiteY176" fmla="*/ 5688655 h 5775587"/>
              <a:gd name="connsiteX177" fmla="*/ 3695020 w 6050173"/>
              <a:gd name="connsiteY177" fmla="*/ 5695891 h 5775587"/>
              <a:gd name="connsiteX178" fmla="*/ 3648413 w 6050173"/>
              <a:gd name="connsiteY178" fmla="*/ 5706958 h 5775587"/>
              <a:gd name="connsiteX179" fmla="*/ 3605850 w 6050173"/>
              <a:gd name="connsiteY179" fmla="*/ 5713129 h 5775587"/>
              <a:gd name="connsiteX180" fmla="*/ 3588080 w 6050173"/>
              <a:gd name="connsiteY180" fmla="*/ 5714300 h 5775587"/>
              <a:gd name="connsiteX181" fmla="*/ 3576854 w 6050173"/>
              <a:gd name="connsiteY181" fmla="*/ 5719248 h 5775587"/>
              <a:gd name="connsiteX182" fmla="*/ 3542378 w 6050173"/>
              <a:gd name="connsiteY182" fmla="*/ 5727388 h 5775587"/>
              <a:gd name="connsiteX183" fmla="*/ 3527959 w 6050173"/>
              <a:gd name="connsiteY183" fmla="*/ 5722440 h 5775587"/>
              <a:gd name="connsiteX184" fmla="*/ 3476937 w 6050173"/>
              <a:gd name="connsiteY184" fmla="*/ 5721855 h 5775587"/>
              <a:gd name="connsiteX185" fmla="*/ 3454964 w 6050173"/>
              <a:gd name="connsiteY185" fmla="*/ 5727920 h 5775587"/>
              <a:gd name="connsiteX186" fmla="*/ 3425222 w 6050173"/>
              <a:gd name="connsiteY186" fmla="*/ 5739465 h 5775587"/>
              <a:gd name="connsiteX187" fmla="*/ 3415859 w 6050173"/>
              <a:gd name="connsiteY187" fmla="*/ 5742871 h 5775587"/>
              <a:gd name="connsiteX188" fmla="*/ 3380318 w 6050173"/>
              <a:gd name="connsiteY188" fmla="*/ 5755427 h 5775587"/>
              <a:gd name="connsiteX189" fmla="*/ 3363346 w 6050173"/>
              <a:gd name="connsiteY189" fmla="*/ 5759470 h 5775587"/>
              <a:gd name="connsiteX190" fmla="*/ 3312377 w 6050173"/>
              <a:gd name="connsiteY190" fmla="*/ 5760374 h 5775587"/>
              <a:gd name="connsiteX191" fmla="*/ 3271410 w 6050173"/>
              <a:gd name="connsiteY191" fmla="*/ 5770483 h 5775587"/>
              <a:gd name="connsiteX192" fmla="*/ 3267154 w 6050173"/>
              <a:gd name="connsiteY192" fmla="*/ 5773090 h 5775587"/>
              <a:gd name="connsiteX193" fmla="*/ 3196977 w 6050173"/>
              <a:gd name="connsiteY193" fmla="*/ 5768461 h 5775587"/>
              <a:gd name="connsiteX194" fmla="*/ 3180590 w 6050173"/>
              <a:gd name="connsiteY194" fmla="*/ 5762184 h 5775587"/>
              <a:gd name="connsiteX195" fmla="*/ 3096581 w 6050173"/>
              <a:gd name="connsiteY195" fmla="*/ 5760640 h 5775587"/>
              <a:gd name="connsiteX196" fmla="*/ 3082642 w 6050173"/>
              <a:gd name="connsiteY196" fmla="*/ 5765163 h 5775587"/>
              <a:gd name="connsiteX197" fmla="*/ 3042101 w 6050173"/>
              <a:gd name="connsiteY197" fmla="*/ 5768674 h 5775587"/>
              <a:gd name="connsiteX198" fmla="*/ 3025926 w 6050173"/>
              <a:gd name="connsiteY198" fmla="*/ 5761226 h 5775587"/>
              <a:gd name="connsiteX199" fmla="*/ 3017892 w 6050173"/>
              <a:gd name="connsiteY199" fmla="*/ 5755692 h 5775587"/>
              <a:gd name="connsiteX200" fmla="*/ 2984746 w 6050173"/>
              <a:gd name="connsiteY200" fmla="*/ 5745850 h 5775587"/>
              <a:gd name="connsiteX201" fmla="*/ 2981874 w 6050173"/>
              <a:gd name="connsiteY201" fmla="*/ 5772824 h 5775587"/>
              <a:gd name="connsiteX202" fmla="*/ 2961975 w 6050173"/>
              <a:gd name="connsiteY202" fmla="*/ 5775538 h 5775587"/>
              <a:gd name="connsiteX203" fmla="*/ 2813962 w 6050173"/>
              <a:gd name="connsiteY203" fmla="*/ 5774155 h 5775587"/>
              <a:gd name="connsiteX204" fmla="*/ 2796404 w 6050173"/>
              <a:gd name="connsiteY204" fmla="*/ 5771866 h 5775587"/>
              <a:gd name="connsiteX205" fmla="*/ 2741498 w 6050173"/>
              <a:gd name="connsiteY205" fmla="*/ 5762343 h 5775587"/>
              <a:gd name="connsiteX206" fmla="*/ 2649721 w 6050173"/>
              <a:gd name="connsiteY206" fmla="*/ 5758459 h 5775587"/>
              <a:gd name="connsiteX207" fmla="*/ 2624981 w 6050173"/>
              <a:gd name="connsiteY207" fmla="*/ 5754203 h 5775587"/>
              <a:gd name="connsiteX208" fmla="*/ 2585557 w 6050173"/>
              <a:gd name="connsiteY208" fmla="*/ 5745637 h 5775587"/>
              <a:gd name="connsiteX209" fmla="*/ 2547356 w 6050173"/>
              <a:gd name="connsiteY209" fmla="*/ 5743828 h 5775587"/>
              <a:gd name="connsiteX210" fmla="*/ 2494950 w 6050173"/>
              <a:gd name="connsiteY210" fmla="*/ 5727494 h 5775587"/>
              <a:gd name="connsiteX211" fmla="*/ 2491013 w 6050173"/>
              <a:gd name="connsiteY211" fmla="*/ 5719194 h 5775587"/>
              <a:gd name="connsiteX212" fmla="*/ 2498408 w 6050173"/>
              <a:gd name="connsiteY212" fmla="*/ 5710469 h 5775587"/>
              <a:gd name="connsiteX213" fmla="*/ 2510911 w 6050173"/>
              <a:gd name="connsiteY213" fmla="*/ 5710150 h 5775587"/>
              <a:gd name="connsiteX214" fmla="*/ 2597528 w 6050173"/>
              <a:gd name="connsiteY214" fmla="*/ 5714672 h 5775587"/>
              <a:gd name="connsiteX215" fmla="*/ 2619820 w 6050173"/>
              <a:gd name="connsiteY215" fmla="*/ 5718982 h 5775587"/>
              <a:gd name="connsiteX216" fmla="*/ 2669672 w 6050173"/>
              <a:gd name="connsiteY216" fmla="*/ 5727973 h 5775587"/>
              <a:gd name="connsiteX217" fmla="*/ 2702818 w 6050173"/>
              <a:gd name="connsiteY217" fmla="*/ 5728558 h 5775587"/>
              <a:gd name="connsiteX218" fmla="*/ 2737294 w 6050173"/>
              <a:gd name="connsiteY218" fmla="*/ 5735262 h 5775587"/>
              <a:gd name="connsiteX219" fmla="*/ 2782252 w 6050173"/>
              <a:gd name="connsiteY219" fmla="*/ 5742604 h 5775587"/>
              <a:gd name="connsiteX220" fmla="*/ 2881743 w 6050173"/>
              <a:gd name="connsiteY220" fmla="*/ 5743615 h 5775587"/>
              <a:gd name="connsiteX221" fmla="*/ 2896906 w 6050173"/>
              <a:gd name="connsiteY221" fmla="*/ 5741859 h 5775587"/>
              <a:gd name="connsiteX222" fmla="*/ 2901908 w 6050173"/>
              <a:gd name="connsiteY222" fmla="*/ 5736965 h 5775587"/>
              <a:gd name="connsiteX223" fmla="*/ 2895576 w 6050173"/>
              <a:gd name="connsiteY223" fmla="*/ 5730900 h 5775587"/>
              <a:gd name="connsiteX224" fmla="*/ 2867538 w 6050173"/>
              <a:gd name="connsiteY224" fmla="*/ 5729516 h 5775587"/>
              <a:gd name="connsiteX225" fmla="*/ 2798692 w 6050173"/>
              <a:gd name="connsiteY225" fmla="*/ 5727388 h 5775587"/>
              <a:gd name="connsiteX226" fmla="*/ 2779219 w 6050173"/>
              <a:gd name="connsiteY226" fmla="*/ 5723291 h 5775587"/>
              <a:gd name="connsiteX227" fmla="*/ 2747776 w 6050173"/>
              <a:gd name="connsiteY227" fmla="*/ 5715470 h 5775587"/>
              <a:gd name="connsiteX228" fmla="*/ 2653445 w 6050173"/>
              <a:gd name="connsiteY228" fmla="*/ 5711693 h 5775587"/>
              <a:gd name="connsiteX229" fmla="*/ 2638707 w 6050173"/>
              <a:gd name="connsiteY229" fmla="*/ 5709192 h 5775587"/>
              <a:gd name="connsiteX230" fmla="*/ 2590292 w 6050173"/>
              <a:gd name="connsiteY230" fmla="*/ 5696955 h 5775587"/>
              <a:gd name="connsiteX231" fmla="*/ 2567361 w 6050173"/>
              <a:gd name="connsiteY231" fmla="*/ 5695572 h 5775587"/>
              <a:gd name="connsiteX232" fmla="*/ 2535864 w 6050173"/>
              <a:gd name="connsiteY232" fmla="*/ 5687325 h 5775587"/>
              <a:gd name="connsiteX233" fmla="*/ 2508996 w 6050173"/>
              <a:gd name="connsiteY233" fmla="*/ 5680834 h 5775587"/>
              <a:gd name="connsiteX234" fmla="*/ 2483618 w 6050173"/>
              <a:gd name="connsiteY234" fmla="*/ 5678546 h 5775587"/>
              <a:gd name="connsiteX235" fmla="*/ 2468827 w 6050173"/>
              <a:gd name="connsiteY235" fmla="*/ 5675461 h 5775587"/>
              <a:gd name="connsiteX236" fmla="*/ 2422859 w 6050173"/>
              <a:gd name="connsiteY236" fmla="*/ 5662692 h 5775587"/>
              <a:gd name="connsiteX237" fmla="*/ 2410835 w 6050173"/>
              <a:gd name="connsiteY237" fmla="*/ 5659500 h 5775587"/>
              <a:gd name="connsiteX238" fmla="*/ 2369389 w 6050173"/>
              <a:gd name="connsiteY238" fmla="*/ 5646092 h 5775587"/>
              <a:gd name="connsiteX239" fmla="*/ 2353587 w 6050173"/>
              <a:gd name="connsiteY239" fmla="*/ 5623853 h 5775587"/>
              <a:gd name="connsiteX240" fmla="*/ 2382104 w 6050173"/>
              <a:gd name="connsiteY240" fmla="*/ 5620235 h 5775587"/>
              <a:gd name="connsiteX241" fmla="*/ 2464783 w 6050173"/>
              <a:gd name="connsiteY241" fmla="*/ 5631727 h 5775587"/>
              <a:gd name="connsiteX242" fmla="*/ 2538737 w 6050173"/>
              <a:gd name="connsiteY242" fmla="*/ 5633802 h 5775587"/>
              <a:gd name="connsiteX243" fmla="*/ 2563104 w 6050173"/>
              <a:gd name="connsiteY243" fmla="*/ 5639601 h 5775587"/>
              <a:gd name="connsiteX244" fmla="*/ 2592473 w 6050173"/>
              <a:gd name="connsiteY244" fmla="*/ 5646624 h 5775587"/>
              <a:gd name="connsiteX245" fmla="*/ 2625619 w 6050173"/>
              <a:gd name="connsiteY245" fmla="*/ 5648327 h 5775587"/>
              <a:gd name="connsiteX246" fmla="*/ 2654030 w 6050173"/>
              <a:gd name="connsiteY246" fmla="*/ 5657265 h 5775587"/>
              <a:gd name="connsiteX247" fmla="*/ 2675578 w 6050173"/>
              <a:gd name="connsiteY247" fmla="*/ 5663118 h 5775587"/>
              <a:gd name="connsiteX248" fmla="*/ 2741817 w 6050173"/>
              <a:gd name="connsiteY248" fmla="*/ 5666842 h 5775587"/>
              <a:gd name="connsiteX249" fmla="*/ 2776346 w 6050173"/>
              <a:gd name="connsiteY249" fmla="*/ 5673918 h 5775587"/>
              <a:gd name="connsiteX250" fmla="*/ 2798586 w 6050173"/>
              <a:gd name="connsiteY250" fmla="*/ 5677908 h 5775587"/>
              <a:gd name="connsiteX251" fmla="*/ 3010338 w 6050173"/>
              <a:gd name="connsiteY251" fmla="*/ 5679026 h 5775587"/>
              <a:gd name="connsiteX252" fmla="*/ 3056199 w 6050173"/>
              <a:gd name="connsiteY252" fmla="*/ 5677589 h 5775587"/>
              <a:gd name="connsiteX253" fmla="*/ 3062211 w 6050173"/>
              <a:gd name="connsiteY253" fmla="*/ 5671311 h 5775587"/>
              <a:gd name="connsiteX254" fmla="*/ 3056572 w 6050173"/>
              <a:gd name="connsiteY254" fmla="*/ 5664235 h 5775587"/>
              <a:gd name="connsiteX255" fmla="*/ 3044016 w 6050173"/>
              <a:gd name="connsiteY255" fmla="*/ 5663543 h 5775587"/>
              <a:gd name="connsiteX256" fmla="*/ 2865463 w 6050173"/>
              <a:gd name="connsiteY256" fmla="*/ 5660936 h 5775587"/>
              <a:gd name="connsiteX257" fmla="*/ 2838329 w 6050173"/>
              <a:gd name="connsiteY257" fmla="*/ 5655456 h 5775587"/>
              <a:gd name="connsiteX258" fmla="*/ 2806034 w 6050173"/>
              <a:gd name="connsiteY258" fmla="*/ 5649604 h 5775587"/>
              <a:gd name="connsiteX259" fmla="*/ 2732134 w 6050173"/>
              <a:gd name="connsiteY259" fmla="*/ 5646412 h 5775587"/>
              <a:gd name="connsiteX260" fmla="*/ 2702765 w 6050173"/>
              <a:gd name="connsiteY260" fmla="*/ 5639335 h 5775587"/>
              <a:gd name="connsiteX261" fmla="*/ 2681058 w 6050173"/>
              <a:gd name="connsiteY261" fmla="*/ 5633429 h 5775587"/>
              <a:gd name="connsiteX262" fmla="*/ 2645411 w 6050173"/>
              <a:gd name="connsiteY262" fmla="*/ 5631142 h 5775587"/>
              <a:gd name="connsiteX263" fmla="*/ 2625938 w 6050173"/>
              <a:gd name="connsiteY263" fmla="*/ 5626354 h 5775587"/>
              <a:gd name="connsiteX264" fmla="*/ 2589281 w 6050173"/>
              <a:gd name="connsiteY264" fmla="*/ 5617628 h 5775587"/>
              <a:gd name="connsiteX265" fmla="*/ 2563796 w 6050173"/>
              <a:gd name="connsiteY265" fmla="*/ 5616032 h 5775587"/>
              <a:gd name="connsiteX266" fmla="*/ 2541131 w 6050173"/>
              <a:gd name="connsiteY266" fmla="*/ 5594644 h 5775587"/>
              <a:gd name="connsiteX267" fmla="*/ 2539056 w 6050173"/>
              <a:gd name="connsiteY267" fmla="*/ 5587887 h 5775587"/>
              <a:gd name="connsiteX268" fmla="*/ 2497876 w 6050173"/>
              <a:gd name="connsiteY268" fmla="*/ 5570064 h 5775587"/>
              <a:gd name="connsiteX269" fmla="*/ 2441001 w 6050173"/>
              <a:gd name="connsiteY269" fmla="*/ 5557933 h 5775587"/>
              <a:gd name="connsiteX270" fmla="*/ 2408547 w 6050173"/>
              <a:gd name="connsiteY270" fmla="*/ 5552081 h 5775587"/>
              <a:gd name="connsiteX271" fmla="*/ 2380242 w 6050173"/>
              <a:gd name="connsiteY271" fmla="*/ 5542291 h 5775587"/>
              <a:gd name="connsiteX272" fmla="*/ 2370985 w 6050173"/>
              <a:gd name="connsiteY272" fmla="*/ 5538460 h 5775587"/>
              <a:gd name="connsiteX273" fmla="*/ 2339328 w 6050173"/>
              <a:gd name="connsiteY273" fmla="*/ 5524787 h 5775587"/>
              <a:gd name="connsiteX274" fmla="*/ 2327570 w 6050173"/>
              <a:gd name="connsiteY274" fmla="*/ 5520318 h 5775587"/>
              <a:gd name="connsiteX275" fmla="*/ 2318259 w 6050173"/>
              <a:gd name="connsiteY275" fmla="*/ 5517285 h 5775587"/>
              <a:gd name="connsiteX276" fmla="*/ 2287720 w 6050173"/>
              <a:gd name="connsiteY276" fmla="*/ 5503611 h 5775587"/>
              <a:gd name="connsiteX277" fmla="*/ 2259363 w 6050173"/>
              <a:gd name="connsiteY277" fmla="*/ 5494514 h 5775587"/>
              <a:gd name="connsiteX278" fmla="*/ 2240901 w 6050173"/>
              <a:gd name="connsiteY278" fmla="*/ 5486480 h 5775587"/>
              <a:gd name="connsiteX279" fmla="*/ 2228717 w 6050173"/>
              <a:gd name="connsiteY279" fmla="*/ 5474775 h 5775587"/>
              <a:gd name="connsiteX280" fmla="*/ 2205946 w 6050173"/>
              <a:gd name="connsiteY280" fmla="*/ 5487544 h 5775587"/>
              <a:gd name="connsiteX281" fmla="*/ 2186580 w 6050173"/>
              <a:gd name="connsiteY281" fmla="*/ 5481532 h 5775587"/>
              <a:gd name="connsiteX282" fmla="*/ 2174077 w 6050173"/>
              <a:gd name="connsiteY282" fmla="*/ 5474137 h 5775587"/>
              <a:gd name="connsiteX283" fmla="*/ 2100708 w 6050173"/>
              <a:gd name="connsiteY283" fmla="*/ 5475574 h 5775587"/>
              <a:gd name="connsiteX284" fmla="*/ 2096079 w 6050173"/>
              <a:gd name="connsiteY284" fmla="*/ 5477382 h 5775587"/>
              <a:gd name="connsiteX285" fmla="*/ 2020583 w 6050173"/>
              <a:gd name="connsiteY285" fmla="*/ 5488821 h 5775587"/>
              <a:gd name="connsiteX286" fmla="*/ 2007016 w 6050173"/>
              <a:gd name="connsiteY286" fmla="*/ 5482809 h 5775587"/>
              <a:gd name="connsiteX287" fmla="*/ 1981531 w 6050173"/>
              <a:gd name="connsiteY287" fmla="*/ 5462751 h 5775587"/>
              <a:gd name="connsiteX288" fmla="*/ 1977700 w 6050173"/>
              <a:gd name="connsiteY288" fmla="*/ 5459718 h 5775587"/>
              <a:gd name="connsiteX289" fmla="*/ 1920559 w 6050173"/>
              <a:gd name="connsiteY289" fmla="*/ 5440458 h 5775587"/>
              <a:gd name="connsiteX290" fmla="*/ 1908482 w 6050173"/>
              <a:gd name="connsiteY290" fmla="*/ 5436788 h 5775587"/>
              <a:gd name="connsiteX291" fmla="*/ 1868153 w 6050173"/>
              <a:gd name="connsiteY291" fmla="*/ 5423433 h 5775587"/>
              <a:gd name="connsiteX292" fmla="*/ 1849213 w 6050173"/>
              <a:gd name="connsiteY292" fmla="*/ 5416889 h 5775587"/>
              <a:gd name="connsiteX293" fmla="*/ 1823888 w 6050173"/>
              <a:gd name="connsiteY293" fmla="*/ 5415081 h 5775587"/>
              <a:gd name="connsiteX294" fmla="*/ 1830804 w 6050173"/>
              <a:gd name="connsiteY294" fmla="*/ 5437213 h 5775587"/>
              <a:gd name="connsiteX295" fmla="*/ 1838412 w 6050173"/>
              <a:gd name="connsiteY295" fmla="*/ 5443917 h 5775587"/>
              <a:gd name="connsiteX296" fmla="*/ 1833145 w 6050173"/>
              <a:gd name="connsiteY296" fmla="*/ 5458016 h 5775587"/>
              <a:gd name="connsiteX297" fmla="*/ 1815428 w 6050173"/>
              <a:gd name="connsiteY297" fmla="*/ 5459346 h 5775587"/>
              <a:gd name="connsiteX298" fmla="*/ 1782122 w 6050173"/>
              <a:gd name="connsiteY298" fmla="*/ 5468231 h 5775587"/>
              <a:gd name="connsiteX299" fmla="*/ 1747806 w 6050173"/>
              <a:gd name="connsiteY299" fmla="*/ 5475094 h 5775587"/>
              <a:gd name="connsiteX300" fmla="*/ 1699443 w 6050173"/>
              <a:gd name="connsiteY300" fmla="*/ 5471796 h 5775587"/>
              <a:gd name="connsiteX301" fmla="*/ 1642302 w 6050173"/>
              <a:gd name="connsiteY301" fmla="*/ 5479989 h 5775587"/>
              <a:gd name="connsiteX302" fmla="*/ 1602452 w 6050173"/>
              <a:gd name="connsiteY302" fmla="*/ 5479298 h 5775587"/>
              <a:gd name="connsiteX303" fmla="*/ 1570902 w 6050173"/>
              <a:gd name="connsiteY303" fmla="*/ 5450089 h 5775587"/>
              <a:gd name="connsiteX304" fmla="*/ 1548716 w 6050173"/>
              <a:gd name="connsiteY304" fmla="*/ 5413697 h 5775587"/>
              <a:gd name="connsiteX305" fmla="*/ 1522433 w 6050173"/>
              <a:gd name="connsiteY305" fmla="*/ 5391404 h 5775587"/>
              <a:gd name="connsiteX306" fmla="*/ 1498917 w 6050173"/>
              <a:gd name="connsiteY306" fmla="*/ 5366877 h 5775587"/>
              <a:gd name="connsiteX307" fmla="*/ 1467367 w 6050173"/>
              <a:gd name="connsiteY307" fmla="*/ 5346607 h 5775587"/>
              <a:gd name="connsiteX308" fmla="*/ 1453055 w 6050173"/>
              <a:gd name="connsiteY308" fmla="*/ 5333572 h 5775587"/>
              <a:gd name="connsiteX309" fmla="*/ 1438212 w 6050173"/>
              <a:gd name="connsiteY309" fmla="*/ 5324740 h 5775587"/>
              <a:gd name="connsiteX310" fmla="*/ 1388306 w 6050173"/>
              <a:gd name="connsiteY310" fmla="*/ 5287231 h 5775587"/>
              <a:gd name="connsiteX311" fmla="*/ 1378836 w 6050173"/>
              <a:gd name="connsiteY311" fmla="*/ 5283879 h 5775587"/>
              <a:gd name="connsiteX312" fmla="*/ 1346594 w 6050173"/>
              <a:gd name="connsiteY312" fmla="*/ 5259192 h 5775587"/>
              <a:gd name="connsiteX313" fmla="*/ 1325951 w 6050173"/>
              <a:gd name="connsiteY313" fmla="*/ 5235729 h 5775587"/>
              <a:gd name="connsiteX314" fmla="*/ 1305467 w 6050173"/>
              <a:gd name="connsiteY314" fmla="*/ 5219130 h 5775587"/>
              <a:gd name="connsiteX315" fmla="*/ 1283813 w 6050173"/>
              <a:gd name="connsiteY315" fmla="*/ 5206520 h 5775587"/>
              <a:gd name="connsiteX316" fmla="*/ 1276950 w 6050173"/>
              <a:gd name="connsiteY316" fmla="*/ 5203541 h 5775587"/>
              <a:gd name="connsiteX317" fmla="*/ 1225076 w 6050173"/>
              <a:gd name="connsiteY317" fmla="*/ 5191517 h 5775587"/>
              <a:gd name="connsiteX318" fmla="*/ 1203156 w 6050173"/>
              <a:gd name="connsiteY318" fmla="*/ 5194336 h 5775587"/>
              <a:gd name="connsiteX319" fmla="*/ 1176820 w 6050173"/>
              <a:gd name="connsiteY319" fmla="*/ 5202690 h 5775587"/>
              <a:gd name="connsiteX320" fmla="*/ 1151921 w 6050173"/>
              <a:gd name="connsiteY320" fmla="*/ 5212586 h 5775587"/>
              <a:gd name="connsiteX321" fmla="*/ 1124201 w 6050173"/>
              <a:gd name="connsiteY321" fmla="*/ 5214501 h 5775587"/>
              <a:gd name="connsiteX322" fmla="*/ 1121648 w 6050173"/>
              <a:gd name="connsiteY322" fmla="*/ 5176726 h 5775587"/>
              <a:gd name="connsiteX323" fmla="*/ 1103771 w 6050173"/>
              <a:gd name="connsiteY323" fmla="*/ 5143367 h 5775587"/>
              <a:gd name="connsiteX324" fmla="*/ 1086373 w 6050173"/>
              <a:gd name="connsiteY324" fmla="*/ 5138579 h 5775587"/>
              <a:gd name="connsiteX325" fmla="*/ 1070359 w 6050173"/>
              <a:gd name="connsiteY325" fmla="*/ 5123735 h 5775587"/>
              <a:gd name="connsiteX326" fmla="*/ 1059558 w 6050173"/>
              <a:gd name="connsiteY326" fmla="*/ 5113041 h 5775587"/>
              <a:gd name="connsiteX327" fmla="*/ 1072168 w 6050173"/>
              <a:gd name="connsiteY327" fmla="*/ 5106178 h 5775587"/>
              <a:gd name="connsiteX328" fmla="*/ 1075839 w 6050173"/>
              <a:gd name="connsiteY328" fmla="*/ 5102826 h 5775587"/>
              <a:gd name="connsiteX329" fmla="*/ 1042267 w 6050173"/>
              <a:gd name="connsiteY329" fmla="*/ 5078565 h 5775587"/>
              <a:gd name="connsiteX330" fmla="*/ 1047375 w 6050173"/>
              <a:gd name="connsiteY330" fmla="*/ 5103837 h 5775587"/>
              <a:gd name="connsiteX331" fmla="*/ 1033275 w 6050173"/>
              <a:gd name="connsiteY331" fmla="*/ 5107029 h 5775587"/>
              <a:gd name="connsiteX332" fmla="*/ 993798 w 6050173"/>
              <a:gd name="connsiteY332" fmla="*/ 5120117 h 5775587"/>
              <a:gd name="connsiteX333" fmla="*/ 979699 w 6050173"/>
              <a:gd name="connsiteY333" fmla="*/ 5119957 h 5775587"/>
              <a:gd name="connsiteX334" fmla="*/ 948681 w 6050173"/>
              <a:gd name="connsiteY334" fmla="*/ 5090216 h 5775587"/>
              <a:gd name="connsiteX335" fmla="*/ 946500 w 6050173"/>
              <a:gd name="connsiteY335" fmla="*/ 5085747 h 5775587"/>
              <a:gd name="connsiteX336" fmla="*/ 936285 w 6050173"/>
              <a:gd name="connsiteY336" fmla="*/ 5061114 h 5775587"/>
              <a:gd name="connsiteX337" fmla="*/ 919153 w 6050173"/>
              <a:gd name="connsiteY337" fmla="*/ 5044035 h 5775587"/>
              <a:gd name="connsiteX338" fmla="*/ 899148 w 6050173"/>
              <a:gd name="connsiteY338" fmla="*/ 5005356 h 5775587"/>
              <a:gd name="connsiteX339" fmla="*/ 896116 w 6050173"/>
              <a:gd name="connsiteY339" fmla="*/ 4995992 h 5775587"/>
              <a:gd name="connsiteX340" fmla="*/ 884890 w 6050173"/>
              <a:gd name="connsiteY340" fmla="*/ 4963165 h 5775587"/>
              <a:gd name="connsiteX341" fmla="*/ 857170 w 6050173"/>
              <a:gd name="connsiteY341" fmla="*/ 4914696 h 5775587"/>
              <a:gd name="connsiteX342" fmla="*/ 852169 w 6050173"/>
              <a:gd name="connsiteY342" fmla="*/ 4909003 h 5775587"/>
              <a:gd name="connsiteX343" fmla="*/ 847008 w 6050173"/>
              <a:gd name="connsiteY343" fmla="*/ 4902513 h 5775587"/>
              <a:gd name="connsiteX344" fmla="*/ 822002 w 6050173"/>
              <a:gd name="connsiteY344" fmla="*/ 4900278 h 5775587"/>
              <a:gd name="connsiteX345" fmla="*/ 783429 w 6050173"/>
              <a:gd name="connsiteY345" fmla="*/ 4917410 h 5775587"/>
              <a:gd name="connsiteX346" fmla="*/ 744324 w 6050173"/>
              <a:gd name="connsiteY346" fmla="*/ 4919378 h 5775587"/>
              <a:gd name="connsiteX347" fmla="*/ 742994 w 6050173"/>
              <a:gd name="connsiteY347" fmla="*/ 4935180 h 5775587"/>
              <a:gd name="connsiteX348" fmla="*/ 735599 w 6050173"/>
              <a:gd name="connsiteY348" fmla="*/ 4946672 h 5775587"/>
              <a:gd name="connsiteX349" fmla="*/ 725969 w 6050173"/>
              <a:gd name="connsiteY349" fmla="*/ 4940500 h 5775587"/>
              <a:gd name="connsiteX350" fmla="*/ 723788 w 6050173"/>
              <a:gd name="connsiteY350" fmla="*/ 4935978 h 5775587"/>
              <a:gd name="connsiteX351" fmla="*/ 713892 w 6050173"/>
              <a:gd name="connsiteY351" fmla="*/ 4902885 h 5775587"/>
              <a:gd name="connsiteX352" fmla="*/ 702400 w 6050173"/>
              <a:gd name="connsiteY352" fmla="*/ 4858832 h 5775587"/>
              <a:gd name="connsiteX353" fmla="*/ 687077 w 6050173"/>
              <a:gd name="connsiteY353" fmla="*/ 4851330 h 5775587"/>
              <a:gd name="connsiteX354" fmla="*/ 657389 w 6050173"/>
              <a:gd name="connsiteY354" fmla="*/ 4834784 h 5775587"/>
              <a:gd name="connsiteX355" fmla="*/ 636427 w 6050173"/>
              <a:gd name="connsiteY355" fmla="*/ 4816854 h 5775587"/>
              <a:gd name="connsiteX356" fmla="*/ 618284 w 6050173"/>
              <a:gd name="connsiteY356" fmla="*/ 4801319 h 5775587"/>
              <a:gd name="connsiteX357" fmla="*/ 602270 w 6050173"/>
              <a:gd name="connsiteY357" fmla="*/ 4787432 h 5775587"/>
              <a:gd name="connsiteX358" fmla="*/ 567527 w 6050173"/>
              <a:gd name="connsiteY358" fmla="*/ 4756627 h 5775587"/>
              <a:gd name="connsiteX359" fmla="*/ 536669 w 6050173"/>
              <a:gd name="connsiteY359" fmla="*/ 4724385 h 5775587"/>
              <a:gd name="connsiteX360" fmla="*/ 519271 w 6050173"/>
              <a:gd name="connsiteY360" fmla="*/ 4700923 h 5775587"/>
              <a:gd name="connsiteX361" fmla="*/ 504640 w 6050173"/>
              <a:gd name="connsiteY361" fmla="*/ 4677353 h 5775587"/>
              <a:gd name="connsiteX362" fmla="*/ 502193 w 6050173"/>
              <a:gd name="connsiteY362" fmla="*/ 4667617 h 5775587"/>
              <a:gd name="connsiteX363" fmla="*/ 496394 w 6050173"/>
              <a:gd name="connsiteY363" fmla="*/ 4651017 h 5775587"/>
              <a:gd name="connsiteX364" fmla="*/ 487615 w 6050173"/>
              <a:gd name="connsiteY364" fmla="*/ 4625266 h 5775587"/>
              <a:gd name="connsiteX365" fmla="*/ 470324 w 6050173"/>
              <a:gd name="connsiteY365" fmla="*/ 4599622 h 5775587"/>
              <a:gd name="connsiteX366" fmla="*/ 441328 w 6050173"/>
              <a:gd name="connsiteY366" fmla="*/ 4576691 h 5775587"/>
              <a:gd name="connsiteX367" fmla="*/ 410310 w 6050173"/>
              <a:gd name="connsiteY367" fmla="*/ 4549185 h 5775587"/>
              <a:gd name="connsiteX368" fmla="*/ 392965 w 6050173"/>
              <a:gd name="connsiteY368" fmla="*/ 4531681 h 5775587"/>
              <a:gd name="connsiteX369" fmla="*/ 390518 w 6050173"/>
              <a:gd name="connsiteY369" fmla="*/ 4522210 h 5775587"/>
              <a:gd name="connsiteX370" fmla="*/ 388975 w 6050173"/>
              <a:gd name="connsiteY370" fmla="*/ 4486563 h 5775587"/>
              <a:gd name="connsiteX371" fmla="*/ 387432 w 6050173"/>
              <a:gd name="connsiteY371" fmla="*/ 4474061 h 5775587"/>
              <a:gd name="connsiteX372" fmla="*/ 379026 w 6050173"/>
              <a:gd name="connsiteY372" fmla="*/ 4471400 h 5775587"/>
              <a:gd name="connsiteX373" fmla="*/ 359180 w 6050173"/>
              <a:gd name="connsiteY373" fmla="*/ 4499386 h 5775587"/>
              <a:gd name="connsiteX374" fmla="*/ 354232 w 6050173"/>
              <a:gd name="connsiteY374" fmla="*/ 4510931 h 5775587"/>
              <a:gd name="connsiteX375" fmla="*/ 349125 w 6050173"/>
              <a:gd name="connsiteY375" fmla="*/ 4574403 h 5775587"/>
              <a:gd name="connsiteX376" fmla="*/ 332525 w 6050173"/>
              <a:gd name="connsiteY376" fmla="*/ 4580681 h 5775587"/>
              <a:gd name="connsiteX377" fmla="*/ 318905 w 6050173"/>
              <a:gd name="connsiteY377" fmla="*/ 4566210 h 5775587"/>
              <a:gd name="connsiteX378" fmla="*/ 313425 w 6050173"/>
              <a:gd name="connsiteY378" fmla="*/ 4555569 h 5775587"/>
              <a:gd name="connsiteX379" fmla="*/ 289962 w 6050173"/>
              <a:gd name="connsiteY379" fmla="*/ 4508909 h 5775587"/>
              <a:gd name="connsiteX380" fmla="*/ 272458 w 6050173"/>
              <a:gd name="connsiteY380" fmla="*/ 4477625 h 5775587"/>
              <a:gd name="connsiteX381" fmla="*/ 295123 w 6050173"/>
              <a:gd name="connsiteY381" fmla="*/ 4467570 h 5775587"/>
              <a:gd name="connsiteX382" fmla="*/ 295655 w 6050173"/>
              <a:gd name="connsiteY382" fmla="*/ 4430167 h 5775587"/>
              <a:gd name="connsiteX383" fmla="*/ 287781 w 6050173"/>
              <a:gd name="connsiteY383" fmla="*/ 4417664 h 5775587"/>
              <a:gd name="connsiteX384" fmla="*/ 282141 w 6050173"/>
              <a:gd name="connsiteY384" fmla="*/ 4388987 h 5775587"/>
              <a:gd name="connsiteX385" fmla="*/ 282620 w 6050173"/>
              <a:gd name="connsiteY385" fmla="*/ 4358821 h 5775587"/>
              <a:gd name="connsiteX386" fmla="*/ 279481 w 6050173"/>
              <a:gd name="connsiteY386" fmla="*/ 4333549 h 5775587"/>
              <a:gd name="connsiteX387" fmla="*/ 287674 w 6050173"/>
              <a:gd name="connsiteY387" fmla="*/ 4303808 h 5775587"/>
              <a:gd name="connsiteX388" fmla="*/ 267137 w 6050173"/>
              <a:gd name="connsiteY388" fmla="*/ 4279281 h 5775587"/>
              <a:gd name="connsiteX389" fmla="*/ 267510 w 6050173"/>
              <a:gd name="connsiteY389" fmla="*/ 4265341 h 5775587"/>
              <a:gd name="connsiteX390" fmla="*/ 279800 w 6050173"/>
              <a:gd name="connsiteY390" fmla="*/ 4238526 h 5775587"/>
              <a:gd name="connsiteX391" fmla="*/ 285546 w 6050173"/>
              <a:gd name="connsiteY391" fmla="*/ 4216500 h 5775587"/>
              <a:gd name="connsiteX392" fmla="*/ 287036 w 6050173"/>
              <a:gd name="connsiteY392" fmla="*/ 4165211 h 5775587"/>
              <a:gd name="connsiteX393" fmla="*/ 280917 w 6050173"/>
              <a:gd name="connsiteY393" fmla="*/ 4140578 h 5775587"/>
              <a:gd name="connsiteX394" fmla="*/ 267563 w 6050173"/>
              <a:gd name="connsiteY394" fmla="*/ 4100409 h 5775587"/>
              <a:gd name="connsiteX395" fmla="*/ 263360 w 6050173"/>
              <a:gd name="connsiteY395" fmla="*/ 4085937 h 5775587"/>
              <a:gd name="connsiteX396" fmla="*/ 255752 w 6050173"/>
              <a:gd name="connsiteY396" fmla="*/ 4067475 h 5775587"/>
              <a:gd name="connsiteX397" fmla="*/ 247558 w 6050173"/>
              <a:gd name="connsiteY397" fmla="*/ 4046513 h 5775587"/>
              <a:gd name="connsiteX398" fmla="*/ 241812 w 6050173"/>
              <a:gd name="connsiteY398" fmla="*/ 4030126 h 5775587"/>
              <a:gd name="connsiteX399" fmla="*/ 231331 w 6050173"/>
              <a:gd name="connsiteY399" fmla="*/ 4005120 h 5775587"/>
              <a:gd name="connsiteX400" fmla="*/ 225958 w 6050173"/>
              <a:gd name="connsiteY400" fmla="*/ 3985860 h 5775587"/>
              <a:gd name="connsiteX401" fmla="*/ 216913 w 6050173"/>
              <a:gd name="connsiteY401" fmla="*/ 3952288 h 5775587"/>
              <a:gd name="connsiteX402" fmla="*/ 215476 w 6050173"/>
              <a:gd name="connsiteY402" fmla="*/ 3918663 h 5775587"/>
              <a:gd name="connsiteX403" fmla="*/ 202229 w 6050173"/>
              <a:gd name="connsiteY403" fmla="*/ 3909406 h 5775587"/>
              <a:gd name="connsiteX404" fmla="*/ 195791 w 6050173"/>
              <a:gd name="connsiteY404" fmla="*/ 3871418 h 5775587"/>
              <a:gd name="connsiteX405" fmla="*/ 175999 w 6050173"/>
              <a:gd name="connsiteY405" fmla="*/ 3866577 h 5775587"/>
              <a:gd name="connsiteX406" fmla="*/ 141310 w 6050173"/>
              <a:gd name="connsiteY406" fmla="*/ 3894775 h 5775587"/>
              <a:gd name="connsiteX407" fmla="*/ 129286 w 6050173"/>
              <a:gd name="connsiteY407" fmla="*/ 3873067 h 5775587"/>
              <a:gd name="connsiteX408" fmla="*/ 118539 w 6050173"/>
              <a:gd name="connsiteY408" fmla="*/ 3853542 h 5775587"/>
              <a:gd name="connsiteX409" fmla="*/ 67516 w 6050173"/>
              <a:gd name="connsiteY409" fmla="*/ 3802093 h 5775587"/>
              <a:gd name="connsiteX410" fmla="*/ 49480 w 6050173"/>
              <a:gd name="connsiteY410" fmla="*/ 3785760 h 5775587"/>
              <a:gd name="connsiteX411" fmla="*/ 15536 w 6050173"/>
              <a:gd name="connsiteY411" fmla="*/ 3765755 h 5775587"/>
              <a:gd name="connsiteX412" fmla="*/ 12024 w 6050173"/>
              <a:gd name="connsiteY412" fmla="*/ 3762297 h 5775587"/>
              <a:gd name="connsiteX413" fmla="*/ 0 w 6050173"/>
              <a:gd name="connsiteY413" fmla="*/ 3746283 h 5775587"/>
              <a:gd name="connsiteX414" fmla="*/ 21973 w 6050173"/>
              <a:gd name="connsiteY414" fmla="*/ 3744473 h 5775587"/>
              <a:gd name="connsiteX415" fmla="*/ 62621 w 6050173"/>
              <a:gd name="connsiteY415" fmla="*/ 3740057 h 5775587"/>
              <a:gd name="connsiteX416" fmla="*/ 73049 w 6050173"/>
              <a:gd name="connsiteY416" fmla="*/ 3735322 h 5775587"/>
              <a:gd name="connsiteX417" fmla="*/ 72890 w 6050173"/>
              <a:gd name="connsiteY417" fmla="*/ 3715264 h 5775587"/>
              <a:gd name="connsiteX418" fmla="*/ 69484 w 6050173"/>
              <a:gd name="connsiteY418" fmla="*/ 3706113 h 5775587"/>
              <a:gd name="connsiteX419" fmla="*/ 56928 w 6050173"/>
              <a:gd name="connsiteY419" fmla="*/ 3681799 h 5775587"/>
              <a:gd name="connsiteX420" fmla="*/ 51821 w 6050173"/>
              <a:gd name="connsiteY420" fmla="*/ 3673446 h 5775587"/>
              <a:gd name="connsiteX421" fmla="*/ 43840 w 6050173"/>
              <a:gd name="connsiteY421" fmla="*/ 3660890 h 5775587"/>
              <a:gd name="connsiteX422" fmla="*/ 29422 w 6050173"/>
              <a:gd name="connsiteY422" fmla="*/ 3625988 h 5775587"/>
              <a:gd name="connsiteX423" fmla="*/ 35381 w 6050173"/>
              <a:gd name="connsiteY423" fmla="*/ 3564910 h 5775587"/>
              <a:gd name="connsiteX424" fmla="*/ 40435 w 6050173"/>
              <a:gd name="connsiteY424" fmla="*/ 3551077 h 5775587"/>
              <a:gd name="connsiteX425" fmla="*/ 40329 w 6050173"/>
              <a:gd name="connsiteY425" fmla="*/ 3535807 h 5775587"/>
              <a:gd name="connsiteX426" fmla="*/ 43574 w 6050173"/>
              <a:gd name="connsiteY426" fmla="*/ 3505694 h 5775587"/>
              <a:gd name="connsiteX427" fmla="*/ 60121 w 6050173"/>
              <a:gd name="connsiteY427" fmla="*/ 3484519 h 5775587"/>
              <a:gd name="connsiteX428" fmla="*/ 80498 w 6050173"/>
              <a:gd name="connsiteY428" fmla="*/ 3466908 h 5775587"/>
              <a:gd name="connsiteX429" fmla="*/ 98161 w 6050173"/>
              <a:gd name="connsiteY429" fmla="*/ 3450415 h 5775587"/>
              <a:gd name="connsiteX430" fmla="*/ 103641 w 6050173"/>
              <a:gd name="connsiteY430" fmla="*/ 3442541 h 5775587"/>
              <a:gd name="connsiteX431" fmla="*/ 107100 w 6050173"/>
              <a:gd name="connsiteY431" fmla="*/ 3407479 h 5775587"/>
              <a:gd name="connsiteX432" fmla="*/ 114867 w 6050173"/>
              <a:gd name="connsiteY432" fmla="*/ 3367523 h 5775587"/>
              <a:gd name="connsiteX433" fmla="*/ 114867 w 6050173"/>
              <a:gd name="connsiteY433" fmla="*/ 3343528 h 5775587"/>
              <a:gd name="connsiteX434" fmla="*/ 105823 w 6050173"/>
              <a:gd name="connsiteY434" fmla="*/ 3309584 h 5775587"/>
              <a:gd name="connsiteX435" fmla="*/ 95661 w 6050173"/>
              <a:gd name="connsiteY435" fmla="*/ 3281598 h 5775587"/>
              <a:gd name="connsiteX436" fmla="*/ 94224 w 6050173"/>
              <a:gd name="connsiteY436" fmla="*/ 3259093 h 5775587"/>
              <a:gd name="connsiteX437" fmla="*/ 96459 w 6050173"/>
              <a:gd name="connsiteY437" fmla="*/ 3217062 h 5775587"/>
              <a:gd name="connsiteX438" fmla="*/ 90713 w 6050173"/>
              <a:gd name="connsiteY438" fmla="*/ 3192641 h 5775587"/>
              <a:gd name="connsiteX439" fmla="*/ 90074 w 6050173"/>
              <a:gd name="connsiteY439" fmla="*/ 3116027 h 5775587"/>
              <a:gd name="connsiteX440" fmla="*/ 89010 w 6050173"/>
              <a:gd name="connsiteY440" fmla="*/ 3054790 h 5775587"/>
              <a:gd name="connsiteX441" fmla="*/ 78316 w 6050173"/>
              <a:gd name="connsiteY441" fmla="*/ 3027283 h 5775587"/>
              <a:gd name="connsiteX442" fmla="*/ 71613 w 6050173"/>
              <a:gd name="connsiteY442" fmla="*/ 3004299 h 5775587"/>
              <a:gd name="connsiteX443" fmla="*/ 75124 w 6050173"/>
              <a:gd name="connsiteY443" fmla="*/ 2971312 h 5775587"/>
              <a:gd name="connsiteX444" fmla="*/ 73634 w 6050173"/>
              <a:gd name="connsiteY444" fmla="*/ 2923216 h 5775587"/>
              <a:gd name="connsiteX445" fmla="*/ 72943 w 6050173"/>
              <a:gd name="connsiteY445" fmla="*/ 2905499 h 5775587"/>
              <a:gd name="connsiteX446" fmla="*/ 76933 w 6050173"/>
              <a:gd name="connsiteY446" fmla="*/ 2896667 h 5775587"/>
              <a:gd name="connsiteX447" fmla="*/ 87308 w 6050173"/>
              <a:gd name="connsiteY447" fmla="*/ 2873151 h 5775587"/>
              <a:gd name="connsiteX448" fmla="*/ 91351 w 6050173"/>
              <a:gd name="connsiteY448" fmla="*/ 2735353 h 5775587"/>
              <a:gd name="connsiteX449" fmla="*/ 96885 w 6050173"/>
              <a:gd name="connsiteY449" fmla="*/ 2708325 h 5775587"/>
              <a:gd name="connsiteX450" fmla="*/ 103003 w 6050173"/>
              <a:gd name="connsiteY450" fmla="*/ 2681404 h 5775587"/>
              <a:gd name="connsiteX451" fmla="*/ 105982 w 6050173"/>
              <a:gd name="connsiteY451" fmla="*/ 2615111 h 5775587"/>
              <a:gd name="connsiteX452" fmla="*/ 114601 w 6050173"/>
              <a:gd name="connsiteY452" fmla="*/ 2575634 h 5775587"/>
              <a:gd name="connsiteX453" fmla="*/ 118219 w 6050173"/>
              <a:gd name="connsiteY453" fmla="*/ 2558396 h 5775587"/>
              <a:gd name="connsiteX454" fmla="*/ 121092 w 6050173"/>
              <a:gd name="connsiteY454" fmla="*/ 2512534 h 5775587"/>
              <a:gd name="connsiteX455" fmla="*/ 129977 w 6050173"/>
              <a:gd name="connsiteY455" fmla="*/ 2478537 h 5775587"/>
              <a:gd name="connsiteX456" fmla="*/ 134127 w 6050173"/>
              <a:gd name="connsiteY456" fmla="*/ 2461511 h 5775587"/>
              <a:gd name="connsiteX457" fmla="*/ 136734 w 6050173"/>
              <a:gd name="connsiteY457" fmla="*/ 2428419 h 5775587"/>
              <a:gd name="connsiteX458" fmla="*/ 141044 w 6050173"/>
              <a:gd name="connsiteY458" fmla="*/ 2406073 h 5775587"/>
              <a:gd name="connsiteX459" fmla="*/ 152004 w 6050173"/>
              <a:gd name="connsiteY459" fmla="*/ 2359360 h 5775587"/>
              <a:gd name="connsiteX460" fmla="*/ 162592 w 6050173"/>
              <a:gd name="connsiteY460" fmla="*/ 2318020 h 5775587"/>
              <a:gd name="connsiteX461" fmla="*/ 168284 w 6050173"/>
              <a:gd name="connsiteY461" fmla="*/ 2288279 h 5775587"/>
              <a:gd name="connsiteX462" fmla="*/ 178287 w 6050173"/>
              <a:gd name="connsiteY462" fmla="*/ 2251941 h 5775587"/>
              <a:gd name="connsiteX463" fmla="*/ 184618 w 6050173"/>
              <a:gd name="connsiteY463" fmla="*/ 2222306 h 5775587"/>
              <a:gd name="connsiteX464" fmla="*/ 194408 w 6050173"/>
              <a:gd name="connsiteY464" fmla="*/ 2188734 h 5775587"/>
              <a:gd name="connsiteX465" fmla="*/ 201005 w 6050173"/>
              <a:gd name="connsiteY465" fmla="*/ 2159259 h 5775587"/>
              <a:gd name="connsiteX466" fmla="*/ 211007 w 6050173"/>
              <a:gd name="connsiteY466" fmla="*/ 2128560 h 5775587"/>
              <a:gd name="connsiteX467" fmla="*/ 216328 w 6050173"/>
              <a:gd name="connsiteY467" fmla="*/ 2104193 h 5775587"/>
              <a:gd name="connsiteX468" fmla="*/ 226702 w 6050173"/>
              <a:gd name="connsiteY468" fmla="*/ 2070728 h 5775587"/>
              <a:gd name="connsiteX469" fmla="*/ 232182 w 6050173"/>
              <a:gd name="connsiteY469" fmla="*/ 2046307 h 5775587"/>
              <a:gd name="connsiteX470" fmla="*/ 241600 w 6050173"/>
              <a:gd name="connsiteY470" fmla="*/ 2018056 h 5775587"/>
              <a:gd name="connsiteX471" fmla="*/ 246973 w 6050173"/>
              <a:gd name="connsiteY471" fmla="*/ 1999062 h 5775587"/>
              <a:gd name="connsiteX472" fmla="*/ 258625 w 6050173"/>
              <a:gd name="connsiteY472" fmla="*/ 1957935 h 5775587"/>
              <a:gd name="connsiteX473" fmla="*/ 263839 w 6050173"/>
              <a:gd name="connsiteY473" fmla="*/ 1935962 h 5775587"/>
              <a:gd name="connsiteX474" fmla="*/ 272777 w 6050173"/>
              <a:gd name="connsiteY474" fmla="*/ 1907179 h 5775587"/>
              <a:gd name="connsiteX475" fmla="*/ 279108 w 6050173"/>
              <a:gd name="connsiteY475" fmla="*/ 1882971 h 5775587"/>
              <a:gd name="connsiteX476" fmla="*/ 290866 w 6050173"/>
              <a:gd name="connsiteY476" fmla="*/ 1847111 h 5775587"/>
              <a:gd name="connsiteX477" fmla="*/ 295974 w 6050173"/>
              <a:gd name="connsiteY477" fmla="*/ 1832852 h 5775587"/>
              <a:gd name="connsiteX478" fmla="*/ 303316 w 6050173"/>
              <a:gd name="connsiteY478" fmla="*/ 1816998 h 5775587"/>
              <a:gd name="connsiteX479" fmla="*/ 313053 w 6050173"/>
              <a:gd name="connsiteY479" fmla="*/ 1796887 h 5775587"/>
              <a:gd name="connsiteX480" fmla="*/ 322949 w 6050173"/>
              <a:gd name="connsiteY480" fmla="*/ 1780234 h 5775587"/>
              <a:gd name="connsiteX481" fmla="*/ 327364 w 6050173"/>
              <a:gd name="connsiteY481" fmla="*/ 1771721 h 5775587"/>
              <a:gd name="connsiteX482" fmla="*/ 340027 w 6050173"/>
              <a:gd name="connsiteY482" fmla="*/ 1748098 h 5775587"/>
              <a:gd name="connsiteX483" fmla="*/ 343166 w 6050173"/>
              <a:gd name="connsiteY483" fmla="*/ 1738788 h 5775587"/>
              <a:gd name="connsiteX484" fmla="*/ 354818 w 6050173"/>
              <a:gd name="connsiteY484" fmla="*/ 1717240 h 5775587"/>
              <a:gd name="connsiteX485" fmla="*/ 358595 w 6050173"/>
              <a:gd name="connsiteY485" fmla="*/ 1708195 h 5775587"/>
              <a:gd name="connsiteX486" fmla="*/ 370194 w 6050173"/>
              <a:gd name="connsiteY486" fmla="*/ 1683722 h 5775587"/>
              <a:gd name="connsiteX487" fmla="*/ 374024 w 6050173"/>
              <a:gd name="connsiteY487" fmla="*/ 1674730 h 5775587"/>
              <a:gd name="connsiteX488" fmla="*/ 386314 w 6050173"/>
              <a:gd name="connsiteY488" fmla="*/ 1650948 h 5775587"/>
              <a:gd name="connsiteX489" fmla="*/ 390305 w 6050173"/>
              <a:gd name="connsiteY489" fmla="*/ 1639349 h 5775587"/>
              <a:gd name="connsiteX490" fmla="*/ 401158 w 6050173"/>
              <a:gd name="connsiteY490" fmla="*/ 1620462 h 5775587"/>
              <a:gd name="connsiteX491" fmla="*/ 404776 w 6050173"/>
              <a:gd name="connsiteY491" fmla="*/ 1614131 h 5775587"/>
              <a:gd name="connsiteX492" fmla="*/ 418396 w 6050173"/>
              <a:gd name="connsiteY492" fmla="*/ 1587635 h 5775587"/>
              <a:gd name="connsiteX493" fmla="*/ 421802 w 6050173"/>
              <a:gd name="connsiteY493" fmla="*/ 1578271 h 5775587"/>
              <a:gd name="connsiteX494" fmla="*/ 432389 w 6050173"/>
              <a:gd name="connsiteY494" fmla="*/ 1555500 h 5775587"/>
              <a:gd name="connsiteX495" fmla="*/ 438827 w 6050173"/>
              <a:gd name="connsiteY495" fmla="*/ 1539219 h 5775587"/>
              <a:gd name="connsiteX496" fmla="*/ 445956 w 6050173"/>
              <a:gd name="connsiteY496" fmla="*/ 1523365 h 5775587"/>
              <a:gd name="connsiteX497" fmla="*/ 455373 w 6050173"/>
              <a:gd name="connsiteY497" fmla="*/ 1500061 h 5775587"/>
              <a:gd name="connsiteX498" fmla="*/ 465322 w 6050173"/>
              <a:gd name="connsiteY498" fmla="*/ 1480057 h 5775587"/>
              <a:gd name="connsiteX499" fmla="*/ 486391 w 6050173"/>
              <a:gd name="connsiteY499" fmla="*/ 1443346 h 5775587"/>
              <a:gd name="connsiteX500" fmla="*/ 497511 w 6050173"/>
              <a:gd name="connsiteY500" fmla="*/ 1427491 h 5775587"/>
              <a:gd name="connsiteX501" fmla="*/ 502459 w 6050173"/>
              <a:gd name="connsiteY501" fmla="*/ 1416318 h 5775587"/>
              <a:gd name="connsiteX502" fmla="*/ 512674 w 6050173"/>
              <a:gd name="connsiteY502" fmla="*/ 1399399 h 5775587"/>
              <a:gd name="connsiteX503" fmla="*/ 531508 w 6050173"/>
              <a:gd name="connsiteY503" fmla="*/ 1370935 h 5775587"/>
              <a:gd name="connsiteX504" fmla="*/ 556514 w 6050173"/>
              <a:gd name="connsiteY504" fmla="*/ 1328265 h 5775587"/>
              <a:gd name="connsiteX505" fmla="*/ 592161 w 6050173"/>
              <a:gd name="connsiteY505" fmla="*/ 1280329 h 5775587"/>
              <a:gd name="connsiteX506" fmla="*/ 610516 w 6050173"/>
              <a:gd name="connsiteY506" fmla="*/ 1253673 h 5775587"/>
              <a:gd name="connsiteX507" fmla="*/ 613655 w 6050173"/>
              <a:gd name="connsiteY507" fmla="*/ 1244575 h 5775587"/>
              <a:gd name="connsiteX508" fmla="*/ 614826 w 6050173"/>
              <a:gd name="connsiteY508" fmla="*/ 1219144 h 5775587"/>
              <a:gd name="connsiteX509" fmla="*/ 624349 w 6050173"/>
              <a:gd name="connsiteY509" fmla="*/ 1188764 h 5775587"/>
              <a:gd name="connsiteX510" fmla="*/ 633500 w 6050173"/>
              <a:gd name="connsiteY510" fmla="*/ 1165408 h 5775587"/>
              <a:gd name="connsiteX511" fmla="*/ 637491 w 6050173"/>
              <a:gd name="connsiteY511" fmla="*/ 1162482 h 5775587"/>
              <a:gd name="connsiteX512" fmla="*/ 675478 w 6050173"/>
              <a:gd name="connsiteY512" fmla="*/ 1139817 h 5775587"/>
              <a:gd name="connsiteX513" fmla="*/ 690801 w 6050173"/>
              <a:gd name="connsiteY513" fmla="*/ 1124441 h 5775587"/>
              <a:gd name="connsiteX514" fmla="*/ 705645 w 6050173"/>
              <a:gd name="connsiteY514" fmla="*/ 1111352 h 5775587"/>
              <a:gd name="connsiteX515" fmla="*/ 715807 w 6050173"/>
              <a:gd name="connsiteY515" fmla="*/ 1097413 h 5775587"/>
              <a:gd name="connsiteX516" fmla="*/ 726767 w 6050173"/>
              <a:gd name="connsiteY516" fmla="*/ 1070598 h 5775587"/>
              <a:gd name="connsiteX517" fmla="*/ 727831 w 6050173"/>
              <a:gd name="connsiteY517" fmla="*/ 1010212 h 5775587"/>
              <a:gd name="connsiteX518" fmla="*/ 760552 w 6050173"/>
              <a:gd name="connsiteY518" fmla="*/ 978555 h 5775587"/>
              <a:gd name="connsiteX519" fmla="*/ 781461 w 6050173"/>
              <a:gd name="connsiteY519" fmla="*/ 964882 h 5775587"/>
              <a:gd name="connsiteX520" fmla="*/ 813330 w 6050173"/>
              <a:gd name="connsiteY520" fmla="*/ 953337 h 5775587"/>
              <a:gd name="connsiteX521" fmla="*/ 842965 w 6050173"/>
              <a:gd name="connsiteY521" fmla="*/ 942749 h 5775587"/>
              <a:gd name="connsiteX522" fmla="*/ 845040 w 6050173"/>
              <a:gd name="connsiteY522" fmla="*/ 941312 h 5775587"/>
              <a:gd name="connsiteX523" fmla="*/ 868769 w 6050173"/>
              <a:gd name="connsiteY523" fmla="*/ 928597 h 5775587"/>
              <a:gd name="connsiteX524" fmla="*/ 887709 w 6050173"/>
              <a:gd name="connsiteY524" fmla="*/ 910188 h 5775587"/>
              <a:gd name="connsiteX525" fmla="*/ 940913 w 6050173"/>
              <a:gd name="connsiteY525" fmla="*/ 870232 h 5775587"/>
              <a:gd name="connsiteX526" fmla="*/ 965919 w 6050173"/>
              <a:gd name="connsiteY526" fmla="*/ 843204 h 5775587"/>
              <a:gd name="connsiteX527" fmla="*/ 1011462 w 6050173"/>
              <a:gd name="connsiteY527" fmla="*/ 793831 h 5775587"/>
              <a:gd name="connsiteX528" fmla="*/ 1043172 w 6050173"/>
              <a:gd name="connsiteY528" fmla="*/ 769676 h 5775587"/>
              <a:gd name="connsiteX529" fmla="*/ 1072274 w 6050173"/>
              <a:gd name="connsiteY529" fmla="*/ 744138 h 5775587"/>
              <a:gd name="connsiteX530" fmla="*/ 1108347 w 6050173"/>
              <a:gd name="connsiteY530" fmla="*/ 710513 h 5775587"/>
              <a:gd name="connsiteX531" fmla="*/ 1147398 w 6050173"/>
              <a:gd name="connsiteY531" fmla="*/ 678431 h 5775587"/>
              <a:gd name="connsiteX532" fmla="*/ 1168946 w 6050173"/>
              <a:gd name="connsiteY532" fmla="*/ 658533 h 5775587"/>
              <a:gd name="connsiteX533" fmla="*/ 1187993 w 6050173"/>
              <a:gd name="connsiteY533" fmla="*/ 640390 h 5775587"/>
              <a:gd name="connsiteX534" fmla="*/ 1217574 w 6050173"/>
              <a:gd name="connsiteY534" fmla="*/ 621769 h 5775587"/>
              <a:gd name="connsiteX535" fmla="*/ 1253540 w 6050173"/>
              <a:gd name="connsiteY535" fmla="*/ 592720 h 5775587"/>
              <a:gd name="connsiteX536" fmla="*/ 1287484 w 6050173"/>
              <a:gd name="connsiteY536" fmla="*/ 568991 h 5775587"/>
              <a:gd name="connsiteX537" fmla="*/ 1311160 w 6050173"/>
              <a:gd name="connsiteY537" fmla="*/ 555743 h 5775587"/>
              <a:gd name="connsiteX538" fmla="*/ 1330739 w 6050173"/>
              <a:gd name="connsiteY538" fmla="*/ 541644 h 5775587"/>
              <a:gd name="connsiteX539" fmla="*/ 1358725 w 6050173"/>
              <a:gd name="connsiteY539" fmla="*/ 523342 h 5775587"/>
              <a:gd name="connsiteX540" fmla="*/ 1385806 w 6050173"/>
              <a:gd name="connsiteY540" fmla="*/ 505465 h 5775587"/>
              <a:gd name="connsiteX541" fmla="*/ 1398255 w 6050173"/>
              <a:gd name="connsiteY541" fmla="*/ 493707 h 5775587"/>
              <a:gd name="connsiteX542" fmla="*/ 1431933 w 6050173"/>
              <a:gd name="connsiteY542" fmla="*/ 472372 h 5775587"/>
              <a:gd name="connsiteX543" fmla="*/ 1461834 w 6050173"/>
              <a:gd name="connsiteY543" fmla="*/ 450186 h 5775587"/>
              <a:gd name="connsiteX544" fmla="*/ 1485616 w 6050173"/>
              <a:gd name="connsiteY544" fmla="*/ 436991 h 5775587"/>
              <a:gd name="connsiteX545" fmla="*/ 1508122 w 6050173"/>
              <a:gd name="connsiteY545" fmla="*/ 427681 h 5775587"/>
              <a:gd name="connsiteX546" fmla="*/ 1507483 w 6050173"/>
              <a:gd name="connsiteY546" fmla="*/ 426989 h 5775587"/>
              <a:gd name="connsiteX547" fmla="*/ 1516262 w 6050173"/>
              <a:gd name="connsiteY547" fmla="*/ 441194 h 5775587"/>
              <a:gd name="connsiteX548" fmla="*/ 1535522 w 6050173"/>
              <a:gd name="connsiteY548" fmla="*/ 440450 h 5775587"/>
              <a:gd name="connsiteX549" fmla="*/ 1579521 w 6050173"/>
              <a:gd name="connsiteY549" fmla="*/ 416774 h 5775587"/>
              <a:gd name="connsiteX550" fmla="*/ 1624160 w 6050173"/>
              <a:gd name="connsiteY550" fmla="*/ 395652 h 5775587"/>
              <a:gd name="connsiteX551" fmla="*/ 1631874 w 6050173"/>
              <a:gd name="connsiteY551" fmla="*/ 390012 h 5775587"/>
              <a:gd name="connsiteX552" fmla="*/ 1639216 w 6050173"/>
              <a:gd name="connsiteY552" fmla="*/ 383787 h 5775587"/>
              <a:gd name="connsiteX553" fmla="*/ 1666031 w 6050173"/>
              <a:gd name="connsiteY553" fmla="*/ 367879 h 5775587"/>
              <a:gd name="connsiteX554" fmla="*/ 1705828 w 6050173"/>
              <a:gd name="connsiteY554" fmla="*/ 347077 h 5775587"/>
              <a:gd name="connsiteX555" fmla="*/ 1740517 w 6050173"/>
              <a:gd name="connsiteY555" fmla="*/ 328562 h 5775587"/>
              <a:gd name="connsiteX556" fmla="*/ 1743443 w 6050173"/>
              <a:gd name="connsiteY556" fmla="*/ 314941 h 5775587"/>
              <a:gd name="connsiteX557" fmla="*/ 1742805 w 6050173"/>
              <a:gd name="connsiteY557" fmla="*/ 315633 h 5775587"/>
              <a:gd name="connsiteX558" fmla="*/ 1767544 w 6050173"/>
              <a:gd name="connsiteY558" fmla="*/ 312973 h 5775587"/>
              <a:gd name="connsiteX559" fmla="*/ 1793029 w 6050173"/>
              <a:gd name="connsiteY559" fmla="*/ 272857 h 5775587"/>
              <a:gd name="connsiteX560" fmla="*/ 1810959 w 6050173"/>
              <a:gd name="connsiteY560" fmla="*/ 268441 h 5775587"/>
              <a:gd name="connsiteX561" fmla="*/ 1822185 w 6050173"/>
              <a:gd name="connsiteY561" fmla="*/ 263812 h 5775587"/>
              <a:gd name="connsiteX562" fmla="*/ 1841764 w 6050173"/>
              <a:gd name="connsiteY562" fmla="*/ 253065 h 5775587"/>
              <a:gd name="connsiteX563" fmla="*/ 1852458 w 6050173"/>
              <a:gd name="connsiteY563" fmla="*/ 247532 h 5775587"/>
              <a:gd name="connsiteX564" fmla="*/ 1866664 w 6050173"/>
              <a:gd name="connsiteY564" fmla="*/ 238434 h 5775587"/>
              <a:gd name="connsiteX565" fmla="*/ 1886881 w 6050173"/>
              <a:gd name="connsiteY565" fmla="*/ 228644 h 5775587"/>
              <a:gd name="connsiteX566" fmla="*/ 1900608 w 6050173"/>
              <a:gd name="connsiteY566" fmla="*/ 224016 h 5775587"/>
              <a:gd name="connsiteX567" fmla="*/ 1956419 w 6050173"/>
              <a:gd name="connsiteY567" fmla="*/ 213056 h 5775587"/>
              <a:gd name="connsiteX568" fmla="*/ 1994087 w 6050173"/>
              <a:gd name="connsiteY568" fmla="*/ 220611 h 5775587"/>
              <a:gd name="connsiteX569" fmla="*/ 2010953 w 6050173"/>
              <a:gd name="connsiteY569" fmla="*/ 192625 h 5775587"/>
              <a:gd name="connsiteX570" fmla="*/ 2031117 w 6050173"/>
              <a:gd name="connsiteY570" fmla="*/ 174642 h 5775587"/>
              <a:gd name="connsiteX571" fmla="*/ 2063572 w 6050173"/>
              <a:gd name="connsiteY571" fmla="*/ 176079 h 5775587"/>
              <a:gd name="connsiteX572" fmla="*/ 2074479 w 6050173"/>
              <a:gd name="connsiteY572" fmla="*/ 182197 h 5775587"/>
              <a:gd name="connsiteX573" fmla="*/ 2097037 w 6050173"/>
              <a:gd name="connsiteY573" fmla="*/ 182410 h 5775587"/>
              <a:gd name="connsiteX574" fmla="*/ 2147900 w 6050173"/>
              <a:gd name="connsiteY574" fmla="*/ 142667 h 5775587"/>
              <a:gd name="connsiteX575" fmla="*/ 2207169 w 6050173"/>
              <a:gd name="connsiteY575" fmla="*/ 150062 h 5775587"/>
              <a:gd name="connsiteX576" fmla="*/ 2238986 w 6050173"/>
              <a:gd name="connsiteY576" fmla="*/ 142188 h 5775587"/>
              <a:gd name="connsiteX577" fmla="*/ 2271812 w 6050173"/>
              <a:gd name="connsiteY577" fmla="*/ 131760 h 5775587"/>
              <a:gd name="connsiteX578" fmla="*/ 2281123 w 6050173"/>
              <a:gd name="connsiteY578" fmla="*/ 127929 h 5775587"/>
              <a:gd name="connsiteX579" fmla="*/ 2302937 w 6050173"/>
              <a:gd name="connsiteY579" fmla="*/ 117395 h 5775587"/>
              <a:gd name="connsiteX580" fmla="*/ 2316557 w 6050173"/>
              <a:gd name="connsiteY580" fmla="*/ 100689 h 5775587"/>
              <a:gd name="connsiteX581" fmla="*/ 2351884 w 6050173"/>
              <a:gd name="connsiteY581" fmla="*/ 79992 h 5775587"/>
              <a:gd name="connsiteX582" fmla="*/ 2397746 w 6050173"/>
              <a:gd name="connsiteY582" fmla="*/ 78715 h 5775587"/>
              <a:gd name="connsiteX583" fmla="*/ 2429616 w 6050173"/>
              <a:gd name="connsiteY583" fmla="*/ 67064 h 5775587"/>
              <a:gd name="connsiteX584" fmla="*/ 2491705 w 6050173"/>
              <a:gd name="connsiteY584" fmla="*/ 47751 h 5775587"/>
              <a:gd name="connsiteX585" fmla="*/ 2555337 w 6050173"/>
              <a:gd name="connsiteY585" fmla="*/ 44558 h 5775587"/>
              <a:gd name="connsiteX586" fmla="*/ 2589972 w 6050173"/>
              <a:gd name="connsiteY586" fmla="*/ 37482 h 5775587"/>
              <a:gd name="connsiteX587" fmla="*/ 2617373 w 6050173"/>
              <a:gd name="connsiteY587" fmla="*/ 32534 h 5775587"/>
              <a:gd name="connsiteX588" fmla="*/ 2665735 w 6050173"/>
              <a:gd name="connsiteY588" fmla="*/ 29023 h 5775587"/>
              <a:gd name="connsiteX589" fmla="*/ 2695316 w 6050173"/>
              <a:gd name="connsiteY589" fmla="*/ 22372 h 5775587"/>
              <a:gd name="connsiteX590" fmla="*/ 2722397 w 6050173"/>
              <a:gd name="connsiteY590" fmla="*/ 16307 h 5775587"/>
              <a:gd name="connsiteX591" fmla="*/ 2765652 w 6050173"/>
              <a:gd name="connsiteY591" fmla="*/ 13540 h 5775587"/>
              <a:gd name="connsiteX592" fmla="*/ 2800235 w 6050173"/>
              <a:gd name="connsiteY592" fmla="*/ 5985 h 5775587"/>
              <a:gd name="connsiteX593" fmla="*/ 2827369 w 6050173"/>
              <a:gd name="connsiteY593" fmla="*/ 505 h 5775587"/>
              <a:gd name="connsiteX594" fmla="*/ 2868177 w 6050173"/>
              <a:gd name="connsiteY594" fmla="*/ 186 h 5775587"/>
              <a:gd name="connsiteX595" fmla="*/ 3222888 w 6050173"/>
              <a:gd name="connsiteY595" fmla="*/ 346 h 5775587"/>
              <a:gd name="connsiteX596" fmla="*/ 3329881 w 6050173"/>
              <a:gd name="connsiteY596" fmla="*/ 4496 h 5775587"/>
              <a:gd name="connsiteX597" fmla="*/ 3337489 w 6050173"/>
              <a:gd name="connsiteY597" fmla="*/ 5134 h 5775587"/>
              <a:gd name="connsiteX598" fmla="*/ 3430969 w 6050173"/>
              <a:gd name="connsiteY598" fmla="*/ 13647 h 5775587"/>
              <a:gd name="connsiteX599" fmla="*/ 3507423 w 6050173"/>
              <a:gd name="connsiteY599" fmla="*/ 16360 h 5775587"/>
              <a:gd name="connsiteX600" fmla="*/ 3532322 w 6050173"/>
              <a:gd name="connsiteY600" fmla="*/ 20404 h 5775587"/>
              <a:gd name="connsiteX601" fmla="*/ 3581962 w 6050173"/>
              <a:gd name="connsiteY601" fmla="*/ 29714 h 5775587"/>
              <a:gd name="connsiteX602" fmla="*/ 3615055 w 6050173"/>
              <a:gd name="connsiteY602" fmla="*/ 32215 h 5775587"/>
              <a:gd name="connsiteX603" fmla="*/ 3632399 w 6050173"/>
              <a:gd name="connsiteY603" fmla="*/ 35673 h 5775587"/>
              <a:gd name="connsiteX604" fmla="*/ 3676559 w 6050173"/>
              <a:gd name="connsiteY604" fmla="*/ 45942 h 5775587"/>
              <a:gd name="connsiteX605" fmla="*/ 3715397 w 6050173"/>
              <a:gd name="connsiteY605" fmla="*/ 56529 h 5775587"/>
              <a:gd name="connsiteX606" fmla="*/ 3739978 w 6050173"/>
              <a:gd name="connsiteY606" fmla="*/ 61850 h 5775587"/>
              <a:gd name="connsiteX607" fmla="*/ 3783658 w 6050173"/>
              <a:gd name="connsiteY607" fmla="*/ 73448 h 5775587"/>
              <a:gd name="connsiteX608" fmla="*/ 3810846 w 6050173"/>
              <a:gd name="connsiteY608" fmla="*/ 78981 h 5775587"/>
              <a:gd name="connsiteX609" fmla="*/ 3846864 w 6050173"/>
              <a:gd name="connsiteY609" fmla="*/ 89197 h 5775587"/>
              <a:gd name="connsiteX610" fmla="*/ 3873892 w 6050173"/>
              <a:gd name="connsiteY610" fmla="*/ 94943 h 5775587"/>
              <a:gd name="connsiteX611" fmla="*/ 3904910 w 6050173"/>
              <a:gd name="connsiteY611" fmla="*/ 104679 h 5775587"/>
              <a:gd name="connsiteX612" fmla="*/ 3929011 w 6050173"/>
              <a:gd name="connsiteY612" fmla="*/ 110744 h 5775587"/>
              <a:gd name="connsiteX613" fmla="*/ 3957050 w 6050173"/>
              <a:gd name="connsiteY613" fmla="*/ 120321 h 5775587"/>
              <a:gd name="connsiteX614" fmla="*/ 3976203 w 6050173"/>
              <a:gd name="connsiteY614" fmla="*/ 125588 h 5775587"/>
              <a:gd name="connsiteX615" fmla="*/ 4009828 w 6050173"/>
              <a:gd name="connsiteY615" fmla="*/ 135750 h 5775587"/>
              <a:gd name="connsiteX616" fmla="*/ 4031589 w 6050173"/>
              <a:gd name="connsiteY616" fmla="*/ 141603 h 5775587"/>
              <a:gd name="connsiteX617" fmla="*/ 4064788 w 6050173"/>
              <a:gd name="connsiteY617" fmla="*/ 152829 h 5775587"/>
              <a:gd name="connsiteX618" fmla="*/ 4073992 w 6050173"/>
              <a:gd name="connsiteY618" fmla="*/ 156393 h 5775587"/>
              <a:gd name="connsiteX619" fmla="*/ 4084048 w 6050173"/>
              <a:gd name="connsiteY619" fmla="*/ 158096 h 5775587"/>
              <a:gd name="connsiteX620" fmla="*/ 4107777 w 6050173"/>
              <a:gd name="connsiteY620" fmla="*/ 166076 h 5775587"/>
              <a:gd name="connsiteX621" fmla="*/ 4131453 w 6050173"/>
              <a:gd name="connsiteY621" fmla="*/ 174376 h 5775587"/>
              <a:gd name="connsiteX622" fmla="*/ 4155235 w 6050173"/>
              <a:gd name="connsiteY622" fmla="*/ 182836 h 5775587"/>
              <a:gd name="connsiteX623" fmla="*/ 4171409 w 6050173"/>
              <a:gd name="connsiteY623" fmla="*/ 189593 h 5775587"/>
              <a:gd name="connsiteX624" fmla="*/ 4196468 w 6050173"/>
              <a:gd name="connsiteY624" fmla="*/ 200499 h 5775587"/>
              <a:gd name="connsiteX625" fmla="*/ 4212962 w 6050173"/>
              <a:gd name="connsiteY625" fmla="*/ 206299 h 5775587"/>
              <a:gd name="connsiteX626" fmla="*/ 4231264 w 6050173"/>
              <a:gd name="connsiteY626" fmla="*/ 214279 h 5775587"/>
              <a:gd name="connsiteX627" fmla="*/ 4252173 w 6050173"/>
              <a:gd name="connsiteY627" fmla="*/ 222686 h 5775587"/>
              <a:gd name="connsiteX628" fmla="*/ 4272178 w 6050173"/>
              <a:gd name="connsiteY628" fmla="*/ 232049 h 5775587"/>
              <a:gd name="connsiteX629" fmla="*/ 4285585 w 6050173"/>
              <a:gd name="connsiteY629" fmla="*/ 237849 h 5775587"/>
              <a:gd name="connsiteX630" fmla="*/ 4307239 w 6050173"/>
              <a:gd name="connsiteY630" fmla="*/ 248915 h 5775587"/>
              <a:gd name="connsiteX631" fmla="*/ 4309208 w 6050173"/>
              <a:gd name="connsiteY631" fmla="*/ 250405 h 5775587"/>
              <a:gd name="connsiteX632" fmla="*/ 4335065 w 6050173"/>
              <a:gd name="connsiteY632" fmla="*/ 259237 h 5775587"/>
              <a:gd name="connsiteX633" fmla="*/ 4357623 w 6050173"/>
              <a:gd name="connsiteY633" fmla="*/ 269611 h 5775587"/>
              <a:gd name="connsiteX634" fmla="*/ 4369222 w 6050173"/>
              <a:gd name="connsiteY634" fmla="*/ 273974 h 5775587"/>
              <a:gd name="connsiteX635" fmla="*/ 4396622 w 6050173"/>
              <a:gd name="connsiteY635" fmla="*/ 286584 h 5775587"/>
              <a:gd name="connsiteX636" fmla="*/ 4409657 w 6050173"/>
              <a:gd name="connsiteY636" fmla="*/ 294139 h 5775587"/>
              <a:gd name="connsiteX637" fmla="*/ 4417904 w 6050173"/>
              <a:gd name="connsiteY637" fmla="*/ 299619 h 5775587"/>
              <a:gd name="connsiteX638" fmla="*/ 4461212 w 6050173"/>
              <a:gd name="connsiteY638" fmla="*/ 319783 h 5775587"/>
              <a:gd name="connsiteX639" fmla="*/ 4489463 w 6050173"/>
              <a:gd name="connsiteY639" fmla="*/ 335638 h 5775587"/>
              <a:gd name="connsiteX640" fmla="*/ 4517927 w 6050173"/>
              <a:gd name="connsiteY640" fmla="*/ 351173 h 5775587"/>
              <a:gd name="connsiteX641" fmla="*/ 4526972 w 6050173"/>
              <a:gd name="connsiteY641" fmla="*/ 358728 h 5775587"/>
              <a:gd name="connsiteX642" fmla="*/ 4530430 w 6050173"/>
              <a:gd name="connsiteY642" fmla="*/ 362240 h 5775587"/>
              <a:gd name="connsiteX643" fmla="*/ 4565066 w 6050173"/>
              <a:gd name="connsiteY643" fmla="*/ 380861 h 5775587"/>
              <a:gd name="connsiteX644" fmla="*/ 4601990 w 6050173"/>
              <a:gd name="connsiteY644" fmla="*/ 400227 h 5775587"/>
              <a:gd name="connsiteX645" fmla="*/ 4655779 w 6050173"/>
              <a:gd name="connsiteY645" fmla="*/ 438907 h 5775587"/>
              <a:gd name="connsiteX646" fmla="*/ 4659875 w 6050173"/>
              <a:gd name="connsiteY646" fmla="*/ 441620 h 5775587"/>
              <a:gd name="connsiteX647" fmla="*/ 4696427 w 6050173"/>
              <a:gd name="connsiteY647" fmla="*/ 462849 h 5775587"/>
              <a:gd name="connsiteX648" fmla="*/ 4730956 w 6050173"/>
              <a:gd name="connsiteY648" fmla="*/ 487695 h 5775587"/>
              <a:gd name="connsiteX649" fmla="*/ 4751546 w 6050173"/>
              <a:gd name="connsiteY649" fmla="*/ 504454 h 5775587"/>
              <a:gd name="connsiteX650" fmla="*/ 4771072 w 6050173"/>
              <a:gd name="connsiteY650" fmla="*/ 519298 h 5775587"/>
              <a:gd name="connsiteX651" fmla="*/ 4775381 w 6050173"/>
              <a:gd name="connsiteY651" fmla="*/ 521905 h 5775587"/>
              <a:gd name="connsiteX652" fmla="*/ 4795918 w 6050173"/>
              <a:gd name="connsiteY652" fmla="*/ 535206 h 5775587"/>
              <a:gd name="connsiteX653" fmla="*/ 4814008 w 6050173"/>
              <a:gd name="connsiteY653" fmla="*/ 550901 h 5775587"/>
              <a:gd name="connsiteX654" fmla="*/ 4839439 w 6050173"/>
              <a:gd name="connsiteY654" fmla="*/ 570108 h 5775587"/>
              <a:gd name="connsiteX655" fmla="*/ 4867850 w 6050173"/>
              <a:gd name="connsiteY655" fmla="*/ 591070 h 5775587"/>
              <a:gd name="connsiteX656" fmla="*/ 4892750 w 6050173"/>
              <a:gd name="connsiteY656" fmla="*/ 614852 h 5775587"/>
              <a:gd name="connsiteX657" fmla="*/ 4929195 w 6050173"/>
              <a:gd name="connsiteY657" fmla="*/ 639273 h 5775587"/>
              <a:gd name="connsiteX658" fmla="*/ 4959787 w 6050173"/>
              <a:gd name="connsiteY658" fmla="*/ 655766 h 5775587"/>
              <a:gd name="connsiteX659" fmla="*/ 4969683 w 6050173"/>
              <a:gd name="connsiteY659" fmla="*/ 667152 h 5775587"/>
              <a:gd name="connsiteX660" fmla="*/ 5012565 w 6050173"/>
              <a:gd name="connsiteY660" fmla="*/ 717377 h 5775587"/>
              <a:gd name="connsiteX661" fmla="*/ 5050446 w 6050173"/>
              <a:gd name="connsiteY661" fmla="*/ 755843 h 5775587"/>
              <a:gd name="connsiteX662" fmla="*/ 5064758 w 6050173"/>
              <a:gd name="connsiteY662" fmla="*/ 768931 h 5775587"/>
              <a:gd name="connsiteX663" fmla="*/ 5076623 w 6050173"/>
              <a:gd name="connsiteY663" fmla="*/ 780743 h 5775587"/>
              <a:gd name="connsiteX664" fmla="*/ 5087423 w 6050173"/>
              <a:gd name="connsiteY664" fmla="*/ 793458 h 5775587"/>
              <a:gd name="connsiteX665" fmla="*/ 5100192 w 6050173"/>
              <a:gd name="connsiteY665" fmla="*/ 804152 h 5775587"/>
              <a:gd name="connsiteX666" fmla="*/ 5118388 w 6050173"/>
              <a:gd name="connsiteY666" fmla="*/ 823412 h 5775587"/>
              <a:gd name="connsiteX667" fmla="*/ 5135998 w 6050173"/>
              <a:gd name="connsiteY667" fmla="*/ 840278 h 5775587"/>
              <a:gd name="connsiteX668" fmla="*/ 5156269 w 6050173"/>
              <a:gd name="connsiteY668" fmla="*/ 857782 h 5775587"/>
              <a:gd name="connsiteX669" fmla="*/ 5173880 w 6050173"/>
              <a:gd name="connsiteY669" fmla="*/ 874595 h 5775587"/>
              <a:gd name="connsiteX670" fmla="*/ 5224370 w 6050173"/>
              <a:gd name="connsiteY670" fmla="*/ 924447 h 5775587"/>
              <a:gd name="connsiteX671" fmla="*/ 5244801 w 6050173"/>
              <a:gd name="connsiteY671" fmla="*/ 951102 h 5775587"/>
              <a:gd name="connsiteX672" fmla="*/ 5261719 w 6050173"/>
              <a:gd name="connsiteY672" fmla="*/ 968393 h 5775587"/>
              <a:gd name="connsiteX673" fmla="*/ 5293376 w 6050173"/>
              <a:gd name="connsiteY673" fmla="*/ 1006913 h 5775587"/>
              <a:gd name="connsiteX674" fmla="*/ 5317425 w 6050173"/>
              <a:gd name="connsiteY674" fmla="*/ 1034952 h 5775587"/>
              <a:gd name="connsiteX675" fmla="*/ 5335088 w 6050173"/>
              <a:gd name="connsiteY675" fmla="*/ 1057723 h 5775587"/>
              <a:gd name="connsiteX676" fmla="*/ 5351741 w 6050173"/>
              <a:gd name="connsiteY676" fmla="*/ 1071716 h 5775587"/>
              <a:gd name="connsiteX677" fmla="*/ 5367596 w 6050173"/>
              <a:gd name="connsiteY677" fmla="*/ 1084910 h 5775587"/>
              <a:gd name="connsiteX678" fmla="*/ 5396805 w 6050173"/>
              <a:gd name="connsiteY678" fmla="*/ 1130559 h 5775587"/>
              <a:gd name="connsiteX679" fmla="*/ 5415905 w 6050173"/>
              <a:gd name="connsiteY679" fmla="*/ 1152958 h 5775587"/>
              <a:gd name="connsiteX680" fmla="*/ 5435218 w 6050173"/>
              <a:gd name="connsiteY680" fmla="*/ 1175729 h 5775587"/>
              <a:gd name="connsiteX681" fmla="*/ 5451871 w 6050173"/>
              <a:gd name="connsiteY681" fmla="*/ 1200523 h 5775587"/>
              <a:gd name="connsiteX682" fmla="*/ 5467087 w 6050173"/>
              <a:gd name="connsiteY682" fmla="*/ 1222443 h 5775587"/>
              <a:gd name="connsiteX683" fmla="*/ 5481878 w 6050173"/>
              <a:gd name="connsiteY683" fmla="*/ 1241649 h 5775587"/>
              <a:gd name="connsiteX684" fmla="*/ 5495179 w 6050173"/>
              <a:gd name="connsiteY684" fmla="*/ 1262239 h 5775587"/>
              <a:gd name="connsiteX685" fmla="*/ 5509650 w 6050173"/>
              <a:gd name="connsiteY685" fmla="*/ 1279105 h 5775587"/>
              <a:gd name="connsiteX686" fmla="*/ 5518376 w 6050173"/>
              <a:gd name="connsiteY686" fmla="*/ 1297354 h 5775587"/>
              <a:gd name="connsiteX687" fmla="*/ 5533965 w 6050173"/>
              <a:gd name="connsiteY687" fmla="*/ 1319700 h 5775587"/>
              <a:gd name="connsiteX688" fmla="*/ 5547159 w 6050173"/>
              <a:gd name="connsiteY688" fmla="*/ 1343535 h 5775587"/>
              <a:gd name="connsiteX689" fmla="*/ 5561152 w 6050173"/>
              <a:gd name="connsiteY689" fmla="*/ 1360826 h 5775587"/>
              <a:gd name="connsiteX690" fmla="*/ 5578709 w 6050173"/>
              <a:gd name="connsiteY690" fmla="*/ 1393334 h 5775587"/>
              <a:gd name="connsiteX691" fmla="*/ 5599938 w 6050173"/>
              <a:gd name="connsiteY691" fmla="*/ 1420415 h 5775587"/>
              <a:gd name="connsiteX692" fmla="*/ 5607174 w 6050173"/>
              <a:gd name="connsiteY692" fmla="*/ 1433450 h 5775587"/>
              <a:gd name="connsiteX693" fmla="*/ 5616910 w 6050173"/>
              <a:gd name="connsiteY693" fmla="*/ 1450635 h 5775587"/>
              <a:gd name="connsiteX694" fmla="*/ 5621538 w 6050173"/>
              <a:gd name="connsiteY694" fmla="*/ 1459254 h 5775587"/>
              <a:gd name="connsiteX695" fmla="*/ 5633829 w 6050173"/>
              <a:gd name="connsiteY695" fmla="*/ 1483302 h 5775587"/>
              <a:gd name="connsiteX696" fmla="*/ 5637446 w 6050173"/>
              <a:gd name="connsiteY696" fmla="*/ 1492453 h 5775587"/>
              <a:gd name="connsiteX697" fmla="*/ 5652663 w 6050173"/>
              <a:gd name="connsiteY697" fmla="*/ 1520332 h 5775587"/>
              <a:gd name="connsiteX698" fmla="*/ 5666655 w 6050173"/>
              <a:gd name="connsiteY698" fmla="*/ 1546136 h 5775587"/>
              <a:gd name="connsiteX699" fmla="*/ 5669156 w 6050173"/>
              <a:gd name="connsiteY699" fmla="*/ 1550392 h 5775587"/>
              <a:gd name="connsiteX700" fmla="*/ 5693470 w 6050173"/>
              <a:gd name="connsiteY700" fmla="*/ 1589816 h 5775587"/>
              <a:gd name="connsiteX701" fmla="*/ 5701025 w 6050173"/>
              <a:gd name="connsiteY701" fmla="*/ 1605192 h 5775587"/>
              <a:gd name="connsiteX702" fmla="*/ 5715710 w 6050173"/>
              <a:gd name="connsiteY702" fmla="*/ 1641158 h 5775587"/>
              <a:gd name="connsiteX703" fmla="*/ 5719647 w 6050173"/>
              <a:gd name="connsiteY703" fmla="*/ 1652863 h 5775587"/>
              <a:gd name="connsiteX704" fmla="*/ 5728213 w 6050173"/>
              <a:gd name="connsiteY704" fmla="*/ 1667973 h 5775587"/>
              <a:gd name="connsiteX705" fmla="*/ 5733586 w 6050173"/>
              <a:gd name="connsiteY705" fmla="*/ 1676167 h 5775587"/>
              <a:gd name="connsiteX706" fmla="*/ 5746728 w 6050173"/>
              <a:gd name="connsiteY706" fmla="*/ 1700374 h 5775587"/>
              <a:gd name="connsiteX707" fmla="*/ 5759975 w 6050173"/>
              <a:gd name="connsiteY707" fmla="*/ 1724103 h 5775587"/>
              <a:gd name="connsiteX708" fmla="*/ 5761465 w 6050173"/>
              <a:gd name="connsiteY708" fmla="*/ 1726125 h 5775587"/>
              <a:gd name="connsiteX709" fmla="*/ 5780619 w 6050173"/>
              <a:gd name="connsiteY709" fmla="*/ 1769859 h 5775587"/>
              <a:gd name="connsiteX710" fmla="*/ 5794664 w 6050173"/>
              <a:gd name="connsiteY710" fmla="*/ 1798962 h 5775587"/>
              <a:gd name="connsiteX711" fmla="*/ 5799080 w 6050173"/>
              <a:gd name="connsiteY711" fmla="*/ 1813327 h 5775587"/>
              <a:gd name="connsiteX712" fmla="*/ 5808497 w 6050173"/>
              <a:gd name="connsiteY712" fmla="*/ 1830405 h 5775587"/>
              <a:gd name="connsiteX713" fmla="*/ 5810200 w 6050173"/>
              <a:gd name="connsiteY713" fmla="*/ 1832214 h 5775587"/>
              <a:gd name="connsiteX714" fmla="*/ 5819990 w 6050173"/>
              <a:gd name="connsiteY714" fmla="*/ 1860678 h 5775587"/>
              <a:gd name="connsiteX715" fmla="*/ 5830896 w 6050173"/>
              <a:gd name="connsiteY715" fmla="*/ 1885631 h 5775587"/>
              <a:gd name="connsiteX716" fmla="*/ 5835419 w 6050173"/>
              <a:gd name="connsiteY716" fmla="*/ 1902497 h 5775587"/>
              <a:gd name="connsiteX717" fmla="*/ 5848613 w 6050173"/>
              <a:gd name="connsiteY717" fmla="*/ 1934206 h 5775587"/>
              <a:gd name="connsiteX718" fmla="*/ 5865692 w 6050173"/>
              <a:gd name="connsiteY718" fmla="*/ 1989379 h 5775587"/>
              <a:gd name="connsiteX719" fmla="*/ 5879951 w 6050173"/>
              <a:gd name="connsiteY719" fmla="*/ 2029229 h 5775587"/>
              <a:gd name="connsiteX720" fmla="*/ 5880748 w 6050173"/>
              <a:gd name="connsiteY720" fmla="*/ 2031623 h 5775587"/>
              <a:gd name="connsiteX721" fmla="*/ 5899317 w 6050173"/>
              <a:gd name="connsiteY721" fmla="*/ 2085944 h 5775587"/>
              <a:gd name="connsiteX722" fmla="*/ 5908628 w 6050173"/>
              <a:gd name="connsiteY722" fmla="*/ 2096957 h 5775587"/>
              <a:gd name="connsiteX723" fmla="*/ 5911128 w 6050173"/>
              <a:gd name="connsiteY723" fmla="*/ 2111376 h 5775587"/>
              <a:gd name="connsiteX724" fmla="*/ 5919002 w 6050173"/>
              <a:gd name="connsiteY724" fmla="*/ 2114834 h 5775587"/>
              <a:gd name="connsiteX725" fmla="*/ 5922780 w 6050173"/>
              <a:gd name="connsiteY725" fmla="*/ 2107226 h 5775587"/>
              <a:gd name="connsiteX726" fmla="*/ 5917459 w 6050173"/>
              <a:gd name="connsiteY726" fmla="*/ 2100150 h 5775587"/>
              <a:gd name="connsiteX727" fmla="*/ 5908574 w 6050173"/>
              <a:gd name="connsiteY727" fmla="*/ 2097649 h 5775587"/>
              <a:gd name="connsiteX728" fmla="*/ 5096680 w 6050173"/>
              <a:gd name="connsiteY728" fmla="*/ 1624080 h 5775587"/>
              <a:gd name="connsiteX729" fmla="*/ 5093169 w 6050173"/>
              <a:gd name="connsiteY729" fmla="*/ 1613120 h 5775587"/>
              <a:gd name="connsiteX730" fmla="*/ 5091148 w 6050173"/>
              <a:gd name="connsiteY730" fmla="*/ 1613173 h 5775587"/>
              <a:gd name="connsiteX731" fmla="*/ 5089977 w 6050173"/>
              <a:gd name="connsiteY731" fmla="*/ 1614876 h 5775587"/>
              <a:gd name="connsiteX732" fmla="*/ 5097319 w 6050173"/>
              <a:gd name="connsiteY732" fmla="*/ 1623441 h 5775587"/>
              <a:gd name="connsiteX733" fmla="*/ 5103704 w 6050173"/>
              <a:gd name="connsiteY733" fmla="*/ 1634082 h 5775587"/>
              <a:gd name="connsiteX734" fmla="*/ 5109716 w 6050173"/>
              <a:gd name="connsiteY734" fmla="*/ 1632539 h 5775587"/>
              <a:gd name="connsiteX735" fmla="*/ 5109024 w 6050173"/>
              <a:gd name="connsiteY735" fmla="*/ 1626048 h 5775587"/>
              <a:gd name="connsiteX736" fmla="*/ 5096680 w 6050173"/>
              <a:gd name="connsiteY736" fmla="*/ 1624080 h 5775587"/>
              <a:gd name="connsiteX737" fmla="*/ 4253982 w 6050173"/>
              <a:gd name="connsiteY737" fmla="*/ 765473 h 5775587"/>
              <a:gd name="connsiteX738" fmla="*/ 4262175 w 6050173"/>
              <a:gd name="connsiteY738" fmla="*/ 774039 h 5775587"/>
              <a:gd name="connsiteX739" fmla="*/ 4268134 w 6050173"/>
              <a:gd name="connsiteY739" fmla="*/ 771379 h 5775587"/>
              <a:gd name="connsiteX740" fmla="*/ 4265314 w 6050173"/>
              <a:gd name="connsiteY740" fmla="*/ 765792 h 5775587"/>
              <a:gd name="connsiteX741" fmla="*/ 4253184 w 6050173"/>
              <a:gd name="connsiteY741" fmla="*/ 766218 h 5775587"/>
              <a:gd name="connsiteX742" fmla="*/ 4252333 w 6050173"/>
              <a:gd name="connsiteY742" fmla="*/ 750629 h 5775587"/>
              <a:gd name="connsiteX743" fmla="*/ 4225784 w 6050173"/>
              <a:gd name="connsiteY743" fmla="*/ 755045 h 5775587"/>
              <a:gd name="connsiteX744" fmla="*/ 4253982 w 6050173"/>
              <a:gd name="connsiteY744" fmla="*/ 765473 h 5775587"/>
              <a:gd name="connsiteX745" fmla="*/ 1330473 w 6050173"/>
              <a:gd name="connsiteY745" fmla="*/ 1812103 h 5775587"/>
              <a:gd name="connsiteX746" fmla="*/ 1344200 w 6050173"/>
              <a:gd name="connsiteY746" fmla="*/ 1800132 h 5775587"/>
              <a:gd name="connsiteX747" fmla="*/ 1342231 w 6050173"/>
              <a:gd name="connsiteY747" fmla="*/ 1778318 h 5775587"/>
              <a:gd name="connsiteX748" fmla="*/ 1356437 w 6050173"/>
              <a:gd name="connsiteY748" fmla="*/ 1779542 h 5775587"/>
              <a:gd name="connsiteX749" fmla="*/ 1359416 w 6050173"/>
              <a:gd name="connsiteY749" fmla="*/ 1773636 h 5775587"/>
              <a:gd name="connsiteX750" fmla="*/ 1356118 w 6050173"/>
              <a:gd name="connsiteY750" fmla="*/ 1767943 h 5775587"/>
              <a:gd name="connsiteX751" fmla="*/ 1349467 w 6050173"/>
              <a:gd name="connsiteY751" fmla="*/ 1769167 h 5775587"/>
              <a:gd name="connsiteX752" fmla="*/ 1342444 w 6050173"/>
              <a:gd name="connsiteY752" fmla="*/ 1778691 h 5775587"/>
              <a:gd name="connsiteX753" fmla="*/ 1330633 w 6050173"/>
              <a:gd name="connsiteY753" fmla="*/ 1798217 h 5775587"/>
              <a:gd name="connsiteX754" fmla="*/ 1331165 w 6050173"/>
              <a:gd name="connsiteY754" fmla="*/ 1812741 h 5775587"/>
              <a:gd name="connsiteX755" fmla="*/ 1317438 w 6050173"/>
              <a:gd name="connsiteY755" fmla="*/ 1816412 h 5775587"/>
              <a:gd name="connsiteX756" fmla="*/ 1318396 w 6050173"/>
              <a:gd name="connsiteY756" fmla="*/ 1824872 h 5775587"/>
              <a:gd name="connsiteX757" fmla="*/ 1326536 w 6050173"/>
              <a:gd name="connsiteY757" fmla="*/ 1823701 h 5775587"/>
              <a:gd name="connsiteX758" fmla="*/ 1330473 w 6050173"/>
              <a:gd name="connsiteY758" fmla="*/ 1812103 h 5775587"/>
              <a:gd name="connsiteX759" fmla="*/ 1759191 w 6050173"/>
              <a:gd name="connsiteY759" fmla="*/ 1352686 h 5775587"/>
              <a:gd name="connsiteX760" fmla="*/ 1745784 w 6050173"/>
              <a:gd name="connsiteY760" fmla="*/ 1358911 h 5775587"/>
              <a:gd name="connsiteX761" fmla="*/ 1756850 w 6050173"/>
              <a:gd name="connsiteY761" fmla="*/ 1366306 h 5775587"/>
              <a:gd name="connsiteX762" fmla="*/ 1759138 w 6050173"/>
              <a:gd name="connsiteY762" fmla="*/ 1367211 h 5775587"/>
              <a:gd name="connsiteX763" fmla="*/ 1753286 w 6050173"/>
              <a:gd name="connsiteY763" fmla="*/ 1384928 h 5775587"/>
              <a:gd name="connsiteX764" fmla="*/ 1707956 w 6050173"/>
              <a:gd name="connsiteY764" fmla="*/ 1428981 h 5775587"/>
              <a:gd name="connsiteX765" fmla="*/ 1690824 w 6050173"/>
              <a:gd name="connsiteY765" fmla="*/ 1447017 h 5775587"/>
              <a:gd name="connsiteX766" fmla="*/ 1669489 w 6050173"/>
              <a:gd name="connsiteY766" fmla="*/ 1463723 h 5775587"/>
              <a:gd name="connsiteX767" fmla="*/ 1649591 w 6050173"/>
              <a:gd name="connsiteY767" fmla="*/ 1481546 h 5775587"/>
              <a:gd name="connsiteX768" fmla="*/ 1631821 w 6050173"/>
              <a:gd name="connsiteY768" fmla="*/ 1500859 h 5775587"/>
              <a:gd name="connsiteX769" fmla="*/ 1611816 w 6050173"/>
              <a:gd name="connsiteY769" fmla="*/ 1524854 h 5775587"/>
              <a:gd name="connsiteX770" fmla="*/ 1585799 w 6050173"/>
              <a:gd name="connsiteY770" fmla="*/ 1546508 h 5775587"/>
              <a:gd name="connsiteX771" fmla="*/ 1566061 w 6050173"/>
              <a:gd name="connsiteY771" fmla="*/ 1571301 h 5775587"/>
              <a:gd name="connsiteX772" fmla="*/ 1541108 w 6050173"/>
              <a:gd name="connsiteY772" fmla="*/ 1595509 h 5775587"/>
              <a:gd name="connsiteX773" fmla="*/ 1523444 w 6050173"/>
              <a:gd name="connsiteY773" fmla="*/ 1615940 h 5775587"/>
              <a:gd name="connsiteX774" fmla="*/ 1484552 w 6050173"/>
              <a:gd name="connsiteY774" fmla="*/ 1667335 h 5775587"/>
              <a:gd name="connsiteX775" fmla="*/ 1463803 w 6050173"/>
              <a:gd name="connsiteY775" fmla="*/ 1687552 h 5775587"/>
              <a:gd name="connsiteX776" fmla="*/ 1444436 w 6050173"/>
              <a:gd name="connsiteY776" fmla="*/ 1709419 h 5775587"/>
              <a:gd name="connsiteX777" fmla="*/ 1400224 w 6050173"/>
              <a:gd name="connsiteY777" fmla="*/ 1772998 h 5775587"/>
              <a:gd name="connsiteX778" fmla="*/ 1378517 w 6050173"/>
              <a:gd name="connsiteY778" fmla="*/ 1805931 h 5775587"/>
              <a:gd name="connsiteX779" fmla="*/ 1357022 w 6050173"/>
              <a:gd name="connsiteY779" fmla="*/ 1842163 h 5775587"/>
              <a:gd name="connsiteX780" fmla="*/ 1343828 w 6050173"/>
              <a:gd name="connsiteY780" fmla="*/ 1862647 h 5775587"/>
              <a:gd name="connsiteX781" fmla="*/ 1329941 w 6050173"/>
              <a:gd name="connsiteY781" fmla="*/ 1883183 h 5775587"/>
              <a:gd name="connsiteX782" fmla="*/ 1311054 w 6050173"/>
              <a:gd name="connsiteY782" fmla="*/ 1919947 h 5775587"/>
              <a:gd name="connsiteX783" fmla="*/ 1307808 w 6050173"/>
              <a:gd name="connsiteY783" fmla="*/ 1923565 h 5775587"/>
              <a:gd name="connsiteX784" fmla="*/ 1298923 w 6050173"/>
              <a:gd name="connsiteY784" fmla="*/ 1937930 h 5775587"/>
              <a:gd name="connsiteX785" fmla="*/ 1293390 w 6050173"/>
              <a:gd name="connsiteY785" fmla="*/ 1951870 h 5775587"/>
              <a:gd name="connsiteX786" fmla="*/ 1279078 w 6050173"/>
              <a:gd name="connsiteY786" fmla="*/ 1980919 h 5775587"/>
              <a:gd name="connsiteX787" fmla="*/ 1264341 w 6050173"/>
              <a:gd name="connsiteY787" fmla="*/ 2009969 h 5775587"/>
              <a:gd name="connsiteX788" fmla="*/ 1245241 w 6050173"/>
              <a:gd name="connsiteY788" fmla="*/ 2059023 h 5775587"/>
              <a:gd name="connsiteX789" fmla="*/ 1240718 w 6050173"/>
              <a:gd name="connsiteY789" fmla="*/ 2064928 h 5775587"/>
              <a:gd name="connsiteX790" fmla="*/ 1231886 w 6050173"/>
              <a:gd name="connsiteY790" fmla="*/ 2090573 h 5775587"/>
              <a:gd name="connsiteX791" fmla="*/ 1218745 w 6050173"/>
              <a:gd name="connsiteY791" fmla="*/ 2114089 h 5775587"/>
              <a:gd name="connsiteX792" fmla="*/ 1218106 w 6050173"/>
              <a:gd name="connsiteY792" fmla="*/ 2119143 h 5775587"/>
              <a:gd name="connsiteX793" fmla="*/ 1207732 w 6050173"/>
              <a:gd name="connsiteY793" fmla="*/ 2147182 h 5775587"/>
              <a:gd name="connsiteX794" fmla="*/ 1198474 w 6050173"/>
              <a:gd name="connsiteY794" fmla="*/ 2178253 h 5775587"/>
              <a:gd name="connsiteX795" fmla="*/ 1196718 w 6050173"/>
              <a:gd name="connsiteY795" fmla="*/ 2180062 h 5775587"/>
              <a:gd name="connsiteX796" fmla="*/ 1186184 w 6050173"/>
              <a:gd name="connsiteY796" fmla="*/ 2207888 h 5775587"/>
              <a:gd name="connsiteX797" fmla="*/ 1180810 w 6050173"/>
              <a:gd name="connsiteY797" fmla="*/ 2224009 h 5775587"/>
              <a:gd name="connsiteX798" fmla="*/ 1171180 w 6050173"/>
              <a:gd name="connsiteY798" fmla="*/ 2246461 h 5775587"/>
              <a:gd name="connsiteX799" fmla="*/ 1164424 w 6050173"/>
              <a:gd name="connsiteY799" fmla="*/ 2270509 h 5775587"/>
              <a:gd name="connsiteX800" fmla="*/ 1155645 w 6050173"/>
              <a:gd name="connsiteY800" fmla="*/ 2296366 h 5775587"/>
              <a:gd name="connsiteX801" fmla="*/ 1150856 w 6050173"/>
              <a:gd name="connsiteY801" fmla="*/ 2321053 h 5775587"/>
              <a:gd name="connsiteX802" fmla="*/ 1138832 w 6050173"/>
              <a:gd name="connsiteY802" fmla="*/ 2367340 h 5775587"/>
              <a:gd name="connsiteX803" fmla="*/ 1132288 w 6050173"/>
              <a:gd name="connsiteY803" fmla="*/ 2399582 h 5775587"/>
              <a:gd name="connsiteX804" fmla="*/ 1124148 w 6050173"/>
              <a:gd name="connsiteY804" fmla="*/ 2431291 h 5775587"/>
              <a:gd name="connsiteX805" fmla="*/ 1111911 w 6050173"/>
              <a:gd name="connsiteY805" fmla="*/ 2496041 h 5775587"/>
              <a:gd name="connsiteX806" fmla="*/ 1109570 w 6050173"/>
              <a:gd name="connsiteY806" fmla="*/ 2511097 h 5775587"/>
              <a:gd name="connsiteX807" fmla="*/ 1104090 w 6050173"/>
              <a:gd name="connsiteY807" fmla="*/ 2587445 h 5775587"/>
              <a:gd name="connsiteX808" fmla="*/ 1098610 w 6050173"/>
              <a:gd name="connsiteY808" fmla="*/ 2611919 h 5775587"/>
              <a:gd name="connsiteX809" fmla="*/ 1099302 w 6050173"/>
              <a:gd name="connsiteY809" fmla="*/ 2651077 h 5775587"/>
              <a:gd name="connsiteX810" fmla="*/ 1099781 w 6050173"/>
              <a:gd name="connsiteY810" fmla="*/ 2677254 h 5775587"/>
              <a:gd name="connsiteX811" fmla="*/ 1091694 w 6050173"/>
              <a:gd name="connsiteY811" fmla="*/ 2709017 h 5775587"/>
              <a:gd name="connsiteX812" fmla="*/ 1090576 w 6050173"/>
              <a:gd name="connsiteY812" fmla="*/ 2747270 h 5775587"/>
              <a:gd name="connsiteX813" fmla="*/ 1089885 w 6050173"/>
              <a:gd name="connsiteY813" fmla="*/ 2885122 h 5775587"/>
              <a:gd name="connsiteX814" fmla="*/ 1091694 w 6050173"/>
              <a:gd name="connsiteY814" fmla="*/ 2953968 h 5775587"/>
              <a:gd name="connsiteX815" fmla="*/ 1093715 w 6050173"/>
              <a:gd name="connsiteY815" fmla="*/ 2999777 h 5775587"/>
              <a:gd name="connsiteX816" fmla="*/ 1101004 w 6050173"/>
              <a:gd name="connsiteY816" fmla="*/ 3041861 h 5775587"/>
              <a:gd name="connsiteX817" fmla="*/ 1103718 w 6050173"/>
              <a:gd name="connsiteY817" fmla="*/ 3059206 h 5775587"/>
              <a:gd name="connsiteX818" fmla="*/ 1106750 w 6050173"/>
              <a:gd name="connsiteY818" fmla="*/ 3128052 h 5775587"/>
              <a:gd name="connsiteX819" fmla="*/ 1112709 w 6050173"/>
              <a:gd name="connsiteY819" fmla="*/ 3175935 h 5775587"/>
              <a:gd name="connsiteX820" fmla="*/ 1120424 w 6050173"/>
              <a:gd name="connsiteY820" fmla="*/ 3215519 h 5775587"/>
              <a:gd name="connsiteX821" fmla="*/ 1125212 w 6050173"/>
              <a:gd name="connsiteY821" fmla="*/ 3268936 h 5775587"/>
              <a:gd name="connsiteX822" fmla="*/ 1128032 w 6050173"/>
              <a:gd name="connsiteY822" fmla="*/ 3286440 h 5775587"/>
              <a:gd name="connsiteX823" fmla="*/ 1139471 w 6050173"/>
              <a:gd name="connsiteY823" fmla="*/ 3340761 h 5775587"/>
              <a:gd name="connsiteX824" fmla="*/ 1143195 w 6050173"/>
              <a:gd name="connsiteY824" fmla="*/ 3368321 h 5775587"/>
              <a:gd name="connsiteX825" fmla="*/ 1156443 w 6050173"/>
              <a:gd name="connsiteY825" fmla="*/ 3430038 h 5775587"/>
              <a:gd name="connsiteX826" fmla="*/ 1159795 w 6050173"/>
              <a:gd name="connsiteY826" fmla="*/ 3447329 h 5775587"/>
              <a:gd name="connsiteX827" fmla="*/ 1171978 w 6050173"/>
              <a:gd name="connsiteY827" fmla="*/ 3493350 h 5775587"/>
              <a:gd name="connsiteX828" fmla="*/ 1176820 w 6050173"/>
              <a:gd name="connsiteY828" fmla="*/ 3510056 h 5775587"/>
              <a:gd name="connsiteX829" fmla="*/ 1186663 w 6050173"/>
              <a:gd name="connsiteY829" fmla="*/ 3540649 h 5775587"/>
              <a:gd name="connsiteX830" fmla="*/ 1191398 w 6050173"/>
              <a:gd name="connsiteY830" fmla="*/ 3562569 h 5775587"/>
              <a:gd name="connsiteX831" fmla="*/ 1202411 w 6050173"/>
              <a:gd name="connsiteY831" fmla="*/ 3598535 h 5775587"/>
              <a:gd name="connsiteX832" fmla="*/ 1206934 w 6050173"/>
              <a:gd name="connsiteY832" fmla="*/ 3618061 h 5775587"/>
              <a:gd name="connsiteX833" fmla="*/ 1218798 w 6050173"/>
              <a:gd name="connsiteY833" fmla="*/ 3656102 h 5775587"/>
              <a:gd name="connsiteX834" fmla="*/ 1224704 w 6050173"/>
              <a:gd name="connsiteY834" fmla="*/ 3672169 h 5775587"/>
              <a:gd name="connsiteX835" fmla="*/ 1232897 w 6050173"/>
              <a:gd name="connsiteY835" fmla="*/ 3689833 h 5775587"/>
              <a:gd name="connsiteX836" fmla="*/ 1240080 w 6050173"/>
              <a:gd name="connsiteY836" fmla="*/ 3713828 h 5775587"/>
              <a:gd name="connsiteX837" fmla="*/ 1249763 w 6050173"/>
              <a:gd name="connsiteY837" fmla="*/ 3742292 h 5775587"/>
              <a:gd name="connsiteX838" fmla="*/ 1253913 w 6050173"/>
              <a:gd name="connsiteY838" fmla="*/ 3756870 h 5775587"/>
              <a:gd name="connsiteX839" fmla="*/ 1267852 w 6050173"/>
              <a:gd name="connsiteY839" fmla="*/ 3794751 h 5775587"/>
              <a:gd name="connsiteX840" fmla="*/ 1271896 w 6050173"/>
              <a:gd name="connsiteY840" fmla="*/ 3803902 h 5775587"/>
              <a:gd name="connsiteX841" fmla="*/ 1282643 w 6050173"/>
              <a:gd name="connsiteY841" fmla="*/ 3832101 h 5775587"/>
              <a:gd name="connsiteX842" fmla="*/ 1301956 w 6050173"/>
              <a:gd name="connsiteY842" fmla="*/ 3888976 h 5775587"/>
              <a:gd name="connsiteX843" fmla="*/ 1303393 w 6050173"/>
              <a:gd name="connsiteY843" fmla="*/ 3891050 h 5775587"/>
              <a:gd name="connsiteX844" fmla="*/ 1314938 w 6050173"/>
              <a:gd name="connsiteY844" fmla="*/ 3915525 h 5775587"/>
              <a:gd name="connsiteX845" fmla="*/ 1318130 w 6050173"/>
              <a:gd name="connsiteY845" fmla="*/ 3924835 h 5775587"/>
              <a:gd name="connsiteX846" fmla="*/ 1330633 w 6050173"/>
              <a:gd name="connsiteY846" fmla="*/ 3951118 h 5775587"/>
              <a:gd name="connsiteX847" fmla="*/ 1334623 w 6050173"/>
              <a:gd name="connsiteY847" fmla="*/ 3959790 h 5775587"/>
              <a:gd name="connsiteX848" fmla="*/ 1345370 w 6050173"/>
              <a:gd name="connsiteY848" fmla="*/ 3978412 h 5775587"/>
              <a:gd name="connsiteX849" fmla="*/ 1350584 w 6050173"/>
              <a:gd name="connsiteY849" fmla="*/ 3991872 h 5775587"/>
              <a:gd name="connsiteX850" fmla="*/ 1361066 w 6050173"/>
              <a:gd name="connsiteY850" fmla="*/ 4011132 h 5775587"/>
              <a:gd name="connsiteX851" fmla="*/ 1364950 w 6050173"/>
              <a:gd name="connsiteY851" fmla="*/ 4022890 h 5775587"/>
              <a:gd name="connsiteX852" fmla="*/ 1377878 w 6050173"/>
              <a:gd name="connsiteY852" fmla="*/ 4047098 h 5775587"/>
              <a:gd name="connsiteX853" fmla="*/ 1384954 w 6050173"/>
              <a:gd name="connsiteY853" fmla="*/ 4056994 h 5775587"/>
              <a:gd name="connsiteX854" fmla="*/ 1407460 w 6050173"/>
              <a:gd name="connsiteY854" fmla="*/ 4096791 h 5775587"/>
              <a:gd name="connsiteX855" fmla="*/ 1409162 w 6050173"/>
              <a:gd name="connsiteY855" fmla="*/ 4102483 h 5775587"/>
              <a:gd name="connsiteX856" fmla="*/ 1429539 w 6050173"/>
              <a:gd name="connsiteY856" fmla="*/ 4119562 h 5775587"/>
              <a:gd name="connsiteX857" fmla="*/ 1454545 w 6050173"/>
              <a:gd name="connsiteY857" fmla="*/ 4139035 h 5775587"/>
              <a:gd name="connsiteX858" fmla="*/ 1471783 w 6050173"/>
              <a:gd name="connsiteY858" fmla="*/ 4162710 h 5775587"/>
              <a:gd name="connsiteX859" fmla="*/ 1487691 w 6050173"/>
              <a:gd name="connsiteY859" fmla="*/ 4187929 h 5775587"/>
              <a:gd name="connsiteX860" fmla="*/ 1502269 w 6050173"/>
              <a:gd name="connsiteY860" fmla="*/ 4204103 h 5775587"/>
              <a:gd name="connsiteX861" fmla="*/ 1518762 w 6050173"/>
              <a:gd name="connsiteY861" fmla="*/ 4221554 h 5775587"/>
              <a:gd name="connsiteX862" fmla="*/ 1518762 w 6050173"/>
              <a:gd name="connsiteY862" fmla="*/ 4250178 h 5775587"/>
              <a:gd name="connsiteX863" fmla="*/ 1530574 w 6050173"/>
              <a:gd name="connsiteY863" fmla="*/ 4279387 h 5775587"/>
              <a:gd name="connsiteX864" fmla="*/ 1547333 w 6050173"/>
              <a:gd name="connsiteY864" fmla="*/ 4301946 h 5775587"/>
              <a:gd name="connsiteX865" fmla="*/ 1529190 w 6050173"/>
              <a:gd name="connsiteY865" fmla="*/ 4334134 h 5775587"/>
              <a:gd name="connsiteX866" fmla="*/ 1539033 w 6050173"/>
              <a:gd name="connsiteY866" fmla="*/ 4356746 h 5775587"/>
              <a:gd name="connsiteX867" fmla="*/ 1553026 w 6050173"/>
              <a:gd name="connsiteY867" fmla="*/ 4388508 h 5775587"/>
              <a:gd name="connsiteX868" fmla="*/ 1559091 w 6050173"/>
              <a:gd name="connsiteY868" fmla="*/ 4401969 h 5775587"/>
              <a:gd name="connsiteX869" fmla="*/ 1575372 w 6050173"/>
              <a:gd name="connsiteY869" fmla="*/ 4423783 h 5775587"/>
              <a:gd name="connsiteX870" fmla="*/ 1587076 w 6050173"/>
              <a:gd name="connsiteY870" fmla="*/ 4448310 h 5775587"/>
              <a:gd name="connsiteX871" fmla="*/ 1589949 w 6050173"/>
              <a:gd name="connsiteY871" fmla="*/ 4452406 h 5775587"/>
              <a:gd name="connsiteX872" fmla="*/ 1598568 w 6050173"/>
              <a:gd name="connsiteY872" fmla="*/ 4484914 h 5775587"/>
              <a:gd name="connsiteX873" fmla="*/ 1596228 w 6050173"/>
              <a:gd name="connsiteY873" fmla="*/ 4502472 h 5775587"/>
              <a:gd name="connsiteX874" fmla="*/ 1606815 w 6050173"/>
              <a:gd name="connsiteY874" fmla="*/ 4520880 h 5775587"/>
              <a:gd name="connsiteX875" fmla="*/ 1612827 w 6050173"/>
              <a:gd name="connsiteY875" fmla="*/ 4525190 h 5775587"/>
              <a:gd name="connsiteX876" fmla="*/ 1629320 w 6050173"/>
              <a:gd name="connsiteY876" fmla="*/ 4533968 h 5775587"/>
              <a:gd name="connsiteX877" fmla="*/ 1644856 w 6050173"/>
              <a:gd name="connsiteY877" fmla="*/ 4532691 h 5775587"/>
              <a:gd name="connsiteX878" fmla="*/ 1665659 w 6050173"/>
              <a:gd name="connsiteY878" fmla="*/ 4503748 h 5775587"/>
              <a:gd name="connsiteX879" fmla="*/ 1703646 w 6050173"/>
              <a:gd name="connsiteY879" fmla="*/ 4512102 h 5775587"/>
              <a:gd name="connsiteX880" fmla="*/ 1730355 w 6050173"/>
              <a:gd name="connsiteY880" fmla="*/ 4518699 h 5775587"/>
              <a:gd name="connsiteX881" fmla="*/ 1765044 w 6050173"/>
              <a:gd name="connsiteY881" fmla="*/ 4523381 h 5775587"/>
              <a:gd name="connsiteX882" fmla="*/ 1799573 w 6050173"/>
              <a:gd name="connsiteY882" fmla="*/ 4537320 h 5775587"/>
              <a:gd name="connsiteX883" fmla="*/ 1804628 w 6050173"/>
              <a:gd name="connsiteY883" fmla="*/ 4542641 h 5775587"/>
              <a:gd name="connsiteX884" fmla="*/ 1856342 w 6050173"/>
              <a:gd name="connsiteY884" fmla="*/ 4565678 h 5775587"/>
              <a:gd name="connsiteX885" fmla="*/ 1874165 w 6050173"/>
              <a:gd name="connsiteY885" fmla="*/ 4565678 h 5775587"/>
              <a:gd name="connsiteX886" fmla="*/ 1883423 w 6050173"/>
              <a:gd name="connsiteY886" fmla="*/ 4568072 h 5775587"/>
              <a:gd name="connsiteX887" fmla="*/ 1875176 w 6050173"/>
              <a:gd name="connsiteY887" fmla="*/ 4607656 h 5775587"/>
              <a:gd name="connsiteX888" fmla="*/ 1894277 w 6050173"/>
              <a:gd name="connsiteY888" fmla="*/ 4616647 h 5775587"/>
              <a:gd name="connsiteX889" fmla="*/ 1903321 w 6050173"/>
              <a:gd name="connsiteY889" fmla="*/ 4602868 h 5775587"/>
              <a:gd name="connsiteX890" fmla="*/ 1907578 w 6050173"/>
              <a:gd name="connsiteY890" fmla="*/ 4597920 h 5775587"/>
              <a:gd name="connsiteX891" fmla="*/ 1947055 w 6050173"/>
              <a:gd name="connsiteY891" fmla="*/ 4621648 h 5775587"/>
              <a:gd name="connsiteX892" fmla="*/ 1935616 w 6050173"/>
              <a:gd name="connsiteY892" fmla="*/ 4635535 h 5775587"/>
              <a:gd name="connsiteX893" fmla="*/ 1925720 w 6050173"/>
              <a:gd name="connsiteY893" fmla="*/ 4649634 h 5775587"/>
              <a:gd name="connsiteX894" fmla="*/ 1921144 w 6050173"/>
              <a:gd name="connsiteY894" fmla="*/ 4658253 h 5775587"/>
              <a:gd name="connsiteX895" fmla="*/ 1926199 w 6050173"/>
              <a:gd name="connsiteY895" fmla="*/ 4697251 h 5775587"/>
              <a:gd name="connsiteX896" fmla="*/ 1932796 w 6050173"/>
              <a:gd name="connsiteY896" fmla="*/ 4716192 h 5775587"/>
              <a:gd name="connsiteX897" fmla="*/ 1935935 w 6050173"/>
              <a:gd name="connsiteY897" fmla="*/ 4766789 h 5775587"/>
              <a:gd name="connsiteX898" fmla="*/ 1940245 w 6050173"/>
              <a:gd name="connsiteY898" fmla="*/ 4785677 h 5775587"/>
              <a:gd name="connsiteX899" fmla="*/ 1964825 w 6050173"/>
              <a:gd name="connsiteY899" fmla="*/ 4806320 h 5775587"/>
              <a:gd name="connsiteX900" fmla="*/ 1997226 w 6050173"/>
              <a:gd name="connsiteY900" fmla="*/ 4824888 h 5775587"/>
              <a:gd name="connsiteX901" fmla="*/ 2018508 w 6050173"/>
              <a:gd name="connsiteY901" fmla="*/ 4836220 h 5775587"/>
              <a:gd name="connsiteX902" fmla="*/ 2042131 w 6050173"/>
              <a:gd name="connsiteY902" fmla="*/ 4844201 h 5775587"/>
              <a:gd name="connsiteX903" fmla="*/ 2072989 w 6050173"/>
              <a:gd name="connsiteY903" fmla="*/ 4849415 h 5775587"/>
              <a:gd name="connsiteX904" fmla="*/ 2064157 w 6050173"/>
              <a:gd name="connsiteY904" fmla="*/ 4820259 h 5775587"/>
              <a:gd name="connsiteX905" fmla="*/ 2061656 w 6050173"/>
              <a:gd name="connsiteY905" fmla="*/ 4809033 h 5775587"/>
              <a:gd name="connsiteX906" fmla="*/ 2075383 w 6050173"/>
              <a:gd name="connsiteY906" fmla="*/ 4806745 h 5775587"/>
              <a:gd name="connsiteX907" fmla="*/ 2092089 w 6050173"/>
              <a:gd name="connsiteY907" fmla="*/ 4836646 h 5775587"/>
              <a:gd name="connsiteX908" fmla="*/ 2086290 w 6050173"/>
              <a:gd name="connsiteY908" fmla="*/ 4863833 h 5775587"/>
              <a:gd name="connsiteX909" fmla="*/ 2081874 w 6050173"/>
              <a:gd name="connsiteY909" fmla="*/ 4876017 h 5775587"/>
              <a:gd name="connsiteX910" fmla="*/ 2103847 w 6050173"/>
              <a:gd name="connsiteY910" fmla="*/ 4893787 h 5775587"/>
              <a:gd name="connsiteX911" fmla="*/ 2063625 w 6050173"/>
              <a:gd name="connsiteY911" fmla="*/ 4916718 h 5775587"/>
              <a:gd name="connsiteX912" fmla="*/ 2052186 w 6050173"/>
              <a:gd name="connsiteY912" fmla="*/ 4920655 h 5775587"/>
              <a:gd name="connsiteX913" fmla="*/ 2027233 w 6050173"/>
              <a:gd name="connsiteY913" fmla="*/ 4963112 h 5775587"/>
              <a:gd name="connsiteX914" fmla="*/ 1988235 w 6050173"/>
              <a:gd name="connsiteY914" fmla="*/ 4965506 h 5775587"/>
              <a:gd name="connsiteX915" fmla="*/ 1958334 w 6050173"/>
              <a:gd name="connsiteY915" fmla="*/ 4974391 h 5775587"/>
              <a:gd name="connsiteX916" fmla="*/ 1912738 w 6050173"/>
              <a:gd name="connsiteY916" fmla="*/ 5028234 h 5775587"/>
              <a:gd name="connsiteX917" fmla="*/ 1882838 w 6050173"/>
              <a:gd name="connsiteY917" fmla="*/ 4993704 h 5775587"/>
              <a:gd name="connsiteX918" fmla="*/ 1801223 w 6050173"/>
              <a:gd name="connsiteY918" fmla="*/ 4998652 h 5775587"/>
              <a:gd name="connsiteX919" fmla="*/ 1794093 w 6050173"/>
              <a:gd name="connsiteY919" fmla="*/ 5009825 h 5775587"/>
              <a:gd name="connsiteX920" fmla="*/ 1801276 w 6050173"/>
              <a:gd name="connsiteY920" fmla="*/ 5022701 h 5775587"/>
              <a:gd name="connsiteX921" fmla="*/ 1818248 w 6050173"/>
              <a:gd name="connsiteY921" fmla="*/ 5034884 h 5775587"/>
              <a:gd name="connsiteX922" fmla="*/ 1823036 w 6050173"/>
              <a:gd name="connsiteY922" fmla="*/ 5054357 h 5775587"/>
              <a:gd name="connsiteX923" fmla="*/ 1843467 w 6050173"/>
              <a:gd name="connsiteY923" fmla="*/ 5074734 h 5775587"/>
              <a:gd name="connsiteX924" fmla="*/ 1855650 w 6050173"/>
              <a:gd name="connsiteY924" fmla="*/ 5077927 h 5775587"/>
              <a:gd name="connsiteX925" fmla="*/ 1878528 w 6050173"/>
              <a:gd name="connsiteY925" fmla="*/ 5093355 h 5775587"/>
              <a:gd name="connsiteX926" fmla="*/ 1898586 w 6050173"/>
              <a:gd name="connsiteY926" fmla="*/ 5111073 h 5775587"/>
              <a:gd name="connsiteX927" fmla="*/ 1899384 w 6050173"/>
              <a:gd name="connsiteY927" fmla="*/ 5118042 h 5775587"/>
              <a:gd name="connsiteX928" fmla="*/ 1895979 w 6050173"/>
              <a:gd name="connsiteY928" fmla="*/ 5121234 h 5775587"/>
              <a:gd name="connsiteX929" fmla="*/ 1870601 w 6050173"/>
              <a:gd name="connsiteY929" fmla="*/ 5114690 h 5775587"/>
              <a:gd name="connsiteX930" fmla="*/ 1860492 w 6050173"/>
              <a:gd name="connsiteY930" fmla="*/ 5108253 h 5775587"/>
              <a:gd name="connsiteX931" fmla="*/ 1810533 w 6050173"/>
              <a:gd name="connsiteY931" fmla="*/ 5111179 h 5775587"/>
              <a:gd name="connsiteX932" fmla="*/ 1805585 w 6050173"/>
              <a:gd name="connsiteY932" fmla="*/ 5125650 h 5775587"/>
              <a:gd name="connsiteX933" fmla="*/ 1793881 w 6050173"/>
              <a:gd name="connsiteY933" fmla="*/ 5138153 h 5775587"/>
              <a:gd name="connsiteX934" fmla="*/ 1734718 w 6050173"/>
              <a:gd name="connsiteY934" fmla="*/ 5134270 h 5775587"/>
              <a:gd name="connsiteX935" fmla="*/ 1714553 w 6050173"/>
              <a:gd name="connsiteY935" fmla="*/ 5112243 h 5775587"/>
              <a:gd name="connsiteX936" fmla="*/ 1685078 w 6050173"/>
              <a:gd name="connsiteY936" fmla="*/ 5081331 h 5775587"/>
              <a:gd name="connsiteX937" fmla="*/ 1659327 w 6050173"/>
              <a:gd name="connsiteY937" fmla="*/ 5079682 h 5775587"/>
              <a:gd name="connsiteX938" fmla="*/ 1654752 w 6050173"/>
              <a:gd name="connsiteY938" fmla="*/ 5104475 h 5775587"/>
              <a:gd name="connsiteX939" fmla="*/ 1694336 w 6050173"/>
              <a:gd name="connsiteY939" fmla="*/ 5126023 h 5775587"/>
              <a:gd name="connsiteX940" fmla="*/ 1736686 w 6050173"/>
              <a:gd name="connsiteY940" fmla="*/ 5156828 h 5775587"/>
              <a:gd name="connsiteX941" fmla="*/ 1754190 w 6050173"/>
              <a:gd name="connsiteY941" fmla="*/ 5170289 h 5775587"/>
              <a:gd name="connsiteX942" fmla="*/ 1773716 w 6050173"/>
              <a:gd name="connsiteY942" fmla="*/ 5181142 h 5775587"/>
              <a:gd name="connsiteX943" fmla="*/ 1795477 w 6050173"/>
              <a:gd name="connsiteY943" fmla="*/ 5192368 h 5775587"/>
              <a:gd name="connsiteX944" fmla="*/ 1824420 w 6050173"/>
              <a:gd name="connsiteY944" fmla="*/ 5207052 h 5775587"/>
              <a:gd name="connsiteX945" fmla="*/ 1848787 w 6050173"/>
              <a:gd name="connsiteY945" fmla="*/ 5219449 h 5775587"/>
              <a:gd name="connsiteX946" fmla="*/ 1898054 w 6050173"/>
              <a:gd name="connsiteY946" fmla="*/ 5237485 h 5775587"/>
              <a:gd name="connsiteX947" fmla="*/ 1900076 w 6050173"/>
              <a:gd name="connsiteY947" fmla="*/ 5238869 h 5775587"/>
              <a:gd name="connsiteX948" fmla="*/ 1927316 w 6050173"/>
              <a:gd name="connsiteY948" fmla="*/ 5249882 h 5775587"/>
              <a:gd name="connsiteX949" fmla="*/ 1955461 w 6050173"/>
              <a:gd name="connsiteY949" fmla="*/ 5259565 h 5775587"/>
              <a:gd name="connsiteX950" fmla="*/ 1995737 w 6050173"/>
              <a:gd name="connsiteY950" fmla="*/ 5258873 h 5775587"/>
              <a:gd name="connsiteX951" fmla="*/ 1992172 w 6050173"/>
              <a:gd name="connsiteY951" fmla="*/ 5252702 h 5775587"/>
              <a:gd name="connsiteX952" fmla="*/ 1964719 w 6050173"/>
              <a:gd name="connsiteY952" fmla="*/ 5234984 h 5775587"/>
              <a:gd name="connsiteX953" fmla="*/ 1936627 w 6050173"/>
              <a:gd name="connsiteY953" fmla="*/ 5215352 h 5775587"/>
              <a:gd name="connsiteX954" fmla="*/ 1917261 w 6050173"/>
              <a:gd name="connsiteY954" fmla="*/ 5201360 h 5775587"/>
              <a:gd name="connsiteX955" fmla="*/ 1896245 w 6050173"/>
              <a:gd name="connsiteY955" fmla="*/ 5188537 h 5775587"/>
              <a:gd name="connsiteX956" fmla="*/ 1863631 w 6050173"/>
              <a:gd name="connsiteY956" fmla="*/ 5170501 h 5775587"/>
              <a:gd name="connsiteX957" fmla="*/ 1859109 w 6050173"/>
              <a:gd name="connsiteY957" fmla="*/ 5159595 h 5775587"/>
              <a:gd name="connsiteX958" fmla="*/ 1898214 w 6050173"/>
              <a:gd name="connsiteY958" fmla="*/ 5144910 h 5775587"/>
              <a:gd name="connsiteX959" fmla="*/ 1909706 w 6050173"/>
              <a:gd name="connsiteY959" fmla="*/ 5144644 h 5775587"/>
              <a:gd name="connsiteX960" fmla="*/ 1939660 w 6050173"/>
              <a:gd name="connsiteY960" fmla="*/ 5187047 h 5775587"/>
              <a:gd name="connsiteX961" fmla="*/ 1962697 w 6050173"/>
              <a:gd name="connsiteY961" fmla="*/ 5184654 h 5775587"/>
              <a:gd name="connsiteX962" fmla="*/ 1996322 w 6050173"/>
              <a:gd name="connsiteY962" fmla="*/ 5191836 h 5775587"/>
              <a:gd name="connsiteX963" fmla="*/ 2020902 w 6050173"/>
              <a:gd name="connsiteY963" fmla="*/ 5203435 h 5775587"/>
              <a:gd name="connsiteX964" fmla="*/ 2034363 w 6050173"/>
              <a:gd name="connsiteY964" fmla="*/ 5209712 h 5775587"/>
              <a:gd name="connsiteX965" fmla="*/ 2057826 w 6050173"/>
              <a:gd name="connsiteY965" fmla="*/ 5218385 h 5775587"/>
              <a:gd name="connsiteX966" fmla="*/ 2079267 w 6050173"/>
              <a:gd name="connsiteY966" fmla="*/ 5224876 h 5775587"/>
              <a:gd name="connsiteX967" fmla="*/ 2107944 w 6050173"/>
              <a:gd name="connsiteY967" fmla="*/ 5234080 h 5775587"/>
              <a:gd name="connsiteX968" fmla="*/ 2146091 w 6050173"/>
              <a:gd name="connsiteY968" fmla="*/ 5245147 h 5775587"/>
              <a:gd name="connsiteX969" fmla="*/ 2160669 w 6050173"/>
              <a:gd name="connsiteY969" fmla="*/ 5248711 h 5775587"/>
              <a:gd name="connsiteX970" fmla="*/ 2180993 w 6050173"/>
              <a:gd name="connsiteY970" fmla="*/ 5250627 h 5775587"/>
              <a:gd name="connsiteX971" fmla="*/ 2203020 w 6050173"/>
              <a:gd name="connsiteY971" fmla="*/ 5269035 h 5775587"/>
              <a:gd name="connsiteX972" fmla="*/ 2205839 w 6050173"/>
              <a:gd name="connsiteY972" fmla="*/ 5278772 h 5775587"/>
              <a:gd name="connsiteX973" fmla="*/ 2246274 w 6050173"/>
              <a:gd name="connsiteY973" fmla="*/ 5299574 h 5775587"/>
              <a:gd name="connsiteX974" fmla="*/ 2252074 w 6050173"/>
              <a:gd name="connsiteY974" fmla="*/ 5304044 h 5775587"/>
              <a:gd name="connsiteX975" fmla="*/ 2280059 w 6050173"/>
              <a:gd name="connsiteY975" fmla="*/ 5316919 h 5775587"/>
              <a:gd name="connsiteX976" fmla="*/ 2320707 w 6050173"/>
              <a:gd name="connsiteY976" fmla="*/ 5326070 h 5775587"/>
              <a:gd name="connsiteX977" fmla="*/ 2340126 w 6050173"/>
              <a:gd name="connsiteY977" fmla="*/ 5331178 h 5775587"/>
              <a:gd name="connsiteX978" fmla="*/ 2368112 w 6050173"/>
              <a:gd name="connsiteY978" fmla="*/ 5331497 h 5775587"/>
              <a:gd name="connsiteX979" fmla="*/ 2400353 w 6050173"/>
              <a:gd name="connsiteY979" fmla="*/ 5336870 h 5775587"/>
              <a:gd name="connsiteX980" fmla="*/ 2436958 w 6050173"/>
              <a:gd name="connsiteY980" fmla="*/ 5345064 h 5775587"/>
              <a:gd name="connsiteX981" fmla="*/ 2518519 w 6050173"/>
              <a:gd name="connsiteY981" fmla="*/ 5347192 h 5775587"/>
              <a:gd name="connsiteX982" fmla="*/ 2556081 w 6050173"/>
              <a:gd name="connsiteY982" fmla="*/ 5352991 h 5775587"/>
              <a:gd name="connsiteX983" fmla="*/ 2608381 w 6050173"/>
              <a:gd name="connsiteY983" fmla="*/ 5361025 h 5775587"/>
              <a:gd name="connsiteX984" fmla="*/ 2661958 w 6050173"/>
              <a:gd name="connsiteY984" fmla="*/ 5362781 h 5775587"/>
              <a:gd name="connsiteX985" fmla="*/ 2688932 w 6050173"/>
              <a:gd name="connsiteY985" fmla="*/ 5368952 h 5775587"/>
              <a:gd name="connsiteX986" fmla="*/ 2715800 w 6050173"/>
              <a:gd name="connsiteY986" fmla="*/ 5374965 h 5775587"/>
              <a:gd name="connsiteX987" fmla="*/ 2835669 w 6050173"/>
              <a:gd name="connsiteY987" fmla="*/ 5377890 h 5775587"/>
              <a:gd name="connsiteX988" fmla="*/ 3052582 w 6050173"/>
              <a:gd name="connsiteY988" fmla="*/ 5378635 h 5775587"/>
              <a:gd name="connsiteX989" fmla="*/ 3154521 w 6050173"/>
              <a:gd name="connsiteY989" fmla="*/ 5374965 h 5775587"/>
              <a:gd name="connsiteX990" fmla="*/ 3174206 w 6050173"/>
              <a:gd name="connsiteY990" fmla="*/ 5371506 h 5775587"/>
              <a:gd name="connsiteX991" fmla="*/ 3218525 w 6050173"/>
              <a:gd name="connsiteY991" fmla="*/ 5362355 h 5775587"/>
              <a:gd name="connsiteX992" fmla="*/ 3246564 w 6050173"/>
              <a:gd name="connsiteY992" fmla="*/ 5360972 h 5775587"/>
              <a:gd name="connsiteX993" fmla="*/ 3275453 w 6050173"/>
              <a:gd name="connsiteY993" fmla="*/ 5353257 h 5775587"/>
              <a:gd name="connsiteX994" fmla="*/ 3299821 w 6050173"/>
              <a:gd name="connsiteY994" fmla="*/ 5347405 h 5775587"/>
              <a:gd name="connsiteX995" fmla="*/ 3332488 w 6050173"/>
              <a:gd name="connsiteY995" fmla="*/ 5343202 h 5775587"/>
              <a:gd name="connsiteX996" fmla="*/ 3357121 w 6050173"/>
              <a:gd name="connsiteY996" fmla="*/ 5342776 h 5775587"/>
              <a:gd name="connsiteX997" fmla="*/ 3417987 w 6050173"/>
              <a:gd name="connsiteY997" fmla="*/ 5344372 h 5775587"/>
              <a:gd name="connsiteX998" fmla="*/ 3427404 w 6050173"/>
              <a:gd name="connsiteY998" fmla="*/ 5341392 h 5775587"/>
              <a:gd name="connsiteX999" fmla="*/ 3463210 w 6050173"/>
              <a:gd name="connsiteY999" fmla="*/ 5330273 h 5775587"/>
              <a:gd name="connsiteX1000" fmla="*/ 3487631 w 6050173"/>
              <a:gd name="connsiteY1000" fmla="*/ 5324793 h 5775587"/>
              <a:gd name="connsiteX1001" fmla="*/ 3518968 w 6050173"/>
              <a:gd name="connsiteY1001" fmla="*/ 5317025 h 5775587"/>
              <a:gd name="connsiteX1002" fmla="*/ 3580366 w 6050173"/>
              <a:gd name="connsiteY1002" fmla="*/ 5303618 h 5775587"/>
              <a:gd name="connsiteX1003" fmla="*/ 3595103 w 6050173"/>
              <a:gd name="connsiteY1003" fmla="*/ 5300213 h 5775587"/>
              <a:gd name="connsiteX1004" fmla="*/ 3680974 w 6050173"/>
              <a:gd name="connsiteY1004" fmla="*/ 5279037 h 5775587"/>
              <a:gd name="connsiteX1005" fmla="*/ 3687678 w 6050173"/>
              <a:gd name="connsiteY1005" fmla="*/ 5275579 h 5775587"/>
              <a:gd name="connsiteX1006" fmla="*/ 3719015 w 6050173"/>
              <a:gd name="connsiteY1006" fmla="*/ 5265736 h 5775587"/>
              <a:gd name="connsiteX1007" fmla="*/ 3740935 w 6050173"/>
              <a:gd name="connsiteY1007" fmla="*/ 5260416 h 5775587"/>
              <a:gd name="connsiteX1008" fmla="*/ 3774135 w 6050173"/>
              <a:gd name="connsiteY1008" fmla="*/ 5249722 h 5775587"/>
              <a:gd name="connsiteX1009" fmla="*/ 3790894 w 6050173"/>
              <a:gd name="connsiteY1009" fmla="*/ 5245360 h 5775587"/>
              <a:gd name="connsiteX1010" fmla="*/ 3823189 w 6050173"/>
              <a:gd name="connsiteY1010" fmla="*/ 5233814 h 5775587"/>
              <a:gd name="connsiteX1011" fmla="*/ 3839523 w 6050173"/>
              <a:gd name="connsiteY1011" fmla="*/ 5228600 h 5775587"/>
              <a:gd name="connsiteX1012" fmla="*/ 3864528 w 6050173"/>
              <a:gd name="connsiteY1012" fmla="*/ 5218226 h 5775587"/>
              <a:gd name="connsiteX1013" fmla="*/ 3883895 w 6050173"/>
              <a:gd name="connsiteY1013" fmla="*/ 5213650 h 5775587"/>
              <a:gd name="connsiteX1014" fmla="*/ 3913689 w 6050173"/>
              <a:gd name="connsiteY1014" fmla="*/ 5201892 h 5775587"/>
              <a:gd name="connsiteX1015" fmla="*/ 3965935 w 6050173"/>
              <a:gd name="connsiteY1015" fmla="*/ 5184228 h 5775587"/>
              <a:gd name="connsiteX1016" fmla="*/ 3967904 w 6050173"/>
              <a:gd name="connsiteY1016" fmla="*/ 5182738 h 5775587"/>
              <a:gd name="connsiteX1017" fmla="*/ 3992484 w 6050173"/>
              <a:gd name="connsiteY1017" fmla="*/ 5171406 h 5775587"/>
              <a:gd name="connsiteX1018" fmla="*/ 4009137 w 6050173"/>
              <a:gd name="connsiteY1018" fmla="*/ 5165607 h 5775587"/>
              <a:gd name="connsiteX1019" fmla="*/ 4034568 w 6050173"/>
              <a:gd name="connsiteY1019" fmla="*/ 5154859 h 5775587"/>
              <a:gd name="connsiteX1020" fmla="*/ 4046327 w 6050173"/>
              <a:gd name="connsiteY1020" fmla="*/ 5150443 h 5775587"/>
              <a:gd name="connsiteX1021" fmla="*/ 4071279 w 6050173"/>
              <a:gd name="connsiteY1021" fmla="*/ 5138898 h 5775587"/>
              <a:gd name="connsiteX1022" fmla="*/ 4082878 w 6050173"/>
              <a:gd name="connsiteY1022" fmla="*/ 5134216 h 5775587"/>
              <a:gd name="connsiteX1023" fmla="*/ 4110278 w 6050173"/>
              <a:gd name="connsiteY1023" fmla="*/ 5121500 h 5775587"/>
              <a:gd name="connsiteX1024" fmla="*/ 4136614 w 6050173"/>
              <a:gd name="connsiteY1024" fmla="*/ 5107827 h 5775587"/>
              <a:gd name="connsiteX1025" fmla="*/ 4162258 w 6050173"/>
              <a:gd name="connsiteY1025" fmla="*/ 5092132 h 5775587"/>
              <a:gd name="connsiteX1026" fmla="*/ 4181039 w 6050173"/>
              <a:gd name="connsiteY1026" fmla="*/ 5081012 h 5775587"/>
              <a:gd name="connsiteX1027" fmla="*/ 4204236 w 6050173"/>
              <a:gd name="connsiteY1027" fmla="*/ 5072446 h 5775587"/>
              <a:gd name="connsiteX1028" fmla="*/ 4207748 w 6050173"/>
              <a:gd name="connsiteY1028" fmla="*/ 5068988 h 5775587"/>
              <a:gd name="connsiteX1029" fmla="*/ 4217112 w 6050173"/>
              <a:gd name="connsiteY1029" fmla="*/ 5061593 h 5775587"/>
              <a:gd name="connsiteX1030" fmla="*/ 4256057 w 6050173"/>
              <a:gd name="connsiteY1030" fmla="*/ 5040471 h 5775587"/>
              <a:gd name="connsiteX1031" fmla="*/ 4295747 w 6050173"/>
              <a:gd name="connsiteY1031" fmla="*/ 5014560 h 5775587"/>
              <a:gd name="connsiteX1032" fmla="*/ 4325914 w 6050173"/>
              <a:gd name="connsiteY1032" fmla="*/ 4997109 h 5775587"/>
              <a:gd name="connsiteX1033" fmla="*/ 4364806 w 6050173"/>
              <a:gd name="connsiteY1033" fmla="*/ 4975881 h 5775587"/>
              <a:gd name="connsiteX1034" fmla="*/ 4367626 w 6050173"/>
              <a:gd name="connsiteY1034" fmla="*/ 4937468 h 5775587"/>
              <a:gd name="connsiteX1035" fmla="*/ 4381778 w 6050173"/>
              <a:gd name="connsiteY1035" fmla="*/ 4928742 h 5775587"/>
              <a:gd name="connsiteX1036" fmla="*/ 4410561 w 6050173"/>
              <a:gd name="connsiteY1036" fmla="*/ 4902513 h 5775587"/>
              <a:gd name="connsiteX1037" fmla="*/ 4447592 w 6050173"/>
              <a:gd name="connsiteY1037" fmla="*/ 4872825 h 5775587"/>
              <a:gd name="connsiteX1038" fmla="*/ 4483823 w 6050173"/>
              <a:gd name="connsiteY1038" fmla="*/ 4850639 h 5775587"/>
              <a:gd name="connsiteX1039" fmla="*/ 4493560 w 6050173"/>
              <a:gd name="connsiteY1039" fmla="*/ 4843988 h 5775587"/>
              <a:gd name="connsiteX1040" fmla="*/ 4500583 w 6050173"/>
              <a:gd name="connsiteY1040" fmla="*/ 4837551 h 5775587"/>
              <a:gd name="connsiteX1041" fmla="*/ 4522077 w 6050173"/>
              <a:gd name="connsiteY1041" fmla="*/ 4824728 h 5775587"/>
              <a:gd name="connsiteX1042" fmla="*/ 4543359 w 6050173"/>
              <a:gd name="connsiteY1042" fmla="*/ 4808714 h 5775587"/>
              <a:gd name="connsiteX1043" fmla="*/ 4569322 w 6050173"/>
              <a:gd name="connsiteY1043" fmla="*/ 4790625 h 5775587"/>
              <a:gd name="connsiteX1044" fmla="*/ 4589912 w 6050173"/>
              <a:gd name="connsiteY1044" fmla="*/ 4776685 h 5775587"/>
              <a:gd name="connsiteX1045" fmla="*/ 4605980 w 6050173"/>
              <a:gd name="connsiteY1045" fmla="*/ 4761841 h 5775587"/>
              <a:gd name="connsiteX1046" fmla="*/ 4622101 w 6050173"/>
              <a:gd name="connsiteY1046" fmla="*/ 4743539 h 5775587"/>
              <a:gd name="connsiteX1047" fmla="*/ 4641254 w 6050173"/>
              <a:gd name="connsiteY1047" fmla="*/ 4738751 h 5775587"/>
              <a:gd name="connsiteX1048" fmla="*/ 4652055 w 6050173"/>
              <a:gd name="connsiteY1048" fmla="*/ 4723375 h 5775587"/>
              <a:gd name="connsiteX1049" fmla="*/ 4649182 w 6050173"/>
              <a:gd name="connsiteY1049" fmla="*/ 4714649 h 5775587"/>
              <a:gd name="connsiteX1050" fmla="*/ 4640403 w 6050173"/>
              <a:gd name="connsiteY1050" fmla="*/ 4716086 h 5775587"/>
              <a:gd name="connsiteX1051" fmla="*/ 4627102 w 6050173"/>
              <a:gd name="connsiteY1051" fmla="*/ 4726886 h 5775587"/>
              <a:gd name="connsiteX1052" fmla="*/ 4622846 w 6050173"/>
              <a:gd name="connsiteY1052" fmla="*/ 4744231 h 5775587"/>
              <a:gd name="connsiteX1053" fmla="*/ 4575654 w 6050173"/>
              <a:gd name="connsiteY1053" fmla="*/ 4762160 h 5775587"/>
              <a:gd name="connsiteX1054" fmla="*/ 4548360 w 6050173"/>
              <a:gd name="connsiteY1054" fmla="*/ 4783655 h 5775587"/>
              <a:gd name="connsiteX1055" fmla="*/ 4521598 w 6050173"/>
              <a:gd name="connsiteY1055" fmla="*/ 4804457 h 5775587"/>
              <a:gd name="connsiteX1056" fmla="*/ 4506488 w 6050173"/>
              <a:gd name="connsiteY1056" fmla="*/ 4815737 h 5775587"/>
              <a:gd name="connsiteX1057" fmla="*/ 4486590 w 6050173"/>
              <a:gd name="connsiteY1057" fmla="*/ 4826271 h 5775587"/>
              <a:gd name="connsiteX1058" fmla="*/ 4464457 w 6050173"/>
              <a:gd name="connsiteY1058" fmla="*/ 4842286 h 5775587"/>
              <a:gd name="connsiteX1059" fmla="*/ 4421575 w 6050173"/>
              <a:gd name="connsiteY1059" fmla="*/ 4871601 h 5775587"/>
              <a:gd name="connsiteX1060" fmla="*/ 4415616 w 6050173"/>
              <a:gd name="connsiteY1060" fmla="*/ 4876017 h 5775587"/>
              <a:gd name="connsiteX1061" fmla="*/ 4387630 w 6050173"/>
              <a:gd name="connsiteY1061" fmla="*/ 4896607 h 5775587"/>
              <a:gd name="connsiteX1062" fmla="*/ 4357145 w 6050173"/>
              <a:gd name="connsiteY1062" fmla="*/ 4916984 h 5775587"/>
              <a:gd name="connsiteX1063" fmla="*/ 4322190 w 6050173"/>
              <a:gd name="connsiteY1063" fmla="*/ 4936510 h 5775587"/>
              <a:gd name="connsiteX1064" fmla="*/ 4320913 w 6050173"/>
              <a:gd name="connsiteY1064" fmla="*/ 4938638 h 5775587"/>
              <a:gd name="connsiteX1065" fmla="*/ 4289575 w 6050173"/>
              <a:gd name="connsiteY1065" fmla="*/ 4962208 h 5775587"/>
              <a:gd name="connsiteX1066" fmla="*/ 4245256 w 6050173"/>
              <a:gd name="connsiteY1066" fmla="*/ 4984553 h 5775587"/>
              <a:gd name="connsiteX1067" fmla="*/ 4219293 w 6050173"/>
              <a:gd name="connsiteY1067" fmla="*/ 4998546 h 5775587"/>
              <a:gd name="connsiteX1068" fmla="*/ 4210621 w 6050173"/>
              <a:gd name="connsiteY1068" fmla="*/ 5003334 h 5775587"/>
              <a:gd name="connsiteX1069" fmla="*/ 4193382 w 6050173"/>
              <a:gd name="connsiteY1069" fmla="*/ 5012964 h 5775587"/>
              <a:gd name="connsiteX1070" fmla="*/ 4180826 w 6050173"/>
              <a:gd name="connsiteY1070" fmla="*/ 5018497 h 5775587"/>
              <a:gd name="connsiteX1071" fmla="*/ 4173537 w 6050173"/>
              <a:gd name="connsiteY1071" fmla="*/ 5055847 h 5775587"/>
              <a:gd name="connsiteX1072" fmla="*/ 4149755 w 6050173"/>
              <a:gd name="connsiteY1072" fmla="*/ 5060103 h 5775587"/>
              <a:gd name="connsiteX1073" fmla="*/ 4130016 w 6050173"/>
              <a:gd name="connsiteY1073" fmla="*/ 5063827 h 5775587"/>
              <a:gd name="connsiteX1074" fmla="*/ 4091656 w 6050173"/>
              <a:gd name="connsiteY1074" fmla="*/ 5075532 h 5775587"/>
              <a:gd name="connsiteX1075" fmla="*/ 4081281 w 6050173"/>
              <a:gd name="connsiteY1075" fmla="*/ 5080852 h 5775587"/>
              <a:gd name="connsiteX1076" fmla="*/ 4065267 w 6050173"/>
              <a:gd name="connsiteY1076" fmla="*/ 5091333 h 5775587"/>
              <a:gd name="connsiteX1077" fmla="*/ 4050157 w 6050173"/>
              <a:gd name="connsiteY1077" fmla="*/ 5092823 h 5775587"/>
              <a:gd name="connsiteX1078" fmla="*/ 3992644 w 6050173"/>
              <a:gd name="connsiteY1078" fmla="*/ 5109370 h 5775587"/>
              <a:gd name="connsiteX1079" fmla="*/ 3985993 w 6050173"/>
              <a:gd name="connsiteY1079" fmla="*/ 5112615 h 5775587"/>
              <a:gd name="connsiteX1080" fmla="*/ 3960934 w 6050173"/>
              <a:gd name="connsiteY1080" fmla="*/ 5123097 h 5775587"/>
              <a:gd name="connsiteX1081" fmla="*/ 3941674 w 6050173"/>
              <a:gd name="connsiteY1081" fmla="*/ 5128896 h 5775587"/>
              <a:gd name="connsiteX1082" fmla="*/ 3911135 w 6050173"/>
              <a:gd name="connsiteY1082" fmla="*/ 5140122 h 5775587"/>
              <a:gd name="connsiteX1083" fmla="*/ 3894216 w 6050173"/>
              <a:gd name="connsiteY1083" fmla="*/ 5145229 h 5775587"/>
              <a:gd name="connsiteX1084" fmla="*/ 3858357 w 6050173"/>
              <a:gd name="connsiteY1084" fmla="*/ 5156828 h 5775587"/>
              <a:gd name="connsiteX1085" fmla="*/ 3841863 w 6050173"/>
              <a:gd name="connsiteY1085" fmla="*/ 5162414 h 5775587"/>
              <a:gd name="connsiteX1086" fmla="*/ 3813187 w 6050173"/>
              <a:gd name="connsiteY1086" fmla="*/ 5171619 h 5775587"/>
              <a:gd name="connsiteX1087" fmla="*/ 3791479 w 6050173"/>
              <a:gd name="connsiteY1087" fmla="*/ 5177418 h 5775587"/>
              <a:gd name="connsiteX1088" fmla="*/ 3755301 w 6050173"/>
              <a:gd name="connsiteY1088" fmla="*/ 5188218 h 5775587"/>
              <a:gd name="connsiteX1089" fmla="*/ 3736094 w 6050173"/>
              <a:gd name="connsiteY1089" fmla="*/ 5193219 h 5775587"/>
              <a:gd name="connsiteX1090" fmla="*/ 3705342 w 6050173"/>
              <a:gd name="connsiteY1090" fmla="*/ 5202956 h 5775587"/>
              <a:gd name="connsiteX1091" fmla="*/ 3685869 w 6050173"/>
              <a:gd name="connsiteY1091" fmla="*/ 5206574 h 5775587"/>
              <a:gd name="connsiteX1092" fmla="*/ 3648307 w 6050173"/>
              <a:gd name="connsiteY1092" fmla="*/ 5218331 h 5775587"/>
              <a:gd name="connsiteX1093" fmla="*/ 3615533 w 6050173"/>
              <a:gd name="connsiteY1093" fmla="*/ 5229026 h 5775587"/>
              <a:gd name="connsiteX1094" fmla="*/ 3603669 w 6050173"/>
              <a:gd name="connsiteY1094" fmla="*/ 5232537 h 5775587"/>
              <a:gd name="connsiteX1095" fmla="*/ 3575684 w 6050173"/>
              <a:gd name="connsiteY1095" fmla="*/ 5234825 h 5775587"/>
              <a:gd name="connsiteX1096" fmla="*/ 3539611 w 6050173"/>
              <a:gd name="connsiteY1096" fmla="*/ 5245200 h 5775587"/>
              <a:gd name="connsiteX1097" fmla="*/ 3527694 w 6050173"/>
              <a:gd name="connsiteY1097" fmla="*/ 5248445 h 5775587"/>
              <a:gd name="connsiteX1098" fmla="*/ 3492100 w 6050173"/>
              <a:gd name="connsiteY1098" fmla="*/ 5251372 h 5775587"/>
              <a:gd name="connsiteX1099" fmla="*/ 3469861 w 6050173"/>
              <a:gd name="connsiteY1099" fmla="*/ 5256000 h 5775587"/>
              <a:gd name="connsiteX1100" fmla="*/ 3428042 w 6050173"/>
              <a:gd name="connsiteY1100" fmla="*/ 5265205 h 5775587"/>
              <a:gd name="connsiteX1101" fmla="*/ 3382234 w 6050173"/>
              <a:gd name="connsiteY1101" fmla="*/ 5268131 h 5775587"/>
              <a:gd name="connsiteX1102" fmla="*/ 3350471 w 6050173"/>
              <a:gd name="connsiteY1102" fmla="*/ 5275792 h 5775587"/>
              <a:gd name="connsiteX1103" fmla="*/ 3333446 w 6050173"/>
              <a:gd name="connsiteY1103" fmla="*/ 5279623 h 5775587"/>
              <a:gd name="connsiteX1104" fmla="*/ 3172823 w 6050173"/>
              <a:gd name="connsiteY1104" fmla="*/ 5284571 h 5775587"/>
              <a:gd name="connsiteX1105" fmla="*/ 3055561 w 6050173"/>
              <a:gd name="connsiteY1105" fmla="*/ 5281804 h 5775587"/>
              <a:gd name="connsiteX1106" fmla="*/ 2972935 w 6050173"/>
              <a:gd name="connsiteY1106" fmla="*/ 5271004 h 5775587"/>
              <a:gd name="connsiteX1107" fmla="*/ 2957825 w 6050173"/>
              <a:gd name="connsiteY1107" fmla="*/ 5269248 h 5775587"/>
              <a:gd name="connsiteX1108" fmla="*/ 2909356 w 6050173"/>
              <a:gd name="connsiteY1108" fmla="*/ 5269301 h 5775587"/>
              <a:gd name="connsiteX1109" fmla="*/ 2884882 w 6050173"/>
              <a:gd name="connsiteY1109" fmla="*/ 5274782 h 5775587"/>
              <a:gd name="connsiteX1110" fmla="*/ 2873124 w 6050173"/>
              <a:gd name="connsiteY1110" fmla="*/ 5275260 h 5775587"/>
              <a:gd name="connsiteX1111" fmla="*/ 2833168 w 6050173"/>
              <a:gd name="connsiteY1111" fmla="*/ 5269035 h 5775587"/>
              <a:gd name="connsiteX1112" fmla="*/ 2777144 w 6050173"/>
              <a:gd name="connsiteY1112" fmla="*/ 5266428 h 5775587"/>
              <a:gd name="connsiteX1113" fmla="*/ 2733889 w 6050173"/>
              <a:gd name="connsiteY1113" fmla="*/ 5265151 h 5775587"/>
              <a:gd name="connsiteX1114" fmla="*/ 2705053 w 6050173"/>
              <a:gd name="connsiteY1114" fmla="*/ 5257862 h 5775587"/>
              <a:gd name="connsiteX1115" fmla="*/ 2681111 w 6050173"/>
              <a:gd name="connsiteY1115" fmla="*/ 5250520 h 5775587"/>
              <a:gd name="connsiteX1116" fmla="*/ 2620086 w 6050173"/>
              <a:gd name="connsiteY1116" fmla="*/ 5249775 h 5775587"/>
              <a:gd name="connsiteX1117" fmla="*/ 2588802 w 6050173"/>
              <a:gd name="connsiteY1117" fmla="*/ 5243816 h 5775587"/>
              <a:gd name="connsiteX1118" fmla="*/ 2566350 w 6050173"/>
              <a:gd name="connsiteY1118" fmla="*/ 5234612 h 5775587"/>
              <a:gd name="connsiteX1119" fmla="*/ 2538364 w 6050173"/>
              <a:gd name="connsiteY1119" fmla="*/ 5232857 h 5775587"/>
              <a:gd name="connsiteX1120" fmla="*/ 2522989 w 6050173"/>
              <a:gd name="connsiteY1120" fmla="*/ 5225515 h 5775587"/>
              <a:gd name="connsiteX1121" fmla="*/ 2513040 w 6050173"/>
              <a:gd name="connsiteY1121" fmla="*/ 5218172 h 5775587"/>
              <a:gd name="connsiteX1122" fmla="*/ 2511869 w 6050173"/>
              <a:gd name="connsiteY1122" fmla="*/ 5204712 h 5775587"/>
              <a:gd name="connsiteX1123" fmla="*/ 2568372 w 6050173"/>
              <a:gd name="connsiteY1123" fmla="*/ 5211522 h 5775587"/>
              <a:gd name="connsiteX1124" fmla="*/ 2590505 w 6050173"/>
              <a:gd name="connsiteY1124" fmla="*/ 5216044 h 5775587"/>
              <a:gd name="connsiteX1125" fmla="*/ 2710320 w 6050173"/>
              <a:gd name="connsiteY1125" fmla="*/ 5220247 h 5775587"/>
              <a:gd name="connsiteX1126" fmla="*/ 2734687 w 6050173"/>
              <a:gd name="connsiteY1126" fmla="*/ 5225940 h 5775587"/>
              <a:gd name="connsiteX1127" fmla="*/ 2759055 w 6050173"/>
              <a:gd name="connsiteY1127" fmla="*/ 5231952 h 5775587"/>
              <a:gd name="connsiteX1128" fmla="*/ 2998739 w 6050173"/>
              <a:gd name="connsiteY1128" fmla="*/ 5235996 h 5775587"/>
              <a:gd name="connsiteX1129" fmla="*/ 3116001 w 6050173"/>
              <a:gd name="connsiteY1129" fmla="*/ 5232324 h 5775587"/>
              <a:gd name="connsiteX1130" fmla="*/ 3138027 w 6050173"/>
              <a:gd name="connsiteY1130" fmla="*/ 5228068 h 5775587"/>
              <a:gd name="connsiteX1131" fmla="*/ 3174259 w 6050173"/>
              <a:gd name="connsiteY1131" fmla="*/ 5218545 h 5775587"/>
              <a:gd name="connsiteX1132" fmla="*/ 3245659 w 6050173"/>
              <a:gd name="connsiteY1132" fmla="*/ 5217001 h 5775587"/>
              <a:gd name="connsiteX1133" fmla="*/ 3274176 w 6050173"/>
              <a:gd name="connsiteY1133" fmla="*/ 5208862 h 5775587"/>
              <a:gd name="connsiteX1134" fmla="*/ 3293490 w 6050173"/>
              <a:gd name="connsiteY1134" fmla="*/ 5203967 h 5775587"/>
              <a:gd name="connsiteX1135" fmla="*/ 3331743 w 6050173"/>
              <a:gd name="connsiteY1135" fmla="*/ 5202637 h 5775587"/>
              <a:gd name="connsiteX1136" fmla="*/ 3363772 w 6050173"/>
              <a:gd name="connsiteY1136" fmla="*/ 5195454 h 5775587"/>
              <a:gd name="connsiteX1137" fmla="*/ 3393194 w 6050173"/>
              <a:gd name="connsiteY1137" fmla="*/ 5188431 h 5775587"/>
              <a:gd name="connsiteX1138" fmla="*/ 3426287 w 6050173"/>
              <a:gd name="connsiteY1138" fmla="*/ 5186356 h 5775587"/>
              <a:gd name="connsiteX1139" fmla="*/ 3443312 w 6050173"/>
              <a:gd name="connsiteY1139" fmla="*/ 5182206 h 5775587"/>
              <a:gd name="connsiteX1140" fmla="*/ 3479650 w 6050173"/>
              <a:gd name="connsiteY1140" fmla="*/ 5172789 h 5775587"/>
              <a:gd name="connsiteX1141" fmla="*/ 3520405 w 6050173"/>
              <a:gd name="connsiteY1141" fmla="*/ 5170076 h 5775587"/>
              <a:gd name="connsiteX1142" fmla="*/ 3541846 w 6050173"/>
              <a:gd name="connsiteY1142" fmla="*/ 5163319 h 5775587"/>
              <a:gd name="connsiteX1143" fmla="*/ 3585952 w 6050173"/>
              <a:gd name="connsiteY1143" fmla="*/ 5144644 h 5775587"/>
              <a:gd name="connsiteX1144" fmla="*/ 3648892 w 6050173"/>
              <a:gd name="connsiteY1144" fmla="*/ 5126821 h 5775587"/>
              <a:gd name="connsiteX1145" fmla="*/ 3700926 w 6050173"/>
              <a:gd name="connsiteY1145" fmla="*/ 5109051 h 5775587"/>
              <a:gd name="connsiteX1146" fmla="*/ 3748437 w 6050173"/>
              <a:gd name="connsiteY1146" fmla="*/ 5094047 h 5775587"/>
              <a:gd name="connsiteX1147" fmla="*/ 3768229 w 6050173"/>
              <a:gd name="connsiteY1147" fmla="*/ 5090589 h 5775587"/>
              <a:gd name="connsiteX1148" fmla="*/ 3779349 w 6050173"/>
              <a:gd name="connsiteY1148" fmla="*/ 5085960 h 5775587"/>
              <a:gd name="connsiteX1149" fmla="*/ 3801641 w 6050173"/>
              <a:gd name="connsiteY1149" fmla="*/ 5075692 h 5775587"/>
              <a:gd name="connsiteX1150" fmla="*/ 3824093 w 6050173"/>
              <a:gd name="connsiteY1150" fmla="*/ 5065104 h 5775587"/>
              <a:gd name="connsiteX1151" fmla="*/ 3836224 w 6050173"/>
              <a:gd name="connsiteY1151" fmla="*/ 5056645 h 5775587"/>
              <a:gd name="connsiteX1152" fmla="*/ 3839895 w 6050173"/>
              <a:gd name="connsiteY1152" fmla="*/ 5048132 h 5775587"/>
              <a:gd name="connsiteX1153" fmla="*/ 3811484 w 6050173"/>
              <a:gd name="connsiteY1153" fmla="*/ 5048025 h 5775587"/>
              <a:gd name="connsiteX1154" fmla="*/ 3776422 w 6050173"/>
              <a:gd name="connsiteY1154" fmla="*/ 5060156 h 5775587"/>
              <a:gd name="connsiteX1155" fmla="*/ 3741627 w 6050173"/>
              <a:gd name="connsiteY1155" fmla="*/ 5074415 h 5775587"/>
              <a:gd name="connsiteX1156" fmla="*/ 3723910 w 6050173"/>
              <a:gd name="connsiteY1156" fmla="*/ 5076437 h 5775587"/>
              <a:gd name="connsiteX1157" fmla="*/ 3707364 w 6050173"/>
              <a:gd name="connsiteY1157" fmla="*/ 5082023 h 5775587"/>
              <a:gd name="connsiteX1158" fmla="*/ 3676452 w 6050173"/>
              <a:gd name="connsiteY1158" fmla="*/ 5091813 h 5775587"/>
              <a:gd name="connsiteX1159" fmla="*/ 3655117 w 6050173"/>
              <a:gd name="connsiteY1159" fmla="*/ 5097984 h 5775587"/>
              <a:gd name="connsiteX1160" fmla="*/ 3632293 w 6050173"/>
              <a:gd name="connsiteY1160" fmla="*/ 5106976 h 5775587"/>
              <a:gd name="connsiteX1161" fmla="*/ 3605531 w 6050173"/>
              <a:gd name="connsiteY1161" fmla="*/ 5113413 h 5775587"/>
              <a:gd name="connsiteX1162" fmla="*/ 3577120 w 6050173"/>
              <a:gd name="connsiteY1162" fmla="*/ 5122617 h 5775587"/>
              <a:gd name="connsiteX1163" fmla="*/ 3547539 w 6050173"/>
              <a:gd name="connsiteY1163" fmla="*/ 5129161 h 5775587"/>
              <a:gd name="connsiteX1164" fmla="*/ 3508859 w 6050173"/>
              <a:gd name="connsiteY1164" fmla="*/ 5139962 h 5775587"/>
              <a:gd name="connsiteX1165" fmla="*/ 3481619 w 6050173"/>
              <a:gd name="connsiteY1165" fmla="*/ 5145655 h 5775587"/>
              <a:gd name="connsiteX1166" fmla="*/ 3437513 w 6050173"/>
              <a:gd name="connsiteY1166" fmla="*/ 5156349 h 5775587"/>
              <a:gd name="connsiteX1167" fmla="*/ 3415007 w 6050173"/>
              <a:gd name="connsiteY1167" fmla="*/ 5159648 h 5775587"/>
              <a:gd name="connsiteX1168" fmla="*/ 3358292 w 6050173"/>
              <a:gd name="connsiteY1168" fmla="*/ 5172044 h 5775587"/>
              <a:gd name="connsiteX1169" fmla="*/ 3311525 w 6050173"/>
              <a:gd name="connsiteY1169" fmla="*/ 5182366 h 5775587"/>
              <a:gd name="connsiteX1170" fmla="*/ 3289233 w 6050173"/>
              <a:gd name="connsiteY1170" fmla="*/ 5186622 h 5775587"/>
              <a:gd name="connsiteX1171" fmla="*/ 3243371 w 6050173"/>
              <a:gd name="connsiteY1171" fmla="*/ 5188857 h 5775587"/>
              <a:gd name="connsiteX1172" fmla="*/ 3211715 w 6050173"/>
              <a:gd name="connsiteY1172" fmla="*/ 5196465 h 5775587"/>
              <a:gd name="connsiteX1173" fmla="*/ 3192295 w 6050173"/>
              <a:gd name="connsiteY1173" fmla="*/ 5201200 h 5775587"/>
              <a:gd name="connsiteX1174" fmla="*/ 3049655 w 6050173"/>
              <a:gd name="connsiteY1174" fmla="*/ 5205403 h 5775587"/>
              <a:gd name="connsiteX1175" fmla="*/ 3019436 w 6050173"/>
              <a:gd name="connsiteY1175" fmla="*/ 5208915 h 5775587"/>
              <a:gd name="connsiteX1176" fmla="*/ 2999484 w 6050173"/>
              <a:gd name="connsiteY1176" fmla="*/ 5213118 h 5775587"/>
              <a:gd name="connsiteX1177" fmla="*/ 2867166 w 6050173"/>
              <a:gd name="connsiteY1177" fmla="*/ 5216948 h 5775587"/>
              <a:gd name="connsiteX1178" fmla="*/ 2852641 w 6050173"/>
              <a:gd name="connsiteY1178" fmla="*/ 5213384 h 5775587"/>
              <a:gd name="connsiteX1179" fmla="*/ 2811408 w 6050173"/>
              <a:gd name="connsiteY1179" fmla="*/ 5202796 h 5775587"/>
              <a:gd name="connsiteX1180" fmla="*/ 2781986 w 6050173"/>
              <a:gd name="connsiteY1180" fmla="*/ 5196199 h 5775587"/>
              <a:gd name="connsiteX1181" fmla="*/ 2752990 w 6050173"/>
              <a:gd name="connsiteY1181" fmla="*/ 5188272 h 5775587"/>
              <a:gd name="connsiteX1182" fmla="*/ 2717556 w 6050173"/>
              <a:gd name="connsiteY1182" fmla="*/ 5184760 h 5775587"/>
              <a:gd name="connsiteX1183" fmla="*/ 2660947 w 6050173"/>
              <a:gd name="connsiteY1183" fmla="*/ 5171353 h 5775587"/>
              <a:gd name="connsiteX1184" fmla="*/ 2652328 w 6050173"/>
              <a:gd name="connsiteY1184" fmla="*/ 5166884 h 5775587"/>
              <a:gd name="connsiteX1185" fmla="*/ 2620192 w 6050173"/>
              <a:gd name="connsiteY1185" fmla="*/ 5136610 h 5775587"/>
              <a:gd name="connsiteX1186" fmla="*/ 2622906 w 6050173"/>
              <a:gd name="connsiteY1186" fmla="*/ 5124054 h 5775587"/>
              <a:gd name="connsiteX1187" fmla="*/ 2630354 w 6050173"/>
              <a:gd name="connsiteY1187" fmla="*/ 5122777 h 5775587"/>
              <a:gd name="connsiteX1188" fmla="*/ 2702925 w 6050173"/>
              <a:gd name="connsiteY1188" fmla="*/ 5133205 h 5775587"/>
              <a:gd name="connsiteX1189" fmla="*/ 2722876 w 6050173"/>
              <a:gd name="connsiteY1189" fmla="*/ 5136663 h 5775587"/>
              <a:gd name="connsiteX1190" fmla="*/ 2778793 w 6050173"/>
              <a:gd name="connsiteY1190" fmla="*/ 5141345 h 5775587"/>
              <a:gd name="connsiteX1191" fmla="*/ 2803853 w 6050173"/>
              <a:gd name="connsiteY1191" fmla="*/ 5145229 h 5775587"/>
              <a:gd name="connsiteX1192" fmla="*/ 2863814 w 6050173"/>
              <a:gd name="connsiteY1192" fmla="*/ 5155498 h 5775587"/>
              <a:gd name="connsiteX1193" fmla="*/ 2912176 w 6050173"/>
              <a:gd name="connsiteY1193" fmla="*/ 5158637 h 5775587"/>
              <a:gd name="connsiteX1194" fmla="*/ 2943886 w 6050173"/>
              <a:gd name="connsiteY1194" fmla="*/ 5161510 h 5775587"/>
              <a:gd name="connsiteX1195" fmla="*/ 2960432 w 6050173"/>
              <a:gd name="connsiteY1195" fmla="*/ 5166352 h 5775587"/>
              <a:gd name="connsiteX1196" fmla="*/ 2982618 w 6050173"/>
              <a:gd name="connsiteY1196" fmla="*/ 5165660 h 5775587"/>
              <a:gd name="connsiteX1197" fmla="*/ 3035556 w 6050173"/>
              <a:gd name="connsiteY1197" fmla="*/ 5150124 h 5775587"/>
              <a:gd name="connsiteX1198" fmla="*/ 3048006 w 6050173"/>
              <a:gd name="connsiteY1198" fmla="*/ 5147730 h 5775587"/>
              <a:gd name="connsiteX1199" fmla="*/ 3093070 w 6050173"/>
              <a:gd name="connsiteY1199" fmla="*/ 5140920 h 5775587"/>
              <a:gd name="connsiteX1200" fmla="*/ 3223047 w 6050173"/>
              <a:gd name="connsiteY1200" fmla="*/ 5135600 h 5775587"/>
              <a:gd name="connsiteX1201" fmla="*/ 3268005 w 6050173"/>
              <a:gd name="connsiteY1201" fmla="*/ 5119532 h 5775587"/>
              <a:gd name="connsiteX1202" fmla="*/ 3298491 w 6050173"/>
              <a:gd name="connsiteY1202" fmla="*/ 5106444 h 5775587"/>
              <a:gd name="connsiteX1203" fmla="*/ 3346906 w 6050173"/>
              <a:gd name="connsiteY1203" fmla="*/ 5106178 h 5775587"/>
              <a:gd name="connsiteX1204" fmla="*/ 3362389 w 6050173"/>
              <a:gd name="connsiteY1204" fmla="*/ 5100591 h 5775587"/>
              <a:gd name="connsiteX1205" fmla="*/ 3345683 w 6050173"/>
              <a:gd name="connsiteY1205" fmla="*/ 5093355 h 5775587"/>
              <a:gd name="connsiteX1206" fmla="*/ 3276943 w 6050173"/>
              <a:gd name="connsiteY1206" fmla="*/ 5092398 h 5775587"/>
              <a:gd name="connsiteX1207" fmla="*/ 3241669 w 6050173"/>
              <a:gd name="connsiteY1207" fmla="*/ 5090110 h 5775587"/>
              <a:gd name="connsiteX1208" fmla="*/ 3233369 w 6050173"/>
              <a:gd name="connsiteY1208" fmla="*/ 5106550 h 5775587"/>
              <a:gd name="connsiteX1209" fmla="*/ 3201925 w 6050173"/>
              <a:gd name="connsiteY1209" fmla="*/ 5109636 h 5775587"/>
              <a:gd name="connsiteX1210" fmla="*/ 3112755 w 6050173"/>
              <a:gd name="connsiteY1210" fmla="*/ 5106018 h 5775587"/>
              <a:gd name="connsiteX1211" fmla="*/ 3095570 w 6050173"/>
              <a:gd name="connsiteY1211" fmla="*/ 5102772 h 5775587"/>
              <a:gd name="connsiteX1212" fmla="*/ 3049283 w 6050173"/>
              <a:gd name="connsiteY1212" fmla="*/ 5091653 h 5775587"/>
              <a:gd name="connsiteX1213" fmla="*/ 2998367 w 6050173"/>
              <a:gd name="connsiteY1213" fmla="*/ 5088567 h 5775587"/>
              <a:gd name="connsiteX1214" fmla="*/ 2980916 w 6050173"/>
              <a:gd name="connsiteY1214" fmla="*/ 5085694 h 5775587"/>
              <a:gd name="connsiteX1215" fmla="*/ 2939204 w 6050173"/>
              <a:gd name="connsiteY1215" fmla="*/ 5076490 h 5775587"/>
              <a:gd name="connsiteX1216" fmla="*/ 2924147 w 6050173"/>
              <a:gd name="connsiteY1216" fmla="*/ 5067126 h 5775587"/>
              <a:gd name="connsiteX1217" fmla="*/ 2934149 w 6050173"/>
              <a:gd name="connsiteY1217" fmla="*/ 5057869 h 5775587"/>
              <a:gd name="connsiteX1218" fmla="*/ 2941864 w 6050173"/>
              <a:gd name="connsiteY1218" fmla="*/ 5045631 h 5775587"/>
              <a:gd name="connsiteX1219" fmla="*/ 2966125 w 6050173"/>
              <a:gd name="connsiteY1219" fmla="*/ 5058507 h 5775587"/>
              <a:gd name="connsiteX1220" fmla="*/ 2995068 w 6050173"/>
              <a:gd name="connsiteY1220" fmla="*/ 5051537 h 5775587"/>
              <a:gd name="connsiteX1221" fmla="*/ 3044335 w 6050173"/>
              <a:gd name="connsiteY1221" fmla="*/ 5056698 h 5775587"/>
              <a:gd name="connsiteX1222" fmla="*/ 3036248 w 6050173"/>
              <a:gd name="connsiteY1222" fmla="*/ 5027063 h 5775587"/>
              <a:gd name="connsiteX1223" fmla="*/ 3033534 w 6050173"/>
              <a:gd name="connsiteY1223" fmla="*/ 5016050 h 5775587"/>
              <a:gd name="connsiteX1224" fmla="*/ 3041781 w 6050173"/>
              <a:gd name="connsiteY1224" fmla="*/ 5011474 h 5775587"/>
              <a:gd name="connsiteX1225" fmla="*/ 3089346 w 6050173"/>
              <a:gd name="connsiteY1225" fmla="*/ 5018497 h 5775587"/>
              <a:gd name="connsiteX1226" fmla="*/ 3138879 w 6050173"/>
              <a:gd name="connsiteY1226" fmla="*/ 5027542 h 5775587"/>
              <a:gd name="connsiteX1227" fmla="*/ 3256300 w 6050173"/>
              <a:gd name="connsiteY1227" fmla="*/ 5027330 h 5775587"/>
              <a:gd name="connsiteX1228" fmla="*/ 3344086 w 6050173"/>
              <a:gd name="connsiteY1228" fmla="*/ 5016156 h 5775587"/>
              <a:gd name="connsiteX1229" fmla="*/ 3359196 w 6050173"/>
              <a:gd name="connsiteY1229" fmla="*/ 5013975 h 5775587"/>
              <a:gd name="connsiteX1230" fmla="*/ 3410006 w 6050173"/>
              <a:gd name="connsiteY1230" fmla="*/ 5009932 h 5775587"/>
              <a:gd name="connsiteX1231" fmla="*/ 3424850 w 6050173"/>
              <a:gd name="connsiteY1231" fmla="*/ 5007112 h 5775587"/>
              <a:gd name="connsiteX1232" fmla="*/ 3476352 w 6050173"/>
              <a:gd name="connsiteY1232" fmla="*/ 4995354 h 5775587"/>
              <a:gd name="connsiteX1233" fmla="*/ 3503698 w 6050173"/>
              <a:gd name="connsiteY1233" fmla="*/ 4990672 h 5775587"/>
              <a:gd name="connsiteX1234" fmla="*/ 3547858 w 6050173"/>
              <a:gd name="connsiteY1234" fmla="*/ 4980297 h 5775587"/>
              <a:gd name="connsiteX1235" fmla="*/ 3579355 w 6050173"/>
              <a:gd name="connsiteY1235" fmla="*/ 4971624 h 5775587"/>
              <a:gd name="connsiteX1236" fmla="*/ 3603563 w 6050173"/>
              <a:gd name="connsiteY1236" fmla="*/ 4965027 h 5775587"/>
              <a:gd name="connsiteX1237" fmla="*/ 3636656 w 6050173"/>
              <a:gd name="connsiteY1237" fmla="*/ 4963218 h 5775587"/>
              <a:gd name="connsiteX1238" fmla="*/ 3636017 w 6050173"/>
              <a:gd name="connsiteY1238" fmla="*/ 4962527 h 5775587"/>
              <a:gd name="connsiteX1239" fmla="*/ 3632825 w 6050173"/>
              <a:gd name="connsiteY1239" fmla="*/ 4976200 h 5775587"/>
              <a:gd name="connsiteX1240" fmla="*/ 3583664 w 6050173"/>
              <a:gd name="connsiteY1240" fmla="*/ 4992214 h 5775587"/>
              <a:gd name="connsiteX1241" fmla="*/ 3578770 w 6050173"/>
              <a:gd name="connsiteY1241" fmla="*/ 4993332 h 5775587"/>
              <a:gd name="connsiteX1242" fmla="*/ 3527694 w 6050173"/>
              <a:gd name="connsiteY1242" fmla="*/ 5006740 h 5775587"/>
              <a:gd name="connsiteX1243" fmla="*/ 3492685 w 6050173"/>
              <a:gd name="connsiteY1243" fmla="*/ 5011847 h 5775587"/>
              <a:gd name="connsiteX1244" fmla="*/ 3462944 w 6050173"/>
              <a:gd name="connsiteY1244" fmla="*/ 5017646 h 5775587"/>
              <a:gd name="connsiteX1245" fmla="*/ 3428681 w 6050173"/>
              <a:gd name="connsiteY1245" fmla="*/ 5026318 h 5775587"/>
              <a:gd name="connsiteX1246" fmla="*/ 3382926 w 6050173"/>
              <a:gd name="connsiteY1246" fmla="*/ 5030149 h 5775587"/>
              <a:gd name="connsiteX1247" fmla="*/ 3372391 w 6050173"/>
              <a:gd name="connsiteY1247" fmla="*/ 5035523 h 5775587"/>
              <a:gd name="connsiteX1248" fmla="*/ 3386277 w 6050173"/>
              <a:gd name="connsiteY1248" fmla="*/ 5043982 h 5775587"/>
              <a:gd name="connsiteX1249" fmla="*/ 3417881 w 6050173"/>
              <a:gd name="connsiteY1249" fmla="*/ 5052229 h 5775587"/>
              <a:gd name="connsiteX1250" fmla="*/ 3457517 w 6050173"/>
              <a:gd name="connsiteY1250" fmla="*/ 5052601 h 5775587"/>
              <a:gd name="connsiteX1251" fmla="*/ 3494547 w 6050173"/>
              <a:gd name="connsiteY1251" fmla="*/ 5045685 h 5775587"/>
              <a:gd name="connsiteX1252" fmla="*/ 3563394 w 6050173"/>
              <a:gd name="connsiteY1252" fmla="*/ 5043237 h 5775587"/>
              <a:gd name="connsiteX1253" fmla="*/ 3595688 w 6050173"/>
              <a:gd name="connsiteY1253" fmla="*/ 5037225 h 5775587"/>
              <a:gd name="connsiteX1254" fmla="*/ 3632452 w 6050173"/>
              <a:gd name="connsiteY1254" fmla="*/ 5028819 h 5775587"/>
              <a:gd name="connsiteX1255" fmla="*/ 3664694 w 6050173"/>
              <a:gd name="connsiteY1255" fmla="*/ 5022753 h 5775587"/>
              <a:gd name="connsiteX1256" fmla="*/ 3706140 w 6050173"/>
              <a:gd name="connsiteY1256" fmla="*/ 5011634 h 5775587"/>
              <a:gd name="connsiteX1257" fmla="*/ 3776369 w 6050173"/>
              <a:gd name="connsiteY1257" fmla="*/ 4991523 h 5775587"/>
              <a:gd name="connsiteX1258" fmla="*/ 3778497 w 6050173"/>
              <a:gd name="connsiteY1258" fmla="*/ 4990193 h 5775587"/>
              <a:gd name="connsiteX1259" fmla="*/ 3806589 w 6050173"/>
              <a:gd name="connsiteY1259" fmla="*/ 4979925 h 5775587"/>
              <a:gd name="connsiteX1260" fmla="*/ 3825530 w 6050173"/>
              <a:gd name="connsiteY1260" fmla="*/ 4973912 h 5775587"/>
              <a:gd name="connsiteX1261" fmla="*/ 3853675 w 6050173"/>
              <a:gd name="connsiteY1261" fmla="*/ 4963591 h 5775587"/>
              <a:gd name="connsiteX1262" fmla="*/ 3870008 w 6050173"/>
              <a:gd name="connsiteY1262" fmla="*/ 4958058 h 5775587"/>
              <a:gd name="connsiteX1263" fmla="*/ 3892407 w 6050173"/>
              <a:gd name="connsiteY1263" fmla="*/ 4947949 h 5775587"/>
              <a:gd name="connsiteX1264" fmla="*/ 3904272 w 6050173"/>
              <a:gd name="connsiteY1264" fmla="*/ 4944704 h 5775587"/>
              <a:gd name="connsiteX1265" fmla="*/ 3933002 w 6050173"/>
              <a:gd name="connsiteY1265" fmla="*/ 4931509 h 5775587"/>
              <a:gd name="connsiteX1266" fmla="*/ 3984610 w 6050173"/>
              <a:gd name="connsiteY1266" fmla="*/ 4912568 h 5775587"/>
              <a:gd name="connsiteX1267" fmla="*/ 4014457 w 6050173"/>
              <a:gd name="connsiteY1267" fmla="*/ 4900491 h 5775587"/>
              <a:gd name="connsiteX1268" fmla="*/ 4028663 w 6050173"/>
              <a:gd name="connsiteY1268" fmla="*/ 4895596 h 5775587"/>
              <a:gd name="connsiteX1269" fmla="*/ 4053509 w 6050173"/>
              <a:gd name="connsiteY1269" fmla="*/ 4883944 h 5775587"/>
              <a:gd name="connsiteX1270" fmla="*/ 4062501 w 6050173"/>
              <a:gd name="connsiteY1270" fmla="*/ 4879795 h 5775587"/>
              <a:gd name="connsiteX1271" fmla="*/ 4083835 w 6050173"/>
              <a:gd name="connsiteY1271" fmla="*/ 4867079 h 5775587"/>
              <a:gd name="connsiteX1272" fmla="*/ 4096285 w 6050173"/>
              <a:gd name="connsiteY1272" fmla="*/ 4859311 h 5775587"/>
              <a:gd name="connsiteX1273" fmla="*/ 4109320 w 6050173"/>
              <a:gd name="connsiteY1273" fmla="*/ 4852448 h 5775587"/>
              <a:gd name="connsiteX1274" fmla="*/ 4123579 w 6050173"/>
              <a:gd name="connsiteY1274" fmla="*/ 4847766 h 5775587"/>
              <a:gd name="connsiteX1275" fmla="*/ 4158481 w 6050173"/>
              <a:gd name="connsiteY1275" fmla="*/ 4835741 h 5775587"/>
              <a:gd name="connsiteX1276" fmla="*/ 4173112 w 6050173"/>
              <a:gd name="connsiteY1276" fmla="*/ 4832283 h 5775587"/>
              <a:gd name="connsiteX1277" fmla="*/ 4186040 w 6050173"/>
              <a:gd name="connsiteY1277" fmla="*/ 4820951 h 5775587"/>
              <a:gd name="connsiteX1278" fmla="*/ 4198863 w 6050173"/>
              <a:gd name="connsiteY1278" fmla="*/ 4804883 h 5775587"/>
              <a:gd name="connsiteX1279" fmla="*/ 4225837 w 6050173"/>
              <a:gd name="connsiteY1279" fmla="*/ 4802542 h 5775587"/>
              <a:gd name="connsiteX1280" fmla="*/ 4252226 w 6050173"/>
              <a:gd name="connsiteY1280" fmla="*/ 4789560 h 5775587"/>
              <a:gd name="connsiteX1281" fmla="*/ 4263505 w 6050173"/>
              <a:gd name="connsiteY1281" fmla="*/ 4784187 h 5775587"/>
              <a:gd name="connsiteX1282" fmla="*/ 4302876 w 6050173"/>
              <a:gd name="connsiteY1282" fmla="*/ 4750242 h 5775587"/>
              <a:gd name="connsiteX1283" fmla="*/ 4336236 w 6050173"/>
              <a:gd name="connsiteY1283" fmla="*/ 4729014 h 5775587"/>
              <a:gd name="connsiteX1284" fmla="*/ 4364806 w 6050173"/>
              <a:gd name="connsiteY1284" fmla="*/ 4709808 h 5775587"/>
              <a:gd name="connsiteX1285" fmla="*/ 4396409 w 6050173"/>
              <a:gd name="connsiteY1285" fmla="*/ 4692835 h 5775587"/>
              <a:gd name="connsiteX1286" fmla="*/ 4410455 w 6050173"/>
              <a:gd name="connsiteY1286" fmla="*/ 4690867 h 5775587"/>
              <a:gd name="connsiteX1287" fmla="*/ 4427587 w 6050173"/>
              <a:gd name="connsiteY1287" fmla="*/ 4671235 h 5775587"/>
              <a:gd name="connsiteX1288" fmla="*/ 4465947 w 6050173"/>
              <a:gd name="connsiteY1288" fmla="*/ 4632874 h 5775587"/>
              <a:gd name="connsiteX1289" fmla="*/ 4473023 w 6050173"/>
              <a:gd name="connsiteY1289" fmla="*/ 4630853 h 5775587"/>
              <a:gd name="connsiteX1290" fmla="*/ 4509202 w 6050173"/>
              <a:gd name="connsiteY1290" fmla="*/ 4611646 h 5775587"/>
              <a:gd name="connsiteX1291" fmla="*/ 4527238 w 6050173"/>
              <a:gd name="connsiteY1291" fmla="*/ 4591748 h 5775587"/>
              <a:gd name="connsiteX1292" fmla="*/ 4550541 w 6050173"/>
              <a:gd name="connsiteY1292" fmla="*/ 4578819 h 5775587"/>
              <a:gd name="connsiteX1293" fmla="*/ 4554638 w 6050173"/>
              <a:gd name="connsiteY1293" fmla="*/ 4576106 h 5775587"/>
              <a:gd name="connsiteX1294" fmla="*/ 4577569 w 6050173"/>
              <a:gd name="connsiteY1294" fmla="*/ 4553973 h 5775587"/>
              <a:gd name="connsiteX1295" fmla="*/ 4603692 w 6050173"/>
              <a:gd name="connsiteY1295" fmla="*/ 4531893 h 5775587"/>
              <a:gd name="connsiteX1296" fmla="*/ 4616993 w 6050173"/>
              <a:gd name="connsiteY1296" fmla="*/ 4514549 h 5775587"/>
              <a:gd name="connsiteX1297" fmla="*/ 4633593 w 6050173"/>
              <a:gd name="connsiteY1297" fmla="*/ 4500822 h 5775587"/>
              <a:gd name="connsiteX1298" fmla="*/ 4650724 w 6050173"/>
              <a:gd name="connsiteY1298" fmla="*/ 4480977 h 5775587"/>
              <a:gd name="connsiteX1299" fmla="*/ 4670942 w 6050173"/>
              <a:gd name="connsiteY1299" fmla="*/ 4455652 h 5775587"/>
              <a:gd name="connsiteX1300" fmla="*/ 4705471 w 6050173"/>
              <a:gd name="connsiteY1300" fmla="*/ 4437882 h 5775587"/>
              <a:gd name="connsiteX1301" fmla="*/ 4713718 w 6050173"/>
              <a:gd name="connsiteY1301" fmla="*/ 4435541 h 5775587"/>
              <a:gd name="connsiteX1302" fmla="*/ 4715580 w 6050173"/>
              <a:gd name="connsiteY1302" fmla="*/ 4431976 h 5775587"/>
              <a:gd name="connsiteX1303" fmla="*/ 4713931 w 6050173"/>
              <a:gd name="connsiteY1303" fmla="*/ 4419580 h 5775587"/>
              <a:gd name="connsiteX1304" fmla="*/ 4735638 w 6050173"/>
              <a:gd name="connsiteY1304" fmla="*/ 4393510 h 5775587"/>
              <a:gd name="connsiteX1305" fmla="*/ 4766177 w 6050173"/>
              <a:gd name="connsiteY1305" fmla="*/ 4392020 h 5775587"/>
              <a:gd name="connsiteX1306" fmla="*/ 4794216 w 6050173"/>
              <a:gd name="connsiteY1306" fmla="*/ 4385742 h 5775587"/>
              <a:gd name="connsiteX1307" fmla="*/ 4795971 w 6050173"/>
              <a:gd name="connsiteY1307" fmla="*/ 4366216 h 5775587"/>
              <a:gd name="connsiteX1308" fmla="*/ 4800015 w 6050173"/>
              <a:gd name="connsiteY1308" fmla="*/ 4347861 h 5775587"/>
              <a:gd name="connsiteX1309" fmla="*/ 4824489 w 6050173"/>
              <a:gd name="connsiteY1309" fmla="*/ 4339401 h 5775587"/>
              <a:gd name="connsiteX1310" fmla="*/ 4832736 w 6050173"/>
              <a:gd name="connsiteY1310" fmla="*/ 4314502 h 5775587"/>
              <a:gd name="connsiteX1311" fmla="*/ 4851357 w 6050173"/>
              <a:gd name="connsiteY1311" fmla="*/ 4278376 h 5775587"/>
              <a:gd name="connsiteX1312" fmla="*/ 4875299 w 6050173"/>
              <a:gd name="connsiteY1312" fmla="*/ 4257733 h 5775587"/>
              <a:gd name="connsiteX1313" fmla="*/ 4896900 w 6050173"/>
              <a:gd name="connsiteY1313" fmla="*/ 4234962 h 5775587"/>
              <a:gd name="connsiteX1314" fmla="*/ 4908338 w 6050173"/>
              <a:gd name="connsiteY1314" fmla="*/ 4214797 h 5775587"/>
              <a:gd name="connsiteX1315" fmla="*/ 4909828 w 6050173"/>
              <a:gd name="connsiteY1315" fmla="*/ 4201177 h 5775587"/>
              <a:gd name="connsiteX1316" fmla="*/ 4938984 w 6050173"/>
              <a:gd name="connsiteY1316" fmla="*/ 4182077 h 5775587"/>
              <a:gd name="connsiteX1317" fmla="*/ 4940793 w 6050173"/>
              <a:gd name="connsiteY1317" fmla="*/ 4155954 h 5775587"/>
              <a:gd name="connsiteX1318" fmla="*/ 4951540 w 6050173"/>
              <a:gd name="connsiteY1318" fmla="*/ 4149356 h 5775587"/>
              <a:gd name="connsiteX1319" fmla="*/ 4972822 w 6050173"/>
              <a:gd name="connsiteY1319" fmla="*/ 4113337 h 5775587"/>
              <a:gd name="connsiteX1320" fmla="*/ 4979525 w 6050173"/>
              <a:gd name="connsiteY1320" fmla="*/ 4103388 h 5775587"/>
              <a:gd name="connsiteX1321" fmla="*/ 4991177 w 6050173"/>
              <a:gd name="connsiteY1321" fmla="*/ 4090353 h 5775587"/>
              <a:gd name="connsiteX1322" fmla="*/ 5005595 w 6050173"/>
              <a:gd name="connsiteY1322" fmla="*/ 4081149 h 5775587"/>
              <a:gd name="connsiteX1323" fmla="*/ 5018790 w 6050173"/>
              <a:gd name="connsiteY1323" fmla="*/ 4070082 h 5775587"/>
              <a:gd name="connsiteX1324" fmla="*/ 5025600 w 6050173"/>
              <a:gd name="connsiteY1324" fmla="*/ 4043533 h 5775587"/>
              <a:gd name="connsiteX1325" fmla="*/ 5049170 w 6050173"/>
              <a:gd name="connsiteY1325" fmla="*/ 4006237 h 5775587"/>
              <a:gd name="connsiteX1326" fmla="*/ 5051085 w 6050173"/>
              <a:gd name="connsiteY1326" fmla="*/ 4001715 h 5775587"/>
              <a:gd name="connsiteX1327" fmla="*/ 5069334 w 6050173"/>
              <a:gd name="connsiteY1327" fmla="*/ 3955215 h 5775587"/>
              <a:gd name="connsiteX1328" fmla="*/ 5073005 w 6050173"/>
              <a:gd name="connsiteY1328" fmla="*/ 3949043 h 5775587"/>
              <a:gd name="connsiteX1329" fmla="*/ 5083274 w 6050173"/>
              <a:gd name="connsiteY1329" fmla="*/ 3932869 h 5775587"/>
              <a:gd name="connsiteX1330" fmla="*/ 5090349 w 6050173"/>
              <a:gd name="connsiteY1330" fmla="*/ 3919515 h 5775587"/>
              <a:gd name="connsiteX1331" fmla="*/ 5116153 w 6050173"/>
              <a:gd name="connsiteY1331" fmla="*/ 3873919 h 5775587"/>
              <a:gd name="connsiteX1332" fmla="*/ 5121208 w 6050173"/>
              <a:gd name="connsiteY1332" fmla="*/ 3865459 h 5775587"/>
              <a:gd name="connsiteX1333" fmla="*/ 5132700 w 6050173"/>
              <a:gd name="connsiteY1333" fmla="*/ 3843380 h 5775587"/>
              <a:gd name="connsiteX1334" fmla="*/ 5144990 w 6050173"/>
              <a:gd name="connsiteY1334" fmla="*/ 3821992 h 5775587"/>
              <a:gd name="connsiteX1335" fmla="*/ 5165527 w 6050173"/>
              <a:gd name="connsiteY1335" fmla="*/ 3762031 h 5775587"/>
              <a:gd name="connsiteX1336" fmla="*/ 5165527 w 6050173"/>
              <a:gd name="connsiteY1336" fmla="*/ 3731651 h 5775587"/>
              <a:gd name="connsiteX1337" fmla="*/ 5179306 w 6050173"/>
              <a:gd name="connsiteY1337" fmla="*/ 3704198 h 5775587"/>
              <a:gd name="connsiteX1338" fmla="*/ 5184680 w 6050173"/>
              <a:gd name="connsiteY1338" fmla="*/ 3690578 h 5775587"/>
              <a:gd name="connsiteX1339" fmla="*/ 5194204 w 6050173"/>
              <a:gd name="connsiteY1339" fmla="*/ 3667540 h 5775587"/>
              <a:gd name="connsiteX1340" fmla="*/ 5199524 w 6050173"/>
              <a:gd name="connsiteY1340" fmla="*/ 3648387 h 5775587"/>
              <a:gd name="connsiteX1341" fmla="*/ 5211229 w 6050173"/>
              <a:gd name="connsiteY1341" fmla="*/ 3621147 h 5775587"/>
              <a:gd name="connsiteX1342" fmla="*/ 5216284 w 6050173"/>
              <a:gd name="connsiteY1342" fmla="*/ 3609814 h 5775587"/>
              <a:gd name="connsiteX1343" fmla="*/ 5226233 w 6050173"/>
              <a:gd name="connsiteY1343" fmla="*/ 3586883 h 5775587"/>
              <a:gd name="connsiteX1344" fmla="*/ 5232617 w 6050173"/>
              <a:gd name="connsiteY1344" fmla="*/ 3568049 h 5775587"/>
              <a:gd name="connsiteX1345" fmla="*/ 5243524 w 6050173"/>
              <a:gd name="connsiteY1345" fmla="*/ 3543150 h 5775587"/>
              <a:gd name="connsiteX1346" fmla="*/ 5248100 w 6050173"/>
              <a:gd name="connsiteY1346" fmla="*/ 3531711 h 5775587"/>
              <a:gd name="connsiteX1347" fmla="*/ 5256346 w 6050173"/>
              <a:gd name="connsiteY1347" fmla="*/ 3508567 h 5775587"/>
              <a:gd name="connsiteX1348" fmla="*/ 5280182 w 6050173"/>
              <a:gd name="connsiteY1348" fmla="*/ 3440785 h 5775587"/>
              <a:gd name="connsiteX1349" fmla="*/ 5289652 w 6050173"/>
              <a:gd name="connsiteY1349" fmla="*/ 3410937 h 5775587"/>
              <a:gd name="connsiteX1350" fmla="*/ 5288109 w 6050173"/>
              <a:gd name="connsiteY1350" fmla="*/ 3393167 h 5775587"/>
              <a:gd name="connsiteX1351" fmla="*/ 5295930 w 6050173"/>
              <a:gd name="connsiteY1351" fmla="*/ 3348476 h 5775587"/>
              <a:gd name="connsiteX1352" fmla="*/ 5305932 w 6050173"/>
              <a:gd name="connsiteY1352" fmla="*/ 3312244 h 5775587"/>
              <a:gd name="connsiteX1353" fmla="*/ 5318063 w 6050173"/>
              <a:gd name="connsiteY1353" fmla="*/ 3269042 h 5775587"/>
              <a:gd name="connsiteX1354" fmla="*/ 5322266 w 6050173"/>
              <a:gd name="connsiteY1354" fmla="*/ 3249410 h 5775587"/>
              <a:gd name="connsiteX1355" fmla="*/ 5328756 w 6050173"/>
              <a:gd name="connsiteY1355" fmla="*/ 3233555 h 5775587"/>
              <a:gd name="connsiteX1356" fmla="*/ 5336099 w 6050173"/>
              <a:gd name="connsiteY1356" fmla="*/ 3213444 h 5775587"/>
              <a:gd name="connsiteX1357" fmla="*/ 5343920 w 6050173"/>
              <a:gd name="connsiteY1357" fmla="*/ 3169125 h 5775587"/>
              <a:gd name="connsiteX1358" fmla="*/ 5350943 w 6050173"/>
              <a:gd name="connsiteY1358" fmla="*/ 3142629 h 5775587"/>
              <a:gd name="connsiteX1359" fmla="*/ 5354401 w 6050173"/>
              <a:gd name="connsiteY1359" fmla="*/ 3015046 h 5775587"/>
              <a:gd name="connsiteX1360" fmla="*/ 5362009 w 6050173"/>
              <a:gd name="connsiteY1360" fmla="*/ 2970195 h 5775587"/>
              <a:gd name="connsiteX1361" fmla="*/ 5365521 w 6050173"/>
              <a:gd name="connsiteY1361" fmla="*/ 2947850 h 5775587"/>
              <a:gd name="connsiteX1362" fmla="*/ 5369404 w 6050173"/>
              <a:gd name="connsiteY1362" fmla="*/ 2856073 h 5775587"/>
              <a:gd name="connsiteX1363" fmla="*/ 5376002 w 6050173"/>
              <a:gd name="connsiteY1363" fmla="*/ 2808295 h 5775587"/>
              <a:gd name="connsiteX1364" fmla="*/ 5375151 w 6050173"/>
              <a:gd name="connsiteY1364" fmla="*/ 2749451 h 5775587"/>
              <a:gd name="connsiteX1365" fmla="*/ 5372011 w 6050173"/>
              <a:gd name="connsiteY1365" fmla="*/ 2732001 h 5775587"/>
              <a:gd name="connsiteX1366" fmla="*/ 5365680 w 6050173"/>
              <a:gd name="connsiteY1366" fmla="*/ 2617346 h 5775587"/>
              <a:gd name="connsiteX1367" fmla="*/ 5361265 w 6050173"/>
              <a:gd name="connsiteY1367" fmla="*/ 2592606 h 5775587"/>
              <a:gd name="connsiteX1368" fmla="*/ 5354933 w 6050173"/>
              <a:gd name="connsiteY1368" fmla="*/ 2560418 h 5775587"/>
              <a:gd name="connsiteX1369" fmla="*/ 5352220 w 6050173"/>
              <a:gd name="connsiteY1369" fmla="*/ 2486464 h 5775587"/>
              <a:gd name="connsiteX1370" fmla="*/ 5342909 w 6050173"/>
              <a:gd name="connsiteY1370" fmla="*/ 2442198 h 5775587"/>
              <a:gd name="connsiteX1371" fmla="*/ 5338706 w 6050173"/>
              <a:gd name="connsiteY1371" fmla="*/ 2422460 h 5775587"/>
              <a:gd name="connsiteX1372" fmla="*/ 5336525 w 6050173"/>
              <a:gd name="connsiteY1372" fmla="*/ 2391921 h 5775587"/>
              <a:gd name="connsiteX1373" fmla="*/ 5332588 w 6050173"/>
              <a:gd name="connsiteY1373" fmla="*/ 2374842 h 5775587"/>
              <a:gd name="connsiteX1374" fmla="*/ 5320670 w 6050173"/>
              <a:gd name="connsiteY1374" fmla="*/ 2318605 h 5775587"/>
              <a:gd name="connsiteX1375" fmla="*/ 5321202 w 6050173"/>
              <a:gd name="connsiteY1375" fmla="*/ 2288066 h 5775587"/>
              <a:gd name="connsiteX1376" fmla="*/ 5317903 w 6050173"/>
              <a:gd name="connsiteY1376" fmla="*/ 2276202 h 5775587"/>
              <a:gd name="connsiteX1377" fmla="*/ 5298058 w 6050173"/>
              <a:gd name="connsiteY1377" fmla="*/ 2253590 h 5775587"/>
              <a:gd name="connsiteX1378" fmla="*/ 5269488 w 6050173"/>
              <a:gd name="connsiteY1378" fmla="*/ 2222200 h 5775587"/>
              <a:gd name="connsiteX1379" fmla="*/ 5252515 w 6050173"/>
              <a:gd name="connsiteY1379" fmla="*/ 2194374 h 5775587"/>
              <a:gd name="connsiteX1380" fmla="*/ 5248100 w 6050173"/>
              <a:gd name="connsiteY1380" fmla="*/ 2168783 h 5775587"/>
              <a:gd name="connsiteX1381" fmla="*/ 5275819 w 6050173"/>
              <a:gd name="connsiteY1381" fmla="*/ 2163994 h 5775587"/>
              <a:gd name="connsiteX1382" fmla="*/ 5277095 w 6050173"/>
              <a:gd name="connsiteY1382" fmla="*/ 2171283 h 5775587"/>
              <a:gd name="connsiteX1383" fmla="*/ 5282044 w 6050173"/>
              <a:gd name="connsiteY1383" fmla="*/ 2175221 h 5775587"/>
              <a:gd name="connsiteX1384" fmla="*/ 5283693 w 6050173"/>
              <a:gd name="connsiteY1384" fmla="*/ 2173571 h 5775587"/>
              <a:gd name="connsiteX1385" fmla="*/ 5281884 w 6050173"/>
              <a:gd name="connsiteY1385" fmla="*/ 2166974 h 5775587"/>
              <a:gd name="connsiteX1386" fmla="*/ 5275127 w 6050173"/>
              <a:gd name="connsiteY1386" fmla="*/ 2164580 h 5775587"/>
              <a:gd name="connsiteX1387" fmla="*/ 5261454 w 6050173"/>
              <a:gd name="connsiteY1387" fmla="*/ 2112706 h 5775587"/>
              <a:gd name="connsiteX1388" fmla="*/ 5235437 w 6050173"/>
              <a:gd name="connsiteY1388" fmla="*/ 2075676 h 5775587"/>
              <a:gd name="connsiteX1389" fmla="*/ 5238257 w 6050173"/>
              <a:gd name="connsiteY1389" fmla="*/ 2070036 h 5775587"/>
              <a:gd name="connsiteX1390" fmla="*/ 5238789 w 6050173"/>
              <a:gd name="connsiteY1390" fmla="*/ 2014172 h 5775587"/>
              <a:gd name="connsiteX1391" fmla="*/ 5211814 w 6050173"/>
              <a:gd name="connsiteY1391" fmla="*/ 1980653 h 5775587"/>
              <a:gd name="connsiteX1392" fmla="*/ 5211814 w 6050173"/>
              <a:gd name="connsiteY1392" fmla="*/ 1971821 h 5775587"/>
              <a:gd name="connsiteX1393" fmla="*/ 5199471 w 6050173"/>
              <a:gd name="connsiteY1393" fmla="*/ 1933142 h 5775587"/>
              <a:gd name="connsiteX1394" fmla="*/ 5195002 w 6050173"/>
              <a:gd name="connsiteY1394" fmla="*/ 1924204 h 5775587"/>
              <a:gd name="connsiteX1395" fmla="*/ 5173029 w 6050173"/>
              <a:gd name="connsiteY1395" fmla="*/ 1870840 h 5775587"/>
              <a:gd name="connsiteX1396" fmla="*/ 5169092 w 6050173"/>
              <a:gd name="connsiteY1396" fmla="*/ 1868393 h 5775587"/>
              <a:gd name="connsiteX1397" fmla="*/ 5151906 w 6050173"/>
              <a:gd name="connsiteY1397" fmla="*/ 1870308 h 5775587"/>
              <a:gd name="connsiteX1398" fmla="*/ 5145947 w 6050173"/>
              <a:gd name="connsiteY1398" fmla="*/ 1854932 h 5775587"/>
              <a:gd name="connsiteX1399" fmla="*/ 5130784 w 6050173"/>
              <a:gd name="connsiteY1399" fmla="*/ 1803909 h 5775587"/>
              <a:gd name="connsiteX1400" fmla="*/ 5125039 w 6050173"/>
              <a:gd name="connsiteY1400" fmla="*/ 1796088 h 5775587"/>
              <a:gd name="connsiteX1401" fmla="*/ 5118282 w 6050173"/>
              <a:gd name="connsiteY1401" fmla="*/ 1789119 h 5775587"/>
              <a:gd name="connsiteX1402" fmla="*/ 5102161 w 6050173"/>
              <a:gd name="connsiteY1402" fmla="*/ 1752195 h 5775587"/>
              <a:gd name="connsiteX1403" fmla="*/ 5096787 w 6050173"/>
              <a:gd name="connsiteY1403" fmla="*/ 1730009 h 5775587"/>
              <a:gd name="connsiteX1404" fmla="*/ 5083646 w 6050173"/>
              <a:gd name="connsiteY1404" fmla="*/ 1712133 h 5775587"/>
              <a:gd name="connsiteX1405" fmla="*/ 5056458 w 6050173"/>
              <a:gd name="connsiteY1405" fmla="*/ 1670687 h 5775587"/>
              <a:gd name="connsiteX1406" fmla="*/ 5035283 w 6050173"/>
              <a:gd name="connsiteY1406" fmla="*/ 1632167 h 5775587"/>
              <a:gd name="connsiteX1407" fmla="*/ 5030708 w 6050173"/>
              <a:gd name="connsiteY1407" fmla="*/ 1624027 h 5775587"/>
              <a:gd name="connsiteX1408" fmla="*/ 5013789 w 6050173"/>
              <a:gd name="connsiteY1408" fmla="*/ 1606363 h 5775587"/>
              <a:gd name="connsiteX1409" fmla="*/ 5002403 w 6050173"/>
              <a:gd name="connsiteY1409" fmla="*/ 1582527 h 5775587"/>
              <a:gd name="connsiteX1410" fmla="*/ 4983409 w 6050173"/>
              <a:gd name="connsiteY1410" fmla="*/ 1559596 h 5775587"/>
              <a:gd name="connsiteX1411" fmla="*/ 4953456 w 6050173"/>
              <a:gd name="connsiteY1411" fmla="*/ 1524429 h 5775587"/>
              <a:gd name="connsiteX1412" fmla="*/ 4936217 w 6050173"/>
              <a:gd name="connsiteY1412" fmla="*/ 1488729 h 5775587"/>
              <a:gd name="connsiteX1413" fmla="*/ 4933557 w 6050173"/>
              <a:gd name="connsiteY1413" fmla="*/ 1484579 h 5775587"/>
              <a:gd name="connsiteX1414" fmla="*/ 4918128 w 6050173"/>
              <a:gd name="connsiteY1414" fmla="*/ 1466011 h 5775587"/>
              <a:gd name="connsiteX1415" fmla="*/ 4900890 w 6050173"/>
              <a:gd name="connsiteY1415" fmla="*/ 1448613 h 5775587"/>
              <a:gd name="connsiteX1416" fmla="*/ 4892218 w 6050173"/>
              <a:gd name="connsiteY1416" fmla="*/ 1434461 h 5775587"/>
              <a:gd name="connsiteX1417" fmla="*/ 4892803 w 6050173"/>
              <a:gd name="connsiteY1417" fmla="*/ 1414562 h 5775587"/>
              <a:gd name="connsiteX1418" fmla="*/ 4887163 w 6050173"/>
              <a:gd name="connsiteY1418" fmla="*/ 1393547 h 5775587"/>
              <a:gd name="connsiteX1419" fmla="*/ 4867797 w 6050173"/>
              <a:gd name="connsiteY1419" fmla="*/ 1382533 h 5775587"/>
              <a:gd name="connsiteX1420" fmla="*/ 4847473 w 6050173"/>
              <a:gd name="connsiteY1420" fmla="*/ 1380725 h 5775587"/>
              <a:gd name="connsiteX1421" fmla="*/ 4831033 w 6050173"/>
              <a:gd name="connsiteY1421" fmla="*/ 1370509 h 5775587"/>
              <a:gd name="connsiteX1422" fmla="*/ 4812199 w 6050173"/>
              <a:gd name="connsiteY1422" fmla="*/ 1320444 h 5775587"/>
              <a:gd name="connsiteX1423" fmla="*/ 4810443 w 6050173"/>
              <a:gd name="connsiteY1423" fmla="*/ 1308793 h 5775587"/>
              <a:gd name="connsiteX1424" fmla="*/ 4772615 w 6050173"/>
              <a:gd name="connsiteY1424" fmla="*/ 1291821 h 5775587"/>
              <a:gd name="connsiteX1425" fmla="*/ 4764209 w 6050173"/>
              <a:gd name="connsiteY1425" fmla="*/ 1273891 h 5775587"/>
              <a:gd name="connsiteX1426" fmla="*/ 4762719 w 6050173"/>
              <a:gd name="connsiteY1426" fmla="*/ 1242554 h 5775587"/>
              <a:gd name="connsiteX1427" fmla="*/ 4722497 w 6050173"/>
              <a:gd name="connsiteY1427" fmla="*/ 1238191 h 5775587"/>
              <a:gd name="connsiteX1428" fmla="*/ 4685041 w 6050173"/>
              <a:gd name="connsiteY1428" fmla="*/ 1207226 h 5775587"/>
              <a:gd name="connsiteX1429" fmla="*/ 4670091 w 6050173"/>
              <a:gd name="connsiteY1429" fmla="*/ 1194830 h 5775587"/>
              <a:gd name="connsiteX1430" fmla="*/ 4666792 w 6050173"/>
              <a:gd name="connsiteY1430" fmla="*/ 1169983 h 5775587"/>
              <a:gd name="connsiteX1431" fmla="*/ 4663068 w 6050173"/>
              <a:gd name="connsiteY1431" fmla="*/ 1147797 h 5775587"/>
              <a:gd name="connsiteX1432" fmla="*/ 4628006 w 6050173"/>
              <a:gd name="connsiteY1432" fmla="*/ 1136891 h 5775587"/>
              <a:gd name="connsiteX1433" fmla="*/ 4636466 w 6050173"/>
              <a:gd name="connsiteY1433" fmla="*/ 1121993 h 5775587"/>
              <a:gd name="connsiteX1434" fmla="*/ 4632476 w 6050173"/>
              <a:gd name="connsiteY1434" fmla="*/ 1113747 h 5775587"/>
              <a:gd name="connsiteX1435" fmla="*/ 4625346 w 6050173"/>
              <a:gd name="connsiteY1435" fmla="*/ 1113906 h 5775587"/>
              <a:gd name="connsiteX1436" fmla="*/ 4621728 w 6050173"/>
              <a:gd name="connsiteY1436" fmla="*/ 1117258 h 5775587"/>
              <a:gd name="connsiteX1437" fmla="*/ 4598585 w 6050173"/>
              <a:gd name="connsiteY1437" fmla="*/ 1123643 h 5775587"/>
              <a:gd name="connsiteX1438" fmla="*/ 4603798 w 6050173"/>
              <a:gd name="connsiteY1438" fmla="*/ 1111831 h 5775587"/>
              <a:gd name="connsiteX1439" fmla="*/ 4596084 w 6050173"/>
              <a:gd name="connsiteY1439" fmla="*/ 1097413 h 5775587"/>
              <a:gd name="connsiteX1440" fmla="*/ 4573206 w 6050173"/>
              <a:gd name="connsiteY1440" fmla="*/ 1099328 h 5775587"/>
              <a:gd name="connsiteX1441" fmla="*/ 4555223 w 6050173"/>
              <a:gd name="connsiteY1441" fmla="*/ 1092465 h 5775587"/>
              <a:gd name="connsiteX1442" fmla="*/ 4544582 w 6050173"/>
              <a:gd name="connsiteY1442" fmla="*/ 1081771 h 5775587"/>
              <a:gd name="connsiteX1443" fmla="*/ 4527557 w 6050173"/>
              <a:gd name="connsiteY1443" fmla="*/ 1060809 h 5775587"/>
              <a:gd name="connsiteX1444" fmla="*/ 4524099 w 6050173"/>
              <a:gd name="connsiteY1444" fmla="*/ 1038303 h 5775587"/>
              <a:gd name="connsiteX1445" fmla="*/ 4521705 w 6050173"/>
              <a:gd name="connsiteY1445" fmla="*/ 1025002 h 5775587"/>
              <a:gd name="connsiteX1446" fmla="*/ 4502019 w 6050173"/>
              <a:gd name="connsiteY1446" fmla="*/ 1013883 h 5775587"/>
              <a:gd name="connsiteX1447" fmla="*/ 4486430 w 6050173"/>
              <a:gd name="connsiteY1447" fmla="*/ 998294 h 5775587"/>
              <a:gd name="connsiteX1448" fmla="*/ 4477173 w 6050173"/>
              <a:gd name="connsiteY1448" fmla="*/ 986908 h 5775587"/>
              <a:gd name="connsiteX1449" fmla="*/ 4436685 w 6050173"/>
              <a:gd name="connsiteY1449" fmla="*/ 971798 h 5775587"/>
              <a:gd name="connsiteX1450" fmla="*/ 4385289 w 6050173"/>
              <a:gd name="connsiteY1450" fmla="*/ 956050 h 5775587"/>
              <a:gd name="connsiteX1451" fmla="*/ 4378692 w 6050173"/>
              <a:gd name="connsiteY1451" fmla="*/ 952485 h 5775587"/>
              <a:gd name="connsiteX1452" fmla="*/ 4366455 w 6050173"/>
              <a:gd name="connsiteY1452" fmla="*/ 938014 h 5775587"/>
              <a:gd name="connsiteX1453" fmla="*/ 4391834 w 6050173"/>
              <a:gd name="connsiteY1453" fmla="*/ 936258 h 5775587"/>
              <a:gd name="connsiteX1454" fmla="*/ 4396782 w 6050173"/>
              <a:gd name="connsiteY1454" fmla="*/ 931417 h 5775587"/>
              <a:gd name="connsiteX1455" fmla="*/ 4395452 w 6050173"/>
              <a:gd name="connsiteY1455" fmla="*/ 924553 h 5775587"/>
              <a:gd name="connsiteX1456" fmla="*/ 4384970 w 6050173"/>
              <a:gd name="connsiteY1456" fmla="*/ 918116 h 5775587"/>
              <a:gd name="connsiteX1457" fmla="*/ 4351399 w 6050173"/>
              <a:gd name="connsiteY1457" fmla="*/ 908113 h 5775587"/>
              <a:gd name="connsiteX1458" fmla="*/ 4348951 w 6050173"/>
              <a:gd name="connsiteY1458" fmla="*/ 895344 h 5775587"/>
              <a:gd name="connsiteX1459" fmla="*/ 4328947 w 6050173"/>
              <a:gd name="connsiteY1459" fmla="*/ 890396 h 5775587"/>
              <a:gd name="connsiteX1460" fmla="*/ 4312240 w 6050173"/>
              <a:gd name="connsiteY1460" fmla="*/ 878159 h 5775587"/>
              <a:gd name="connsiteX1461" fmla="*/ 4301280 w 6050173"/>
              <a:gd name="connsiteY1461" fmla="*/ 884171 h 5775587"/>
              <a:gd name="connsiteX1462" fmla="*/ 4269517 w 6050173"/>
              <a:gd name="connsiteY1462" fmla="*/ 878478 h 5775587"/>
              <a:gd name="connsiteX1463" fmla="*/ 4231583 w 6050173"/>
              <a:gd name="connsiteY1463" fmla="*/ 855175 h 5775587"/>
              <a:gd name="connsiteX1464" fmla="*/ 4227273 w 6050173"/>
              <a:gd name="connsiteY1464" fmla="*/ 852887 h 5775587"/>
              <a:gd name="connsiteX1465" fmla="*/ 4200565 w 6050173"/>
              <a:gd name="connsiteY1465" fmla="*/ 841821 h 5775587"/>
              <a:gd name="connsiteX1466" fmla="*/ 4164972 w 6050173"/>
              <a:gd name="connsiteY1466" fmla="*/ 824636 h 5775587"/>
              <a:gd name="connsiteX1467" fmla="*/ 4155022 w 6050173"/>
              <a:gd name="connsiteY1467" fmla="*/ 817347 h 5775587"/>
              <a:gd name="connsiteX1468" fmla="*/ 4148265 w 6050173"/>
              <a:gd name="connsiteY1468" fmla="*/ 806866 h 5775587"/>
              <a:gd name="connsiteX1469" fmla="*/ 4155767 w 6050173"/>
              <a:gd name="connsiteY1469" fmla="*/ 796757 h 5775587"/>
              <a:gd name="connsiteX1470" fmla="*/ 4165663 w 6050173"/>
              <a:gd name="connsiteY1470" fmla="*/ 810058 h 5775587"/>
              <a:gd name="connsiteX1471" fmla="*/ 4186572 w 6050173"/>
              <a:gd name="connsiteY1471" fmla="*/ 809686 h 5775587"/>
              <a:gd name="connsiteX1472" fmla="*/ 4191254 w 6050173"/>
              <a:gd name="connsiteY1472" fmla="*/ 802290 h 5775587"/>
              <a:gd name="connsiteX1473" fmla="*/ 4187264 w 6050173"/>
              <a:gd name="connsiteY1473" fmla="*/ 797023 h 5775587"/>
              <a:gd name="connsiteX1474" fmla="*/ 4154916 w 6050173"/>
              <a:gd name="connsiteY1474" fmla="*/ 797289 h 5775587"/>
              <a:gd name="connsiteX1475" fmla="*/ 4150872 w 6050173"/>
              <a:gd name="connsiteY1475" fmla="*/ 781488 h 5775587"/>
              <a:gd name="connsiteX1476" fmla="*/ 4117886 w 6050173"/>
              <a:gd name="connsiteY1476" fmla="*/ 754087 h 5775587"/>
              <a:gd name="connsiteX1477" fmla="*/ 4087293 w 6050173"/>
              <a:gd name="connsiteY1477" fmla="*/ 748980 h 5775587"/>
              <a:gd name="connsiteX1478" fmla="*/ 4083463 w 6050173"/>
              <a:gd name="connsiteY1478" fmla="*/ 754673 h 5775587"/>
              <a:gd name="connsiteX1479" fmla="*/ 4086762 w 6050173"/>
              <a:gd name="connsiteY1479" fmla="*/ 760685 h 5775587"/>
              <a:gd name="connsiteX1480" fmla="*/ 4108150 w 6050173"/>
              <a:gd name="connsiteY1480" fmla="*/ 767654 h 5775587"/>
              <a:gd name="connsiteX1481" fmla="*/ 4111023 w 6050173"/>
              <a:gd name="connsiteY1481" fmla="*/ 775263 h 5775587"/>
              <a:gd name="connsiteX1482" fmla="*/ 4111927 w 6050173"/>
              <a:gd name="connsiteY1482" fmla="*/ 782818 h 5775587"/>
              <a:gd name="connsiteX1483" fmla="*/ 4100009 w 6050173"/>
              <a:gd name="connsiteY1483" fmla="*/ 790585 h 5775587"/>
              <a:gd name="connsiteX1484" fmla="*/ 4072396 w 6050173"/>
              <a:gd name="connsiteY1484" fmla="*/ 779040 h 5775587"/>
              <a:gd name="connsiteX1485" fmla="*/ 4062980 w 6050173"/>
              <a:gd name="connsiteY1485" fmla="*/ 771698 h 5775587"/>
              <a:gd name="connsiteX1486" fmla="*/ 4016373 w 6050173"/>
              <a:gd name="connsiteY1486" fmla="*/ 744936 h 5775587"/>
              <a:gd name="connsiteX1487" fmla="*/ 4002061 w 6050173"/>
              <a:gd name="connsiteY1487" fmla="*/ 740467 h 5775587"/>
              <a:gd name="connsiteX1488" fmla="*/ 3966042 w 6050173"/>
              <a:gd name="connsiteY1488" fmla="*/ 729560 h 5775587"/>
              <a:gd name="connsiteX1489" fmla="*/ 3941568 w 6050173"/>
              <a:gd name="connsiteY1489" fmla="*/ 724027 h 5775587"/>
              <a:gd name="connsiteX1490" fmla="*/ 3910550 w 6050173"/>
              <a:gd name="connsiteY1490" fmla="*/ 713972 h 5775587"/>
              <a:gd name="connsiteX1491" fmla="*/ 3894429 w 6050173"/>
              <a:gd name="connsiteY1491" fmla="*/ 708279 h 5775587"/>
              <a:gd name="connsiteX1492" fmla="*/ 3870594 w 6050173"/>
              <a:gd name="connsiteY1492" fmla="*/ 690189 h 5775587"/>
              <a:gd name="connsiteX1493" fmla="*/ 3840055 w 6050173"/>
              <a:gd name="connsiteY1493" fmla="*/ 680453 h 5775587"/>
              <a:gd name="connsiteX1494" fmla="*/ 3835373 w 6050173"/>
              <a:gd name="connsiteY1494" fmla="*/ 678538 h 5775587"/>
              <a:gd name="connsiteX1495" fmla="*/ 3794671 w 6050173"/>
              <a:gd name="connsiteY1495" fmla="*/ 667312 h 5775587"/>
              <a:gd name="connsiteX1496" fmla="*/ 3770091 w 6050173"/>
              <a:gd name="connsiteY1496" fmla="*/ 662896 h 5775587"/>
              <a:gd name="connsiteX1497" fmla="*/ 3729337 w 6050173"/>
              <a:gd name="connsiteY1497" fmla="*/ 651510 h 5775587"/>
              <a:gd name="connsiteX1498" fmla="*/ 3704810 w 6050173"/>
              <a:gd name="connsiteY1498" fmla="*/ 646402 h 5775587"/>
              <a:gd name="connsiteX1499" fmla="*/ 3666290 w 6050173"/>
              <a:gd name="connsiteY1499" fmla="*/ 635762 h 5775587"/>
              <a:gd name="connsiteX1500" fmla="*/ 3636868 w 6050173"/>
              <a:gd name="connsiteY1500" fmla="*/ 629218 h 5775587"/>
              <a:gd name="connsiteX1501" fmla="*/ 3600477 w 6050173"/>
              <a:gd name="connsiteY1501" fmla="*/ 619162 h 5775587"/>
              <a:gd name="connsiteX1502" fmla="*/ 3571108 w 6050173"/>
              <a:gd name="connsiteY1502" fmla="*/ 612352 h 5775587"/>
              <a:gd name="connsiteX1503" fmla="*/ 3521948 w 6050173"/>
              <a:gd name="connsiteY1503" fmla="*/ 601605 h 5775587"/>
              <a:gd name="connsiteX1504" fmla="*/ 3486248 w 6050173"/>
              <a:gd name="connsiteY1504" fmla="*/ 601764 h 5775587"/>
              <a:gd name="connsiteX1505" fmla="*/ 3464381 w 6050173"/>
              <a:gd name="connsiteY1505" fmla="*/ 596710 h 5775587"/>
              <a:gd name="connsiteX1506" fmla="*/ 3432990 w 6050173"/>
              <a:gd name="connsiteY1506" fmla="*/ 588091 h 5775587"/>
              <a:gd name="connsiteX1507" fmla="*/ 3399951 w 6050173"/>
              <a:gd name="connsiteY1507" fmla="*/ 585537 h 5775587"/>
              <a:gd name="connsiteX1508" fmla="*/ 3385692 w 6050173"/>
              <a:gd name="connsiteY1508" fmla="*/ 581281 h 5775587"/>
              <a:gd name="connsiteX1509" fmla="*/ 3345629 w 6050173"/>
              <a:gd name="connsiteY1509" fmla="*/ 571012 h 5775587"/>
              <a:gd name="connsiteX1510" fmla="*/ 3307482 w 6050173"/>
              <a:gd name="connsiteY1510" fmla="*/ 572502 h 5775587"/>
              <a:gd name="connsiteX1511" fmla="*/ 3248851 w 6050173"/>
              <a:gd name="connsiteY1511" fmla="*/ 570161 h 5775587"/>
              <a:gd name="connsiteX1512" fmla="*/ 3216450 w 6050173"/>
              <a:gd name="connsiteY1512" fmla="*/ 564521 h 5775587"/>
              <a:gd name="connsiteX1513" fmla="*/ 3204160 w 6050173"/>
              <a:gd name="connsiteY1513" fmla="*/ 561595 h 5775587"/>
              <a:gd name="connsiteX1514" fmla="*/ 3110308 w 6050173"/>
              <a:gd name="connsiteY1514" fmla="*/ 564947 h 5775587"/>
              <a:gd name="connsiteX1515" fmla="*/ 3100359 w 6050173"/>
              <a:gd name="connsiteY1515" fmla="*/ 565745 h 5775587"/>
              <a:gd name="connsiteX1516" fmla="*/ 3019808 w 6050173"/>
              <a:gd name="connsiteY1516" fmla="*/ 555636 h 5775587"/>
              <a:gd name="connsiteX1517" fmla="*/ 2946812 w 6050173"/>
              <a:gd name="connsiteY1517" fmla="*/ 566809 h 5775587"/>
              <a:gd name="connsiteX1518" fmla="*/ 2919093 w 6050173"/>
              <a:gd name="connsiteY1518" fmla="*/ 557765 h 5775587"/>
              <a:gd name="connsiteX1519" fmla="*/ 2838116 w 6050173"/>
              <a:gd name="connsiteY1519" fmla="*/ 568352 h 5775587"/>
              <a:gd name="connsiteX1520" fmla="*/ 2833221 w 6050173"/>
              <a:gd name="connsiteY1520" fmla="*/ 569576 h 5775587"/>
              <a:gd name="connsiteX1521" fmla="*/ 2777463 w 6050173"/>
              <a:gd name="connsiteY1521" fmla="*/ 568405 h 5775587"/>
              <a:gd name="connsiteX1522" fmla="*/ 2743253 w 6050173"/>
              <a:gd name="connsiteY1522" fmla="*/ 576865 h 5775587"/>
              <a:gd name="connsiteX1523" fmla="*/ 2723302 w 6050173"/>
              <a:gd name="connsiteY1523" fmla="*/ 586495 h 5775587"/>
              <a:gd name="connsiteX1524" fmla="*/ 2700424 w 6050173"/>
              <a:gd name="connsiteY1524" fmla="*/ 588144 h 5775587"/>
              <a:gd name="connsiteX1525" fmla="*/ 2625885 w 6050173"/>
              <a:gd name="connsiteY1525" fmla="*/ 601339 h 5775587"/>
              <a:gd name="connsiteX1526" fmla="*/ 2611254 w 6050173"/>
              <a:gd name="connsiteY1526" fmla="*/ 605701 h 5775587"/>
              <a:gd name="connsiteX1527" fmla="*/ 2540067 w 6050173"/>
              <a:gd name="connsiteY1527" fmla="*/ 623791 h 5775587"/>
              <a:gd name="connsiteX1528" fmla="*/ 2490747 w 6050173"/>
              <a:gd name="connsiteY1528" fmla="*/ 634591 h 5775587"/>
              <a:gd name="connsiteX1529" fmla="*/ 2455207 w 6050173"/>
              <a:gd name="connsiteY1529" fmla="*/ 648903 h 5775587"/>
              <a:gd name="connsiteX1530" fmla="*/ 2448290 w 6050173"/>
              <a:gd name="connsiteY1530" fmla="*/ 651457 h 5775587"/>
              <a:gd name="connsiteX1531" fmla="*/ 2436798 w 6050173"/>
              <a:gd name="connsiteY1531" fmla="*/ 656564 h 5775587"/>
              <a:gd name="connsiteX1532" fmla="*/ 2404397 w 6050173"/>
              <a:gd name="connsiteY1532" fmla="*/ 668801 h 5775587"/>
              <a:gd name="connsiteX1533" fmla="*/ 2385616 w 6050173"/>
              <a:gd name="connsiteY1533" fmla="*/ 675346 h 5775587"/>
              <a:gd name="connsiteX1534" fmla="*/ 2351991 w 6050173"/>
              <a:gd name="connsiteY1534" fmla="*/ 684816 h 5775587"/>
              <a:gd name="connsiteX1535" fmla="*/ 2319856 w 6050173"/>
              <a:gd name="connsiteY1535" fmla="*/ 698649 h 5775587"/>
              <a:gd name="connsiteX1536" fmla="*/ 2302777 w 6050173"/>
              <a:gd name="connsiteY1536" fmla="*/ 702160 h 5775587"/>
              <a:gd name="connsiteX1537" fmla="*/ 2267822 w 6050173"/>
              <a:gd name="connsiteY1537" fmla="*/ 715302 h 5775587"/>
              <a:gd name="connsiteX1538" fmla="*/ 2256064 w 6050173"/>
              <a:gd name="connsiteY1538" fmla="*/ 719611 h 5775587"/>
              <a:gd name="connsiteX1539" fmla="*/ 2228345 w 6050173"/>
              <a:gd name="connsiteY1539" fmla="*/ 730678 h 5775587"/>
              <a:gd name="connsiteX1540" fmla="*/ 2211585 w 6050173"/>
              <a:gd name="connsiteY1540" fmla="*/ 736158 h 5775587"/>
              <a:gd name="connsiteX1541" fmla="*/ 2183866 w 6050173"/>
              <a:gd name="connsiteY1541" fmla="*/ 748075 h 5775587"/>
              <a:gd name="connsiteX1542" fmla="*/ 2132418 w 6050173"/>
              <a:gd name="connsiteY1542" fmla="*/ 767814 h 5775587"/>
              <a:gd name="connsiteX1543" fmla="*/ 2126938 w 6050173"/>
              <a:gd name="connsiteY1543" fmla="*/ 772868 h 5775587"/>
              <a:gd name="connsiteX1544" fmla="*/ 2103528 w 6050173"/>
              <a:gd name="connsiteY1544" fmla="*/ 781488 h 5775587"/>
              <a:gd name="connsiteX1545" fmla="*/ 2082832 w 6050173"/>
              <a:gd name="connsiteY1545" fmla="*/ 794629 h 5775587"/>
              <a:gd name="connsiteX1546" fmla="*/ 2080331 w 6050173"/>
              <a:gd name="connsiteY1546" fmla="*/ 795055 h 5775587"/>
              <a:gd name="connsiteX1547" fmla="*/ 2062720 w 6050173"/>
              <a:gd name="connsiteY1547" fmla="*/ 804472 h 5775587"/>
              <a:gd name="connsiteX1548" fmla="*/ 2051920 w 6050173"/>
              <a:gd name="connsiteY1548" fmla="*/ 810111 h 5775587"/>
              <a:gd name="connsiteX1549" fmla="*/ 2038087 w 6050173"/>
              <a:gd name="connsiteY1549" fmla="*/ 816123 h 5775587"/>
              <a:gd name="connsiteX1550" fmla="*/ 1994672 w 6050173"/>
              <a:gd name="connsiteY1550" fmla="*/ 840970 h 5775587"/>
              <a:gd name="connsiteX1551" fmla="*/ 1966208 w 6050173"/>
              <a:gd name="connsiteY1551" fmla="*/ 856452 h 5775587"/>
              <a:gd name="connsiteX1552" fmla="*/ 1944288 w 6050173"/>
              <a:gd name="connsiteY1552" fmla="*/ 868157 h 5775587"/>
              <a:gd name="connsiteX1553" fmla="*/ 1898160 w 6050173"/>
              <a:gd name="connsiteY1553" fmla="*/ 893003 h 5775587"/>
              <a:gd name="connsiteX1554" fmla="*/ 1867994 w 6050173"/>
              <a:gd name="connsiteY1554" fmla="*/ 916573 h 5775587"/>
              <a:gd name="connsiteX1555" fmla="*/ 1829155 w 6050173"/>
              <a:gd name="connsiteY1555" fmla="*/ 950198 h 5775587"/>
              <a:gd name="connsiteX1556" fmla="*/ 1799520 w 6050173"/>
              <a:gd name="connsiteY1556" fmla="*/ 966425 h 5775587"/>
              <a:gd name="connsiteX1557" fmla="*/ 1772014 w 6050173"/>
              <a:gd name="connsiteY1557" fmla="*/ 983450 h 5775587"/>
              <a:gd name="connsiteX1558" fmla="*/ 1743922 w 6050173"/>
              <a:gd name="connsiteY1558" fmla="*/ 1003614 h 5775587"/>
              <a:gd name="connsiteX1559" fmla="*/ 1713542 w 6050173"/>
              <a:gd name="connsiteY1559" fmla="*/ 1025588 h 5775587"/>
              <a:gd name="connsiteX1560" fmla="*/ 1684599 w 6050173"/>
              <a:gd name="connsiteY1560" fmla="*/ 1048412 h 5775587"/>
              <a:gd name="connsiteX1561" fmla="*/ 1653209 w 6050173"/>
              <a:gd name="connsiteY1561" fmla="*/ 1068949 h 5775587"/>
              <a:gd name="connsiteX1562" fmla="*/ 1629586 w 6050173"/>
              <a:gd name="connsiteY1562" fmla="*/ 1092838 h 5775587"/>
              <a:gd name="connsiteX1563" fmla="*/ 1608624 w 6050173"/>
              <a:gd name="connsiteY1563" fmla="*/ 1109065 h 5775587"/>
              <a:gd name="connsiteX1564" fmla="*/ 1536479 w 6050173"/>
              <a:gd name="connsiteY1564" fmla="*/ 1165940 h 5775587"/>
              <a:gd name="connsiteX1565" fmla="*/ 1486042 w 6050173"/>
              <a:gd name="connsiteY1565" fmla="*/ 1210684 h 5775587"/>
              <a:gd name="connsiteX1566" fmla="*/ 1443053 w 6050173"/>
              <a:gd name="connsiteY1566" fmla="*/ 1253407 h 5775587"/>
              <a:gd name="connsiteX1567" fmla="*/ 1384635 w 6050173"/>
              <a:gd name="connsiteY1567" fmla="*/ 1321402 h 5775587"/>
              <a:gd name="connsiteX1568" fmla="*/ 1346541 w 6050173"/>
              <a:gd name="connsiteY1568" fmla="*/ 1399186 h 5775587"/>
              <a:gd name="connsiteX1569" fmla="*/ 1346275 w 6050173"/>
              <a:gd name="connsiteY1569" fmla="*/ 1416903 h 5775587"/>
              <a:gd name="connsiteX1570" fmla="*/ 1360108 w 6050173"/>
              <a:gd name="connsiteY1570" fmla="*/ 1429034 h 5775587"/>
              <a:gd name="connsiteX1571" fmla="*/ 1359416 w 6050173"/>
              <a:gd name="connsiteY1571" fmla="*/ 1428342 h 5775587"/>
              <a:gd name="connsiteX1572" fmla="*/ 1357927 w 6050173"/>
              <a:gd name="connsiteY1572" fmla="*/ 1438185 h 5775587"/>
              <a:gd name="connsiteX1573" fmla="*/ 1337869 w 6050173"/>
              <a:gd name="connsiteY1573" fmla="*/ 1462765 h 5775587"/>
              <a:gd name="connsiteX1574" fmla="*/ 1330207 w 6050173"/>
              <a:gd name="connsiteY1574" fmla="*/ 1474842 h 5775587"/>
              <a:gd name="connsiteX1575" fmla="*/ 1325313 w 6050173"/>
              <a:gd name="connsiteY1575" fmla="*/ 1494049 h 5775587"/>
              <a:gd name="connsiteX1576" fmla="*/ 1314725 w 6050173"/>
              <a:gd name="connsiteY1576" fmla="*/ 1539698 h 5775587"/>
              <a:gd name="connsiteX1577" fmla="*/ 1329090 w 6050173"/>
              <a:gd name="connsiteY1577" fmla="*/ 1567311 h 5775587"/>
              <a:gd name="connsiteX1578" fmla="*/ 1319194 w 6050173"/>
              <a:gd name="connsiteY1578" fmla="*/ 1576888 h 5775587"/>
              <a:gd name="connsiteX1579" fmla="*/ 1300147 w 6050173"/>
              <a:gd name="connsiteY1579" fmla="*/ 1576941 h 5775587"/>
              <a:gd name="connsiteX1580" fmla="*/ 1293550 w 6050173"/>
              <a:gd name="connsiteY1580" fmla="*/ 1618493 h 5775587"/>
              <a:gd name="connsiteX1581" fmla="*/ 1285675 w 6050173"/>
              <a:gd name="connsiteY1581" fmla="*/ 1622643 h 5775587"/>
              <a:gd name="connsiteX1582" fmla="*/ 1243804 w 6050173"/>
              <a:gd name="connsiteY1582" fmla="*/ 1657864 h 5775587"/>
              <a:gd name="connsiteX1583" fmla="*/ 1220128 w 6050173"/>
              <a:gd name="connsiteY1583" fmla="*/ 1676113 h 5775587"/>
              <a:gd name="connsiteX1584" fmla="*/ 1206401 w 6050173"/>
              <a:gd name="connsiteY1584" fmla="*/ 1685052 h 5775587"/>
              <a:gd name="connsiteX1585" fmla="*/ 1169478 w 6050173"/>
              <a:gd name="connsiteY1585" fmla="*/ 1703939 h 5775587"/>
              <a:gd name="connsiteX1586" fmla="*/ 1150165 w 6050173"/>
              <a:gd name="connsiteY1586" fmla="*/ 1720060 h 5775587"/>
              <a:gd name="connsiteX1587" fmla="*/ 1134576 w 6050173"/>
              <a:gd name="connsiteY1587" fmla="*/ 1738841 h 5775587"/>
              <a:gd name="connsiteX1588" fmla="*/ 1127500 w 6050173"/>
              <a:gd name="connsiteY1588" fmla="*/ 1759112 h 5775587"/>
              <a:gd name="connsiteX1589" fmla="*/ 1183311 w 6050173"/>
              <a:gd name="connsiteY1589" fmla="*/ 1770284 h 5775587"/>
              <a:gd name="connsiteX1590" fmla="*/ 1213318 w 6050173"/>
              <a:gd name="connsiteY1590" fmla="*/ 1753259 h 5775587"/>
              <a:gd name="connsiteX1591" fmla="*/ 1246145 w 6050173"/>
              <a:gd name="connsiteY1591" fmla="*/ 1730541 h 5775587"/>
              <a:gd name="connsiteX1592" fmla="*/ 1270459 w 6050173"/>
              <a:gd name="connsiteY1592" fmla="*/ 1705908 h 5775587"/>
              <a:gd name="connsiteX1593" fmla="*/ 1295359 w 6050173"/>
              <a:gd name="connsiteY1593" fmla="*/ 1682604 h 5775587"/>
              <a:gd name="connsiteX1594" fmla="*/ 1311905 w 6050173"/>
              <a:gd name="connsiteY1594" fmla="*/ 1665047 h 5775587"/>
              <a:gd name="connsiteX1595" fmla="*/ 1332974 w 6050173"/>
              <a:gd name="connsiteY1595" fmla="*/ 1638605 h 5775587"/>
              <a:gd name="connsiteX1596" fmla="*/ 1358831 w 6050173"/>
              <a:gd name="connsiteY1596" fmla="*/ 1609981 h 5775587"/>
              <a:gd name="connsiteX1597" fmla="*/ 1398628 w 6050173"/>
              <a:gd name="connsiteY1597" fmla="*/ 1558373 h 5775587"/>
              <a:gd name="connsiteX1598" fmla="*/ 1427464 w 6050173"/>
              <a:gd name="connsiteY1598" fmla="*/ 1517725 h 5775587"/>
              <a:gd name="connsiteX1599" fmla="*/ 1430337 w 6050173"/>
              <a:gd name="connsiteY1599" fmla="*/ 1513841 h 5775587"/>
              <a:gd name="connsiteX1600" fmla="*/ 1449118 w 6050173"/>
              <a:gd name="connsiteY1600" fmla="*/ 1494954 h 5775587"/>
              <a:gd name="connsiteX1601" fmla="*/ 1469389 w 6050173"/>
              <a:gd name="connsiteY1601" fmla="*/ 1474417 h 5775587"/>
              <a:gd name="connsiteX1602" fmla="*/ 1486308 w 6050173"/>
              <a:gd name="connsiteY1602" fmla="*/ 1457232 h 5775587"/>
              <a:gd name="connsiteX1603" fmla="*/ 1527009 w 6050173"/>
              <a:gd name="connsiteY1603" fmla="*/ 1411264 h 5775587"/>
              <a:gd name="connsiteX1604" fmla="*/ 1555952 w 6050173"/>
              <a:gd name="connsiteY1604" fmla="*/ 1376468 h 5775587"/>
              <a:gd name="connsiteX1605" fmla="*/ 1570690 w 6050173"/>
              <a:gd name="connsiteY1605" fmla="*/ 1356730 h 5775587"/>
              <a:gd name="connsiteX1606" fmla="*/ 1588832 w 6050173"/>
              <a:gd name="connsiteY1606" fmla="*/ 1337257 h 5775587"/>
              <a:gd name="connsiteX1607" fmla="*/ 1609316 w 6050173"/>
              <a:gd name="connsiteY1607" fmla="*/ 1320551 h 5775587"/>
              <a:gd name="connsiteX1608" fmla="*/ 1631874 w 6050173"/>
              <a:gd name="connsiteY1608" fmla="*/ 1304749 h 5775587"/>
              <a:gd name="connsiteX1609" fmla="*/ 1661136 w 6050173"/>
              <a:gd name="connsiteY1609" fmla="*/ 1281978 h 5775587"/>
              <a:gd name="connsiteX1610" fmla="*/ 1695506 w 6050173"/>
              <a:gd name="connsiteY1610" fmla="*/ 1258196 h 5775587"/>
              <a:gd name="connsiteX1611" fmla="*/ 1725567 w 6050173"/>
              <a:gd name="connsiteY1611" fmla="*/ 1237393 h 5775587"/>
              <a:gd name="connsiteX1612" fmla="*/ 1738921 w 6050173"/>
              <a:gd name="connsiteY1612" fmla="*/ 1220527 h 5775587"/>
              <a:gd name="connsiteX1613" fmla="*/ 1756052 w 6050173"/>
              <a:gd name="connsiteY1613" fmla="*/ 1203555 h 5775587"/>
              <a:gd name="connsiteX1614" fmla="*/ 1776642 w 6050173"/>
              <a:gd name="connsiteY1614" fmla="*/ 1179773 h 5775587"/>
              <a:gd name="connsiteX1615" fmla="*/ 1802233 w 6050173"/>
              <a:gd name="connsiteY1615" fmla="*/ 1160673 h 5775587"/>
              <a:gd name="connsiteX1616" fmla="*/ 1834156 w 6050173"/>
              <a:gd name="connsiteY1616" fmla="*/ 1136412 h 5775587"/>
              <a:gd name="connsiteX1617" fmla="*/ 1853788 w 6050173"/>
              <a:gd name="connsiteY1617" fmla="*/ 1121514 h 5775587"/>
              <a:gd name="connsiteX1618" fmla="*/ 1873048 w 6050173"/>
              <a:gd name="connsiteY1618" fmla="*/ 1106617 h 5775587"/>
              <a:gd name="connsiteX1619" fmla="*/ 1895128 w 6050173"/>
              <a:gd name="connsiteY1619" fmla="*/ 1094753 h 5775587"/>
              <a:gd name="connsiteX1620" fmla="*/ 1899012 w 6050173"/>
              <a:gd name="connsiteY1620" fmla="*/ 1091827 h 5775587"/>
              <a:gd name="connsiteX1621" fmla="*/ 1917314 w 6050173"/>
              <a:gd name="connsiteY1621" fmla="*/ 1076664 h 5775587"/>
              <a:gd name="connsiteX1622" fmla="*/ 1937797 w 6050173"/>
              <a:gd name="connsiteY1622" fmla="*/ 1063416 h 5775587"/>
              <a:gd name="connsiteX1623" fmla="*/ 1947427 w 6050173"/>
              <a:gd name="connsiteY1623" fmla="*/ 1055488 h 5775587"/>
              <a:gd name="connsiteX1624" fmla="*/ 1972699 w 6050173"/>
              <a:gd name="connsiteY1624" fmla="*/ 1035962 h 5775587"/>
              <a:gd name="connsiteX1625" fmla="*/ 2021381 w 6050173"/>
              <a:gd name="connsiteY1625" fmla="*/ 1015479 h 5775587"/>
              <a:gd name="connsiteX1626" fmla="*/ 2028031 w 6050173"/>
              <a:gd name="connsiteY1626" fmla="*/ 1012287 h 5775587"/>
              <a:gd name="connsiteX1627" fmla="*/ 2049260 w 6050173"/>
              <a:gd name="connsiteY1627" fmla="*/ 999358 h 5775587"/>
              <a:gd name="connsiteX1628" fmla="*/ 2059049 w 6050173"/>
              <a:gd name="connsiteY1628" fmla="*/ 992229 h 5775587"/>
              <a:gd name="connsiteX1629" fmla="*/ 2088790 w 6050173"/>
              <a:gd name="connsiteY1629" fmla="*/ 970734 h 5775587"/>
              <a:gd name="connsiteX1630" fmla="*/ 2107997 w 6050173"/>
              <a:gd name="connsiteY1630" fmla="*/ 959295 h 5775587"/>
              <a:gd name="connsiteX1631" fmla="*/ 2129172 w 6050173"/>
              <a:gd name="connsiteY1631" fmla="*/ 947059 h 5775587"/>
              <a:gd name="connsiteX1632" fmla="*/ 2149390 w 6050173"/>
              <a:gd name="connsiteY1632" fmla="*/ 937109 h 5775587"/>
              <a:gd name="connsiteX1633" fmla="*/ 2170565 w 6050173"/>
              <a:gd name="connsiteY1633" fmla="*/ 924340 h 5775587"/>
              <a:gd name="connsiteX1634" fmla="*/ 2180355 w 6050173"/>
              <a:gd name="connsiteY1634" fmla="*/ 921733 h 5775587"/>
              <a:gd name="connsiteX1635" fmla="*/ 2192113 w 6050173"/>
              <a:gd name="connsiteY1635" fmla="*/ 917317 h 5775587"/>
              <a:gd name="connsiteX1636" fmla="*/ 2221801 w 6050173"/>
              <a:gd name="connsiteY1636" fmla="*/ 903804 h 5775587"/>
              <a:gd name="connsiteX1637" fmla="*/ 2261597 w 6050173"/>
              <a:gd name="connsiteY1637" fmla="*/ 888321 h 5775587"/>
              <a:gd name="connsiteX1638" fmla="*/ 2268248 w 6050173"/>
              <a:gd name="connsiteY1638" fmla="*/ 884757 h 5775587"/>
              <a:gd name="connsiteX1639" fmla="*/ 2286177 w 6050173"/>
              <a:gd name="connsiteY1639" fmla="*/ 876244 h 5775587"/>
              <a:gd name="connsiteX1640" fmla="*/ 2355821 w 6050173"/>
              <a:gd name="connsiteY1640" fmla="*/ 854537 h 5775587"/>
              <a:gd name="connsiteX1641" fmla="*/ 2360237 w 6050173"/>
              <a:gd name="connsiteY1641" fmla="*/ 852249 h 5775587"/>
              <a:gd name="connsiteX1642" fmla="*/ 2390830 w 6050173"/>
              <a:gd name="connsiteY1642" fmla="*/ 841502 h 5775587"/>
              <a:gd name="connsiteX1643" fmla="*/ 2409930 w 6050173"/>
              <a:gd name="connsiteY1643" fmla="*/ 836128 h 5775587"/>
              <a:gd name="connsiteX1644" fmla="*/ 2438181 w 6050173"/>
              <a:gd name="connsiteY1644" fmla="*/ 826498 h 5775587"/>
              <a:gd name="connsiteX1645" fmla="*/ 2469359 w 6050173"/>
              <a:gd name="connsiteY1645" fmla="*/ 816921 h 5775587"/>
              <a:gd name="connsiteX1646" fmla="*/ 2488619 w 6050173"/>
              <a:gd name="connsiteY1646" fmla="*/ 811548 h 5775587"/>
              <a:gd name="connsiteX1647" fmla="*/ 2531661 w 6050173"/>
              <a:gd name="connsiteY1647" fmla="*/ 799204 h 5775587"/>
              <a:gd name="connsiteX1648" fmla="*/ 2543845 w 6050173"/>
              <a:gd name="connsiteY1648" fmla="*/ 796278 h 5775587"/>
              <a:gd name="connsiteX1649" fmla="*/ 2571777 w 6050173"/>
              <a:gd name="connsiteY1649" fmla="*/ 793778 h 5775587"/>
              <a:gd name="connsiteX1650" fmla="*/ 2593590 w 6050173"/>
              <a:gd name="connsiteY1650" fmla="*/ 788244 h 5775587"/>
              <a:gd name="connsiteX1651" fmla="*/ 2624768 w 6050173"/>
              <a:gd name="connsiteY1651" fmla="*/ 779519 h 5775587"/>
              <a:gd name="connsiteX1652" fmla="*/ 2686697 w 6050173"/>
              <a:gd name="connsiteY1652" fmla="*/ 767495 h 5775587"/>
              <a:gd name="connsiteX1653" fmla="*/ 2706649 w 6050173"/>
              <a:gd name="connsiteY1653" fmla="*/ 764356 h 5775587"/>
              <a:gd name="connsiteX1654" fmla="*/ 2739742 w 6050173"/>
              <a:gd name="connsiteY1654" fmla="*/ 762494 h 5775587"/>
              <a:gd name="connsiteX1655" fmla="*/ 2781454 w 6050173"/>
              <a:gd name="connsiteY1655" fmla="*/ 753396 h 5775587"/>
              <a:gd name="connsiteX1656" fmla="*/ 2793744 w 6050173"/>
              <a:gd name="connsiteY1656" fmla="*/ 751055 h 5775587"/>
              <a:gd name="connsiteX1657" fmla="*/ 2938938 w 6050173"/>
              <a:gd name="connsiteY1657" fmla="*/ 745202 h 5775587"/>
              <a:gd name="connsiteX1658" fmla="*/ 3237253 w 6050173"/>
              <a:gd name="connsiteY1658" fmla="*/ 748607 h 5775587"/>
              <a:gd name="connsiteX1659" fmla="*/ 3306897 w 6050173"/>
              <a:gd name="connsiteY1659" fmla="*/ 759461 h 5775587"/>
              <a:gd name="connsiteX1660" fmla="*/ 3324401 w 6050173"/>
              <a:gd name="connsiteY1660" fmla="*/ 762015 h 5775587"/>
              <a:gd name="connsiteX1661" fmla="*/ 3362602 w 6050173"/>
              <a:gd name="connsiteY1661" fmla="*/ 764090 h 5775587"/>
              <a:gd name="connsiteX1662" fmla="*/ 3401866 w 6050173"/>
              <a:gd name="connsiteY1662" fmla="*/ 772549 h 5775587"/>
              <a:gd name="connsiteX1663" fmla="*/ 3426553 w 6050173"/>
              <a:gd name="connsiteY1663" fmla="*/ 777816 h 5775587"/>
              <a:gd name="connsiteX1664" fmla="*/ 3459592 w 6050173"/>
              <a:gd name="connsiteY1664" fmla="*/ 780423 h 5775587"/>
              <a:gd name="connsiteX1665" fmla="*/ 3474330 w 6050173"/>
              <a:gd name="connsiteY1665" fmla="*/ 783350 h 5775587"/>
              <a:gd name="connsiteX1666" fmla="*/ 3520351 w 6050173"/>
              <a:gd name="connsiteY1666" fmla="*/ 795108 h 5775587"/>
              <a:gd name="connsiteX1667" fmla="*/ 3539930 w 6050173"/>
              <a:gd name="connsiteY1667" fmla="*/ 799098 h 5775587"/>
              <a:gd name="connsiteX1668" fmla="*/ 3585899 w 6050173"/>
              <a:gd name="connsiteY1668" fmla="*/ 811441 h 5775587"/>
              <a:gd name="connsiteX1669" fmla="*/ 3607500 w 6050173"/>
              <a:gd name="connsiteY1669" fmla="*/ 817560 h 5775587"/>
              <a:gd name="connsiteX1670" fmla="*/ 3636336 w 6050173"/>
              <a:gd name="connsiteY1670" fmla="*/ 826285 h 5775587"/>
              <a:gd name="connsiteX1671" fmla="*/ 3671664 w 6050173"/>
              <a:gd name="connsiteY1671" fmla="*/ 838309 h 5775587"/>
              <a:gd name="connsiteX1672" fmla="*/ 3708534 w 6050173"/>
              <a:gd name="connsiteY1672" fmla="*/ 846875 h 5775587"/>
              <a:gd name="connsiteX1673" fmla="*/ 3712791 w 6050173"/>
              <a:gd name="connsiteY1673" fmla="*/ 849535 h 5775587"/>
              <a:gd name="connsiteX1674" fmla="*/ 3731199 w 6050173"/>
              <a:gd name="connsiteY1674" fmla="*/ 856824 h 5775587"/>
              <a:gd name="connsiteX1675" fmla="*/ 3803131 w 6050173"/>
              <a:gd name="connsiteY1675" fmla="*/ 879543 h 5775587"/>
              <a:gd name="connsiteX1676" fmla="*/ 3807228 w 6050173"/>
              <a:gd name="connsiteY1676" fmla="*/ 882309 h 5775587"/>
              <a:gd name="connsiteX1677" fmla="*/ 3827498 w 6050173"/>
              <a:gd name="connsiteY1677" fmla="*/ 891514 h 5775587"/>
              <a:gd name="connsiteX1678" fmla="*/ 3841544 w 6050173"/>
              <a:gd name="connsiteY1678" fmla="*/ 896302 h 5775587"/>
              <a:gd name="connsiteX1679" fmla="*/ 3867135 w 6050173"/>
              <a:gd name="connsiteY1679" fmla="*/ 906623 h 5775587"/>
              <a:gd name="connsiteX1680" fmla="*/ 3881181 w 6050173"/>
              <a:gd name="connsiteY1680" fmla="*/ 911997 h 5775587"/>
              <a:gd name="connsiteX1681" fmla="*/ 3908688 w 6050173"/>
              <a:gd name="connsiteY1681" fmla="*/ 923861 h 5775587"/>
              <a:gd name="connsiteX1682" fmla="*/ 3915764 w 6050173"/>
              <a:gd name="connsiteY1682" fmla="*/ 926202 h 5775587"/>
              <a:gd name="connsiteX1683" fmla="*/ 3943909 w 6050173"/>
              <a:gd name="connsiteY1683" fmla="*/ 940408 h 5775587"/>
              <a:gd name="connsiteX1684" fmla="*/ 3951517 w 6050173"/>
              <a:gd name="connsiteY1684" fmla="*/ 946314 h 5775587"/>
              <a:gd name="connsiteX1685" fmla="*/ 3963967 w 6050173"/>
              <a:gd name="connsiteY1685" fmla="*/ 953709 h 5775587"/>
              <a:gd name="connsiteX1686" fmla="*/ 3977693 w 6050173"/>
              <a:gd name="connsiteY1686" fmla="*/ 959774 h 5775587"/>
              <a:gd name="connsiteX1687" fmla="*/ 3997272 w 6050173"/>
              <a:gd name="connsiteY1687" fmla="*/ 970255 h 5775587"/>
              <a:gd name="connsiteX1688" fmla="*/ 4008232 w 6050173"/>
              <a:gd name="connsiteY1688" fmla="*/ 976268 h 5775587"/>
              <a:gd name="connsiteX1689" fmla="*/ 4032174 w 6050173"/>
              <a:gd name="connsiteY1689" fmla="*/ 989409 h 5775587"/>
              <a:gd name="connsiteX1690" fmla="*/ 4056116 w 6050173"/>
              <a:gd name="connsiteY1690" fmla="*/ 1002497 h 5775587"/>
              <a:gd name="connsiteX1691" fmla="*/ 4060691 w 6050173"/>
              <a:gd name="connsiteY1691" fmla="*/ 1004466 h 5775587"/>
              <a:gd name="connsiteX1692" fmla="*/ 4101233 w 6050173"/>
              <a:gd name="connsiteY1692" fmla="*/ 1032611 h 5775587"/>
              <a:gd name="connsiteX1693" fmla="*/ 4148744 w 6050173"/>
              <a:gd name="connsiteY1693" fmla="*/ 1063895 h 5775587"/>
              <a:gd name="connsiteX1694" fmla="*/ 4168004 w 6050173"/>
              <a:gd name="connsiteY1694" fmla="*/ 1078366 h 5775587"/>
              <a:gd name="connsiteX1695" fmla="*/ 4191361 w 6050173"/>
              <a:gd name="connsiteY1695" fmla="*/ 1093104 h 5775587"/>
              <a:gd name="connsiteX1696" fmla="*/ 4214451 w 6050173"/>
              <a:gd name="connsiteY1696" fmla="*/ 1110448 h 5775587"/>
              <a:gd name="connsiteX1697" fmla="*/ 4267230 w 6050173"/>
              <a:gd name="connsiteY1697" fmla="*/ 1148010 h 5775587"/>
              <a:gd name="connsiteX1698" fmla="*/ 4294683 w 6050173"/>
              <a:gd name="connsiteY1698" fmla="*/ 1172963 h 5775587"/>
              <a:gd name="connsiteX1699" fmla="*/ 4309740 w 6050173"/>
              <a:gd name="connsiteY1699" fmla="*/ 1189190 h 5775587"/>
              <a:gd name="connsiteX1700" fmla="*/ 4328574 w 6050173"/>
              <a:gd name="connsiteY1700" fmla="*/ 1205364 h 5775587"/>
              <a:gd name="connsiteX1701" fmla="*/ 4349217 w 6050173"/>
              <a:gd name="connsiteY1701" fmla="*/ 1219676 h 5775587"/>
              <a:gd name="connsiteX1702" fmla="*/ 4368424 w 6050173"/>
              <a:gd name="connsiteY1702" fmla="*/ 1234147 h 5775587"/>
              <a:gd name="connsiteX1703" fmla="*/ 4390078 w 6050173"/>
              <a:gd name="connsiteY1703" fmla="*/ 1246171 h 5775587"/>
              <a:gd name="connsiteX1704" fmla="*/ 4418968 w 6050173"/>
              <a:gd name="connsiteY1704" fmla="*/ 1269422 h 5775587"/>
              <a:gd name="connsiteX1705" fmla="*/ 4466639 w 6050173"/>
              <a:gd name="connsiteY1705" fmla="*/ 1312943 h 5775587"/>
              <a:gd name="connsiteX1706" fmla="*/ 4481961 w 6050173"/>
              <a:gd name="connsiteY1706" fmla="*/ 1332202 h 5775587"/>
              <a:gd name="connsiteX1707" fmla="*/ 4498508 w 6050173"/>
              <a:gd name="connsiteY1707" fmla="*/ 1349600 h 5775587"/>
              <a:gd name="connsiteX1708" fmla="*/ 4524152 w 6050173"/>
              <a:gd name="connsiteY1708" fmla="*/ 1370988 h 5775587"/>
              <a:gd name="connsiteX1709" fmla="*/ 4542401 w 6050173"/>
              <a:gd name="connsiteY1709" fmla="*/ 1393547 h 5775587"/>
              <a:gd name="connsiteX1710" fmla="*/ 4562512 w 6050173"/>
              <a:gd name="connsiteY1710" fmla="*/ 1415041 h 5775587"/>
              <a:gd name="connsiteX1711" fmla="*/ 4586081 w 6050173"/>
              <a:gd name="connsiteY1711" fmla="*/ 1437280 h 5775587"/>
              <a:gd name="connsiteX1712" fmla="*/ 4609491 w 6050173"/>
              <a:gd name="connsiteY1712" fmla="*/ 1462286 h 5775587"/>
              <a:gd name="connsiteX1713" fmla="*/ 4633273 w 6050173"/>
              <a:gd name="connsiteY1713" fmla="*/ 1483142 h 5775587"/>
              <a:gd name="connsiteX1714" fmla="*/ 4650405 w 6050173"/>
              <a:gd name="connsiteY1714" fmla="*/ 1502828 h 5775587"/>
              <a:gd name="connsiteX1715" fmla="*/ 4666686 w 6050173"/>
              <a:gd name="connsiteY1715" fmla="*/ 1521768 h 5775587"/>
              <a:gd name="connsiteX1716" fmla="*/ 4682487 w 6050173"/>
              <a:gd name="connsiteY1716" fmla="*/ 1541348 h 5775587"/>
              <a:gd name="connsiteX1717" fmla="*/ 4715261 w 6050173"/>
              <a:gd name="connsiteY1717" fmla="*/ 1575505 h 5775587"/>
              <a:gd name="connsiteX1718" fmla="*/ 4736862 w 6050173"/>
              <a:gd name="connsiteY1718" fmla="*/ 1602373 h 5775587"/>
              <a:gd name="connsiteX1719" fmla="*/ 4750535 w 6050173"/>
              <a:gd name="connsiteY1719" fmla="*/ 1606469 h 5775587"/>
              <a:gd name="connsiteX1720" fmla="*/ 4752717 w 6050173"/>
              <a:gd name="connsiteY1720" fmla="*/ 1628177 h 5775587"/>
              <a:gd name="connsiteX1721" fmla="*/ 4771072 w 6050173"/>
              <a:gd name="connsiteY1721" fmla="*/ 1652597 h 5775587"/>
              <a:gd name="connsiteX1722" fmla="*/ 4780542 w 6050173"/>
              <a:gd name="connsiteY1722" fmla="*/ 1653342 h 5775587"/>
              <a:gd name="connsiteX1723" fmla="*/ 4795705 w 6050173"/>
              <a:gd name="connsiteY1723" fmla="*/ 1684147 h 5775587"/>
              <a:gd name="connsiteX1724" fmla="*/ 4782777 w 6050173"/>
              <a:gd name="connsiteY1724" fmla="*/ 1701279 h 5775587"/>
              <a:gd name="connsiteX1725" fmla="*/ 4781074 w 6050173"/>
              <a:gd name="connsiteY1725" fmla="*/ 1714739 h 5775587"/>
              <a:gd name="connsiteX1726" fmla="*/ 4794322 w 6050173"/>
              <a:gd name="connsiteY1726" fmla="*/ 1718198 h 5775587"/>
              <a:gd name="connsiteX1727" fmla="*/ 4804910 w 6050173"/>
              <a:gd name="connsiteY1727" fmla="*/ 1711867 h 5775587"/>
              <a:gd name="connsiteX1728" fmla="*/ 4809432 w 6050173"/>
              <a:gd name="connsiteY1728" fmla="*/ 1690957 h 5775587"/>
              <a:gd name="connsiteX1729" fmla="*/ 4795120 w 6050173"/>
              <a:gd name="connsiteY1729" fmla="*/ 1684786 h 5775587"/>
              <a:gd name="connsiteX1730" fmla="*/ 4792247 w 6050173"/>
              <a:gd name="connsiteY1730" fmla="*/ 1653236 h 5775587"/>
              <a:gd name="connsiteX1731" fmla="*/ 4780010 w 6050173"/>
              <a:gd name="connsiteY1731" fmla="*/ 1653981 h 5775587"/>
              <a:gd name="connsiteX1732" fmla="*/ 4767614 w 6050173"/>
              <a:gd name="connsiteY1732" fmla="*/ 1622058 h 5775587"/>
              <a:gd name="connsiteX1733" fmla="*/ 4762825 w 6050173"/>
              <a:gd name="connsiteY1733" fmla="*/ 1613599 h 5775587"/>
              <a:gd name="connsiteX1734" fmla="*/ 4749950 w 6050173"/>
              <a:gd name="connsiteY1734" fmla="*/ 1607161 h 5775587"/>
              <a:gd name="connsiteX1735" fmla="*/ 4733829 w 6050173"/>
              <a:gd name="connsiteY1735" fmla="*/ 1573962 h 5775587"/>
              <a:gd name="connsiteX1736" fmla="*/ 4728030 w 6050173"/>
              <a:gd name="connsiteY1736" fmla="*/ 1565715 h 5775587"/>
              <a:gd name="connsiteX1737" fmla="*/ 4717549 w 6050173"/>
              <a:gd name="connsiteY1737" fmla="*/ 1538528 h 5775587"/>
              <a:gd name="connsiteX1738" fmla="*/ 4711430 w 6050173"/>
              <a:gd name="connsiteY1738" fmla="*/ 1513682 h 5775587"/>
              <a:gd name="connsiteX1739" fmla="*/ 4694990 w 6050173"/>
              <a:gd name="connsiteY1739" fmla="*/ 1509531 h 5775587"/>
              <a:gd name="connsiteX1740" fmla="*/ 4687116 w 6050173"/>
              <a:gd name="connsiteY1740" fmla="*/ 1504318 h 5775587"/>
              <a:gd name="connsiteX1741" fmla="*/ 4672272 w 6050173"/>
              <a:gd name="connsiteY1741" fmla="*/ 1491655 h 5775587"/>
              <a:gd name="connsiteX1742" fmla="*/ 4659344 w 6050173"/>
              <a:gd name="connsiteY1742" fmla="*/ 1477396 h 5775587"/>
              <a:gd name="connsiteX1743" fmla="*/ 4654875 w 6050173"/>
              <a:gd name="connsiteY1743" fmla="*/ 1471863 h 5775587"/>
              <a:gd name="connsiteX1744" fmla="*/ 4643223 w 6050173"/>
              <a:gd name="connsiteY1744" fmla="*/ 1450049 h 5775587"/>
              <a:gd name="connsiteX1745" fmla="*/ 4627953 w 6050173"/>
              <a:gd name="connsiteY1745" fmla="*/ 1427970 h 5775587"/>
              <a:gd name="connsiteX1746" fmla="*/ 4604916 w 6050173"/>
              <a:gd name="connsiteY1746" fmla="*/ 1386471 h 5775587"/>
              <a:gd name="connsiteX1747" fmla="*/ 4587092 w 6050173"/>
              <a:gd name="connsiteY1747" fmla="*/ 1356517 h 5775587"/>
              <a:gd name="connsiteX1748" fmla="*/ 4567992 w 6050173"/>
              <a:gd name="connsiteY1748" fmla="*/ 1337683 h 5775587"/>
              <a:gd name="connsiteX1749" fmla="*/ 4536442 w 6050173"/>
              <a:gd name="connsiteY1749" fmla="*/ 1309857 h 5775587"/>
              <a:gd name="connsiteX1750" fmla="*/ 4519310 w 6050173"/>
              <a:gd name="connsiteY1750" fmla="*/ 1292193 h 5775587"/>
              <a:gd name="connsiteX1751" fmla="*/ 4481376 w 6050173"/>
              <a:gd name="connsiteY1751" fmla="*/ 1263729 h 5775587"/>
              <a:gd name="connsiteX1752" fmla="*/ 4447645 w 6050173"/>
              <a:gd name="connsiteY1752" fmla="*/ 1228614 h 5775587"/>
              <a:gd name="connsiteX1753" fmla="*/ 4411147 w 6050173"/>
              <a:gd name="connsiteY1753" fmla="*/ 1196053 h 5775587"/>
              <a:gd name="connsiteX1754" fmla="*/ 4375447 w 6050173"/>
              <a:gd name="connsiteY1754" fmla="*/ 1178124 h 5775587"/>
              <a:gd name="connsiteX1755" fmla="*/ 4352569 w 6050173"/>
              <a:gd name="connsiteY1755" fmla="*/ 1159236 h 5775587"/>
              <a:gd name="connsiteX1756" fmla="*/ 4332245 w 6050173"/>
              <a:gd name="connsiteY1756" fmla="*/ 1131198 h 5775587"/>
              <a:gd name="connsiteX1757" fmla="*/ 4313571 w 6050173"/>
              <a:gd name="connsiteY1757" fmla="*/ 1118482 h 5775587"/>
              <a:gd name="connsiteX1758" fmla="*/ 4296598 w 6050173"/>
              <a:gd name="connsiteY1758" fmla="*/ 1113108 h 5775587"/>
              <a:gd name="connsiteX1759" fmla="*/ 4288405 w 6050173"/>
              <a:gd name="connsiteY1759" fmla="*/ 1108107 h 5775587"/>
              <a:gd name="connsiteX1760" fmla="*/ 4270103 w 6050173"/>
              <a:gd name="connsiteY1760" fmla="*/ 1085017 h 5775587"/>
              <a:gd name="connsiteX1761" fmla="*/ 4248874 w 6050173"/>
              <a:gd name="connsiteY1761" fmla="*/ 1065544 h 5775587"/>
              <a:gd name="connsiteX1762" fmla="*/ 4240362 w 6050173"/>
              <a:gd name="connsiteY1762" fmla="*/ 1060756 h 5775587"/>
              <a:gd name="connsiteX1763" fmla="*/ 4226422 w 6050173"/>
              <a:gd name="connsiteY1763" fmla="*/ 1041921 h 5775587"/>
              <a:gd name="connsiteX1764" fmla="*/ 4240362 w 6050173"/>
              <a:gd name="connsiteY1764" fmla="*/ 1038250 h 5775587"/>
              <a:gd name="connsiteX1765" fmla="*/ 4257600 w 6050173"/>
              <a:gd name="connsiteY1765" fmla="*/ 1048731 h 5775587"/>
              <a:gd name="connsiteX1766" fmla="*/ 4300961 w 6050173"/>
              <a:gd name="connsiteY1766" fmla="*/ 1067566 h 5775587"/>
              <a:gd name="connsiteX1767" fmla="*/ 4332564 w 6050173"/>
              <a:gd name="connsiteY1767" fmla="*/ 1086879 h 5775587"/>
              <a:gd name="connsiteX1768" fmla="*/ 4339055 w 6050173"/>
              <a:gd name="connsiteY1768" fmla="*/ 1113960 h 5775587"/>
              <a:gd name="connsiteX1769" fmla="*/ 4401038 w 6050173"/>
              <a:gd name="connsiteY1769" fmla="*/ 1143594 h 5775587"/>
              <a:gd name="connsiteX1770" fmla="*/ 4446847 w 6050173"/>
              <a:gd name="connsiteY1770" fmla="*/ 1196958 h 5775587"/>
              <a:gd name="connsiteX1771" fmla="*/ 4488346 w 6050173"/>
              <a:gd name="connsiteY1771" fmla="*/ 1228667 h 5775587"/>
              <a:gd name="connsiteX1772" fmla="*/ 4503083 w 6050173"/>
              <a:gd name="connsiteY1772" fmla="*/ 1250853 h 5775587"/>
              <a:gd name="connsiteX1773" fmla="*/ 4548679 w 6050173"/>
              <a:gd name="connsiteY1773" fmla="*/ 1290331 h 5775587"/>
              <a:gd name="connsiteX1774" fmla="*/ 4602575 w 6050173"/>
              <a:gd name="connsiteY1774" fmla="*/ 1341088 h 5775587"/>
              <a:gd name="connsiteX1775" fmla="*/ 4641574 w 6050173"/>
              <a:gd name="connsiteY1775" fmla="*/ 1389929 h 5775587"/>
              <a:gd name="connsiteX1776" fmla="*/ 4660088 w 6050173"/>
              <a:gd name="connsiteY1776" fmla="*/ 1412647 h 5775587"/>
              <a:gd name="connsiteX1777" fmla="*/ 4698555 w 6050173"/>
              <a:gd name="connsiteY1777" fmla="*/ 1457072 h 5775587"/>
              <a:gd name="connsiteX1778" fmla="*/ 4719996 w 6050173"/>
              <a:gd name="connsiteY1778" fmla="*/ 1488037 h 5775587"/>
              <a:gd name="connsiteX1779" fmla="*/ 4741810 w 6050173"/>
              <a:gd name="connsiteY1779" fmla="*/ 1517885 h 5775587"/>
              <a:gd name="connsiteX1780" fmla="*/ 4763677 w 6050173"/>
              <a:gd name="connsiteY1780" fmla="*/ 1547679 h 5775587"/>
              <a:gd name="connsiteX1781" fmla="*/ 4783575 w 6050173"/>
              <a:gd name="connsiteY1781" fmla="*/ 1585081 h 5775587"/>
              <a:gd name="connsiteX1782" fmla="*/ 4801398 w 6050173"/>
              <a:gd name="connsiteY1782" fmla="*/ 1611311 h 5775587"/>
              <a:gd name="connsiteX1783" fmla="*/ 4802728 w 6050173"/>
              <a:gd name="connsiteY1783" fmla="*/ 1613439 h 5775587"/>
              <a:gd name="connsiteX1784" fmla="*/ 4817360 w 6050173"/>
              <a:gd name="connsiteY1784" fmla="*/ 1636317 h 5775587"/>
              <a:gd name="connsiteX1785" fmla="*/ 4831352 w 6050173"/>
              <a:gd name="connsiteY1785" fmla="*/ 1662333 h 5775587"/>
              <a:gd name="connsiteX1786" fmla="*/ 4835289 w 6050173"/>
              <a:gd name="connsiteY1786" fmla="*/ 1668612 h 5775587"/>
              <a:gd name="connsiteX1787" fmla="*/ 4858805 w 6050173"/>
              <a:gd name="connsiteY1787" fmla="*/ 1709738 h 5775587"/>
              <a:gd name="connsiteX1788" fmla="*/ 4879289 w 6050173"/>
              <a:gd name="connsiteY1788" fmla="*/ 1758207 h 5775587"/>
              <a:gd name="connsiteX1789" fmla="*/ 4881896 w 6050173"/>
              <a:gd name="connsiteY1789" fmla="*/ 1762357 h 5775587"/>
              <a:gd name="connsiteX1790" fmla="*/ 4892803 w 6050173"/>
              <a:gd name="connsiteY1790" fmla="*/ 1784011 h 5775587"/>
              <a:gd name="connsiteX1791" fmla="*/ 4905146 w 6050173"/>
              <a:gd name="connsiteY1791" fmla="*/ 1802207 h 5775587"/>
              <a:gd name="connsiteX1792" fmla="*/ 4912435 w 6050173"/>
              <a:gd name="connsiteY1792" fmla="*/ 1826255 h 5775587"/>
              <a:gd name="connsiteX1793" fmla="*/ 4914404 w 6050173"/>
              <a:gd name="connsiteY1793" fmla="*/ 1827798 h 5775587"/>
              <a:gd name="connsiteX1794" fmla="*/ 4923395 w 6050173"/>
              <a:gd name="connsiteY1794" fmla="*/ 1844877 h 5775587"/>
              <a:gd name="connsiteX1795" fmla="*/ 4929354 w 6050173"/>
              <a:gd name="connsiteY1795" fmla="*/ 1860785 h 5775587"/>
              <a:gd name="connsiteX1796" fmla="*/ 4939569 w 6050173"/>
              <a:gd name="connsiteY1796" fmla="*/ 1880417 h 5775587"/>
              <a:gd name="connsiteX1797" fmla="*/ 4943453 w 6050173"/>
              <a:gd name="connsiteY1797" fmla="*/ 1892175 h 5775587"/>
              <a:gd name="connsiteX1798" fmla="*/ 4956116 w 6050173"/>
              <a:gd name="connsiteY1798" fmla="*/ 1922022 h 5775587"/>
              <a:gd name="connsiteX1799" fmla="*/ 4961542 w 6050173"/>
              <a:gd name="connsiteY1799" fmla="*/ 1935962 h 5775587"/>
              <a:gd name="connsiteX1800" fmla="*/ 4973513 w 6050173"/>
              <a:gd name="connsiteY1800" fmla="*/ 1963202 h 5775587"/>
              <a:gd name="connsiteX1801" fmla="*/ 4986814 w 6050173"/>
              <a:gd name="connsiteY1801" fmla="*/ 1990070 h 5775587"/>
              <a:gd name="connsiteX1802" fmla="*/ 4988783 w 6050173"/>
              <a:gd name="connsiteY1802" fmla="*/ 2000019 h 5775587"/>
              <a:gd name="connsiteX1803" fmla="*/ 4992933 w 6050173"/>
              <a:gd name="connsiteY1803" fmla="*/ 2011937 h 5775587"/>
              <a:gd name="connsiteX1804" fmla="*/ 5005329 w 6050173"/>
              <a:gd name="connsiteY1804" fmla="*/ 2049765 h 5775587"/>
              <a:gd name="connsiteX1805" fmla="*/ 5007670 w 6050173"/>
              <a:gd name="connsiteY1805" fmla="*/ 2062215 h 5775587"/>
              <a:gd name="connsiteX1806" fmla="*/ 5020333 w 6050173"/>
              <a:gd name="connsiteY1806" fmla="*/ 2116324 h 5775587"/>
              <a:gd name="connsiteX1807" fmla="*/ 5028633 w 6050173"/>
              <a:gd name="connsiteY1807" fmla="*/ 2133934 h 5775587"/>
              <a:gd name="connsiteX1808" fmla="*/ 5034007 w 6050173"/>
              <a:gd name="connsiteY1808" fmla="*/ 2142181 h 5775587"/>
              <a:gd name="connsiteX1809" fmla="*/ 5048105 w 6050173"/>
              <a:gd name="connsiteY1809" fmla="*/ 2173571 h 5775587"/>
              <a:gd name="connsiteX1810" fmla="*/ 5037145 w 6050173"/>
              <a:gd name="connsiteY1810" fmla="*/ 2212091 h 5775587"/>
              <a:gd name="connsiteX1811" fmla="*/ 5041934 w 6050173"/>
              <a:gd name="connsiteY1811" fmla="*/ 2223051 h 5775587"/>
              <a:gd name="connsiteX1812" fmla="*/ 5051510 w 6050173"/>
              <a:gd name="connsiteY1812" fmla="*/ 2239384 h 5775587"/>
              <a:gd name="connsiteX1813" fmla="*/ 5062949 w 6050173"/>
              <a:gd name="connsiteY1813" fmla="*/ 2260028 h 5775587"/>
              <a:gd name="connsiteX1814" fmla="*/ 5062577 w 6050173"/>
              <a:gd name="connsiteY1814" fmla="*/ 2274712 h 5775587"/>
              <a:gd name="connsiteX1815" fmla="*/ 5055714 w 6050173"/>
              <a:gd name="connsiteY1815" fmla="*/ 2303602 h 5775587"/>
              <a:gd name="connsiteX1816" fmla="*/ 5095723 w 6050173"/>
              <a:gd name="connsiteY1816" fmla="*/ 2327757 h 5775587"/>
              <a:gd name="connsiteX1817" fmla="*/ 5097958 w 6050173"/>
              <a:gd name="connsiteY1817" fmla="*/ 2360264 h 5775587"/>
              <a:gd name="connsiteX1818" fmla="*/ 5104661 w 6050173"/>
              <a:gd name="connsiteY1818" fmla="*/ 2384419 h 5775587"/>
              <a:gd name="connsiteX1819" fmla="*/ 5113121 w 6050173"/>
              <a:gd name="connsiteY1819" fmla="*/ 2418256 h 5775587"/>
              <a:gd name="connsiteX1820" fmla="*/ 5111897 w 6050173"/>
              <a:gd name="connsiteY1820" fmla="*/ 2447040 h 5775587"/>
              <a:gd name="connsiteX1821" fmla="*/ 5119026 w 6050173"/>
              <a:gd name="connsiteY1821" fmla="*/ 2451296 h 5775587"/>
              <a:gd name="connsiteX1822" fmla="*/ 5130731 w 6050173"/>
              <a:gd name="connsiteY1822" fmla="*/ 2472950 h 5775587"/>
              <a:gd name="connsiteX1823" fmla="*/ 5126475 w 6050173"/>
              <a:gd name="connsiteY1823" fmla="*/ 2481037 h 5775587"/>
              <a:gd name="connsiteX1824" fmla="*/ 5117430 w 6050173"/>
              <a:gd name="connsiteY1824" fmla="*/ 2479601 h 5775587"/>
              <a:gd name="connsiteX1825" fmla="*/ 5113653 w 6050173"/>
              <a:gd name="connsiteY1825" fmla="*/ 2473216 h 5775587"/>
              <a:gd name="connsiteX1826" fmla="*/ 5102746 w 6050173"/>
              <a:gd name="connsiteY1826" fmla="*/ 2469279 h 5775587"/>
              <a:gd name="connsiteX1827" fmla="*/ 5099075 w 6050173"/>
              <a:gd name="connsiteY1827" fmla="*/ 2524558 h 5775587"/>
              <a:gd name="connsiteX1828" fmla="*/ 5113813 w 6050173"/>
              <a:gd name="connsiteY1828" fmla="*/ 2543339 h 5775587"/>
              <a:gd name="connsiteX1829" fmla="*/ 5129295 w 6050173"/>
              <a:gd name="connsiteY1829" fmla="*/ 2570952 h 5775587"/>
              <a:gd name="connsiteX1830" fmla="*/ 5142490 w 6050173"/>
              <a:gd name="connsiteY1830" fmla="*/ 2586222 h 5775587"/>
              <a:gd name="connsiteX1831" fmla="*/ 5130039 w 6050173"/>
              <a:gd name="connsiteY1831" fmla="*/ 2636659 h 5775587"/>
              <a:gd name="connsiteX1832" fmla="*/ 5110993 w 6050173"/>
              <a:gd name="connsiteY1832" fmla="*/ 2654642 h 5775587"/>
              <a:gd name="connsiteX1833" fmla="*/ 5097000 w 6050173"/>
              <a:gd name="connsiteY1833" fmla="*/ 2682627 h 5775587"/>
              <a:gd name="connsiteX1834" fmla="*/ 5093435 w 6050173"/>
              <a:gd name="connsiteY1834" fmla="*/ 2702207 h 5775587"/>
              <a:gd name="connsiteX1835" fmla="*/ 5085880 w 6050173"/>
              <a:gd name="connsiteY1835" fmla="*/ 2741045 h 5775587"/>
              <a:gd name="connsiteX1836" fmla="*/ 5085508 w 6050173"/>
              <a:gd name="connsiteY1836" fmla="*/ 2809892 h 5775587"/>
              <a:gd name="connsiteX1837" fmla="*/ 5083220 w 6050173"/>
              <a:gd name="connsiteY1837" fmla="*/ 2896454 h 5775587"/>
              <a:gd name="connsiteX1838" fmla="*/ 5081252 w 6050173"/>
              <a:gd name="connsiteY1838" fmla="*/ 2916619 h 5775587"/>
              <a:gd name="connsiteX1839" fmla="*/ 5076889 w 6050173"/>
              <a:gd name="connsiteY1839" fmla="*/ 2925131 h 5775587"/>
              <a:gd name="connsiteX1840" fmla="*/ 5067897 w 6050173"/>
              <a:gd name="connsiteY1840" fmla="*/ 2947317 h 5775587"/>
              <a:gd name="connsiteX1841" fmla="*/ 5065184 w 6050173"/>
              <a:gd name="connsiteY1841" fmla="*/ 3018717 h 5775587"/>
              <a:gd name="connsiteX1842" fmla="*/ 5060076 w 6050173"/>
              <a:gd name="connsiteY1842" fmla="*/ 3045958 h 5775587"/>
              <a:gd name="connsiteX1843" fmla="*/ 5052149 w 6050173"/>
              <a:gd name="connsiteY1843" fmla="*/ 3080274 h 5775587"/>
              <a:gd name="connsiteX1844" fmla="*/ 5049595 w 6050173"/>
              <a:gd name="connsiteY1844" fmla="*/ 3115921 h 5775587"/>
              <a:gd name="connsiteX1845" fmla="*/ 5046296 w 6050173"/>
              <a:gd name="connsiteY1845" fmla="*/ 3130605 h 5775587"/>
              <a:gd name="connsiteX1846" fmla="*/ 5035230 w 6050173"/>
              <a:gd name="connsiteY1846" fmla="*/ 3174286 h 5775587"/>
              <a:gd name="connsiteX1847" fmla="*/ 5031240 w 6050173"/>
              <a:gd name="connsiteY1847" fmla="*/ 3196472 h 5775587"/>
              <a:gd name="connsiteX1848" fmla="*/ 5019748 w 6050173"/>
              <a:gd name="connsiteY1848" fmla="*/ 3240153 h 5775587"/>
              <a:gd name="connsiteX1849" fmla="*/ 5013310 w 6050173"/>
              <a:gd name="connsiteY1849" fmla="*/ 3269681 h 5775587"/>
              <a:gd name="connsiteX1850" fmla="*/ 5004106 w 6050173"/>
              <a:gd name="connsiteY1850" fmla="*/ 3303518 h 5775587"/>
              <a:gd name="connsiteX1851" fmla="*/ 4997987 w 6050173"/>
              <a:gd name="connsiteY1851" fmla="*/ 3333153 h 5775587"/>
              <a:gd name="connsiteX1852" fmla="*/ 4987559 w 6050173"/>
              <a:gd name="connsiteY1852" fmla="*/ 3371886 h 5775587"/>
              <a:gd name="connsiteX1853" fmla="*/ 4979898 w 6050173"/>
              <a:gd name="connsiteY1853" fmla="*/ 3401095 h 5775587"/>
              <a:gd name="connsiteX1854" fmla="*/ 4972875 w 6050173"/>
              <a:gd name="connsiteY1854" fmla="*/ 3422483 h 5775587"/>
              <a:gd name="connsiteX1855" fmla="*/ 4959734 w 6050173"/>
              <a:gd name="connsiteY1855" fmla="*/ 3471111 h 5775587"/>
              <a:gd name="connsiteX1856" fmla="*/ 4957339 w 6050173"/>
              <a:gd name="connsiteY1856" fmla="*/ 3480954 h 5775587"/>
              <a:gd name="connsiteX1857" fmla="*/ 4942602 w 6050173"/>
              <a:gd name="connsiteY1857" fmla="*/ 3539691 h 5775587"/>
              <a:gd name="connsiteX1858" fmla="*/ 4939250 w 6050173"/>
              <a:gd name="connsiteY1858" fmla="*/ 3559589 h 5775587"/>
              <a:gd name="connsiteX1859" fmla="*/ 4937441 w 6050173"/>
              <a:gd name="connsiteY1859" fmla="*/ 3579913 h 5775587"/>
              <a:gd name="connsiteX1860" fmla="*/ 4932493 w 6050173"/>
              <a:gd name="connsiteY1860" fmla="*/ 3593800 h 5775587"/>
              <a:gd name="connsiteX1861" fmla="*/ 4924246 w 6050173"/>
              <a:gd name="connsiteY1861" fmla="*/ 3619870 h 5775587"/>
              <a:gd name="connsiteX1862" fmla="*/ 4921852 w 6050173"/>
              <a:gd name="connsiteY1862" fmla="*/ 3683608 h 5775587"/>
              <a:gd name="connsiteX1863" fmla="*/ 4918979 w 6050173"/>
              <a:gd name="connsiteY1863" fmla="*/ 3703294 h 5775587"/>
              <a:gd name="connsiteX1864" fmla="*/ 4908392 w 6050173"/>
              <a:gd name="connsiteY1864" fmla="*/ 3741707 h 5775587"/>
              <a:gd name="connsiteX1865" fmla="*/ 4904455 w 6050173"/>
              <a:gd name="connsiteY1865" fmla="*/ 3766393 h 5775587"/>
              <a:gd name="connsiteX1866" fmla="*/ 4890781 w 6050173"/>
              <a:gd name="connsiteY1866" fmla="*/ 3806722 h 5775587"/>
              <a:gd name="connsiteX1867" fmla="*/ 4887482 w 6050173"/>
              <a:gd name="connsiteY1867" fmla="*/ 3816139 h 5775587"/>
              <a:gd name="connsiteX1868" fmla="*/ 4875937 w 6050173"/>
              <a:gd name="connsiteY1868" fmla="*/ 3843593 h 5775587"/>
              <a:gd name="connsiteX1869" fmla="*/ 4871095 w 6050173"/>
              <a:gd name="connsiteY1869" fmla="*/ 3857851 h 5775587"/>
              <a:gd name="connsiteX1870" fmla="*/ 4857848 w 6050173"/>
              <a:gd name="connsiteY1870" fmla="*/ 3887592 h 5775587"/>
              <a:gd name="connsiteX1871" fmla="*/ 4838854 w 6050173"/>
              <a:gd name="connsiteY1871" fmla="*/ 3934199 h 5775587"/>
              <a:gd name="connsiteX1872" fmla="*/ 4826191 w 6050173"/>
              <a:gd name="connsiteY1872" fmla="*/ 3969580 h 5775587"/>
              <a:gd name="connsiteX1873" fmla="*/ 4823106 w 6050173"/>
              <a:gd name="connsiteY1873" fmla="*/ 3976337 h 5775587"/>
              <a:gd name="connsiteX1874" fmla="*/ 4812624 w 6050173"/>
              <a:gd name="connsiteY1874" fmla="*/ 4004003 h 5775587"/>
              <a:gd name="connsiteX1875" fmla="*/ 4800707 w 6050173"/>
              <a:gd name="connsiteY1875" fmla="*/ 4027359 h 5775587"/>
              <a:gd name="connsiteX1876" fmla="*/ 4778254 w 6050173"/>
              <a:gd name="connsiteY1876" fmla="*/ 4065294 h 5775587"/>
              <a:gd name="connsiteX1877" fmla="*/ 4775860 w 6050173"/>
              <a:gd name="connsiteY1877" fmla="*/ 4069497 h 5775587"/>
              <a:gd name="connsiteX1878" fmla="*/ 4764209 w 6050173"/>
              <a:gd name="connsiteY1878" fmla="*/ 4085086 h 5775587"/>
              <a:gd name="connsiteX1879" fmla="*/ 4749205 w 6050173"/>
              <a:gd name="connsiteY1879" fmla="*/ 4101313 h 5775587"/>
              <a:gd name="connsiteX1880" fmla="*/ 4733563 w 6050173"/>
              <a:gd name="connsiteY1880" fmla="*/ 4104239 h 5775587"/>
              <a:gd name="connsiteX1881" fmla="*/ 4726540 w 6050173"/>
              <a:gd name="connsiteY1881" fmla="*/ 4092215 h 5775587"/>
              <a:gd name="connsiteX1882" fmla="*/ 4736170 w 6050173"/>
              <a:gd name="connsiteY1882" fmla="*/ 4050024 h 5775587"/>
              <a:gd name="connsiteX1883" fmla="*/ 4740426 w 6050173"/>
              <a:gd name="connsiteY1883" fmla="*/ 4044012 h 5775587"/>
              <a:gd name="connsiteX1884" fmla="*/ 4749844 w 6050173"/>
              <a:gd name="connsiteY1884" fmla="*/ 4024061 h 5775587"/>
              <a:gd name="connsiteX1885" fmla="*/ 4751067 w 6050173"/>
              <a:gd name="connsiteY1885" fmla="*/ 3988680 h 5775587"/>
              <a:gd name="connsiteX1886" fmla="*/ 4760112 w 6050173"/>
              <a:gd name="connsiteY1886" fmla="*/ 3963727 h 5775587"/>
              <a:gd name="connsiteX1887" fmla="*/ 4757664 w 6050173"/>
              <a:gd name="connsiteY1887" fmla="*/ 3926325 h 5775587"/>
              <a:gd name="connsiteX1888" fmla="*/ 4750535 w 6050173"/>
              <a:gd name="connsiteY1888" fmla="*/ 3919408 h 5775587"/>
              <a:gd name="connsiteX1889" fmla="*/ 4779265 w 6050173"/>
              <a:gd name="connsiteY1889" fmla="*/ 3895998 h 5775587"/>
              <a:gd name="connsiteX1890" fmla="*/ 4780170 w 6050173"/>
              <a:gd name="connsiteY1890" fmla="*/ 3878548 h 5775587"/>
              <a:gd name="connsiteX1891" fmla="*/ 4791289 w 6050173"/>
              <a:gd name="connsiteY1891" fmla="*/ 3843752 h 5775587"/>
              <a:gd name="connsiteX1892" fmla="*/ 4794109 w 6050173"/>
              <a:gd name="connsiteY1892" fmla="*/ 3836836 h 5775587"/>
              <a:gd name="connsiteX1893" fmla="*/ 4814646 w 6050173"/>
              <a:gd name="connsiteY1893" fmla="*/ 3788792 h 5775587"/>
              <a:gd name="connsiteX1894" fmla="*/ 4832523 w 6050173"/>
              <a:gd name="connsiteY1894" fmla="*/ 3734524 h 5775587"/>
              <a:gd name="connsiteX1895" fmla="*/ 4828745 w 6050173"/>
              <a:gd name="connsiteY1895" fmla="*/ 3712392 h 5775587"/>
              <a:gd name="connsiteX1896" fmla="*/ 4817998 w 6050173"/>
              <a:gd name="connsiteY1896" fmla="*/ 3709997 h 5775587"/>
              <a:gd name="connsiteX1897" fmla="*/ 4796450 w 6050173"/>
              <a:gd name="connsiteY1897" fmla="*/ 3749475 h 5775587"/>
              <a:gd name="connsiteX1898" fmla="*/ 4791289 w 6050173"/>
              <a:gd name="connsiteY1898" fmla="*/ 3765968 h 5775587"/>
              <a:gd name="connsiteX1899" fmla="*/ 4779425 w 6050173"/>
              <a:gd name="connsiteY1899" fmla="*/ 3790389 h 5775587"/>
              <a:gd name="connsiteX1900" fmla="*/ 4775860 w 6050173"/>
              <a:gd name="connsiteY1900" fmla="*/ 3799433 h 5775587"/>
              <a:gd name="connsiteX1901" fmla="*/ 4763411 w 6050173"/>
              <a:gd name="connsiteY1901" fmla="*/ 3823056 h 5775587"/>
              <a:gd name="connsiteX1902" fmla="*/ 4758995 w 6050173"/>
              <a:gd name="connsiteY1902" fmla="*/ 3831675 h 5775587"/>
              <a:gd name="connsiteX1903" fmla="*/ 4748939 w 6050173"/>
              <a:gd name="connsiteY1903" fmla="*/ 3850988 h 5775587"/>
              <a:gd name="connsiteX1904" fmla="*/ 4744949 w 6050173"/>
              <a:gd name="connsiteY1904" fmla="*/ 3862746 h 5775587"/>
              <a:gd name="connsiteX1905" fmla="*/ 4711058 w 6050173"/>
              <a:gd name="connsiteY1905" fmla="*/ 3898712 h 5775587"/>
              <a:gd name="connsiteX1906" fmla="*/ 4701428 w 6050173"/>
              <a:gd name="connsiteY1906" fmla="*/ 3912492 h 5775587"/>
              <a:gd name="connsiteX1907" fmla="*/ 4685733 w 6050173"/>
              <a:gd name="connsiteY1907" fmla="*/ 3940690 h 5775587"/>
              <a:gd name="connsiteX1908" fmla="*/ 4665036 w 6050173"/>
              <a:gd name="connsiteY1908" fmla="*/ 3961014 h 5775587"/>
              <a:gd name="connsiteX1909" fmla="*/ 4638913 w 6050173"/>
              <a:gd name="connsiteY1909" fmla="*/ 3993043 h 5775587"/>
              <a:gd name="connsiteX1910" fmla="*/ 4625080 w 6050173"/>
              <a:gd name="connsiteY1910" fmla="*/ 4012781 h 5775587"/>
              <a:gd name="connsiteX1911" fmla="*/ 4608906 w 6050173"/>
              <a:gd name="connsiteY1911" fmla="*/ 4030924 h 5775587"/>
              <a:gd name="connsiteX1912" fmla="*/ 4578207 w 6050173"/>
              <a:gd name="connsiteY1912" fmla="*/ 4040022 h 5775587"/>
              <a:gd name="connsiteX1913" fmla="*/ 4578580 w 6050173"/>
              <a:gd name="connsiteY1913" fmla="*/ 4012728 h 5775587"/>
              <a:gd name="connsiteX1914" fmla="*/ 4598052 w 6050173"/>
              <a:gd name="connsiteY1914" fmla="*/ 3994000 h 5775587"/>
              <a:gd name="connsiteX1915" fmla="*/ 4606565 w 6050173"/>
              <a:gd name="connsiteY1915" fmla="*/ 3982508 h 5775587"/>
              <a:gd name="connsiteX1916" fmla="*/ 4615769 w 6050173"/>
              <a:gd name="connsiteY1916" fmla="*/ 3965057 h 5775587"/>
              <a:gd name="connsiteX1917" fmla="*/ 4635934 w 6050173"/>
              <a:gd name="connsiteY1917" fmla="*/ 3926751 h 5775587"/>
              <a:gd name="connsiteX1918" fmla="*/ 4637583 w 6050173"/>
              <a:gd name="connsiteY1918" fmla="*/ 3917227 h 5775587"/>
              <a:gd name="connsiteX1919" fmla="*/ 4662855 w 6050173"/>
              <a:gd name="connsiteY1919" fmla="*/ 3900148 h 5775587"/>
              <a:gd name="connsiteX1920" fmla="*/ 4682594 w 6050173"/>
              <a:gd name="connsiteY1920" fmla="*/ 3872004 h 5775587"/>
              <a:gd name="connsiteX1921" fmla="*/ 4695097 w 6050173"/>
              <a:gd name="connsiteY1921" fmla="*/ 3841997 h 5775587"/>
              <a:gd name="connsiteX1922" fmla="*/ 4699991 w 6050173"/>
              <a:gd name="connsiteY1922" fmla="*/ 3827738 h 5775587"/>
              <a:gd name="connsiteX1923" fmla="*/ 4724093 w 6050173"/>
              <a:gd name="connsiteY1923" fmla="*/ 3785600 h 5775587"/>
              <a:gd name="connsiteX1924" fmla="*/ 4767614 w 6050173"/>
              <a:gd name="connsiteY1924" fmla="*/ 3716595 h 5775587"/>
              <a:gd name="connsiteX1925" fmla="*/ 4769902 w 6050173"/>
              <a:gd name="connsiteY1925" fmla="*/ 3712125 h 5775587"/>
              <a:gd name="connsiteX1926" fmla="*/ 4782245 w 6050173"/>
              <a:gd name="connsiteY1926" fmla="*/ 3685417 h 5775587"/>
              <a:gd name="connsiteX1927" fmla="*/ 4785065 w 6050173"/>
              <a:gd name="connsiteY1927" fmla="*/ 3678607 h 5775587"/>
              <a:gd name="connsiteX1928" fmla="*/ 4797674 w 6050173"/>
              <a:gd name="connsiteY1928" fmla="*/ 3655303 h 5775587"/>
              <a:gd name="connsiteX1929" fmla="*/ 4801611 w 6050173"/>
              <a:gd name="connsiteY1929" fmla="*/ 3646365 h 5775587"/>
              <a:gd name="connsiteX1930" fmla="*/ 4813263 w 6050173"/>
              <a:gd name="connsiteY1930" fmla="*/ 3624871 h 5775587"/>
              <a:gd name="connsiteX1931" fmla="*/ 4818104 w 6050173"/>
              <a:gd name="connsiteY1931" fmla="*/ 3613485 h 5775587"/>
              <a:gd name="connsiteX1932" fmla="*/ 4829384 w 6050173"/>
              <a:gd name="connsiteY1932" fmla="*/ 3591459 h 5775587"/>
              <a:gd name="connsiteX1933" fmla="*/ 4833853 w 6050173"/>
              <a:gd name="connsiteY1933" fmla="*/ 3579913 h 5775587"/>
              <a:gd name="connsiteX1934" fmla="*/ 4844440 w 6050173"/>
              <a:gd name="connsiteY1934" fmla="*/ 3557355 h 5775587"/>
              <a:gd name="connsiteX1935" fmla="*/ 4852368 w 6050173"/>
              <a:gd name="connsiteY1935" fmla="*/ 3536020 h 5775587"/>
              <a:gd name="connsiteX1936" fmla="*/ 4858646 w 6050173"/>
              <a:gd name="connsiteY1936" fmla="*/ 3525273 h 5775587"/>
              <a:gd name="connsiteX1937" fmla="*/ 4872532 w 6050173"/>
              <a:gd name="connsiteY1937" fmla="*/ 3484838 h 5775587"/>
              <a:gd name="connsiteX1938" fmla="*/ 4875671 w 6050173"/>
              <a:gd name="connsiteY1938" fmla="*/ 3469994 h 5775587"/>
              <a:gd name="connsiteX1939" fmla="*/ 4878651 w 6050173"/>
              <a:gd name="connsiteY1939" fmla="*/ 3439508 h 5775587"/>
              <a:gd name="connsiteX1940" fmla="*/ 4882588 w 6050173"/>
              <a:gd name="connsiteY1940" fmla="*/ 3422430 h 5775587"/>
              <a:gd name="connsiteX1941" fmla="*/ 4891154 w 6050173"/>
              <a:gd name="connsiteY1941" fmla="*/ 3388219 h 5775587"/>
              <a:gd name="connsiteX1942" fmla="*/ 4893282 w 6050173"/>
              <a:gd name="connsiteY1942" fmla="*/ 3349966 h 5775587"/>
              <a:gd name="connsiteX1943" fmla="*/ 4901582 w 6050173"/>
              <a:gd name="connsiteY1943" fmla="*/ 3315755 h 5775587"/>
              <a:gd name="connsiteX1944" fmla="*/ 4906583 w 6050173"/>
              <a:gd name="connsiteY1944" fmla="*/ 3296336 h 5775587"/>
              <a:gd name="connsiteX1945" fmla="*/ 4908658 w 6050173"/>
              <a:gd name="connsiteY1945" fmla="*/ 3263243 h 5775587"/>
              <a:gd name="connsiteX1946" fmla="*/ 4914936 w 6050173"/>
              <a:gd name="connsiteY1946" fmla="*/ 3230948 h 5775587"/>
              <a:gd name="connsiteX1947" fmla="*/ 4923235 w 6050173"/>
              <a:gd name="connsiteY1947" fmla="*/ 3188757 h 5775587"/>
              <a:gd name="connsiteX1948" fmla="*/ 4924832 w 6050173"/>
              <a:gd name="connsiteY1948" fmla="*/ 3158165 h 5775587"/>
              <a:gd name="connsiteX1949" fmla="*/ 4929035 w 6050173"/>
              <a:gd name="connsiteY1949" fmla="*/ 3138533 h 5775587"/>
              <a:gd name="connsiteX1950" fmla="*/ 4938080 w 6050173"/>
              <a:gd name="connsiteY1950" fmla="*/ 3102088 h 5775587"/>
              <a:gd name="connsiteX1951" fmla="*/ 4941006 w 6050173"/>
              <a:gd name="connsiteY1951" fmla="*/ 3051118 h 5775587"/>
              <a:gd name="connsiteX1952" fmla="*/ 4944730 w 6050173"/>
              <a:gd name="connsiteY1952" fmla="*/ 3028666 h 5775587"/>
              <a:gd name="connsiteX1953" fmla="*/ 4953615 w 6050173"/>
              <a:gd name="connsiteY1953" fmla="*/ 2986848 h 5775587"/>
              <a:gd name="connsiteX1954" fmla="*/ 4957446 w 6050173"/>
              <a:gd name="connsiteY1954" fmla="*/ 2907840 h 5775587"/>
              <a:gd name="connsiteX1955" fmla="*/ 4965213 w 6050173"/>
              <a:gd name="connsiteY1955" fmla="*/ 2862989 h 5775587"/>
              <a:gd name="connsiteX1956" fmla="*/ 4967661 w 6050173"/>
              <a:gd name="connsiteY1956" fmla="*/ 2850646 h 5775587"/>
              <a:gd name="connsiteX1957" fmla="*/ 4970747 w 6050173"/>
              <a:gd name="connsiteY1957" fmla="*/ 2761422 h 5775587"/>
              <a:gd name="connsiteX1958" fmla="*/ 4967927 w 6050173"/>
              <a:gd name="connsiteY1958" fmla="*/ 2587924 h 5775587"/>
              <a:gd name="connsiteX1959" fmla="*/ 4965746 w 6050173"/>
              <a:gd name="connsiteY1959" fmla="*/ 2570420 h 5775587"/>
              <a:gd name="connsiteX1960" fmla="*/ 4956967 w 6050173"/>
              <a:gd name="connsiteY1960" fmla="*/ 2523441 h 5775587"/>
              <a:gd name="connsiteX1961" fmla="*/ 4953083 w 6050173"/>
              <a:gd name="connsiteY1961" fmla="*/ 2469971 h 5775587"/>
              <a:gd name="connsiteX1962" fmla="*/ 4948933 w 6050173"/>
              <a:gd name="connsiteY1962" fmla="*/ 2452892 h 5775587"/>
              <a:gd name="connsiteX1963" fmla="*/ 4940846 w 6050173"/>
              <a:gd name="connsiteY1963" fmla="*/ 2418789 h 5775587"/>
              <a:gd name="connsiteX1964" fmla="*/ 4940899 w 6050173"/>
              <a:gd name="connsiteY1964" fmla="*/ 2385589 h 5775587"/>
              <a:gd name="connsiteX1965" fmla="*/ 4927439 w 6050173"/>
              <a:gd name="connsiteY1965" fmla="*/ 2324883 h 5775587"/>
              <a:gd name="connsiteX1966" fmla="*/ 4923235 w 6050173"/>
              <a:gd name="connsiteY1966" fmla="*/ 2307858 h 5775587"/>
              <a:gd name="connsiteX1967" fmla="*/ 4916851 w 6050173"/>
              <a:gd name="connsiteY1967" fmla="*/ 2291897 h 5775587"/>
              <a:gd name="connsiteX1968" fmla="*/ 4908764 w 6050173"/>
              <a:gd name="connsiteY1968" fmla="*/ 2274233 h 5775587"/>
              <a:gd name="connsiteX1969" fmla="*/ 4908445 w 6050173"/>
              <a:gd name="connsiteY1969" fmla="*/ 2241087 h 5775587"/>
              <a:gd name="connsiteX1970" fmla="*/ 4898389 w 6050173"/>
              <a:gd name="connsiteY1970" fmla="*/ 2210867 h 5775587"/>
              <a:gd name="connsiteX1971" fmla="*/ 4893069 w 6050173"/>
              <a:gd name="connsiteY1971" fmla="*/ 2200014 h 5775587"/>
              <a:gd name="connsiteX1972" fmla="*/ 4887589 w 6050173"/>
              <a:gd name="connsiteY1972" fmla="*/ 2183361 h 5775587"/>
              <a:gd name="connsiteX1973" fmla="*/ 4875724 w 6050173"/>
              <a:gd name="connsiteY1973" fmla="*/ 2153460 h 5775587"/>
              <a:gd name="connsiteX1974" fmla="*/ 4867637 w 6050173"/>
              <a:gd name="connsiteY1974" fmla="*/ 2132338 h 5775587"/>
              <a:gd name="connsiteX1975" fmla="*/ 4863328 w 6050173"/>
              <a:gd name="connsiteY1975" fmla="*/ 2123347 h 5775587"/>
              <a:gd name="connsiteX1976" fmla="*/ 4847792 w 6050173"/>
              <a:gd name="connsiteY1976" fmla="*/ 2070302 h 5775587"/>
              <a:gd name="connsiteX1977" fmla="*/ 4846409 w 6050173"/>
              <a:gd name="connsiteY1977" fmla="*/ 2065407 h 5775587"/>
              <a:gd name="connsiteX1978" fmla="*/ 4830767 w 6050173"/>
              <a:gd name="connsiteY1978" fmla="*/ 2015023 h 5775587"/>
              <a:gd name="connsiteX1979" fmla="*/ 4829118 w 6050173"/>
              <a:gd name="connsiteY1979" fmla="*/ 2007628 h 5775587"/>
              <a:gd name="connsiteX1980" fmla="*/ 4809219 w 6050173"/>
              <a:gd name="connsiteY1980" fmla="*/ 1959318 h 5775587"/>
              <a:gd name="connsiteX1981" fmla="*/ 4803367 w 6050173"/>
              <a:gd name="connsiteY1981" fmla="*/ 1954796 h 5775587"/>
              <a:gd name="connsiteX1982" fmla="*/ 4799004 w 6050173"/>
              <a:gd name="connsiteY1982" fmla="*/ 1948890 h 5775587"/>
              <a:gd name="connsiteX1983" fmla="*/ 4783575 w 6050173"/>
              <a:gd name="connsiteY1983" fmla="*/ 1912499 h 5775587"/>
              <a:gd name="connsiteX1984" fmla="*/ 4781021 w 6050173"/>
              <a:gd name="connsiteY1984" fmla="*/ 1905370 h 5775587"/>
              <a:gd name="connsiteX1985" fmla="*/ 4771285 w 6050173"/>
              <a:gd name="connsiteY1985" fmla="*/ 1882332 h 5775587"/>
              <a:gd name="connsiteX1986" fmla="*/ 4765645 w 6050173"/>
              <a:gd name="connsiteY1986" fmla="*/ 1871159 h 5775587"/>
              <a:gd name="connsiteX1987" fmla="*/ 4743938 w 6050173"/>
              <a:gd name="connsiteY1987" fmla="*/ 1823382 h 5775587"/>
              <a:gd name="connsiteX1988" fmla="*/ 4729413 w 6050173"/>
              <a:gd name="connsiteY1988" fmla="*/ 1797259 h 5775587"/>
              <a:gd name="connsiteX1989" fmla="*/ 4715793 w 6050173"/>
              <a:gd name="connsiteY1989" fmla="*/ 1770444 h 5775587"/>
              <a:gd name="connsiteX1990" fmla="*/ 4713186 w 6050173"/>
              <a:gd name="connsiteY1990" fmla="*/ 1766241 h 5775587"/>
              <a:gd name="connsiteX1991" fmla="*/ 4699778 w 6050173"/>
              <a:gd name="connsiteY1991" fmla="*/ 1745279 h 5775587"/>
              <a:gd name="connsiteX1992" fmla="*/ 4686584 w 6050173"/>
              <a:gd name="connsiteY1992" fmla="*/ 1724423 h 5775587"/>
              <a:gd name="connsiteX1993" fmla="*/ 4673389 w 6050173"/>
              <a:gd name="connsiteY1993" fmla="*/ 1703141 h 5775587"/>
              <a:gd name="connsiteX1994" fmla="*/ 4655141 w 6050173"/>
              <a:gd name="connsiteY1994" fmla="*/ 1680583 h 5775587"/>
              <a:gd name="connsiteX1995" fmla="*/ 4635082 w 6050173"/>
              <a:gd name="connsiteY1995" fmla="*/ 1643340 h 5775587"/>
              <a:gd name="connsiteX1996" fmla="*/ 4631837 w 6050173"/>
              <a:gd name="connsiteY1996" fmla="*/ 1639722 h 5775587"/>
              <a:gd name="connsiteX1997" fmla="*/ 4610662 w 6050173"/>
              <a:gd name="connsiteY1997" fmla="*/ 1612801 h 5775587"/>
              <a:gd name="connsiteX1998" fmla="*/ 4592094 w 6050173"/>
              <a:gd name="connsiteY1998" fmla="*/ 1586518 h 5775587"/>
              <a:gd name="connsiteX1999" fmla="*/ 4570865 w 6050173"/>
              <a:gd name="connsiteY1999" fmla="*/ 1559065 h 5775587"/>
              <a:gd name="connsiteX2000" fmla="*/ 4547349 w 6050173"/>
              <a:gd name="connsiteY2000" fmla="*/ 1533314 h 5775587"/>
              <a:gd name="connsiteX2001" fmla="*/ 4526174 w 6050173"/>
              <a:gd name="connsiteY2001" fmla="*/ 1506286 h 5775587"/>
              <a:gd name="connsiteX2002" fmla="*/ 4515107 w 6050173"/>
              <a:gd name="connsiteY2002" fmla="*/ 1493890 h 5775587"/>
              <a:gd name="connsiteX2003" fmla="*/ 4505424 w 6050173"/>
              <a:gd name="connsiteY2003" fmla="*/ 1480429 h 5775587"/>
              <a:gd name="connsiteX2004" fmla="*/ 4480472 w 6050173"/>
              <a:gd name="connsiteY2004" fmla="*/ 1457711 h 5775587"/>
              <a:gd name="connsiteX2005" fmla="*/ 4462595 w 6050173"/>
              <a:gd name="connsiteY2005" fmla="*/ 1437866 h 5775587"/>
              <a:gd name="connsiteX2006" fmla="*/ 4442378 w 6050173"/>
              <a:gd name="connsiteY2006" fmla="*/ 1416478 h 5775587"/>
              <a:gd name="connsiteX2007" fmla="*/ 4398005 w 6050173"/>
              <a:gd name="connsiteY2007" fmla="*/ 1370988 h 5775587"/>
              <a:gd name="connsiteX2008" fmla="*/ 4378905 w 6050173"/>
              <a:gd name="connsiteY2008" fmla="*/ 1352420 h 5775587"/>
              <a:gd name="connsiteX2009" fmla="*/ 4365604 w 6050173"/>
              <a:gd name="connsiteY2009" fmla="*/ 1338800 h 5775587"/>
              <a:gd name="connsiteX2010" fmla="*/ 4349909 w 6050173"/>
              <a:gd name="connsiteY2010" fmla="*/ 1327255 h 5775587"/>
              <a:gd name="connsiteX2011" fmla="*/ 4328893 w 6050173"/>
              <a:gd name="connsiteY2011" fmla="*/ 1307303 h 5775587"/>
              <a:gd name="connsiteX2012" fmla="*/ 4269092 w 6050173"/>
              <a:gd name="connsiteY2012" fmla="*/ 1258355 h 5775587"/>
              <a:gd name="connsiteX2013" fmla="*/ 4248236 w 6050173"/>
              <a:gd name="connsiteY2013" fmla="*/ 1242075 h 5775587"/>
              <a:gd name="connsiteX2014" fmla="*/ 4227220 w 6050173"/>
              <a:gd name="connsiteY2014" fmla="*/ 1228295 h 5775587"/>
              <a:gd name="connsiteX2015" fmla="*/ 4207056 w 6050173"/>
              <a:gd name="connsiteY2015" fmla="*/ 1211217 h 5775587"/>
              <a:gd name="connsiteX2016" fmla="*/ 4176251 w 6050173"/>
              <a:gd name="connsiteY2016" fmla="*/ 1191425 h 5775587"/>
              <a:gd name="connsiteX2017" fmla="*/ 4163907 w 6050173"/>
              <a:gd name="connsiteY2017" fmla="*/ 1182859 h 5775587"/>
              <a:gd name="connsiteX2018" fmla="*/ 4137837 w 6050173"/>
              <a:gd name="connsiteY2018" fmla="*/ 1163918 h 5775587"/>
              <a:gd name="connsiteX2019" fmla="*/ 4096019 w 6050173"/>
              <a:gd name="connsiteY2019" fmla="*/ 1141785 h 5775587"/>
              <a:gd name="connsiteX2020" fmla="*/ 4087293 w 6050173"/>
              <a:gd name="connsiteY2020" fmla="*/ 1136731 h 5775587"/>
              <a:gd name="connsiteX2021" fmla="*/ 4041272 w 6050173"/>
              <a:gd name="connsiteY2021" fmla="*/ 1111619 h 5775587"/>
              <a:gd name="connsiteX2022" fmla="*/ 4033238 w 6050173"/>
              <a:gd name="connsiteY2022" fmla="*/ 1106351 h 5775587"/>
              <a:gd name="connsiteX2023" fmla="*/ 4016000 w 6050173"/>
              <a:gd name="connsiteY2023" fmla="*/ 1097041 h 5775587"/>
              <a:gd name="connsiteX2024" fmla="*/ 3995410 w 6050173"/>
              <a:gd name="connsiteY2024" fmla="*/ 1084272 h 5775587"/>
              <a:gd name="connsiteX2025" fmla="*/ 3971522 w 6050173"/>
              <a:gd name="connsiteY2025" fmla="*/ 1076557 h 5775587"/>
              <a:gd name="connsiteX2026" fmla="*/ 3968489 w 6050173"/>
              <a:gd name="connsiteY2026" fmla="*/ 1072620 h 5775587"/>
              <a:gd name="connsiteX2027" fmla="*/ 3960349 w 6050173"/>
              <a:gd name="connsiteY2027" fmla="*/ 1067512 h 5775587"/>
              <a:gd name="connsiteX2028" fmla="*/ 3928373 w 6050173"/>
              <a:gd name="connsiteY2028" fmla="*/ 1050700 h 5775587"/>
              <a:gd name="connsiteX2029" fmla="*/ 3921936 w 6050173"/>
              <a:gd name="connsiteY2029" fmla="*/ 1043517 h 5775587"/>
              <a:gd name="connsiteX2030" fmla="*/ 3908156 w 6050173"/>
              <a:gd name="connsiteY2030" fmla="*/ 1034526 h 5775587"/>
              <a:gd name="connsiteX2031" fmla="*/ 3887832 w 6050173"/>
              <a:gd name="connsiteY2031" fmla="*/ 1032770 h 5775587"/>
              <a:gd name="connsiteX2032" fmla="*/ 3873520 w 6050173"/>
              <a:gd name="connsiteY2032" fmla="*/ 1028407 h 5775587"/>
              <a:gd name="connsiteX2033" fmla="*/ 3851174 w 6050173"/>
              <a:gd name="connsiteY2033" fmla="*/ 1016862 h 5775587"/>
              <a:gd name="connsiteX2034" fmla="*/ 3841863 w 6050173"/>
              <a:gd name="connsiteY2034" fmla="*/ 1009201 h 5775587"/>
              <a:gd name="connsiteX2035" fmla="*/ 3811111 w 6050173"/>
              <a:gd name="connsiteY2035" fmla="*/ 981960 h 5775587"/>
              <a:gd name="connsiteX2036" fmla="*/ 3782009 w 6050173"/>
              <a:gd name="connsiteY2036" fmla="*/ 968234 h 5775587"/>
              <a:gd name="connsiteX2037" fmla="*/ 3770410 w 6050173"/>
              <a:gd name="connsiteY2037" fmla="*/ 963765 h 5775587"/>
              <a:gd name="connsiteX2038" fmla="*/ 3746043 w 6050173"/>
              <a:gd name="connsiteY2038" fmla="*/ 952326 h 5775587"/>
              <a:gd name="connsiteX2039" fmla="*/ 3736679 w 6050173"/>
              <a:gd name="connsiteY2039" fmla="*/ 949080 h 5775587"/>
              <a:gd name="connsiteX2040" fmla="*/ 3707576 w 6050173"/>
              <a:gd name="connsiteY2040" fmla="*/ 936950 h 5775587"/>
              <a:gd name="connsiteX2041" fmla="*/ 3695978 w 6050173"/>
              <a:gd name="connsiteY2041" fmla="*/ 932534 h 5775587"/>
              <a:gd name="connsiteX2042" fmla="*/ 3662938 w 6050173"/>
              <a:gd name="connsiteY2042" fmla="*/ 920988 h 5775587"/>
              <a:gd name="connsiteX2043" fmla="*/ 3650648 w 6050173"/>
              <a:gd name="connsiteY2043" fmla="*/ 918169 h 5775587"/>
              <a:gd name="connsiteX2044" fmla="*/ 3597125 w 6050173"/>
              <a:gd name="connsiteY2044" fmla="*/ 904336 h 5775587"/>
              <a:gd name="connsiteX2045" fmla="*/ 3584835 w 6050173"/>
              <a:gd name="connsiteY2045" fmla="*/ 901303 h 5775587"/>
              <a:gd name="connsiteX2046" fmla="*/ 3535781 w 6050173"/>
              <a:gd name="connsiteY2046" fmla="*/ 890077 h 5775587"/>
              <a:gd name="connsiteX2047" fmla="*/ 3498538 w 6050173"/>
              <a:gd name="connsiteY2047" fmla="*/ 882788 h 5775587"/>
              <a:gd name="connsiteX2048" fmla="*/ 3471829 w 6050173"/>
              <a:gd name="connsiteY2048" fmla="*/ 876084 h 5775587"/>
              <a:gd name="connsiteX2049" fmla="*/ 3441343 w 6050173"/>
              <a:gd name="connsiteY2049" fmla="*/ 873371 h 5775587"/>
              <a:gd name="connsiteX2050" fmla="*/ 3389257 w 6050173"/>
              <a:gd name="connsiteY2050" fmla="*/ 863635 h 5775587"/>
              <a:gd name="connsiteX2051" fmla="*/ 3371752 w 6050173"/>
              <a:gd name="connsiteY2051" fmla="*/ 861028 h 5775587"/>
              <a:gd name="connsiteX2052" fmla="*/ 3275028 w 6050173"/>
              <a:gd name="connsiteY2052" fmla="*/ 855548 h 5775587"/>
              <a:gd name="connsiteX2053" fmla="*/ 3248000 w 6050173"/>
              <a:gd name="connsiteY2053" fmla="*/ 849748 h 5775587"/>
              <a:gd name="connsiteX2054" fmla="*/ 3223313 w 6050173"/>
              <a:gd name="connsiteY2054" fmla="*/ 844534 h 5775587"/>
              <a:gd name="connsiteX2055" fmla="*/ 3103498 w 6050173"/>
              <a:gd name="connsiteY2055" fmla="*/ 839906 h 5775587"/>
              <a:gd name="connsiteX2056" fmla="*/ 3069341 w 6050173"/>
              <a:gd name="connsiteY2056" fmla="*/ 832351 h 5775587"/>
              <a:gd name="connsiteX2057" fmla="*/ 3030608 w 6050173"/>
              <a:gd name="connsiteY2057" fmla="*/ 832883 h 5775587"/>
              <a:gd name="connsiteX2058" fmla="*/ 2980597 w 6050173"/>
              <a:gd name="connsiteY2058" fmla="*/ 834426 h 5775587"/>
              <a:gd name="connsiteX2059" fmla="*/ 2929042 w 6050173"/>
              <a:gd name="connsiteY2059" fmla="*/ 832457 h 5775587"/>
              <a:gd name="connsiteX2060" fmla="*/ 2889831 w 6050173"/>
              <a:gd name="connsiteY2060" fmla="*/ 841821 h 5775587"/>
              <a:gd name="connsiteX2061" fmla="*/ 2860409 w 6050173"/>
              <a:gd name="connsiteY2061" fmla="*/ 848365 h 5775587"/>
              <a:gd name="connsiteX2062" fmla="*/ 2831891 w 6050173"/>
              <a:gd name="connsiteY2062" fmla="*/ 857090 h 5775587"/>
              <a:gd name="connsiteX2063" fmla="*/ 2752990 w 6050173"/>
              <a:gd name="connsiteY2063" fmla="*/ 861453 h 5775587"/>
              <a:gd name="connsiteX2064" fmla="*/ 2730697 w 6050173"/>
              <a:gd name="connsiteY2064" fmla="*/ 864752 h 5775587"/>
              <a:gd name="connsiteX2065" fmla="*/ 2679408 w 6050173"/>
              <a:gd name="connsiteY2065" fmla="*/ 875020 h 5775587"/>
              <a:gd name="connsiteX2066" fmla="*/ 2651955 w 6050173"/>
              <a:gd name="connsiteY2066" fmla="*/ 878691 h 5775587"/>
              <a:gd name="connsiteX2067" fmla="*/ 2619501 w 6050173"/>
              <a:gd name="connsiteY2067" fmla="*/ 892524 h 5775587"/>
              <a:gd name="connsiteX2068" fmla="*/ 2566776 w 6050173"/>
              <a:gd name="connsiteY2068" fmla="*/ 906570 h 5775587"/>
              <a:gd name="connsiteX2069" fmla="*/ 2541983 w 6050173"/>
              <a:gd name="connsiteY2069" fmla="*/ 910614 h 5775587"/>
              <a:gd name="connsiteX2070" fmla="*/ 2498674 w 6050173"/>
              <a:gd name="connsiteY2070" fmla="*/ 923170 h 5775587"/>
              <a:gd name="connsiteX2071" fmla="*/ 2479840 w 6050173"/>
              <a:gd name="connsiteY2071" fmla="*/ 929235 h 5775587"/>
              <a:gd name="connsiteX2072" fmla="*/ 2456590 w 6050173"/>
              <a:gd name="connsiteY2072" fmla="*/ 937854 h 5775587"/>
              <a:gd name="connsiteX2073" fmla="*/ 2424934 w 6050173"/>
              <a:gd name="connsiteY2073" fmla="*/ 949931 h 5775587"/>
              <a:gd name="connsiteX2074" fmla="*/ 2420411 w 6050173"/>
              <a:gd name="connsiteY2074" fmla="*/ 951900 h 5775587"/>
              <a:gd name="connsiteX2075" fmla="*/ 2383381 w 6050173"/>
              <a:gd name="connsiteY2075" fmla="*/ 966052 h 5775587"/>
              <a:gd name="connsiteX2076" fmla="*/ 2329326 w 6050173"/>
              <a:gd name="connsiteY2076" fmla="*/ 984993 h 5775587"/>
              <a:gd name="connsiteX2077" fmla="*/ 2321878 w 6050173"/>
              <a:gd name="connsiteY2077" fmla="*/ 986642 h 5775587"/>
              <a:gd name="connsiteX2078" fmla="*/ 2315493 w 6050173"/>
              <a:gd name="connsiteY2078" fmla="*/ 990367 h 5775587"/>
              <a:gd name="connsiteX2079" fmla="*/ 2295861 w 6050173"/>
              <a:gd name="connsiteY2079" fmla="*/ 1000954 h 5775587"/>
              <a:gd name="connsiteX2080" fmla="*/ 2281815 w 6050173"/>
              <a:gd name="connsiteY2080" fmla="*/ 1006221 h 5775587"/>
              <a:gd name="connsiteX2081" fmla="*/ 2246381 w 6050173"/>
              <a:gd name="connsiteY2081" fmla="*/ 1019416 h 5775587"/>
              <a:gd name="connsiteX2082" fmla="*/ 2211851 w 6050173"/>
              <a:gd name="connsiteY2082" fmla="*/ 1034207 h 5775587"/>
              <a:gd name="connsiteX2083" fmla="*/ 2197540 w 6050173"/>
              <a:gd name="connsiteY2083" fmla="*/ 1038623 h 5775587"/>
              <a:gd name="connsiteX2084" fmla="*/ 2152422 w 6050173"/>
              <a:gd name="connsiteY2084" fmla="*/ 1064054 h 5775587"/>
              <a:gd name="connsiteX2085" fmla="*/ 2127683 w 6050173"/>
              <a:gd name="connsiteY2085" fmla="*/ 1075599 h 5775587"/>
              <a:gd name="connsiteX2086" fmla="*/ 2103315 w 6050173"/>
              <a:gd name="connsiteY2086" fmla="*/ 1091986 h 5775587"/>
              <a:gd name="connsiteX2087" fmla="*/ 2081555 w 6050173"/>
              <a:gd name="connsiteY2087" fmla="*/ 1098530 h 5775587"/>
              <a:gd name="connsiteX2088" fmla="*/ 2064529 w 6050173"/>
              <a:gd name="connsiteY2088" fmla="*/ 1112630 h 5775587"/>
              <a:gd name="connsiteX2089" fmla="*/ 2022817 w 6050173"/>
              <a:gd name="connsiteY2089" fmla="*/ 1134869 h 5775587"/>
              <a:gd name="connsiteX2090" fmla="*/ 1999408 w 6050173"/>
              <a:gd name="connsiteY2090" fmla="*/ 1148861 h 5775587"/>
              <a:gd name="connsiteX2091" fmla="*/ 1978765 w 6050173"/>
              <a:gd name="connsiteY2091" fmla="*/ 1162907 h 5775587"/>
              <a:gd name="connsiteX2092" fmla="*/ 1958707 w 6050173"/>
              <a:gd name="connsiteY2092" fmla="*/ 1176847 h 5775587"/>
              <a:gd name="connsiteX2093" fmla="*/ 1944182 w 6050173"/>
              <a:gd name="connsiteY2093" fmla="*/ 1189988 h 5775587"/>
              <a:gd name="connsiteX2094" fmla="*/ 1921783 w 6050173"/>
              <a:gd name="connsiteY2094" fmla="*/ 1205949 h 5775587"/>
              <a:gd name="connsiteX2095" fmla="*/ 1898267 w 6050173"/>
              <a:gd name="connsiteY2095" fmla="*/ 1222975 h 5775587"/>
              <a:gd name="connsiteX2096" fmla="*/ 1886562 w 6050173"/>
              <a:gd name="connsiteY2096" fmla="*/ 1230476 h 5775587"/>
              <a:gd name="connsiteX2097" fmla="*/ 1864216 w 6050173"/>
              <a:gd name="connsiteY2097" fmla="*/ 1252769 h 5775587"/>
              <a:gd name="connsiteX2098" fmla="*/ 1812715 w 6050173"/>
              <a:gd name="connsiteY2098" fmla="*/ 1292299 h 5775587"/>
              <a:gd name="connsiteX2099" fmla="*/ 1809682 w 6050173"/>
              <a:gd name="connsiteY2099" fmla="*/ 1306399 h 5775587"/>
              <a:gd name="connsiteX2100" fmla="*/ 1789039 w 6050173"/>
              <a:gd name="connsiteY2100" fmla="*/ 1321721 h 5775587"/>
              <a:gd name="connsiteX2101" fmla="*/ 1774833 w 6050173"/>
              <a:gd name="connsiteY2101" fmla="*/ 1324222 h 5775587"/>
              <a:gd name="connsiteX2102" fmla="*/ 1762011 w 6050173"/>
              <a:gd name="connsiteY2102" fmla="*/ 1336193 h 5775587"/>
              <a:gd name="connsiteX2103" fmla="*/ 1759191 w 6050173"/>
              <a:gd name="connsiteY2103" fmla="*/ 1352686 h 5775587"/>
              <a:gd name="connsiteX2104" fmla="*/ 887496 w 6050173"/>
              <a:gd name="connsiteY2104" fmla="*/ 2340366 h 5775587"/>
              <a:gd name="connsiteX2105" fmla="*/ 873291 w 6050173"/>
              <a:gd name="connsiteY2105" fmla="*/ 2340525 h 5775587"/>
              <a:gd name="connsiteX2106" fmla="*/ 871961 w 6050173"/>
              <a:gd name="connsiteY2106" fmla="*/ 2383461 h 5775587"/>
              <a:gd name="connsiteX2107" fmla="*/ 883400 w 6050173"/>
              <a:gd name="connsiteY2107" fmla="*/ 2377183 h 5775587"/>
              <a:gd name="connsiteX2108" fmla="*/ 886911 w 6050173"/>
              <a:gd name="connsiteY2108" fmla="*/ 2339568 h 5775587"/>
              <a:gd name="connsiteX2109" fmla="*/ 895743 w 6050173"/>
              <a:gd name="connsiteY2109" fmla="*/ 2319829 h 5775587"/>
              <a:gd name="connsiteX2110" fmla="*/ 887922 w 6050173"/>
              <a:gd name="connsiteY2110" fmla="*/ 2313977 h 5775587"/>
              <a:gd name="connsiteX2111" fmla="*/ 887496 w 6050173"/>
              <a:gd name="connsiteY2111" fmla="*/ 2340366 h 5775587"/>
              <a:gd name="connsiteX2112" fmla="*/ 3126110 w 6050173"/>
              <a:gd name="connsiteY2112" fmla="*/ 5076597 h 5775587"/>
              <a:gd name="connsiteX2113" fmla="*/ 3125258 w 6050173"/>
              <a:gd name="connsiteY2113" fmla="*/ 5072233 h 5775587"/>
              <a:gd name="connsiteX2114" fmla="*/ 3122013 w 6050173"/>
              <a:gd name="connsiteY2114" fmla="*/ 5070212 h 5775587"/>
              <a:gd name="connsiteX2115" fmla="*/ 3122917 w 6050173"/>
              <a:gd name="connsiteY2115" fmla="*/ 5073617 h 5775587"/>
              <a:gd name="connsiteX2116" fmla="*/ 3126748 w 6050173"/>
              <a:gd name="connsiteY2116" fmla="*/ 5076011 h 5775587"/>
              <a:gd name="connsiteX2117" fmla="*/ 3129781 w 6050173"/>
              <a:gd name="connsiteY2117" fmla="*/ 5088141 h 5775587"/>
              <a:gd name="connsiteX2118" fmla="*/ 3175908 w 6050173"/>
              <a:gd name="connsiteY2118" fmla="*/ 5091547 h 5775587"/>
              <a:gd name="connsiteX2119" fmla="*/ 3188305 w 6050173"/>
              <a:gd name="connsiteY2119" fmla="*/ 5090057 h 5775587"/>
              <a:gd name="connsiteX2120" fmla="*/ 3192402 w 6050173"/>
              <a:gd name="connsiteY2120" fmla="*/ 5084577 h 5775587"/>
              <a:gd name="connsiteX2121" fmla="*/ 3188465 w 6050173"/>
              <a:gd name="connsiteY2121" fmla="*/ 5076330 h 5775587"/>
              <a:gd name="connsiteX2122" fmla="*/ 3181389 w 6050173"/>
              <a:gd name="connsiteY2122" fmla="*/ 5074362 h 5775587"/>
              <a:gd name="connsiteX2123" fmla="*/ 3126110 w 6050173"/>
              <a:gd name="connsiteY2123" fmla="*/ 5076597 h 5775587"/>
              <a:gd name="connsiteX2124" fmla="*/ 3969340 w 6050173"/>
              <a:gd name="connsiteY2124" fmla="*/ 636134 h 5775587"/>
              <a:gd name="connsiteX2125" fmla="*/ 3980300 w 6050173"/>
              <a:gd name="connsiteY2125" fmla="*/ 641880 h 5775587"/>
              <a:gd name="connsiteX2126" fmla="*/ 3968755 w 6050173"/>
              <a:gd name="connsiteY2126" fmla="*/ 636773 h 5775587"/>
              <a:gd name="connsiteX2127" fmla="*/ 3967425 w 6050173"/>
              <a:gd name="connsiteY2127" fmla="*/ 624110 h 5775587"/>
              <a:gd name="connsiteX2128" fmla="*/ 3947048 w 6050173"/>
              <a:gd name="connsiteY2128" fmla="*/ 620545 h 5775587"/>
              <a:gd name="connsiteX2129" fmla="*/ 3931193 w 6050173"/>
              <a:gd name="connsiteY2129" fmla="*/ 609426 h 5775587"/>
              <a:gd name="connsiteX2130" fmla="*/ 3914008 w 6050173"/>
              <a:gd name="connsiteY2130" fmla="*/ 606978 h 5775587"/>
              <a:gd name="connsiteX2131" fmla="*/ 3906081 w 6050173"/>
              <a:gd name="connsiteY2131" fmla="*/ 611767 h 5775587"/>
              <a:gd name="connsiteX2132" fmla="*/ 3923319 w 6050173"/>
              <a:gd name="connsiteY2132" fmla="*/ 624163 h 5775587"/>
              <a:gd name="connsiteX2133" fmla="*/ 3939599 w 6050173"/>
              <a:gd name="connsiteY2133" fmla="*/ 634325 h 5775587"/>
              <a:gd name="connsiteX2134" fmla="*/ 3969340 w 6050173"/>
              <a:gd name="connsiteY2134" fmla="*/ 636134 h 5775587"/>
              <a:gd name="connsiteX2135" fmla="*/ 1170808 w 6050173"/>
              <a:gd name="connsiteY2135" fmla="*/ 2132764 h 5775587"/>
              <a:gd name="connsiteX2136" fmla="*/ 1183896 w 6050173"/>
              <a:gd name="connsiteY2136" fmla="*/ 2127975 h 5775587"/>
              <a:gd name="connsiteX2137" fmla="*/ 1199166 w 6050173"/>
              <a:gd name="connsiteY2137" fmla="*/ 2096691 h 5775587"/>
              <a:gd name="connsiteX2138" fmla="*/ 1203795 w 6050173"/>
              <a:gd name="connsiteY2138" fmla="*/ 2077325 h 5775587"/>
              <a:gd name="connsiteX2139" fmla="*/ 1215393 w 6050173"/>
              <a:gd name="connsiteY2139" fmla="*/ 2059129 h 5775587"/>
              <a:gd name="connsiteX2140" fmla="*/ 1231993 w 6050173"/>
              <a:gd name="connsiteY2140" fmla="*/ 2017630 h 5775587"/>
              <a:gd name="connsiteX2141" fmla="*/ 1233482 w 6050173"/>
              <a:gd name="connsiteY2141" fmla="*/ 2010288 h 5775587"/>
              <a:gd name="connsiteX2142" fmla="*/ 1238750 w 6050173"/>
              <a:gd name="connsiteY2142" fmla="*/ 1996348 h 5775587"/>
              <a:gd name="connsiteX2143" fmla="*/ 1250933 w 6050173"/>
              <a:gd name="connsiteY2143" fmla="*/ 1969108 h 5775587"/>
              <a:gd name="connsiteX2144" fmla="*/ 1257584 w 6050173"/>
              <a:gd name="connsiteY2144" fmla="*/ 1955754 h 5775587"/>
              <a:gd name="connsiteX2145" fmla="*/ 1265139 w 6050173"/>
              <a:gd name="connsiteY2145" fmla="*/ 1932184 h 5775587"/>
              <a:gd name="connsiteX2146" fmla="*/ 1259606 w 6050173"/>
              <a:gd name="connsiteY2146" fmla="*/ 1925162 h 5775587"/>
              <a:gd name="connsiteX2147" fmla="*/ 1251944 w 6050173"/>
              <a:gd name="connsiteY2147" fmla="*/ 1929577 h 5775587"/>
              <a:gd name="connsiteX2148" fmla="*/ 1239441 w 6050173"/>
              <a:gd name="connsiteY2148" fmla="*/ 1953785 h 5775587"/>
              <a:gd name="connsiteX2149" fmla="*/ 1225874 w 6050173"/>
              <a:gd name="connsiteY2149" fmla="*/ 1977301 h 5775587"/>
              <a:gd name="connsiteX2150" fmla="*/ 1204699 w 6050173"/>
              <a:gd name="connsiteY2150" fmla="*/ 2019120 h 5775587"/>
              <a:gd name="connsiteX2151" fmla="*/ 1202039 w 6050173"/>
              <a:gd name="connsiteY2151" fmla="*/ 2031250 h 5775587"/>
              <a:gd name="connsiteX2152" fmla="*/ 1200336 w 6050173"/>
              <a:gd name="connsiteY2152" fmla="*/ 2041253 h 5775587"/>
              <a:gd name="connsiteX2153" fmla="*/ 1197570 w 6050173"/>
              <a:gd name="connsiteY2153" fmla="*/ 2048116 h 5775587"/>
              <a:gd name="connsiteX2154" fmla="*/ 1186397 w 6050173"/>
              <a:gd name="connsiteY2154" fmla="*/ 2077378 h 5775587"/>
              <a:gd name="connsiteX2155" fmla="*/ 1176448 w 6050173"/>
              <a:gd name="connsiteY2155" fmla="*/ 2101693 h 5775587"/>
              <a:gd name="connsiteX2156" fmla="*/ 1172936 w 6050173"/>
              <a:gd name="connsiteY2156" fmla="*/ 2110631 h 5775587"/>
              <a:gd name="connsiteX2157" fmla="*/ 1171500 w 6050173"/>
              <a:gd name="connsiteY2157" fmla="*/ 2133455 h 5775587"/>
              <a:gd name="connsiteX2158" fmla="*/ 1157081 w 6050173"/>
              <a:gd name="connsiteY2158" fmla="*/ 2140798 h 5775587"/>
              <a:gd name="connsiteX2159" fmla="*/ 1145696 w 6050173"/>
              <a:gd name="connsiteY2159" fmla="*/ 2160057 h 5775587"/>
              <a:gd name="connsiteX2160" fmla="*/ 1142237 w 6050173"/>
              <a:gd name="connsiteY2160" fmla="*/ 2169208 h 5775587"/>
              <a:gd name="connsiteX2161" fmla="*/ 1145111 w 6050173"/>
              <a:gd name="connsiteY2161" fmla="*/ 2175540 h 5775587"/>
              <a:gd name="connsiteX2162" fmla="*/ 1151814 w 6050173"/>
              <a:gd name="connsiteY2162" fmla="*/ 2174582 h 5775587"/>
              <a:gd name="connsiteX2163" fmla="*/ 1160061 w 6050173"/>
              <a:gd name="connsiteY2163" fmla="*/ 2165644 h 5775587"/>
              <a:gd name="connsiteX2164" fmla="*/ 1170861 w 6050173"/>
              <a:gd name="connsiteY2164" fmla="*/ 2147714 h 5775587"/>
              <a:gd name="connsiteX2165" fmla="*/ 1170808 w 6050173"/>
              <a:gd name="connsiteY2165" fmla="*/ 2132764 h 5775587"/>
              <a:gd name="connsiteX2166" fmla="*/ 3366751 w 6050173"/>
              <a:gd name="connsiteY2166" fmla="*/ 5233708 h 5775587"/>
              <a:gd name="connsiteX2167" fmla="*/ 3450761 w 6050173"/>
              <a:gd name="connsiteY2167" fmla="*/ 5232112 h 5775587"/>
              <a:gd name="connsiteX2168" fmla="*/ 3460603 w 6050173"/>
              <a:gd name="connsiteY2168" fmla="*/ 5230143 h 5775587"/>
              <a:gd name="connsiteX2169" fmla="*/ 3530141 w 6050173"/>
              <a:gd name="connsiteY2169" fmla="*/ 5217800 h 5775587"/>
              <a:gd name="connsiteX2170" fmla="*/ 3553072 w 6050173"/>
              <a:gd name="connsiteY2170" fmla="*/ 5217055 h 5775587"/>
              <a:gd name="connsiteX2171" fmla="*/ 3573928 w 6050173"/>
              <a:gd name="connsiteY2171" fmla="*/ 5209447 h 5775587"/>
              <a:gd name="connsiteX2172" fmla="*/ 3590155 w 6050173"/>
              <a:gd name="connsiteY2172" fmla="*/ 5203967 h 5775587"/>
              <a:gd name="connsiteX2173" fmla="*/ 3620694 w 6050173"/>
              <a:gd name="connsiteY2173" fmla="*/ 5202317 h 5775587"/>
              <a:gd name="connsiteX2174" fmla="*/ 3642561 w 6050173"/>
              <a:gd name="connsiteY2174" fmla="*/ 5197156 h 5775587"/>
              <a:gd name="connsiteX2175" fmla="*/ 3676292 w 6050173"/>
              <a:gd name="connsiteY2175" fmla="*/ 5188112 h 5775587"/>
              <a:gd name="connsiteX2176" fmla="*/ 3746203 w 6050173"/>
              <a:gd name="connsiteY2176" fmla="*/ 5167894 h 5775587"/>
              <a:gd name="connsiteX2177" fmla="*/ 3748171 w 6050173"/>
              <a:gd name="connsiteY2177" fmla="*/ 5166352 h 5775587"/>
              <a:gd name="connsiteX2178" fmla="*/ 3768229 w 6050173"/>
              <a:gd name="connsiteY2178" fmla="*/ 5156296 h 5775587"/>
              <a:gd name="connsiteX2179" fmla="*/ 3791479 w 6050173"/>
              <a:gd name="connsiteY2179" fmla="*/ 5146666 h 5775587"/>
              <a:gd name="connsiteX2180" fmla="*/ 3805259 w 6050173"/>
              <a:gd name="connsiteY2180" fmla="*/ 5140867 h 5775587"/>
              <a:gd name="connsiteX2181" fmla="*/ 3838618 w 6050173"/>
              <a:gd name="connsiteY2181" fmla="*/ 5129002 h 5775587"/>
              <a:gd name="connsiteX2182" fmla="*/ 3858091 w 6050173"/>
              <a:gd name="connsiteY2182" fmla="*/ 5123788 h 5775587"/>
              <a:gd name="connsiteX2183" fmla="*/ 3917413 w 6050173"/>
              <a:gd name="connsiteY2183" fmla="*/ 5104103 h 5775587"/>
              <a:gd name="connsiteX2184" fmla="*/ 3920871 w 6050173"/>
              <a:gd name="connsiteY2184" fmla="*/ 5100697 h 5775587"/>
              <a:gd name="connsiteX2185" fmla="*/ 3937258 w 6050173"/>
              <a:gd name="connsiteY2185" fmla="*/ 5091440 h 5775587"/>
              <a:gd name="connsiteX2186" fmla="*/ 3953645 w 6050173"/>
              <a:gd name="connsiteY2186" fmla="*/ 5086705 h 5775587"/>
              <a:gd name="connsiteX2187" fmla="*/ 3986153 w 6050173"/>
              <a:gd name="connsiteY2187" fmla="*/ 5076490 h 5775587"/>
              <a:gd name="connsiteX2188" fmla="*/ 4002167 w 6050173"/>
              <a:gd name="connsiteY2188" fmla="*/ 5074415 h 5775587"/>
              <a:gd name="connsiteX2189" fmla="*/ 4018182 w 6050173"/>
              <a:gd name="connsiteY2189" fmla="*/ 5046908 h 5775587"/>
              <a:gd name="connsiteX2190" fmla="*/ 4087613 w 6050173"/>
              <a:gd name="connsiteY2190" fmla="*/ 4998333 h 5775587"/>
              <a:gd name="connsiteX2191" fmla="*/ 4052871 w 6050173"/>
              <a:gd name="connsiteY2191" fmla="*/ 5001525 h 5775587"/>
              <a:gd name="connsiteX2192" fmla="*/ 4024407 w 6050173"/>
              <a:gd name="connsiteY2192" fmla="*/ 5021849 h 5775587"/>
              <a:gd name="connsiteX2193" fmla="*/ 3986578 w 6050173"/>
              <a:gd name="connsiteY2193" fmla="*/ 5041109 h 5775587"/>
              <a:gd name="connsiteX2194" fmla="*/ 3945984 w 6050173"/>
              <a:gd name="connsiteY2194" fmla="*/ 5058294 h 5775587"/>
              <a:gd name="connsiteX2195" fmla="*/ 3895280 w 6050173"/>
              <a:gd name="connsiteY2195" fmla="*/ 5078512 h 5775587"/>
              <a:gd name="connsiteX2196" fmla="*/ 3888843 w 6050173"/>
              <a:gd name="connsiteY2196" fmla="*/ 5082289 h 5775587"/>
              <a:gd name="connsiteX2197" fmla="*/ 3862666 w 6050173"/>
              <a:gd name="connsiteY2197" fmla="*/ 5090642 h 5775587"/>
              <a:gd name="connsiteX2198" fmla="*/ 3825211 w 6050173"/>
              <a:gd name="connsiteY2198" fmla="*/ 5103411 h 5775587"/>
              <a:gd name="connsiteX2199" fmla="*/ 3815634 w 6050173"/>
              <a:gd name="connsiteY2199" fmla="*/ 5106018 h 5775587"/>
              <a:gd name="connsiteX2200" fmla="*/ 3780253 w 6050173"/>
              <a:gd name="connsiteY2200" fmla="*/ 5118627 h 5775587"/>
              <a:gd name="connsiteX2201" fmla="*/ 3768389 w 6050173"/>
              <a:gd name="connsiteY2201" fmla="*/ 5122352 h 5775587"/>
              <a:gd name="connsiteX2202" fmla="*/ 3753811 w 6050173"/>
              <a:gd name="connsiteY2202" fmla="*/ 5126342 h 5775587"/>
              <a:gd name="connsiteX2203" fmla="*/ 3711513 w 6050173"/>
              <a:gd name="connsiteY2203" fmla="*/ 5142090 h 5775587"/>
              <a:gd name="connsiteX2204" fmla="*/ 3702096 w 6050173"/>
              <a:gd name="connsiteY2204" fmla="*/ 5145495 h 5775587"/>
              <a:gd name="connsiteX2205" fmla="*/ 3671504 w 6050173"/>
              <a:gd name="connsiteY2205" fmla="*/ 5156403 h 5775587"/>
              <a:gd name="connsiteX2206" fmla="*/ 3641976 w 6050173"/>
              <a:gd name="connsiteY2206" fmla="*/ 5169756 h 5775587"/>
              <a:gd name="connsiteX2207" fmla="*/ 3639475 w 6050173"/>
              <a:gd name="connsiteY2207" fmla="*/ 5170289 h 5775587"/>
              <a:gd name="connsiteX2208" fmla="*/ 3591326 w 6050173"/>
              <a:gd name="connsiteY2208" fmla="*/ 5184228 h 5775587"/>
              <a:gd name="connsiteX2209" fmla="*/ 3576588 w 6050173"/>
              <a:gd name="connsiteY2209" fmla="*/ 5187207 h 5775587"/>
              <a:gd name="connsiteX2210" fmla="*/ 3551157 w 6050173"/>
              <a:gd name="connsiteY2210" fmla="*/ 5188910 h 5775587"/>
              <a:gd name="connsiteX2211" fmla="*/ 3531631 w 6050173"/>
              <a:gd name="connsiteY2211" fmla="*/ 5193326 h 5775587"/>
              <a:gd name="connsiteX2212" fmla="*/ 3492845 w 6050173"/>
              <a:gd name="connsiteY2212" fmla="*/ 5203009 h 5775587"/>
              <a:gd name="connsiteX2213" fmla="*/ 3459699 w 6050173"/>
              <a:gd name="connsiteY2213" fmla="*/ 5204445 h 5775587"/>
              <a:gd name="connsiteX2214" fmla="*/ 3443365 w 6050173"/>
              <a:gd name="connsiteY2214" fmla="*/ 5209925 h 5775587"/>
              <a:gd name="connsiteX2215" fmla="*/ 3417774 w 6050173"/>
              <a:gd name="connsiteY2215" fmla="*/ 5218864 h 5775587"/>
              <a:gd name="connsiteX2216" fmla="*/ 3368614 w 6050173"/>
              <a:gd name="connsiteY2216" fmla="*/ 5220938 h 5775587"/>
              <a:gd name="connsiteX2217" fmla="*/ 3367390 w 6050173"/>
              <a:gd name="connsiteY2217" fmla="*/ 5234452 h 5775587"/>
              <a:gd name="connsiteX2218" fmla="*/ 3327008 w 6050173"/>
              <a:gd name="connsiteY2218" fmla="*/ 5235517 h 5775587"/>
              <a:gd name="connsiteX2219" fmla="*/ 3320677 w 6050173"/>
              <a:gd name="connsiteY2219" fmla="*/ 5246264 h 5775587"/>
              <a:gd name="connsiteX2220" fmla="*/ 3352546 w 6050173"/>
              <a:gd name="connsiteY2220" fmla="*/ 5248498 h 5775587"/>
              <a:gd name="connsiteX2221" fmla="*/ 3366751 w 6050173"/>
              <a:gd name="connsiteY2221" fmla="*/ 5233708 h 5775587"/>
              <a:gd name="connsiteX2222" fmla="*/ 1215127 w 6050173"/>
              <a:gd name="connsiteY2222" fmla="*/ 3738142 h 5775587"/>
              <a:gd name="connsiteX2223" fmla="*/ 1212999 w 6050173"/>
              <a:gd name="connsiteY2223" fmla="*/ 3710582 h 5775587"/>
              <a:gd name="connsiteX2224" fmla="*/ 1201773 w 6050173"/>
              <a:gd name="connsiteY2224" fmla="*/ 3680895 h 5775587"/>
              <a:gd name="connsiteX2225" fmla="*/ 1197517 w 6050173"/>
              <a:gd name="connsiteY2225" fmla="*/ 3663976 h 5775587"/>
              <a:gd name="connsiteX2226" fmla="*/ 1186078 w 6050173"/>
              <a:gd name="connsiteY2226" fmla="*/ 3631308 h 5775587"/>
              <a:gd name="connsiteX2227" fmla="*/ 1182194 w 6050173"/>
              <a:gd name="connsiteY2227" fmla="*/ 3616996 h 5775587"/>
              <a:gd name="connsiteX2228" fmla="*/ 1170755 w 6050173"/>
              <a:gd name="connsiteY2228" fmla="*/ 3587415 h 5775587"/>
              <a:gd name="connsiteX2229" fmla="*/ 1167137 w 6050173"/>
              <a:gd name="connsiteY2229" fmla="*/ 3572837 h 5775587"/>
              <a:gd name="connsiteX2230" fmla="*/ 1154634 w 6050173"/>
              <a:gd name="connsiteY2230" fmla="*/ 3532615 h 5775587"/>
              <a:gd name="connsiteX2231" fmla="*/ 1148994 w 6050173"/>
              <a:gd name="connsiteY2231" fmla="*/ 3515962 h 5775587"/>
              <a:gd name="connsiteX2232" fmla="*/ 1140216 w 6050173"/>
              <a:gd name="connsiteY2232" fmla="*/ 3487126 h 5775587"/>
              <a:gd name="connsiteX2233" fmla="*/ 1132501 w 6050173"/>
              <a:gd name="connsiteY2233" fmla="*/ 3452543 h 5775587"/>
              <a:gd name="connsiteX2234" fmla="*/ 1124254 w 6050173"/>
              <a:gd name="connsiteY2234" fmla="*/ 3423440 h 5775587"/>
              <a:gd name="connsiteX2235" fmla="*/ 1111539 w 6050173"/>
              <a:gd name="connsiteY2235" fmla="*/ 3366725 h 5775587"/>
              <a:gd name="connsiteX2236" fmla="*/ 1107602 w 6050173"/>
              <a:gd name="connsiteY2236" fmla="*/ 3344273 h 5775587"/>
              <a:gd name="connsiteX2237" fmla="*/ 1104463 w 6050173"/>
              <a:gd name="connsiteY2237" fmla="*/ 3311286 h 5775587"/>
              <a:gd name="connsiteX2238" fmla="*/ 1099887 w 6050173"/>
              <a:gd name="connsiteY2238" fmla="*/ 3294314 h 5775587"/>
              <a:gd name="connsiteX2239" fmla="*/ 1091640 w 6050173"/>
              <a:gd name="connsiteY2239" fmla="*/ 3259998 h 5775587"/>
              <a:gd name="connsiteX2240" fmla="*/ 1088714 w 6050173"/>
              <a:gd name="connsiteY2240" fmla="*/ 3216743 h 5775587"/>
              <a:gd name="connsiteX2241" fmla="*/ 1083607 w 6050173"/>
              <a:gd name="connsiteY2241" fmla="*/ 3194716 h 5775587"/>
              <a:gd name="connsiteX2242" fmla="*/ 1075520 w 6050173"/>
              <a:gd name="connsiteY2242" fmla="*/ 3155079 h 5775587"/>
              <a:gd name="connsiteX2243" fmla="*/ 1074030 w 6050173"/>
              <a:gd name="connsiteY2243" fmla="*/ 3093841 h 5775587"/>
              <a:gd name="connsiteX2244" fmla="*/ 1065251 w 6050173"/>
              <a:gd name="connsiteY2244" fmla="*/ 3065696 h 5775587"/>
              <a:gd name="connsiteX2245" fmla="*/ 1061687 w 6050173"/>
              <a:gd name="connsiteY2245" fmla="*/ 3051438 h 5775587"/>
              <a:gd name="connsiteX2246" fmla="*/ 1061048 w 6050173"/>
              <a:gd name="connsiteY2246" fmla="*/ 3023399 h 5775587"/>
              <a:gd name="connsiteX2247" fmla="*/ 1061527 w 6050173"/>
              <a:gd name="connsiteY2247" fmla="*/ 2671295 h 5775587"/>
              <a:gd name="connsiteX2248" fmla="*/ 1066581 w 6050173"/>
              <a:gd name="connsiteY2248" fmla="*/ 2649481 h 5775587"/>
              <a:gd name="connsiteX2249" fmla="*/ 1074402 w 6050173"/>
              <a:gd name="connsiteY2249" fmla="*/ 2618038 h 5775587"/>
              <a:gd name="connsiteX2250" fmla="*/ 1075041 w 6050173"/>
              <a:gd name="connsiteY2250" fmla="*/ 2572123 h 5775587"/>
              <a:gd name="connsiteX2251" fmla="*/ 1073498 w 6050173"/>
              <a:gd name="connsiteY2251" fmla="*/ 2547542 h 5775587"/>
              <a:gd name="connsiteX2252" fmla="*/ 1061367 w 6050173"/>
              <a:gd name="connsiteY2252" fmla="*/ 2551799 h 5775587"/>
              <a:gd name="connsiteX2253" fmla="*/ 1045087 w 6050173"/>
              <a:gd name="connsiteY2253" fmla="*/ 2567653 h 5775587"/>
              <a:gd name="connsiteX2254" fmla="*/ 1043810 w 6050173"/>
              <a:gd name="connsiteY2254" fmla="*/ 2587498 h 5775587"/>
              <a:gd name="connsiteX2255" fmla="*/ 1041841 w 6050173"/>
              <a:gd name="connsiteY2255" fmla="*/ 2702260 h 5775587"/>
              <a:gd name="connsiteX2256" fmla="*/ 1037319 w 6050173"/>
              <a:gd name="connsiteY2256" fmla="*/ 2727000 h 5775587"/>
              <a:gd name="connsiteX2257" fmla="*/ 1030509 w 6050173"/>
              <a:gd name="connsiteY2257" fmla="*/ 2763976 h 5775587"/>
              <a:gd name="connsiteX2258" fmla="*/ 1029232 w 6050173"/>
              <a:gd name="connsiteY2258" fmla="*/ 2781640 h 5775587"/>
              <a:gd name="connsiteX2259" fmla="*/ 1028274 w 6050173"/>
              <a:gd name="connsiteY2259" fmla="*/ 2804252 h 5775587"/>
              <a:gd name="connsiteX2260" fmla="*/ 1029498 w 6050173"/>
              <a:gd name="connsiteY2260" fmla="*/ 2822022 h 5775587"/>
              <a:gd name="connsiteX2261" fmla="*/ 1026997 w 6050173"/>
              <a:gd name="connsiteY2261" fmla="*/ 2931622 h 5775587"/>
              <a:gd name="connsiteX2262" fmla="*/ 1028753 w 6050173"/>
              <a:gd name="connsiteY2262" fmla="*/ 2977484 h 5775587"/>
              <a:gd name="connsiteX2263" fmla="*/ 1033754 w 6050173"/>
              <a:gd name="connsiteY2263" fmla="*/ 2994084 h 5775587"/>
              <a:gd name="connsiteX2264" fmla="*/ 1043278 w 6050173"/>
              <a:gd name="connsiteY2264" fmla="*/ 3030582 h 5775587"/>
              <a:gd name="connsiteX2265" fmla="*/ 1044502 w 6050173"/>
              <a:gd name="connsiteY2265" fmla="*/ 3086074 h 5775587"/>
              <a:gd name="connsiteX2266" fmla="*/ 1045300 w 6050173"/>
              <a:gd name="connsiteY2266" fmla="*/ 3152259 h 5775587"/>
              <a:gd name="connsiteX2267" fmla="*/ 1050939 w 6050173"/>
              <a:gd name="connsiteY2267" fmla="*/ 3168221 h 5775587"/>
              <a:gd name="connsiteX2268" fmla="*/ 1050141 w 6050173"/>
              <a:gd name="connsiteY2268" fmla="*/ 3197110 h 5775587"/>
              <a:gd name="connsiteX2269" fmla="*/ 1045619 w 6050173"/>
              <a:gd name="connsiteY2269" fmla="*/ 3210837 h 5775587"/>
              <a:gd name="connsiteX2270" fmla="*/ 1050939 w 6050173"/>
              <a:gd name="connsiteY2270" fmla="*/ 3227543 h 5775587"/>
              <a:gd name="connsiteX2271" fmla="*/ 1057962 w 6050173"/>
              <a:gd name="connsiteY2271" fmla="*/ 3251698 h 5775587"/>
              <a:gd name="connsiteX2272" fmla="*/ 1060197 w 6050173"/>
              <a:gd name="connsiteY2272" fmla="*/ 3282237 h 5775587"/>
              <a:gd name="connsiteX2273" fmla="*/ 1069827 w 6050173"/>
              <a:gd name="connsiteY2273" fmla="*/ 3312776 h 5775587"/>
              <a:gd name="connsiteX2274" fmla="*/ 1073711 w 6050173"/>
              <a:gd name="connsiteY2274" fmla="*/ 3327194 h 5775587"/>
              <a:gd name="connsiteX2275" fmla="*/ 1075998 w 6050173"/>
              <a:gd name="connsiteY2275" fmla="*/ 3357733 h 5775587"/>
              <a:gd name="connsiteX2276" fmla="*/ 1080095 w 6050173"/>
              <a:gd name="connsiteY2276" fmla="*/ 3371939 h 5775587"/>
              <a:gd name="connsiteX2277" fmla="*/ 1089831 w 6050173"/>
              <a:gd name="connsiteY2277" fmla="*/ 3399924 h 5775587"/>
              <a:gd name="connsiteX2278" fmla="*/ 1097067 w 6050173"/>
              <a:gd name="connsiteY2278" fmla="*/ 3431846 h 5775587"/>
              <a:gd name="connsiteX2279" fmla="*/ 1106538 w 6050173"/>
              <a:gd name="connsiteY2279" fmla="*/ 3460364 h 5775587"/>
              <a:gd name="connsiteX2280" fmla="*/ 1110953 w 6050173"/>
              <a:gd name="connsiteY2280" fmla="*/ 3480156 h 5775587"/>
              <a:gd name="connsiteX2281" fmla="*/ 1119307 w 6050173"/>
              <a:gd name="connsiteY2281" fmla="*/ 3529529 h 5775587"/>
              <a:gd name="connsiteX2282" fmla="*/ 1145696 w 6050173"/>
              <a:gd name="connsiteY2282" fmla="*/ 3609761 h 5775587"/>
              <a:gd name="connsiteX2283" fmla="*/ 1147664 w 6050173"/>
              <a:gd name="connsiteY2283" fmla="*/ 3611304 h 5775587"/>
              <a:gd name="connsiteX2284" fmla="*/ 1154368 w 6050173"/>
              <a:gd name="connsiteY2284" fmla="*/ 3627159 h 5775587"/>
              <a:gd name="connsiteX2285" fmla="*/ 1154847 w 6050173"/>
              <a:gd name="connsiteY2285" fmla="*/ 3644982 h 5775587"/>
              <a:gd name="connsiteX2286" fmla="*/ 1169584 w 6050173"/>
              <a:gd name="connsiteY2286" fmla="*/ 3694089 h 5775587"/>
              <a:gd name="connsiteX2287" fmla="*/ 1170542 w 6050173"/>
              <a:gd name="connsiteY2287" fmla="*/ 3696430 h 5775587"/>
              <a:gd name="connsiteX2288" fmla="*/ 1203209 w 6050173"/>
              <a:gd name="connsiteY2288" fmla="*/ 3736386 h 5775587"/>
              <a:gd name="connsiteX2289" fmla="*/ 1215127 w 6050173"/>
              <a:gd name="connsiteY2289" fmla="*/ 3738142 h 5775587"/>
              <a:gd name="connsiteX2290" fmla="*/ 2879828 w 6050173"/>
              <a:gd name="connsiteY2290" fmla="*/ 5504516 h 5775587"/>
              <a:gd name="connsiteX2291" fmla="*/ 2923562 w 6050173"/>
              <a:gd name="connsiteY2291" fmla="*/ 5495525 h 5775587"/>
              <a:gd name="connsiteX2292" fmla="*/ 2943194 w 6050173"/>
              <a:gd name="connsiteY2292" fmla="*/ 5491481 h 5775587"/>
              <a:gd name="connsiteX2293" fmla="*/ 3011934 w 6050173"/>
              <a:gd name="connsiteY2293" fmla="*/ 5487917 h 5775587"/>
              <a:gd name="connsiteX2294" fmla="*/ 3026671 w 6050173"/>
              <a:gd name="connsiteY2294" fmla="*/ 5485043 h 5775587"/>
              <a:gd name="connsiteX2295" fmla="*/ 3027735 w 6050173"/>
              <a:gd name="connsiteY2295" fmla="*/ 5482916 h 5775587"/>
              <a:gd name="connsiteX2296" fmla="*/ 3026086 w 6050173"/>
              <a:gd name="connsiteY2296" fmla="*/ 5478712 h 5775587"/>
              <a:gd name="connsiteX2297" fmla="*/ 3018903 w 6050173"/>
              <a:gd name="connsiteY2297" fmla="*/ 5476584 h 5775587"/>
              <a:gd name="connsiteX2298" fmla="*/ 2906749 w 6050173"/>
              <a:gd name="connsiteY2298" fmla="*/ 5474084 h 5775587"/>
              <a:gd name="connsiteX2299" fmla="*/ 2805343 w 6050173"/>
              <a:gd name="connsiteY2299" fmla="*/ 5467167 h 5775587"/>
              <a:gd name="connsiteX2300" fmla="*/ 2735007 w 6050173"/>
              <a:gd name="connsiteY2300" fmla="*/ 5458229 h 5775587"/>
              <a:gd name="connsiteX2301" fmla="*/ 2707021 w 6050173"/>
              <a:gd name="connsiteY2301" fmla="*/ 5456792 h 5775587"/>
              <a:gd name="connsiteX2302" fmla="*/ 2656903 w 6050173"/>
              <a:gd name="connsiteY2302" fmla="*/ 5449077 h 5775587"/>
              <a:gd name="connsiteX2303" fmla="*/ 2627534 w 6050173"/>
              <a:gd name="connsiteY2303" fmla="*/ 5443225 h 5775587"/>
              <a:gd name="connsiteX2304" fmla="*/ 2579172 w 6050173"/>
              <a:gd name="connsiteY2304" fmla="*/ 5440565 h 5775587"/>
              <a:gd name="connsiteX2305" fmla="*/ 2526607 w 6050173"/>
              <a:gd name="connsiteY2305" fmla="*/ 5432424 h 5775587"/>
              <a:gd name="connsiteX2306" fmla="*/ 2499526 w 6050173"/>
              <a:gd name="connsiteY2306" fmla="*/ 5427104 h 5775587"/>
              <a:gd name="connsiteX2307" fmla="*/ 2423125 w 6050173"/>
              <a:gd name="connsiteY2307" fmla="*/ 5424285 h 5775587"/>
              <a:gd name="connsiteX2308" fmla="*/ 2360610 w 6050173"/>
              <a:gd name="connsiteY2308" fmla="*/ 5414548 h 5775587"/>
              <a:gd name="connsiteX2309" fmla="*/ 2342999 w 6050173"/>
              <a:gd name="connsiteY2309" fmla="*/ 5412846 h 5775587"/>
              <a:gd name="connsiteX2310" fmla="*/ 2248775 w 6050173"/>
              <a:gd name="connsiteY2310" fmla="*/ 5409494 h 5775587"/>
              <a:gd name="connsiteX2311" fmla="*/ 2243774 w 6050173"/>
              <a:gd name="connsiteY2311" fmla="*/ 5409973 h 5775587"/>
              <a:gd name="connsiteX2312" fmla="*/ 2238453 w 6050173"/>
              <a:gd name="connsiteY2312" fmla="*/ 5414761 h 5775587"/>
              <a:gd name="connsiteX2313" fmla="*/ 2239039 w 6050173"/>
              <a:gd name="connsiteY2313" fmla="*/ 5421731 h 5775587"/>
              <a:gd name="connsiteX2314" fmla="*/ 2271493 w 6050173"/>
              <a:gd name="connsiteY2314" fmla="*/ 5443385 h 5775587"/>
              <a:gd name="connsiteX2315" fmla="*/ 2283517 w 6050173"/>
              <a:gd name="connsiteY2315" fmla="*/ 5446790 h 5775587"/>
              <a:gd name="connsiteX2316" fmla="*/ 2314961 w 6050173"/>
              <a:gd name="connsiteY2316" fmla="*/ 5455569 h 5775587"/>
              <a:gd name="connsiteX2317" fmla="*/ 2355662 w 6050173"/>
              <a:gd name="connsiteY2317" fmla="*/ 5457856 h 5775587"/>
              <a:gd name="connsiteX2318" fmla="*/ 2389340 w 6050173"/>
              <a:gd name="connsiteY2318" fmla="*/ 5466848 h 5775587"/>
              <a:gd name="connsiteX2319" fmla="*/ 2408440 w 6050173"/>
              <a:gd name="connsiteY2319" fmla="*/ 5472594 h 5775587"/>
              <a:gd name="connsiteX2320" fmla="*/ 2438873 w 6050173"/>
              <a:gd name="connsiteY2320" fmla="*/ 5475414 h 5775587"/>
              <a:gd name="connsiteX2321" fmla="*/ 2455792 w 6050173"/>
              <a:gd name="connsiteY2321" fmla="*/ 5479883 h 5775587"/>
              <a:gd name="connsiteX2322" fmla="*/ 2484788 w 6050173"/>
              <a:gd name="connsiteY2322" fmla="*/ 5487385 h 5775587"/>
              <a:gd name="connsiteX2323" fmla="*/ 2635196 w 6050173"/>
              <a:gd name="connsiteY2323" fmla="*/ 5489725 h 5775587"/>
              <a:gd name="connsiteX2324" fmla="*/ 2816249 w 6050173"/>
              <a:gd name="connsiteY2324" fmla="*/ 5491162 h 5775587"/>
              <a:gd name="connsiteX2325" fmla="*/ 2835988 w 6050173"/>
              <a:gd name="connsiteY2325" fmla="*/ 5493769 h 5775587"/>
              <a:gd name="connsiteX2326" fmla="*/ 2879828 w 6050173"/>
              <a:gd name="connsiteY2326" fmla="*/ 5504516 h 5775587"/>
              <a:gd name="connsiteX2327" fmla="*/ 3034971 w 6050173"/>
              <a:gd name="connsiteY2327" fmla="*/ 468754 h 5775587"/>
              <a:gd name="connsiteX2328" fmla="*/ 3042101 w 6050173"/>
              <a:gd name="connsiteY2328" fmla="*/ 471574 h 5775587"/>
              <a:gd name="connsiteX2329" fmla="*/ 3169524 w 6050173"/>
              <a:gd name="connsiteY2329" fmla="*/ 476203 h 5775587"/>
              <a:gd name="connsiteX2330" fmla="*/ 3271357 w 6050173"/>
              <a:gd name="connsiteY2330" fmla="*/ 480512 h 5775587"/>
              <a:gd name="connsiteX2331" fmla="*/ 3281306 w 6050173"/>
              <a:gd name="connsiteY2331" fmla="*/ 482428 h 5775587"/>
              <a:gd name="connsiteX2332" fmla="*/ 3326263 w 6050173"/>
              <a:gd name="connsiteY2332" fmla="*/ 489717 h 5775587"/>
              <a:gd name="connsiteX2333" fmla="*/ 3423041 w 6050173"/>
              <a:gd name="connsiteY2333" fmla="*/ 494292 h 5775587"/>
              <a:gd name="connsiteX2334" fmla="*/ 3452410 w 6050173"/>
              <a:gd name="connsiteY2334" fmla="*/ 501368 h 5775587"/>
              <a:gd name="connsiteX2335" fmla="*/ 3479384 w 6050173"/>
              <a:gd name="connsiteY2335" fmla="*/ 507753 h 5775587"/>
              <a:gd name="connsiteX2336" fmla="*/ 3512530 w 6050173"/>
              <a:gd name="connsiteY2336" fmla="*/ 508923 h 5775587"/>
              <a:gd name="connsiteX2337" fmla="*/ 3553551 w 6050173"/>
              <a:gd name="connsiteY2337" fmla="*/ 518819 h 5775587"/>
              <a:gd name="connsiteX2338" fmla="*/ 3560574 w 6050173"/>
              <a:gd name="connsiteY2338" fmla="*/ 521533 h 5775587"/>
              <a:gd name="connsiteX2339" fmla="*/ 3624152 w 6050173"/>
              <a:gd name="connsiteY2339" fmla="*/ 523342 h 5775587"/>
              <a:gd name="connsiteX2340" fmla="*/ 3628941 w 6050173"/>
              <a:gd name="connsiteY2340" fmla="*/ 512328 h 5775587"/>
              <a:gd name="connsiteX2341" fmla="*/ 3610479 w 6050173"/>
              <a:gd name="connsiteY2341" fmla="*/ 508604 h 5775587"/>
              <a:gd name="connsiteX2342" fmla="*/ 3591060 w 6050173"/>
              <a:gd name="connsiteY2342" fmla="*/ 503656 h 5775587"/>
              <a:gd name="connsiteX2343" fmla="*/ 3557541 w 6050173"/>
              <a:gd name="connsiteY2343" fmla="*/ 494079 h 5775587"/>
              <a:gd name="connsiteX2344" fmla="*/ 3519447 w 6050173"/>
              <a:gd name="connsiteY2344" fmla="*/ 490727 h 5775587"/>
              <a:gd name="connsiteX2345" fmla="*/ 3486939 w 6050173"/>
              <a:gd name="connsiteY2345" fmla="*/ 485567 h 5775587"/>
              <a:gd name="connsiteX2346" fmla="*/ 3437353 w 6050173"/>
              <a:gd name="connsiteY2346" fmla="*/ 476469 h 5775587"/>
              <a:gd name="connsiteX2347" fmla="*/ 3368667 w 6050173"/>
              <a:gd name="connsiteY2347" fmla="*/ 471840 h 5775587"/>
              <a:gd name="connsiteX2348" fmla="*/ 3351588 w 6050173"/>
              <a:gd name="connsiteY2348" fmla="*/ 467903 h 5775587"/>
              <a:gd name="connsiteX2349" fmla="*/ 3326955 w 6050173"/>
              <a:gd name="connsiteY2349" fmla="*/ 462795 h 5775587"/>
              <a:gd name="connsiteX2350" fmla="*/ 3171386 w 6050173"/>
              <a:gd name="connsiteY2350" fmla="*/ 460242 h 5775587"/>
              <a:gd name="connsiteX2351" fmla="*/ 3082110 w 6050173"/>
              <a:gd name="connsiteY2351" fmla="*/ 462050 h 5775587"/>
              <a:gd name="connsiteX2352" fmla="*/ 3041409 w 6050173"/>
              <a:gd name="connsiteY2352" fmla="*/ 464764 h 5775587"/>
              <a:gd name="connsiteX2353" fmla="*/ 3034971 w 6050173"/>
              <a:gd name="connsiteY2353" fmla="*/ 468754 h 5775587"/>
              <a:gd name="connsiteX2354" fmla="*/ 4851250 w 6050173"/>
              <a:gd name="connsiteY2354" fmla="*/ 4447618 h 5775587"/>
              <a:gd name="connsiteX2355" fmla="*/ 4876895 w 6050173"/>
              <a:gd name="connsiteY2355" fmla="*/ 4445437 h 5775587"/>
              <a:gd name="connsiteX2356" fmla="*/ 4885940 w 6050173"/>
              <a:gd name="connsiteY2356" fmla="*/ 4437190 h 5775587"/>
              <a:gd name="connsiteX2357" fmla="*/ 4908817 w 6050173"/>
              <a:gd name="connsiteY2357" fmla="*/ 4420484 h 5775587"/>
              <a:gd name="connsiteX2358" fmla="*/ 4914084 w 6050173"/>
              <a:gd name="connsiteY2358" fmla="*/ 4397127 h 5775587"/>
              <a:gd name="connsiteX2359" fmla="*/ 4926747 w 6050173"/>
              <a:gd name="connsiteY2359" fmla="*/ 4376112 h 5775587"/>
              <a:gd name="connsiteX2360" fmla="*/ 4944517 w 6050173"/>
              <a:gd name="connsiteY2360" fmla="*/ 4356746 h 5775587"/>
              <a:gd name="connsiteX2361" fmla="*/ 4988144 w 6050173"/>
              <a:gd name="connsiteY2361" fmla="*/ 4325515 h 5775587"/>
              <a:gd name="connsiteX2362" fmla="*/ 5001445 w 6050173"/>
              <a:gd name="connsiteY2362" fmla="*/ 4294923 h 5775587"/>
              <a:gd name="connsiteX2363" fmla="*/ 5005223 w 6050173"/>
              <a:gd name="connsiteY2363" fmla="*/ 4285931 h 5775587"/>
              <a:gd name="connsiteX2364" fmla="*/ 5008788 w 6050173"/>
              <a:gd name="connsiteY2364" fmla="*/ 4273907 h 5775587"/>
              <a:gd name="connsiteX2365" fmla="*/ 5023259 w 6050173"/>
              <a:gd name="connsiteY2365" fmla="*/ 4250657 h 5775587"/>
              <a:gd name="connsiteX2366" fmla="*/ 5041881 w 6050173"/>
              <a:gd name="connsiteY2366" fmla="*/ 4231823 h 5775587"/>
              <a:gd name="connsiteX2367" fmla="*/ 5049755 w 6050173"/>
              <a:gd name="connsiteY2367" fmla="*/ 4223257 h 5775587"/>
              <a:gd name="connsiteX2368" fmla="*/ 5070558 w 6050173"/>
              <a:gd name="connsiteY2368" fmla="*/ 4184630 h 5775587"/>
              <a:gd name="connsiteX2369" fmla="*/ 5082954 w 6050173"/>
              <a:gd name="connsiteY2369" fmla="*/ 4166914 h 5775587"/>
              <a:gd name="connsiteX2370" fmla="*/ 5097266 w 6050173"/>
              <a:gd name="connsiteY2370" fmla="*/ 4146909 h 5775587"/>
              <a:gd name="connsiteX2371" fmla="*/ 5110088 w 6050173"/>
              <a:gd name="connsiteY2371" fmla="*/ 4122488 h 5775587"/>
              <a:gd name="connsiteX2372" fmla="*/ 5112589 w 6050173"/>
              <a:gd name="connsiteY2372" fmla="*/ 4110677 h 5775587"/>
              <a:gd name="connsiteX2373" fmla="*/ 5107907 w 6050173"/>
              <a:gd name="connsiteY2373" fmla="*/ 4105835 h 5775587"/>
              <a:gd name="connsiteX2374" fmla="*/ 5103331 w 6050173"/>
              <a:gd name="connsiteY2374" fmla="*/ 4106474 h 5775587"/>
              <a:gd name="connsiteX2375" fmla="*/ 5082103 w 6050173"/>
              <a:gd name="connsiteY2375" fmla="*/ 4136268 h 5775587"/>
              <a:gd name="connsiteX2376" fmla="*/ 5077687 w 6050173"/>
              <a:gd name="connsiteY2376" fmla="*/ 4145153 h 5775587"/>
              <a:gd name="connsiteX2377" fmla="*/ 5061672 w 6050173"/>
              <a:gd name="connsiteY2377" fmla="*/ 4166435 h 5775587"/>
              <a:gd name="connsiteX2378" fmla="*/ 5048158 w 6050173"/>
              <a:gd name="connsiteY2378" fmla="*/ 4189845 h 5775587"/>
              <a:gd name="connsiteX2379" fmla="*/ 5028580 w 6050173"/>
              <a:gd name="connsiteY2379" fmla="*/ 4215010 h 5775587"/>
              <a:gd name="connsiteX2380" fmla="*/ 5017566 w 6050173"/>
              <a:gd name="connsiteY2380" fmla="*/ 4230759 h 5775587"/>
              <a:gd name="connsiteX2381" fmla="*/ 5004478 w 6050173"/>
              <a:gd name="connsiteY2381" fmla="*/ 4248369 h 5775587"/>
              <a:gd name="connsiteX2382" fmla="*/ 4999903 w 6050173"/>
              <a:gd name="connsiteY2382" fmla="*/ 4257361 h 5775587"/>
              <a:gd name="connsiteX2383" fmla="*/ 4965639 w 6050173"/>
              <a:gd name="connsiteY2383" fmla="*/ 4299232 h 5775587"/>
              <a:gd name="connsiteX2384" fmla="*/ 4925257 w 6050173"/>
              <a:gd name="connsiteY2384" fmla="*/ 4346690 h 5775587"/>
              <a:gd name="connsiteX2385" fmla="*/ 4904508 w 6050173"/>
              <a:gd name="connsiteY2385" fmla="*/ 4375580 h 5775587"/>
              <a:gd name="connsiteX2386" fmla="*/ 4892537 w 6050173"/>
              <a:gd name="connsiteY2386" fmla="*/ 4390051 h 5775587"/>
              <a:gd name="connsiteX2387" fmla="*/ 4881736 w 6050173"/>
              <a:gd name="connsiteY2387" fmla="*/ 4406811 h 5775587"/>
              <a:gd name="connsiteX2388" fmla="*/ 4872000 w 6050173"/>
              <a:gd name="connsiteY2388" fmla="*/ 4420856 h 5775587"/>
              <a:gd name="connsiteX2389" fmla="*/ 4860614 w 6050173"/>
              <a:gd name="connsiteY2389" fmla="*/ 4433413 h 5775587"/>
              <a:gd name="connsiteX2390" fmla="*/ 4851250 w 6050173"/>
              <a:gd name="connsiteY2390" fmla="*/ 4447618 h 5775587"/>
              <a:gd name="connsiteX2391" fmla="*/ 4369701 w 6050173"/>
              <a:gd name="connsiteY2391" fmla="*/ 4849468 h 5775587"/>
              <a:gd name="connsiteX2392" fmla="*/ 4413807 w 6050173"/>
              <a:gd name="connsiteY2392" fmla="*/ 4842977 h 5775587"/>
              <a:gd name="connsiteX2393" fmla="*/ 4430088 w 6050173"/>
              <a:gd name="connsiteY2393" fmla="*/ 4837497 h 5775587"/>
              <a:gd name="connsiteX2394" fmla="*/ 4460520 w 6050173"/>
              <a:gd name="connsiteY2394" fmla="*/ 4821802 h 5775587"/>
              <a:gd name="connsiteX2395" fmla="*/ 4460414 w 6050173"/>
              <a:gd name="connsiteY2395" fmla="*/ 4805415 h 5775587"/>
              <a:gd name="connsiteX2396" fmla="*/ 4438759 w 6050173"/>
              <a:gd name="connsiteY2396" fmla="*/ 4803021 h 5775587"/>
              <a:gd name="connsiteX2397" fmla="*/ 4421255 w 6050173"/>
              <a:gd name="connsiteY2397" fmla="*/ 4792434 h 5775587"/>
              <a:gd name="connsiteX2398" fmla="*/ 4389759 w 6050173"/>
              <a:gd name="connsiteY2398" fmla="*/ 4806267 h 5775587"/>
              <a:gd name="connsiteX2399" fmla="*/ 4384545 w 6050173"/>
              <a:gd name="connsiteY2399" fmla="*/ 4811108 h 5775587"/>
              <a:gd name="connsiteX2400" fmla="*/ 4367892 w 6050173"/>
              <a:gd name="connsiteY2400" fmla="*/ 4828452 h 5775587"/>
              <a:gd name="connsiteX2401" fmla="*/ 4369701 w 6050173"/>
              <a:gd name="connsiteY2401" fmla="*/ 4849468 h 5775587"/>
              <a:gd name="connsiteX2402" fmla="*/ 3850695 w 6050173"/>
              <a:gd name="connsiteY2402" fmla="*/ 582504 h 5775587"/>
              <a:gd name="connsiteX2403" fmla="*/ 3832925 w 6050173"/>
              <a:gd name="connsiteY2403" fmla="*/ 572502 h 5775587"/>
              <a:gd name="connsiteX2404" fmla="*/ 3813506 w 6050173"/>
              <a:gd name="connsiteY2404" fmla="*/ 568086 h 5775587"/>
              <a:gd name="connsiteX2405" fmla="*/ 3770729 w 6050173"/>
              <a:gd name="connsiteY2405" fmla="*/ 554679 h 5775587"/>
              <a:gd name="connsiteX2406" fmla="*/ 3753757 w 6050173"/>
              <a:gd name="connsiteY2406" fmla="*/ 550742 h 5775587"/>
              <a:gd name="connsiteX2407" fmla="*/ 3698212 w 6050173"/>
              <a:gd name="connsiteY2407" fmla="*/ 541857 h 5775587"/>
              <a:gd name="connsiteX2408" fmla="*/ 3695180 w 6050173"/>
              <a:gd name="connsiteY2408" fmla="*/ 545262 h 5775587"/>
              <a:gd name="connsiteX2409" fmla="*/ 3698053 w 6050173"/>
              <a:gd name="connsiteY2409" fmla="*/ 551486 h 5775587"/>
              <a:gd name="connsiteX2410" fmla="*/ 3710183 w 6050173"/>
              <a:gd name="connsiteY2410" fmla="*/ 554519 h 5775587"/>
              <a:gd name="connsiteX2411" fmla="*/ 3745724 w 6050173"/>
              <a:gd name="connsiteY2411" fmla="*/ 566277 h 5775587"/>
              <a:gd name="connsiteX2412" fmla="*/ 3759983 w 6050173"/>
              <a:gd name="connsiteY2412" fmla="*/ 570427 h 5775587"/>
              <a:gd name="connsiteX2413" fmla="*/ 3799407 w 6050173"/>
              <a:gd name="connsiteY2413" fmla="*/ 583090 h 5775587"/>
              <a:gd name="connsiteX2414" fmla="*/ 3804142 w 6050173"/>
              <a:gd name="connsiteY2414" fmla="*/ 584579 h 5775587"/>
              <a:gd name="connsiteX2415" fmla="*/ 3842183 w 6050173"/>
              <a:gd name="connsiteY2415" fmla="*/ 586601 h 5775587"/>
              <a:gd name="connsiteX2416" fmla="*/ 3850695 w 6050173"/>
              <a:gd name="connsiteY2416" fmla="*/ 582504 h 5775587"/>
              <a:gd name="connsiteX2417" fmla="*/ 4705578 w 6050173"/>
              <a:gd name="connsiteY2417" fmla="*/ 4591535 h 5775587"/>
              <a:gd name="connsiteX2418" fmla="*/ 4730158 w 6050173"/>
              <a:gd name="connsiteY2418" fmla="*/ 4584512 h 5775587"/>
              <a:gd name="connsiteX2419" fmla="*/ 4742661 w 6050173"/>
              <a:gd name="connsiteY2419" fmla="*/ 4563869 h 5775587"/>
              <a:gd name="connsiteX2420" fmla="*/ 4759846 w 6050173"/>
              <a:gd name="connsiteY2420" fmla="*/ 4546950 h 5775587"/>
              <a:gd name="connsiteX2421" fmla="*/ 4777563 w 6050173"/>
              <a:gd name="connsiteY2421" fmla="*/ 4531148 h 5775587"/>
              <a:gd name="connsiteX2422" fmla="*/ 4778574 w 6050173"/>
              <a:gd name="connsiteY2422" fmla="*/ 4524498 h 5775587"/>
              <a:gd name="connsiteX2423" fmla="*/ 4773094 w 6050173"/>
              <a:gd name="connsiteY2423" fmla="*/ 4520561 h 5775587"/>
              <a:gd name="connsiteX2424" fmla="*/ 4763623 w 6050173"/>
              <a:gd name="connsiteY2424" fmla="*/ 4522742 h 5775587"/>
              <a:gd name="connsiteX2425" fmla="*/ 4736702 w 6050173"/>
              <a:gd name="connsiteY2425" fmla="*/ 4545035 h 5775587"/>
              <a:gd name="connsiteX2426" fmla="*/ 4721486 w 6050173"/>
              <a:gd name="connsiteY2426" fmla="*/ 4561102 h 5775587"/>
              <a:gd name="connsiteX2427" fmla="*/ 4705578 w 6050173"/>
              <a:gd name="connsiteY2427" fmla="*/ 4591535 h 5775587"/>
              <a:gd name="connsiteX2428" fmla="*/ 4937069 w 6050173"/>
              <a:gd name="connsiteY2428" fmla="*/ 2042796 h 5775587"/>
              <a:gd name="connsiteX2429" fmla="*/ 4927758 w 6050173"/>
              <a:gd name="connsiteY2429" fmla="*/ 2094350 h 5775587"/>
              <a:gd name="connsiteX2430" fmla="*/ 4943027 w 6050173"/>
              <a:gd name="connsiteY2430" fmla="*/ 2115898 h 5775587"/>
              <a:gd name="connsiteX2431" fmla="*/ 4949518 w 6050173"/>
              <a:gd name="connsiteY2431" fmla="*/ 2118239 h 5775587"/>
              <a:gd name="connsiteX2432" fmla="*/ 4955158 w 6050173"/>
              <a:gd name="connsiteY2432" fmla="*/ 2113983 h 5775587"/>
              <a:gd name="connsiteX2433" fmla="*/ 4956009 w 6050173"/>
              <a:gd name="connsiteY2433" fmla="*/ 2111695 h 5775587"/>
              <a:gd name="connsiteX2434" fmla="*/ 4946592 w 6050173"/>
              <a:gd name="connsiteY2434" fmla="*/ 2082433 h 5775587"/>
              <a:gd name="connsiteX2435" fmla="*/ 4940686 w 6050173"/>
              <a:gd name="connsiteY2435" fmla="*/ 2069504 h 5775587"/>
              <a:gd name="connsiteX2436" fmla="*/ 4937069 w 6050173"/>
              <a:gd name="connsiteY2436" fmla="*/ 2042796 h 5775587"/>
              <a:gd name="connsiteX2437" fmla="*/ 1272374 w 6050173"/>
              <a:gd name="connsiteY2437" fmla="*/ 3925633 h 5775587"/>
              <a:gd name="connsiteX2438" fmla="*/ 1279131 w 6050173"/>
              <a:gd name="connsiteY2438" fmla="*/ 3920845 h 5775587"/>
              <a:gd name="connsiteX2439" fmla="*/ 1271896 w 6050173"/>
              <a:gd name="connsiteY2439" fmla="*/ 3877643 h 5775587"/>
              <a:gd name="connsiteX2440" fmla="*/ 1264022 w 6050173"/>
              <a:gd name="connsiteY2440" fmla="*/ 3861788 h 5775587"/>
              <a:gd name="connsiteX2441" fmla="*/ 1255668 w 6050173"/>
              <a:gd name="connsiteY2441" fmla="*/ 3855191 h 5775587"/>
              <a:gd name="connsiteX2442" fmla="*/ 1250401 w 6050173"/>
              <a:gd name="connsiteY2442" fmla="*/ 3865513 h 5775587"/>
              <a:gd name="connsiteX2443" fmla="*/ 1254179 w 6050173"/>
              <a:gd name="connsiteY2443" fmla="*/ 3884985 h 5775587"/>
              <a:gd name="connsiteX2444" fmla="*/ 1272374 w 6050173"/>
              <a:gd name="connsiteY2444" fmla="*/ 3925633 h 5775587"/>
              <a:gd name="connsiteX2445" fmla="*/ 4111076 w 6050173"/>
              <a:gd name="connsiteY2445" fmla="*/ 690721 h 5775587"/>
              <a:gd name="connsiteX2446" fmla="*/ 4095008 w 6050173"/>
              <a:gd name="connsiteY2446" fmla="*/ 675133 h 5775587"/>
              <a:gd name="connsiteX2447" fmla="*/ 4086549 w 6050173"/>
              <a:gd name="connsiteY2447" fmla="*/ 670451 h 5775587"/>
              <a:gd name="connsiteX2448" fmla="*/ 4058883 w 6050173"/>
              <a:gd name="connsiteY2448" fmla="*/ 668908 h 5775587"/>
              <a:gd name="connsiteX2449" fmla="*/ 4053083 w 6050173"/>
              <a:gd name="connsiteY2449" fmla="*/ 675399 h 5775587"/>
              <a:gd name="connsiteX2450" fmla="*/ 4057446 w 6050173"/>
              <a:gd name="connsiteY2450" fmla="*/ 680559 h 5775587"/>
              <a:gd name="connsiteX2451" fmla="*/ 4094263 w 6050173"/>
              <a:gd name="connsiteY2451" fmla="*/ 694286 h 5775587"/>
              <a:gd name="connsiteX2452" fmla="*/ 4106341 w 6050173"/>
              <a:gd name="connsiteY2452" fmla="*/ 695723 h 5775587"/>
              <a:gd name="connsiteX2453" fmla="*/ 4111076 w 6050173"/>
              <a:gd name="connsiteY2453" fmla="*/ 690721 h 5775587"/>
              <a:gd name="connsiteX2454" fmla="*/ 4311655 w 6050173"/>
              <a:gd name="connsiteY2454" fmla="*/ 4856278 h 5775587"/>
              <a:gd name="connsiteX2455" fmla="*/ 4303196 w 6050173"/>
              <a:gd name="connsiteY2455" fmla="*/ 4894638 h 5775587"/>
              <a:gd name="connsiteX2456" fmla="*/ 4312347 w 6050173"/>
              <a:gd name="connsiteY2456" fmla="*/ 4901715 h 5775587"/>
              <a:gd name="connsiteX2457" fmla="*/ 4320380 w 6050173"/>
              <a:gd name="connsiteY2457" fmla="*/ 4893468 h 5775587"/>
              <a:gd name="connsiteX2458" fmla="*/ 4322030 w 6050173"/>
              <a:gd name="connsiteY2458" fmla="*/ 4875911 h 5775587"/>
              <a:gd name="connsiteX2459" fmla="*/ 4333256 w 6050173"/>
              <a:gd name="connsiteY2459" fmla="*/ 4857555 h 5775587"/>
              <a:gd name="connsiteX2460" fmla="*/ 4311655 w 6050173"/>
              <a:gd name="connsiteY2460" fmla="*/ 4856278 h 5775587"/>
              <a:gd name="connsiteX2461" fmla="*/ 4626091 w 6050173"/>
              <a:gd name="connsiteY2461" fmla="*/ 4668255 h 5775587"/>
              <a:gd name="connsiteX2462" fmla="*/ 4630028 w 6050173"/>
              <a:gd name="connsiteY2462" fmla="*/ 4673522 h 5775587"/>
              <a:gd name="connsiteX2463" fmla="*/ 4649341 w 6050173"/>
              <a:gd name="connsiteY2463" fmla="*/ 4675385 h 5775587"/>
              <a:gd name="connsiteX2464" fmla="*/ 4669984 w 6050173"/>
              <a:gd name="connsiteY2464" fmla="*/ 4658413 h 5775587"/>
              <a:gd name="connsiteX2465" fmla="*/ 4664770 w 6050173"/>
              <a:gd name="connsiteY2465" fmla="*/ 4647133 h 5775587"/>
              <a:gd name="connsiteX2466" fmla="*/ 4653704 w 6050173"/>
              <a:gd name="connsiteY2466" fmla="*/ 4650272 h 5775587"/>
              <a:gd name="connsiteX2467" fmla="*/ 4635934 w 6050173"/>
              <a:gd name="connsiteY2467" fmla="*/ 4662456 h 5775587"/>
              <a:gd name="connsiteX2468" fmla="*/ 4626091 w 6050173"/>
              <a:gd name="connsiteY2468" fmla="*/ 4668255 h 5775587"/>
              <a:gd name="connsiteX2469" fmla="*/ 5393506 w 6050173"/>
              <a:gd name="connsiteY2469" fmla="*/ 2404157 h 5775587"/>
              <a:gd name="connsiteX2470" fmla="*/ 5387387 w 6050173"/>
              <a:gd name="connsiteY2470" fmla="*/ 2442411 h 5775587"/>
              <a:gd name="connsiteX2471" fmla="*/ 5396592 w 6050173"/>
              <a:gd name="connsiteY2471" fmla="*/ 2448796 h 5775587"/>
              <a:gd name="connsiteX2472" fmla="*/ 5403987 w 6050173"/>
              <a:gd name="connsiteY2472" fmla="*/ 2440017 h 5775587"/>
              <a:gd name="connsiteX2473" fmla="*/ 5393506 w 6050173"/>
              <a:gd name="connsiteY2473" fmla="*/ 2404157 h 5775587"/>
              <a:gd name="connsiteX2474" fmla="*/ 4815497 w 6050173"/>
              <a:gd name="connsiteY2474" fmla="*/ 1779542 h 5775587"/>
              <a:gd name="connsiteX2475" fmla="*/ 4835928 w 6050173"/>
              <a:gd name="connsiteY2475" fmla="*/ 1780074 h 5775587"/>
              <a:gd name="connsiteX2476" fmla="*/ 4839439 w 6050173"/>
              <a:gd name="connsiteY2476" fmla="*/ 1769965 h 5775587"/>
              <a:gd name="connsiteX2477" fmla="*/ 4825340 w 6050173"/>
              <a:gd name="connsiteY2477" fmla="*/ 1753206 h 5775587"/>
              <a:gd name="connsiteX2478" fmla="*/ 4818477 w 6050173"/>
              <a:gd name="connsiteY2478" fmla="*/ 1752036 h 5775587"/>
              <a:gd name="connsiteX2479" fmla="*/ 4812784 w 6050173"/>
              <a:gd name="connsiteY2479" fmla="*/ 1758899 h 5775587"/>
              <a:gd name="connsiteX2480" fmla="*/ 4815497 w 6050173"/>
              <a:gd name="connsiteY2480" fmla="*/ 1779542 h 5775587"/>
              <a:gd name="connsiteX2481" fmla="*/ 5348868 w 6050173"/>
              <a:gd name="connsiteY2481" fmla="*/ 3367363 h 5775587"/>
              <a:gd name="connsiteX2482" fmla="*/ 5348549 w 6050173"/>
              <a:gd name="connsiteY2482" fmla="*/ 3346028 h 5775587"/>
              <a:gd name="connsiteX2483" fmla="*/ 5329182 w 6050173"/>
              <a:gd name="connsiteY2483" fmla="*/ 3355658 h 5775587"/>
              <a:gd name="connsiteX2484" fmla="*/ 5348868 w 6050173"/>
              <a:gd name="connsiteY2484" fmla="*/ 3367363 h 5775587"/>
              <a:gd name="connsiteX2485" fmla="*/ 4191733 w 6050173"/>
              <a:gd name="connsiteY2485" fmla="*/ 724240 h 5775587"/>
              <a:gd name="connsiteX2486" fmla="*/ 4156991 w 6050173"/>
              <a:gd name="connsiteY2486" fmla="*/ 715568 h 5775587"/>
              <a:gd name="connsiteX2487" fmla="*/ 4152575 w 6050173"/>
              <a:gd name="connsiteY2487" fmla="*/ 720569 h 5775587"/>
              <a:gd name="connsiteX2488" fmla="*/ 4156193 w 6050173"/>
              <a:gd name="connsiteY2488" fmla="*/ 726315 h 5775587"/>
              <a:gd name="connsiteX2489" fmla="*/ 4191733 w 6050173"/>
              <a:gd name="connsiteY2489" fmla="*/ 724240 h 5775587"/>
              <a:gd name="connsiteX2490" fmla="*/ 5331843 w 6050173"/>
              <a:gd name="connsiteY2490" fmla="*/ 2176817 h 5775587"/>
              <a:gd name="connsiteX2491" fmla="*/ 5334716 w 6050173"/>
              <a:gd name="connsiteY2491" fmla="*/ 2150374 h 5775587"/>
              <a:gd name="connsiteX2492" fmla="*/ 5328437 w 6050173"/>
              <a:gd name="connsiteY2492" fmla="*/ 2147342 h 5775587"/>
              <a:gd name="connsiteX2493" fmla="*/ 5324234 w 6050173"/>
              <a:gd name="connsiteY2493" fmla="*/ 2149310 h 5775587"/>
              <a:gd name="connsiteX2494" fmla="*/ 5331843 w 6050173"/>
              <a:gd name="connsiteY2494" fmla="*/ 2176817 h 5775587"/>
              <a:gd name="connsiteX2495" fmla="*/ 4508350 w 6050173"/>
              <a:gd name="connsiteY2495" fmla="*/ 4773280 h 5775587"/>
              <a:gd name="connsiteX2496" fmla="*/ 4520428 w 6050173"/>
              <a:gd name="connsiteY2496" fmla="*/ 4769822 h 5775587"/>
              <a:gd name="connsiteX2497" fmla="*/ 4523354 w 6050173"/>
              <a:gd name="connsiteY2497" fmla="*/ 4763916 h 5775587"/>
              <a:gd name="connsiteX2498" fmla="*/ 4519151 w 6050173"/>
              <a:gd name="connsiteY2498" fmla="*/ 4759021 h 5775587"/>
              <a:gd name="connsiteX2499" fmla="*/ 4499944 w 6050173"/>
              <a:gd name="connsiteY2499" fmla="*/ 4761788 h 5775587"/>
              <a:gd name="connsiteX2500" fmla="*/ 4497816 w 6050173"/>
              <a:gd name="connsiteY2500" fmla="*/ 4765778 h 5775587"/>
              <a:gd name="connsiteX2501" fmla="*/ 4501381 w 6050173"/>
              <a:gd name="connsiteY2501" fmla="*/ 4771790 h 5775587"/>
              <a:gd name="connsiteX2502" fmla="*/ 4508350 w 6050173"/>
              <a:gd name="connsiteY2502" fmla="*/ 4773280 h 5775587"/>
              <a:gd name="connsiteX2503" fmla="*/ 5410532 w 6050173"/>
              <a:gd name="connsiteY2503" fmla="*/ 3096661 h 5775587"/>
              <a:gd name="connsiteX2504" fmla="*/ 5410744 w 6050173"/>
              <a:gd name="connsiteY2504" fmla="*/ 3091447 h 5775587"/>
              <a:gd name="connsiteX2505" fmla="*/ 5395261 w 6050173"/>
              <a:gd name="connsiteY2505" fmla="*/ 3084850 h 5775587"/>
              <a:gd name="connsiteX2506" fmla="*/ 5385792 w 6050173"/>
              <a:gd name="connsiteY2506" fmla="*/ 3094054 h 5775587"/>
              <a:gd name="connsiteX2507" fmla="*/ 5394091 w 6050173"/>
              <a:gd name="connsiteY2507" fmla="*/ 3101556 h 5775587"/>
              <a:gd name="connsiteX2508" fmla="*/ 5410532 w 6050173"/>
              <a:gd name="connsiteY2508" fmla="*/ 3096661 h 5775587"/>
              <a:gd name="connsiteX2509" fmla="*/ 1674597 w 6050173"/>
              <a:gd name="connsiteY2509" fmla="*/ 1418925 h 5775587"/>
              <a:gd name="connsiteX2510" fmla="*/ 1651985 w 6050173"/>
              <a:gd name="connsiteY2510" fmla="*/ 1434886 h 5775587"/>
              <a:gd name="connsiteX2511" fmla="*/ 1650762 w 6050173"/>
              <a:gd name="connsiteY2511" fmla="*/ 1443931 h 5775587"/>
              <a:gd name="connsiteX2512" fmla="*/ 1661403 w 6050173"/>
              <a:gd name="connsiteY2512" fmla="*/ 1446166 h 5775587"/>
              <a:gd name="connsiteX2513" fmla="*/ 1675448 w 6050173"/>
              <a:gd name="connsiteY2513" fmla="*/ 1428395 h 5775587"/>
              <a:gd name="connsiteX2514" fmla="*/ 1674597 w 6050173"/>
              <a:gd name="connsiteY2514" fmla="*/ 1418925 h 5775587"/>
              <a:gd name="connsiteX2515" fmla="*/ 4249460 w 6050173"/>
              <a:gd name="connsiteY2515" fmla="*/ 4945023 h 5775587"/>
              <a:gd name="connsiteX2516" fmla="*/ 4250045 w 6050173"/>
              <a:gd name="connsiteY2516" fmla="*/ 4939383 h 5775587"/>
              <a:gd name="connsiteX2517" fmla="*/ 4234296 w 6050173"/>
              <a:gd name="connsiteY2517" fmla="*/ 4935340 h 5775587"/>
              <a:gd name="connsiteX2518" fmla="*/ 4228125 w 6050173"/>
              <a:gd name="connsiteY2518" fmla="*/ 4941298 h 5775587"/>
              <a:gd name="connsiteX2519" fmla="*/ 4233392 w 6050173"/>
              <a:gd name="connsiteY2519" fmla="*/ 4947736 h 5775587"/>
              <a:gd name="connsiteX2520" fmla="*/ 4249460 w 6050173"/>
              <a:gd name="connsiteY2520" fmla="*/ 4945023 h 5775587"/>
              <a:gd name="connsiteX2521" fmla="*/ 2370453 w 6050173"/>
              <a:gd name="connsiteY2521" fmla="*/ 624589 h 5775587"/>
              <a:gd name="connsiteX2522" fmla="*/ 2365185 w 6050173"/>
              <a:gd name="connsiteY2522" fmla="*/ 644274 h 5775587"/>
              <a:gd name="connsiteX2523" fmla="*/ 2371517 w 6050173"/>
              <a:gd name="connsiteY2523" fmla="*/ 650340 h 5775587"/>
              <a:gd name="connsiteX2524" fmla="*/ 2379072 w 6050173"/>
              <a:gd name="connsiteY2524" fmla="*/ 642678 h 5775587"/>
              <a:gd name="connsiteX2525" fmla="*/ 2370453 w 6050173"/>
              <a:gd name="connsiteY2525" fmla="*/ 624589 h 5775587"/>
              <a:gd name="connsiteX2526" fmla="*/ 1113507 w 6050173"/>
              <a:gd name="connsiteY2526" fmla="*/ 2249014 h 5775587"/>
              <a:gd name="connsiteX2527" fmla="*/ 1130745 w 6050173"/>
              <a:gd name="connsiteY2527" fmla="*/ 2256197 h 5775587"/>
              <a:gd name="connsiteX2528" fmla="*/ 1134949 w 6050173"/>
              <a:gd name="connsiteY2528" fmla="*/ 2248642 h 5775587"/>
              <a:gd name="connsiteX2529" fmla="*/ 1128351 w 6050173"/>
              <a:gd name="connsiteY2529" fmla="*/ 2243215 h 5775587"/>
              <a:gd name="connsiteX2530" fmla="*/ 1113507 w 6050173"/>
              <a:gd name="connsiteY2530" fmla="*/ 2249014 h 5775587"/>
              <a:gd name="connsiteX2531" fmla="*/ 3886395 w 6050173"/>
              <a:gd name="connsiteY2531" fmla="*/ 599636 h 5775587"/>
              <a:gd name="connsiteX2532" fmla="*/ 3864050 w 6050173"/>
              <a:gd name="connsiteY2532" fmla="*/ 591975 h 5775587"/>
              <a:gd name="connsiteX2533" fmla="*/ 3861921 w 6050173"/>
              <a:gd name="connsiteY2533" fmla="*/ 595912 h 5775587"/>
              <a:gd name="connsiteX2534" fmla="*/ 3864528 w 6050173"/>
              <a:gd name="connsiteY2534" fmla="*/ 599476 h 5775587"/>
              <a:gd name="connsiteX2535" fmla="*/ 3886395 w 6050173"/>
              <a:gd name="connsiteY2535" fmla="*/ 599636 h 5775587"/>
              <a:gd name="connsiteX2536" fmla="*/ 1717479 w 6050173"/>
              <a:gd name="connsiteY2536" fmla="*/ 1377479 h 5775587"/>
              <a:gd name="connsiteX2537" fmla="*/ 1720672 w 6050173"/>
              <a:gd name="connsiteY2537" fmla="*/ 1380459 h 5775587"/>
              <a:gd name="connsiteX2538" fmla="*/ 1732430 w 6050173"/>
              <a:gd name="connsiteY2538" fmla="*/ 1378596 h 5775587"/>
              <a:gd name="connsiteX2539" fmla="*/ 1733973 w 6050173"/>
              <a:gd name="connsiteY2539" fmla="*/ 1374553 h 5775587"/>
              <a:gd name="connsiteX2540" fmla="*/ 1730993 w 6050173"/>
              <a:gd name="connsiteY2540" fmla="*/ 1371361 h 5775587"/>
              <a:gd name="connsiteX2541" fmla="*/ 1719288 w 6050173"/>
              <a:gd name="connsiteY2541" fmla="*/ 1373382 h 5775587"/>
              <a:gd name="connsiteX2542" fmla="*/ 1717479 w 6050173"/>
              <a:gd name="connsiteY2542" fmla="*/ 1377479 h 5775587"/>
              <a:gd name="connsiteX2543" fmla="*/ 4196202 w 6050173"/>
              <a:gd name="connsiteY2543" fmla="*/ 737860 h 5775587"/>
              <a:gd name="connsiteX2544" fmla="*/ 4220251 w 6050173"/>
              <a:gd name="connsiteY2544" fmla="*/ 737488 h 5775587"/>
              <a:gd name="connsiteX2545" fmla="*/ 4196202 w 6050173"/>
              <a:gd name="connsiteY2545" fmla="*/ 737860 h 5775587"/>
              <a:gd name="connsiteX2546" fmla="*/ 4868116 w 6050173"/>
              <a:gd name="connsiteY2546" fmla="*/ 1829767 h 5775587"/>
              <a:gd name="connsiteX2547" fmla="*/ 4860774 w 6050173"/>
              <a:gd name="connsiteY2547" fmla="*/ 1837322 h 5775587"/>
              <a:gd name="connsiteX2548" fmla="*/ 4867691 w 6050173"/>
              <a:gd name="connsiteY2548" fmla="*/ 1845249 h 5775587"/>
              <a:gd name="connsiteX2549" fmla="*/ 4873543 w 6050173"/>
              <a:gd name="connsiteY2549" fmla="*/ 1838918 h 5775587"/>
              <a:gd name="connsiteX2550" fmla="*/ 4868116 w 6050173"/>
              <a:gd name="connsiteY2550" fmla="*/ 1829767 h 5775587"/>
              <a:gd name="connsiteX2551" fmla="*/ 3867774 w 6050173"/>
              <a:gd name="connsiteY2551" fmla="*/ 5032969 h 5775587"/>
              <a:gd name="connsiteX2552" fmla="*/ 3868199 w 6050173"/>
              <a:gd name="connsiteY2552" fmla="*/ 5038928 h 5775587"/>
              <a:gd name="connsiteX2553" fmla="*/ 3882033 w 6050173"/>
              <a:gd name="connsiteY2553" fmla="*/ 5038768 h 5775587"/>
              <a:gd name="connsiteX2554" fmla="*/ 3883948 w 6050173"/>
              <a:gd name="connsiteY2554" fmla="*/ 5034831 h 5775587"/>
              <a:gd name="connsiteX2555" fmla="*/ 3881234 w 6050173"/>
              <a:gd name="connsiteY2555" fmla="*/ 5031532 h 5775587"/>
              <a:gd name="connsiteX2556" fmla="*/ 3867774 w 6050173"/>
              <a:gd name="connsiteY2556" fmla="*/ 5032969 h 5775587"/>
              <a:gd name="connsiteX2557" fmla="*/ 333643 w 6050173"/>
              <a:gd name="connsiteY2557" fmla="*/ 4207774 h 5775587"/>
              <a:gd name="connsiteX2558" fmla="*/ 335079 w 6050173"/>
              <a:gd name="connsiteY2558" fmla="*/ 4222512 h 5775587"/>
              <a:gd name="connsiteX2559" fmla="*/ 333643 w 6050173"/>
              <a:gd name="connsiteY2559" fmla="*/ 4207774 h 5775587"/>
              <a:gd name="connsiteX2560" fmla="*/ 1950620 w 6050173"/>
              <a:gd name="connsiteY2560" fmla="*/ 4907673 h 5775587"/>
              <a:gd name="connsiteX2561" fmla="*/ 1959664 w 6050173"/>
              <a:gd name="connsiteY2561" fmla="*/ 4914164 h 5775587"/>
              <a:gd name="connsiteX2562" fmla="*/ 1965091 w 6050173"/>
              <a:gd name="connsiteY2562" fmla="*/ 4908046 h 5775587"/>
              <a:gd name="connsiteX2563" fmla="*/ 1960728 w 6050173"/>
              <a:gd name="connsiteY2563" fmla="*/ 4903790 h 5775587"/>
              <a:gd name="connsiteX2564" fmla="*/ 1950620 w 6050173"/>
              <a:gd name="connsiteY2564" fmla="*/ 4907673 h 5775587"/>
              <a:gd name="connsiteX2565" fmla="*/ 4900517 w 6050173"/>
              <a:gd name="connsiteY2565" fmla="*/ 1907391 h 5775587"/>
              <a:gd name="connsiteX2566" fmla="*/ 4894346 w 6050173"/>
              <a:gd name="connsiteY2566" fmla="*/ 1916170 h 5775587"/>
              <a:gd name="connsiteX2567" fmla="*/ 4899879 w 6050173"/>
              <a:gd name="connsiteY2567" fmla="*/ 1922980 h 5775587"/>
              <a:gd name="connsiteX2568" fmla="*/ 4907540 w 6050173"/>
              <a:gd name="connsiteY2568" fmla="*/ 1915851 h 5775587"/>
              <a:gd name="connsiteX2569" fmla="*/ 4900517 w 6050173"/>
              <a:gd name="connsiteY2569" fmla="*/ 1907391 h 5775587"/>
              <a:gd name="connsiteX2570" fmla="*/ 3677942 w 6050173"/>
              <a:gd name="connsiteY2570" fmla="*/ 541537 h 5775587"/>
              <a:gd name="connsiteX2571" fmla="*/ 3681241 w 6050173"/>
              <a:gd name="connsiteY2571" fmla="*/ 531003 h 5775587"/>
              <a:gd name="connsiteX2572" fmla="*/ 3675920 w 6050173"/>
              <a:gd name="connsiteY2572" fmla="*/ 527172 h 5775587"/>
              <a:gd name="connsiteX2573" fmla="*/ 3670121 w 6050173"/>
              <a:gd name="connsiteY2573" fmla="*/ 533237 h 5775587"/>
              <a:gd name="connsiteX2574" fmla="*/ 3677942 w 6050173"/>
              <a:gd name="connsiteY2574" fmla="*/ 541537 h 5775587"/>
              <a:gd name="connsiteX2575" fmla="*/ 2524851 w 6050173"/>
              <a:gd name="connsiteY2575" fmla="*/ 594475 h 5775587"/>
              <a:gd name="connsiteX2576" fmla="*/ 2513625 w 6050173"/>
              <a:gd name="connsiteY2576" fmla="*/ 587931 h 5775587"/>
              <a:gd name="connsiteX2577" fmla="*/ 2508145 w 6050173"/>
              <a:gd name="connsiteY2577" fmla="*/ 594369 h 5775587"/>
              <a:gd name="connsiteX2578" fmla="*/ 2515859 w 6050173"/>
              <a:gd name="connsiteY2578" fmla="*/ 600913 h 5775587"/>
              <a:gd name="connsiteX2579" fmla="*/ 2524851 w 6050173"/>
              <a:gd name="connsiteY2579" fmla="*/ 594475 h 5775587"/>
              <a:gd name="connsiteX2580" fmla="*/ 4692117 w 6050173"/>
              <a:gd name="connsiteY2580" fmla="*/ 4612763 h 5775587"/>
              <a:gd name="connsiteX2581" fmla="*/ 4687701 w 6050173"/>
              <a:gd name="connsiteY2581" fmla="*/ 4623298 h 5775587"/>
              <a:gd name="connsiteX2582" fmla="*/ 4692277 w 6050173"/>
              <a:gd name="connsiteY2582" fmla="*/ 4627873 h 5775587"/>
              <a:gd name="connsiteX2583" fmla="*/ 4698502 w 6050173"/>
              <a:gd name="connsiteY2583" fmla="*/ 4622127 h 5775587"/>
              <a:gd name="connsiteX2584" fmla="*/ 4692117 w 6050173"/>
              <a:gd name="connsiteY2584" fmla="*/ 4612763 h 5775587"/>
              <a:gd name="connsiteX2585" fmla="*/ 2634345 w 6050173"/>
              <a:gd name="connsiteY2585" fmla="*/ 512807 h 5775587"/>
              <a:gd name="connsiteX2586" fmla="*/ 2624396 w 6050173"/>
              <a:gd name="connsiteY2586" fmla="*/ 510785 h 5775587"/>
              <a:gd name="connsiteX2587" fmla="*/ 2620618 w 6050173"/>
              <a:gd name="connsiteY2587" fmla="*/ 515733 h 5775587"/>
              <a:gd name="connsiteX2588" fmla="*/ 2628386 w 6050173"/>
              <a:gd name="connsiteY2588" fmla="*/ 518979 h 5775587"/>
              <a:gd name="connsiteX2589" fmla="*/ 2634345 w 6050173"/>
              <a:gd name="connsiteY2589" fmla="*/ 512807 h 5775587"/>
              <a:gd name="connsiteX2590" fmla="*/ 5097958 w 6050173"/>
              <a:gd name="connsiteY2590" fmla="*/ 2438102 h 5775587"/>
              <a:gd name="connsiteX2591" fmla="*/ 5091254 w 6050173"/>
              <a:gd name="connsiteY2591" fmla="*/ 2437250 h 5775587"/>
              <a:gd name="connsiteX2592" fmla="*/ 5089551 w 6050173"/>
              <a:gd name="connsiteY2592" fmla="*/ 2441454 h 5775587"/>
              <a:gd name="connsiteX2593" fmla="*/ 5095936 w 6050173"/>
              <a:gd name="connsiteY2593" fmla="*/ 2443262 h 5775587"/>
              <a:gd name="connsiteX2594" fmla="*/ 5097958 w 6050173"/>
              <a:gd name="connsiteY2594" fmla="*/ 2438102 h 5775587"/>
              <a:gd name="connsiteX2595" fmla="*/ 908406 w 6050173"/>
              <a:gd name="connsiteY2595" fmla="*/ 2253643 h 5775587"/>
              <a:gd name="connsiteX2596" fmla="*/ 912715 w 6050173"/>
              <a:gd name="connsiteY2596" fmla="*/ 2251994 h 5775587"/>
              <a:gd name="connsiteX2597" fmla="*/ 910427 w 6050173"/>
              <a:gd name="connsiteY2597" fmla="*/ 2248429 h 5775587"/>
              <a:gd name="connsiteX2598" fmla="*/ 906171 w 6050173"/>
              <a:gd name="connsiteY2598" fmla="*/ 2249866 h 5775587"/>
              <a:gd name="connsiteX2599" fmla="*/ 908406 w 6050173"/>
              <a:gd name="connsiteY2599" fmla="*/ 2253643 h 5775587"/>
              <a:gd name="connsiteX2600" fmla="*/ 5125357 w 6050173"/>
              <a:gd name="connsiteY2600" fmla="*/ 4083383 h 5775587"/>
              <a:gd name="connsiteX2601" fmla="*/ 5123815 w 6050173"/>
              <a:gd name="connsiteY2601" fmla="*/ 4079127 h 5775587"/>
              <a:gd name="connsiteX2602" fmla="*/ 5120357 w 6050173"/>
              <a:gd name="connsiteY2602" fmla="*/ 4081361 h 5775587"/>
              <a:gd name="connsiteX2603" fmla="*/ 5121687 w 6050173"/>
              <a:gd name="connsiteY2603" fmla="*/ 4085564 h 5775587"/>
              <a:gd name="connsiteX2604" fmla="*/ 5125357 w 6050173"/>
              <a:gd name="connsiteY2604" fmla="*/ 4083383 h 5775587"/>
              <a:gd name="connsiteX2605" fmla="*/ 1274024 w 6050173"/>
              <a:gd name="connsiteY2605" fmla="*/ 1904944 h 5775587"/>
              <a:gd name="connsiteX2606" fmla="*/ 1274343 w 6050173"/>
              <a:gd name="connsiteY2606" fmla="*/ 1902869 h 5775587"/>
              <a:gd name="connsiteX2607" fmla="*/ 1272481 w 6050173"/>
              <a:gd name="connsiteY2607" fmla="*/ 1903561 h 5775587"/>
              <a:gd name="connsiteX2608" fmla="*/ 1274024 w 6050173"/>
              <a:gd name="connsiteY2608" fmla="*/ 1904944 h 5775587"/>
              <a:gd name="connsiteX2609" fmla="*/ 4295854 w 6050173"/>
              <a:gd name="connsiteY2609" fmla="*/ 869115 h 5775587"/>
              <a:gd name="connsiteX2610" fmla="*/ 4297609 w 6050173"/>
              <a:gd name="connsiteY2610" fmla="*/ 867997 h 5775587"/>
              <a:gd name="connsiteX2611" fmla="*/ 4295375 w 6050173"/>
              <a:gd name="connsiteY2611" fmla="*/ 865177 h 5775587"/>
              <a:gd name="connsiteX2612" fmla="*/ 4293672 w 6050173"/>
              <a:gd name="connsiteY2612" fmla="*/ 866242 h 5775587"/>
              <a:gd name="connsiteX2613" fmla="*/ 4295854 w 6050173"/>
              <a:gd name="connsiteY2613" fmla="*/ 869115 h 5775587"/>
              <a:gd name="connsiteX2614" fmla="*/ 4169494 w 6050173"/>
              <a:gd name="connsiteY2614" fmla="*/ 4989235 h 5775587"/>
              <a:gd name="connsiteX2615" fmla="*/ 4168696 w 6050173"/>
              <a:gd name="connsiteY2615" fmla="*/ 4987320 h 5775587"/>
              <a:gd name="connsiteX2616" fmla="*/ 4166727 w 6050173"/>
              <a:gd name="connsiteY2616" fmla="*/ 4987958 h 5775587"/>
              <a:gd name="connsiteX2617" fmla="*/ 4167525 w 6050173"/>
              <a:gd name="connsiteY2617" fmla="*/ 4989874 h 5775587"/>
              <a:gd name="connsiteX2618" fmla="*/ 4169494 w 6050173"/>
              <a:gd name="connsiteY2618" fmla="*/ 4989235 h 5775587"/>
              <a:gd name="connsiteX2619" fmla="*/ 4152149 w 6050173"/>
              <a:gd name="connsiteY2619" fmla="*/ 5002376 h 5775587"/>
              <a:gd name="connsiteX2620" fmla="*/ 4151405 w 6050173"/>
              <a:gd name="connsiteY2620" fmla="*/ 5004079 h 5775587"/>
              <a:gd name="connsiteX2621" fmla="*/ 4153054 w 6050173"/>
              <a:gd name="connsiteY2621" fmla="*/ 5004930 h 5775587"/>
              <a:gd name="connsiteX2622" fmla="*/ 4153799 w 6050173"/>
              <a:gd name="connsiteY2622" fmla="*/ 5003228 h 5775587"/>
              <a:gd name="connsiteX2623" fmla="*/ 4152149 w 6050173"/>
              <a:gd name="connsiteY2623" fmla="*/ 5002376 h 5775587"/>
              <a:gd name="connsiteX2624" fmla="*/ 4266964 w 6050173"/>
              <a:gd name="connsiteY2624" fmla="*/ 850972 h 5775587"/>
              <a:gd name="connsiteX2625" fmla="*/ 4265261 w 6050173"/>
              <a:gd name="connsiteY2625" fmla="*/ 849482 h 5775587"/>
              <a:gd name="connsiteX2626" fmla="*/ 4263772 w 6050173"/>
              <a:gd name="connsiteY2626" fmla="*/ 852781 h 5775587"/>
              <a:gd name="connsiteX2627" fmla="*/ 4265953 w 6050173"/>
              <a:gd name="connsiteY2627" fmla="*/ 852994 h 5775587"/>
              <a:gd name="connsiteX2628" fmla="*/ 4266964 w 6050173"/>
              <a:gd name="connsiteY2628" fmla="*/ 850972 h 5775587"/>
              <a:gd name="connsiteX2629" fmla="*/ 2500536 w 6050173"/>
              <a:gd name="connsiteY2629" fmla="*/ 581706 h 5775587"/>
              <a:gd name="connsiteX2630" fmla="*/ 2500430 w 6050173"/>
              <a:gd name="connsiteY2630" fmla="*/ 579738 h 5775587"/>
              <a:gd name="connsiteX2631" fmla="*/ 2497451 w 6050173"/>
              <a:gd name="connsiteY2631" fmla="*/ 580802 h 5775587"/>
              <a:gd name="connsiteX2632" fmla="*/ 2498674 w 6050173"/>
              <a:gd name="connsiteY2632" fmla="*/ 582292 h 5775587"/>
              <a:gd name="connsiteX2633" fmla="*/ 2500536 w 6050173"/>
              <a:gd name="connsiteY2633" fmla="*/ 581706 h 5775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</a:cxnLst>
            <a:rect l="l" t="t" r="r" b="b"/>
            <a:pathLst>
              <a:path w="6050173" h="5775587">
                <a:moveTo>
                  <a:pt x="5908574" y="2097649"/>
                </a:moveTo>
                <a:cubicBezTo>
                  <a:pt x="5908574" y="2092541"/>
                  <a:pt x="5907776" y="2087274"/>
                  <a:pt x="5908787" y="2082433"/>
                </a:cubicBezTo>
                <a:cubicBezTo>
                  <a:pt x="5909585" y="2078708"/>
                  <a:pt x="5911980" y="2074133"/>
                  <a:pt x="5915012" y="2072377"/>
                </a:cubicBezTo>
                <a:cubicBezTo>
                  <a:pt x="5919907" y="2069557"/>
                  <a:pt x="5922141" y="2073973"/>
                  <a:pt x="5923897" y="2078229"/>
                </a:cubicBezTo>
                <a:cubicBezTo>
                  <a:pt x="5924801" y="2080411"/>
                  <a:pt x="5926611" y="2082433"/>
                  <a:pt x="5928366" y="2084082"/>
                </a:cubicBezTo>
                <a:cubicBezTo>
                  <a:pt x="5943902" y="2098554"/>
                  <a:pt x="5947360" y="2111110"/>
                  <a:pt x="5934910" y="2125156"/>
                </a:cubicBezTo>
                <a:cubicBezTo>
                  <a:pt x="5927089" y="2133987"/>
                  <a:pt x="5925546" y="2142766"/>
                  <a:pt x="5925014" y="2152768"/>
                </a:cubicBezTo>
                <a:cubicBezTo>
                  <a:pt x="5924482" y="2162930"/>
                  <a:pt x="5924908" y="2173199"/>
                  <a:pt x="5925068" y="2183361"/>
                </a:cubicBezTo>
                <a:cubicBezTo>
                  <a:pt x="5925174" y="2191235"/>
                  <a:pt x="5927568" y="2198258"/>
                  <a:pt x="5933740" y="2203897"/>
                </a:cubicBezTo>
                <a:cubicBezTo>
                  <a:pt x="5951138" y="2197832"/>
                  <a:pt x="5941880" y="2180381"/>
                  <a:pt x="5947253" y="2169847"/>
                </a:cubicBezTo>
                <a:cubicBezTo>
                  <a:pt x="5953106" y="2169741"/>
                  <a:pt x="5953904" y="2173305"/>
                  <a:pt x="5953957" y="2176551"/>
                </a:cubicBezTo>
                <a:cubicBezTo>
                  <a:pt x="5954064" y="2194746"/>
                  <a:pt x="5958054" y="2211399"/>
                  <a:pt x="5968535" y="2226935"/>
                </a:cubicBezTo>
                <a:cubicBezTo>
                  <a:pt x="5972898" y="2233426"/>
                  <a:pt x="5973164" y="2242949"/>
                  <a:pt x="5974335" y="2251196"/>
                </a:cubicBezTo>
                <a:cubicBezTo>
                  <a:pt x="5975824" y="2262103"/>
                  <a:pt x="5976303" y="2272690"/>
                  <a:pt x="5983273" y="2282480"/>
                </a:cubicBezTo>
                <a:cubicBezTo>
                  <a:pt x="5987369" y="2288226"/>
                  <a:pt x="5988061" y="2296792"/>
                  <a:pt x="5989072" y="2304240"/>
                </a:cubicBezTo>
                <a:cubicBezTo>
                  <a:pt x="5990456" y="2314349"/>
                  <a:pt x="5990508" y="2324617"/>
                  <a:pt x="5991519" y="2334779"/>
                </a:cubicBezTo>
                <a:cubicBezTo>
                  <a:pt x="5992051" y="2339780"/>
                  <a:pt x="5991786" y="2346378"/>
                  <a:pt x="5994765" y="2349410"/>
                </a:cubicBezTo>
                <a:cubicBezTo>
                  <a:pt x="6005672" y="2360583"/>
                  <a:pt x="6003862" y="2374470"/>
                  <a:pt x="6005033" y="2387824"/>
                </a:cubicBezTo>
                <a:cubicBezTo>
                  <a:pt x="6006044" y="2399688"/>
                  <a:pt x="6006151" y="2411659"/>
                  <a:pt x="6007481" y="2423471"/>
                </a:cubicBezTo>
                <a:cubicBezTo>
                  <a:pt x="6008332" y="2430972"/>
                  <a:pt x="6009289" y="2439166"/>
                  <a:pt x="6012908" y="2445497"/>
                </a:cubicBezTo>
                <a:cubicBezTo>
                  <a:pt x="6023389" y="2464065"/>
                  <a:pt x="6019026" y="2483538"/>
                  <a:pt x="6018281" y="2502851"/>
                </a:cubicBezTo>
                <a:cubicBezTo>
                  <a:pt x="6018228" y="2504394"/>
                  <a:pt x="6015036" y="2506309"/>
                  <a:pt x="6012961" y="2507107"/>
                </a:cubicBezTo>
                <a:cubicBezTo>
                  <a:pt x="6011950" y="2507533"/>
                  <a:pt x="6009449" y="2506203"/>
                  <a:pt x="6008811" y="2505032"/>
                </a:cubicBezTo>
                <a:cubicBezTo>
                  <a:pt x="6006417" y="2500616"/>
                  <a:pt x="6004714" y="2495775"/>
                  <a:pt x="6002320" y="2491359"/>
                </a:cubicBezTo>
                <a:cubicBezTo>
                  <a:pt x="6001787" y="2490348"/>
                  <a:pt x="5999340" y="2489656"/>
                  <a:pt x="5997957" y="2489922"/>
                </a:cubicBezTo>
                <a:cubicBezTo>
                  <a:pt x="5996520" y="2490188"/>
                  <a:pt x="5994658" y="2491518"/>
                  <a:pt x="5994180" y="2492849"/>
                </a:cubicBezTo>
                <a:cubicBezTo>
                  <a:pt x="5991466" y="2500350"/>
                  <a:pt x="5990774" y="2507746"/>
                  <a:pt x="5996733" y="2514290"/>
                </a:cubicBezTo>
                <a:cubicBezTo>
                  <a:pt x="6001841" y="2519876"/>
                  <a:pt x="6006364" y="2526367"/>
                  <a:pt x="6012322" y="2530890"/>
                </a:cubicBezTo>
                <a:cubicBezTo>
                  <a:pt x="6019611" y="2536369"/>
                  <a:pt x="6020515" y="2543392"/>
                  <a:pt x="6020037" y="2551160"/>
                </a:cubicBezTo>
                <a:cubicBezTo>
                  <a:pt x="6019930" y="2553501"/>
                  <a:pt x="6018920" y="2556268"/>
                  <a:pt x="6017323" y="2557970"/>
                </a:cubicBezTo>
                <a:cubicBezTo>
                  <a:pt x="6013971" y="2561535"/>
                  <a:pt x="6008013" y="2563823"/>
                  <a:pt x="6006682" y="2567813"/>
                </a:cubicBezTo>
                <a:cubicBezTo>
                  <a:pt x="6004342" y="2574783"/>
                  <a:pt x="6004714" y="2582657"/>
                  <a:pt x="6003969" y="2589893"/>
                </a:cubicBezTo>
                <a:cubicBezTo>
                  <a:pt x="6014238" y="2598139"/>
                  <a:pt x="6023389" y="2605535"/>
                  <a:pt x="6034242" y="2614260"/>
                </a:cubicBezTo>
                <a:cubicBezTo>
                  <a:pt x="6034987" y="2627189"/>
                  <a:pt x="6036264" y="2641501"/>
                  <a:pt x="6036583" y="2655813"/>
                </a:cubicBezTo>
                <a:cubicBezTo>
                  <a:pt x="6038179" y="2721307"/>
                  <a:pt x="6039775" y="2786801"/>
                  <a:pt x="6040786" y="2852348"/>
                </a:cubicBezTo>
                <a:cubicBezTo>
                  <a:pt x="6040999" y="2865756"/>
                  <a:pt x="6038552" y="2879216"/>
                  <a:pt x="6037434" y="2891187"/>
                </a:cubicBezTo>
                <a:cubicBezTo>
                  <a:pt x="6031635" y="2895550"/>
                  <a:pt x="6027698" y="2898476"/>
                  <a:pt x="6024187" y="2901136"/>
                </a:cubicBezTo>
                <a:cubicBezTo>
                  <a:pt x="6024665" y="2903956"/>
                  <a:pt x="6024399" y="2905978"/>
                  <a:pt x="6025304" y="2907148"/>
                </a:cubicBezTo>
                <a:cubicBezTo>
                  <a:pt x="6032061" y="2915608"/>
                  <a:pt x="6039083" y="2923854"/>
                  <a:pt x="6045894" y="2932261"/>
                </a:cubicBezTo>
                <a:cubicBezTo>
                  <a:pt x="6051321" y="2938911"/>
                  <a:pt x="6050789" y="2947051"/>
                  <a:pt x="6048660" y="2954181"/>
                </a:cubicBezTo>
                <a:cubicBezTo>
                  <a:pt x="6045255" y="2965460"/>
                  <a:pt x="6040201" y="2976314"/>
                  <a:pt x="6035519" y="2987167"/>
                </a:cubicBezTo>
                <a:cubicBezTo>
                  <a:pt x="6034615" y="2989242"/>
                  <a:pt x="6031795" y="2990360"/>
                  <a:pt x="6030092" y="2992222"/>
                </a:cubicBezTo>
                <a:cubicBezTo>
                  <a:pt x="6017483" y="3005842"/>
                  <a:pt x="6016578" y="3021750"/>
                  <a:pt x="6030624" y="3034466"/>
                </a:cubicBezTo>
                <a:cubicBezTo>
                  <a:pt x="6038126" y="3041276"/>
                  <a:pt x="6040095" y="3048139"/>
                  <a:pt x="6039722" y="3056652"/>
                </a:cubicBezTo>
                <a:cubicBezTo>
                  <a:pt x="6038339" y="3086393"/>
                  <a:pt x="6036636" y="3116134"/>
                  <a:pt x="6034721" y="3145822"/>
                </a:cubicBezTo>
                <a:cubicBezTo>
                  <a:pt x="6034402" y="3150823"/>
                  <a:pt x="6033976" y="3156888"/>
                  <a:pt x="6031103" y="3160400"/>
                </a:cubicBezTo>
                <a:cubicBezTo>
                  <a:pt x="6022803" y="3170668"/>
                  <a:pt x="6023229" y="3182532"/>
                  <a:pt x="6022590" y="3194344"/>
                </a:cubicBezTo>
                <a:cubicBezTo>
                  <a:pt x="6021845" y="3207911"/>
                  <a:pt x="6021048" y="3221531"/>
                  <a:pt x="6020356" y="3235098"/>
                </a:cubicBezTo>
                <a:cubicBezTo>
                  <a:pt x="6019718" y="3247016"/>
                  <a:pt x="6018707" y="3258508"/>
                  <a:pt x="6012428" y="3269415"/>
                </a:cubicBezTo>
                <a:cubicBezTo>
                  <a:pt x="6008811" y="3275693"/>
                  <a:pt x="6008172" y="3283993"/>
                  <a:pt x="6007321" y="3291494"/>
                </a:cubicBezTo>
                <a:cubicBezTo>
                  <a:pt x="6005937" y="3304157"/>
                  <a:pt x="6005884" y="3316979"/>
                  <a:pt x="6004395" y="3329642"/>
                </a:cubicBezTo>
                <a:cubicBezTo>
                  <a:pt x="6003544" y="3337090"/>
                  <a:pt x="6002799" y="3345550"/>
                  <a:pt x="5998915" y="3351509"/>
                </a:cubicBezTo>
                <a:cubicBezTo>
                  <a:pt x="5992956" y="3360659"/>
                  <a:pt x="5991573" y="3370236"/>
                  <a:pt x="5990881" y="3380452"/>
                </a:cubicBezTo>
                <a:cubicBezTo>
                  <a:pt x="5990243" y="3389762"/>
                  <a:pt x="5989976" y="3399179"/>
                  <a:pt x="5988646" y="3408437"/>
                </a:cubicBezTo>
                <a:cubicBezTo>
                  <a:pt x="5987689" y="3415034"/>
                  <a:pt x="5986678" y="3422376"/>
                  <a:pt x="5983219" y="3427750"/>
                </a:cubicBezTo>
                <a:cubicBezTo>
                  <a:pt x="5976356" y="3438338"/>
                  <a:pt x="5975239" y="3449829"/>
                  <a:pt x="5974388" y="3461694"/>
                </a:cubicBezTo>
                <a:cubicBezTo>
                  <a:pt x="5973483" y="3474410"/>
                  <a:pt x="5972047" y="3486806"/>
                  <a:pt x="5964758" y="3498192"/>
                </a:cubicBezTo>
                <a:cubicBezTo>
                  <a:pt x="5961299" y="3503512"/>
                  <a:pt x="5960502" y="3510908"/>
                  <a:pt x="5959597" y="3517452"/>
                </a:cubicBezTo>
                <a:cubicBezTo>
                  <a:pt x="5957415" y="3534264"/>
                  <a:pt x="5957150" y="3551396"/>
                  <a:pt x="5946243" y="3565867"/>
                </a:cubicBezTo>
                <a:cubicBezTo>
                  <a:pt x="5944381" y="3568315"/>
                  <a:pt x="5944487" y="3572359"/>
                  <a:pt x="5943902" y="3575657"/>
                </a:cubicBezTo>
                <a:cubicBezTo>
                  <a:pt x="5940976" y="3592257"/>
                  <a:pt x="5939486" y="3609176"/>
                  <a:pt x="5929537" y="3623860"/>
                </a:cubicBezTo>
                <a:cubicBezTo>
                  <a:pt x="5926876" y="3627797"/>
                  <a:pt x="5926611" y="3633543"/>
                  <a:pt x="5925919" y="3638544"/>
                </a:cubicBezTo>
                <a:cubicBezTo>
                  <a:pt x="5924216" y="3651154"/>
                  <a:pt x="5923897" y="3664135"/>
                  <a:pt x="5914799" y="3674457"/>
                </a:cubicBezTo>
                <a:cubicBezTo>
                  <a:pt x="5911128" y="3694462"/>
                  <a:pt x="5903360" y="3713083"/>
                  <a:pt x="5896071" y="3731864"/>
                </a:cubicBezTo>
                <a:cubicBezTo>
                  <a:pt x="5893358" y="3738834"/>
                  <a:pt x="5894688" y="3747293"/>
                  <a:pt x="5892294" y="3754423"/>
                </a:cubicBezTo>
                <a:cubicBezTo>
                  <a:pt x="5889102" y="3763787"/>
                  <a:pt x="5883090" y="3772246"/>
                  <a:pt x="5880004" y="3781663"/>
                </a:cubicBezTo>
                <a:cubicBezTo>
                  <a:pt x="5877077" y="3790442"/>
                  <a:pt x="5879099" y="3801934"/>
                  <a:pt x="5874098" y="3808637"/>
                </a:cubicBezTo>
                <a:cubicBezTo>
                  <a:pt x="5866011" y="3819598"/>
                  <a:pt x="5863138" y="3831036"/>
                  <a:pt x="5861488" y="3843699"/>
                </a:cubicBezTo>
                <a:cubicBezTo>
                  <a:pt x="5861063" y="3846891"/>
                  <a:pt x="5859467" y="3850296"/>
                  <a:pt x="5857392" y="3852797"/>
                </a:cubicBezTo>
                <a:cubicBezTo>
                  <a:pt x="5849890" y="3861735"/>
                  <a:pt x="5847549" y="3872270"/>
                  <a:pt x="5846060" y="3883389"/>
                </a:cubicBezTo>
                <a:cubicBezTo>
                  <a:pt x="5845527" y="3887486"/>
                  <a:pt x="5844676" y="3892806"/>
                  <a:pt x="5841910" y="3895041"/>
                </a:cubicBezTo>
                <a:cubicBezTo>
                  <a:pt x="5833663" y="3901585"/>
                  <a:pt x="5833344" y="3910843"/>
                  <a:pt x="5830471" y="3919621"/>
                </a:cubicBezTo>
                <a:cubicBezTo>
                  <a:pt x="5827438" y="3928932"/>
                  <a:pt x="5821000" y="3937125"/>
                  <a:pt x="5817170" y="3946276"/>
                </a:cubicBezTo>
                <a:cubicBezTo>
                  <a:pt x="5813605" y="3954736"/>
                  <a:pt x="5813392" y="3965377"/>
                  <a:pt x="5808072" y="3972240"/>
                </a:cubicBezTo>
                <a:cubicBezTo>
                  <a:pt x="5803017" y="3978678"/>
                  <a:pt x="5800730" y="3985115"/>
                  <a:pt x="5798442" y="3992351"/>
                </a:cubicBezTo>
                <a:cubicBezTo>
                  <a:pt x="5796473" y="3998629"/>
                  <a:pt x="5795782" y="4005439"/>
                  <a:pt x="5789344" y="4010015"/>
                </a:cubicBezTo>
                <a:cubicBezTo>
                  <a:pt x="5786364" y="4012090"/>
                  <a:pt x="5785247" y="4017197"/>
                  <a:pt x="5783917" y="4021134"/>
                </a:cubicBezTo>
                <a:cubicBezTo>
                  <a:pt x="5780991" y="4029807"/>
                  <a:pt x="5780193" y="4038905"/>
                  <a:pt x="5772319" y="4045874"/>
                </a:cubicBezTo>
                <a:cubicBezTo>
                  <a:pt x="5768488" y="4049279"/>
                  <a:pt x="5767743" y="4056568"/>
                  <a:pt x="5766360" y="4062314"/>
                </a:cubicBezTo>
                <a:cubicBezTo>
                  <a:pt x="5765189" y="4067369"/>
                  <a:pt x="5764391" y="4072157"/>
                  <a:pt x="5759071" y="4074871"/>
                </a:cubicBezTo>
                <a:cubicBezTo>
                  <a:pt x="5756996" y="4075934"/>
                  <a:pt x="5754495" y="4078275"/>
                  <a:pt x="5754176" y="4080351"/>
                </a:cubicBezTo>
                <a:cubicBezTo>
                  <a:pt x="5752261" y="4094024"/>
                  <a:pt x="5745344" y="4104931"/>
                  <a:pt x="5737842" y="4116263"/>
                </a:cubicBezTo>
                <a:cubicBezTo>
                  <a:pt x="5732575" y="4124244"/>
                  <a:pt x="5733958" y="4136162"/>
                  <a:pt x="5723477" y="4142014"/>
                </a:cubicBezTo>
                <a:cubicBezTo>
                  <a:pt x="5721296" y="4143238"/>
                  <a:pt x="5721189" y="4148132"/>
                  <a:pt x="5720232" y="4151431"/>
                </a:cubicBezTo>
                <a:cubicBezTo>
                  <a:pt x="5718157" y="4158667"/>
                  <a:pt x="5717519" y="4166115"/>
                  <a:pt x="5710283" y="4171329"/>
                </a:cubicBezTo>
                <a:cubicBezTo>
                  <a:pt x="5706771" y="4173883"/>
                  <a:pt x="5705441" y="4179949"/>
                  <a:pt x="5703845" y="4184630"/>
                </a:cubicBezTo>
                <a:cubicBezTo>
                  <a:pt x="5701717" y="4191068"/>
                  <a:pt x="5700227" y="4197400"/>
                  <a:pt x="5694109" y="4201922"/>
                </a:cubicBezTo>
                <a:cubicBezTo>
                  <a:pt x="5691235" y="4204050"/>
                  <a:pt x="5690438" y="4209104"/>
                  <a:pt x="5688895" y="4212935"/>
                </a:cubicBezTo>
                <a:cubicBezTo>
                  <a:pt x="5686128" y="4219905"/>
                  <a:pt x="5685596" y="4227992"/>
                  <a:pt x="5677829" y="4232248"/>
                </a:cubicBezTo>
                <a:cubicBezTo>
                  <a:pt x="5675966" y="4233259"/>
                  <a:pt x="5674423" y="4236026"/>
                  <a:pt x="5673892" y="4238313"/>
                </a:cubicBezTo>
                <a:cubicBezTo>
                  <a:pt x="5671657" y="4247358"/>
                  <a:pt x="5669050" y="4255658"/>
                  <a:pt x="5661973" y="4262787"/>
                </a:cubicBezTo>
                <a:cubicBezTo>
                  <a:pt x="5655749" y="4269118"/>
                  <a:pt x="5652024" y="4277844"/>
                  <a:pt x="5647236" y="4285505"/>
                </a:cubicBezTo>
                <a:cubicBezTo>
                  <a:pt x="5645906" y="4287634"/>
                  <a:pt x="5644735" y="4289921"/>
                  <a:pt x="5643246" y="4291996"/>
                </a:cubicBezTo>
                <a:cubicBezTo>
                  <a:pt x="5637553" y="4300030"/>
                  <a:pt x="5638244" y="4311256"/>
                  <a:pt x="5627870" y="4317534"/>
                </a:cubicBezTo>
                <a:cubicBezTo>
                  <a:pt x="5623348" y="4320248"/>
                  <a:pt x="5624678" y="4331899"/>
                  <a:pt x="5620208" y="4335624"/>
                </a:cubicBezTo>
                <a:cubicBezTo>
                  <a:pt x="5611217" y="4343072"/>
                  <a:pt x="5609142" y="4354032"/>
                  <a:pt x="5602598" y="4362545"/>
                </a:cubicBezTo>
                <a:cubicBezTo>
                  <a:pt x="5598076" y="4368397"/>
                  <a:pt x="5595362" y="4375686"/>
                  <a:pt x="5591478" y="4382124"/>
                </a:cubicBezTo>
                <a:cubicBezTo>
                  <a:pt x="5589404" y="4385582"/>
                  <a:pt x="5586796" y="4388668"/>
                  <a:pt x="5584242" y="4391754"/>
                </a:cubicBezTo>
                <a:cubicBezTo>
                  <a:pt x="5582647" y="4393669"/>
                  <a:pt x="5579773" y="4394893"/>
                  <a:pt x="5579082" y="4396968"/>
                </a:cubicBezTo>
                <a:cubicBezTo>
                  <a:pt x="5576155" y="4405800"/>
                  <a:pt x="5574400" y="4414951"/>
                  <a:pt x="5566047" y="4421069"/>
                </a:cubicBezTo>
                <a:cubicBezTo>
                  <a:pt x="5558598" y="4426496"/>
                  <a:pt x="5559928" y="4439052"/>
                  <a:pt x="5549447" y="4442298"/>
                </a:cubicBezTo>
                <a:cubicBezTo>
                  <a:pt x="5545510" y="4455599"/>
                  <a:pt x="5535082" y="4465016"/>
                  <a:pt x="5528644" y="4476667"/>
                </a:cubicBezTo>
                <a:cubicBezTo>
                  <a:pt x="5525026" y="4483212"/>
                  <a:pt x="5519547" y="4486085"/>
                  <a:pt x="5515184" y="4490820"/>
                </a:cubicBezTo>
                <a:cubicBezTo>
                  <a:pt x="5511406" y="4494916"/>
                  <a:pt x="5512630" y="4502312"/>
                  <a:pt x="5505979" y="4505344"/>
                </a:cubicBezTo>
                <a:cubicBezTo>
                  <a:pt x="5503266" y="4506621"/>
                  <a:pt x="5501457" y="4510080"/>
                  <a:pt x="5499435" y="4512740"/>
                </a:cubicBezTo>
                <a:cubicBezTo>
                  <a:pt x="5494008" y="4519869"/>
                  <a:pt x="5494913" y="4530297"/>
                  <a:pt x="5484751" y="4535511"/>
                </a:cubicBezTo>
                <a:cubicBezTo>
                  <a:pt x="5478207" y="4538916"/>
                  <a:pt x="5478952" y="4551260"/>
                  <a:pt x="5469109" y="4553494"/>
                </a:cubicBezTo>
                <a:cubicBezTo>
                  <a:pt x="5466874" y="4564135"/>
                  <a:pt x="5457244" y="4569615"/>
                  <a:pt x="5451924" y="4578128"/>
                </a:cubicBezTo>
                <a:cubicBezTo>
                  <a:pt x="5447561" y="4585151"/>
                  <a:pt x="5444901" y="4592865"/>
                  <a:pt x="5437027" y="4598079"/>
                </a:cubicBezTo>
                <a:cubicBezTo>
                  <a:pt x="5430589" y="4602335"/>
                  <a:pt x="5430483" y="4613721"/>
                  <a:pt x="5420800" y="4616169"/>
                </a:cubicBezTo>
                <a:cubicBezTo>
                  <a:pt x="5420533" y="4628884"/>
                  <a:pt x="5406169" y="4630959"/>
                  <a:pt x="5401912" y="4641706"/>
                </a:cubicBezTo>
                <a:cubicBezTo>
                  <a:pt x="5398028" y="4651443"/>
                  <a:pt x="5389143" y="4659264"/>
                  <a:pt x="5382067" y="4667670"/>
                </a:cubicBezTo>
                <a:cubicBezTo>
                  <a:pt x="5377864" y="4672725"/>
                  <a:pt x="5371586" y="4676502"/>
                  <a:pt x="5368766" y="4682141"/>
                </a:cubicBezTo>
                <a:cubicBezTo>
                  <a:pt x="5365893" y="4687888"/>
                  <a:pt x="5362807" y="4692038"/>
                  <a:pt x="5356848" y="4694059"/>
                </a:cubicBezTo>
                <a:cubicBezTo>
                  <a:pt x="5353976" y="4706136"/>
                  <a:pt x="5341047" y="4710074"/>
                  <a:pt x="5335513" y="4720768"/>
                </a:cubicBezTo>
                <a:cubicBezTo>
                  <a:pt x="5331736" y="4728057"/>
                  <a:pt x="5324022" y="4734760"/>
                  <a:pt x="5317637" y="4740666"/>
                </a:cubicBezTo>
                <a:cubicBezTo>
                  <a:pt x="5294865" y="4761522"/>
                  <a:pt x="5276297" y="4785943"/>
                  <a:pt x="5256133" y="4809033"/>
                </a:cubicBezTo>
                <a:cubicBezTo>
                  <a:pt x="5243683" y="4823292"/>
                  <a:pt x="5230063" y="4836433"/>
                  <a:pt x="5216869" y="4850000"/>
                </a:cubicBezTo>
                <a:cubicBezTo>
                  <a:pt x="5203674" y="4863621"/>
                  <a:pt x="5190586" y="4877347"/>
                  <a:pt x="5177338" y="4890967"/>
                </a:cubicBezTo>
                <a:cubicBezTo>
                  <a:pt x="5164675" y="4903949"/>
                  <a:pt x="5152172" y="4917091"/>
                  <a:pt x="5139138" y="4929700"/>
                </a:cubicBezTo>
                <a:cubicBezTo>
                  <a:pt x="5125517" y="4942841"/>
                  <a:pt x="5110461" y="4954599"/>
                  <a:pt x="5097851" y="4968592"/>
                </a:cubicBezTo>
                <a:cubicBezTo>
                  <a:pt x="5087849" y="4979712"/>
                  <a:pt x="5077847" y="4985830"/>
                  <a:pt x="5062843" y="4981308"/>
                </a:cubicBezTo>
                <a:cubicBezTo>
                  <a:pt x="5060609" y="4980616"/>
                  <a:pt x="5057842" y="4981680"/>
                  <a:pt x="5055022" y="4981946"/>
                </a:cubicBezTo>
                <a:cubicBezTo>
                  <a:pt x="5053479" y="4983808"/>
                  <a:pt x="5050606" y="4985724"/>
                  <a:pt x="5050553" y="4987692"/>
                </a:cubicBezTo>
                <a:cubicBezTo>
                  <a:pt x="5050500" y="5005303"/>
                  <a:pt x="5037412" y="5014773"/>
                  <a:pt x="5026026" y="5023765"/>
                </a:cubicBezTo>
                <a:cubicBezTo>
                  <a:pt x="5012991" y="5034086"/>
                  <a:pt x="4998679" y="5042652"/>
                  <a:pt x="4988570" y="5056219"/>
                </a:cubicBezTo>
                <a:cubicBezTo>
                  <a:pt x="4976652" y="5059252"/>
                  <a:pt x="4972662" y="5072233"/>
                  <a:pt x="4961596" y="5077288"/>
                </a:cubicBezTo>
                <a:cubicBezTo>
                  <a:pt x="4954200" y="5080693"/>
                  <a:pt x="4950902" y="5091706"/>
                  <a:pt x="4940952" y="5093515"/>
                </a:cubicBezTo>
                <a:cubicBezTo>
                  <a:pt x="4935419" y="5107136"/>
                  <a:pt x="4920841" y="5110647"/>
                  <a:pt x="4910786" y="5118947"/>
                </a:cubicBezTo>
                <a:cubicBezTo>
                  <a:pt x="4901369" y="5126768"/>
                  <a:pt x="4893495" y="5137408"/>
                  <a:pt x="4881098" y="5141558"/>
                </a:cubicBezTo>
                <a:cubicBezTo>
                  <a:pt x="4867158" y="5159860"/>
                  <a:pt x="4844068" y="5166990"/>
                  <a:pt x="4829065" y="5184281"/>
                </a:cubicBezTo>
                <a:cubicBezTo>
                  <a:pt x="4823904" y="5190187"/>
                  <a:pt x="4814806" y="5190612"/>
                  <a:pt x="4809379" y="5198753"/>
                </a:cubicBezTo>
                <a:cubicBezTo>
                  <a:pt x="4805548" y="5204552"/>
                  <a:pt x="4795174" y="5206201"/>
                  <a:pt x="4790758" y="5214022"/>
                </a:cubicBezTo>
                <a:cubicBezTo>
                  <a:pt x="4789747" y="5215778"/>
                  <a:pt x="4786395" y="5216896"/>
                  <a:pt x="4784001" y="5217108"/>
                </a:cubicBezTo>
                <a:cubicBezTo>
                  <a:pt x="4769369" y="5218545"/>
                  <a:pt x="4764741" y="5235410"/>
                  <a:pt x="4751014" y="5238124"/>
                </a:cubicBezTo>
                <a:cubicBezTo>
                  <a:pt x="4749578" y="5248977"/>
                  <a:pt x="4738671" y="5248339"/>
                  <a:pt x="4732393" y="5253287"/>
                </a:cubicBezTo>
                <a:cubicBezTo>
                  <a:pt x="4725795" y="5258448"/>
                  <a:pt x="4719092" y="5263981"/>
                  <a:pt x="4711590" y="5267386"/>
                </a:cubicBezTo>
                <a:cubicBezTo>
                  <a:pt x="4702279" y="5271589"/>
                  <a:pt x="4697065" y="5280474"/>
                  <a:pt x="4687382" y="5284996"/>
                </a:cubicBezTo>
                <a:cubicBezTo>
                  <a:pt x="4678018" y="5289359"/>
                  <a:pt x="4670516" y="5298617"/>
                  <a:pt x="4659397" y="5301224"/>
                </a:cubicBezTo>
                <a:cubicBezTo>
                  <a:pt x="4653065" y="5312130"/>
                  <a:pt x="4640456" y="5314152"/>
                  <a:pt x="4631252" y="5321016"/>
                </a:cubicBezTo>
                <a:cubicBezTo>
                  <a:pt x="4623963" y="5326442"/>
                  <a:pt x="4612683" y="5328358"/>
                  <a:pt x="4608108" y="5335168"/>
                </a:cubicBezTo>
                <a:cubicBezTo>
                  <a:pt x="4601777" y="5344532"/>
                  <a:pt x="4592466" y="5344159"/>
                  <a:pt x="4584751" y="5348576"/>
                </a:cubicBezTo>
                <a:cubicBezTo>
                  <a:pt x="4579218" y="5351714"/>
                  <a:pt x="4575388" y="5358099"/>
                  <a:pt x="4569695" y="5360865"/>
                </a:cubicBezTo>
                <a:cubicBezTo>
                  <a:pt x="4564428" y="5363472"/>
                  <a:pt x="4558682" y="5364270"/>
                  <a:pt x="4555223" y="5370016"/>
                </a:cubicBezTo>
                <a:cubicBezTo>
                  <a:pt x="4553680" y="5372570"/>
                  <a:pt x="4550328" y="5374486"/>
                  <a:pt x="4547402" y="5375709"/>
                </a:cubicBezTo>
                <a:cubicBezTo>
                  <a:pt x="4538996" y="5379168"/>
                  <a:pt x="4528728" y="5379380"/>
                  <a:pt x="4524471" y="5389861"/>
                </a:cubicBezTo>
                <a:cubicBezTo>
                  <a:pt x="4523992" y="5391032"/>
                  <a:pt x="4521651" y="5391724"/>
                  <a:pt x="4520055" y="5392043"/>
                </a:cubicBezTo>
                <a:cubicBezTo>
                  <a:pt x="4502126" y="5395554"/>
                  <a:pt x="4490367" y="5410664"/>
                  <a:pt x="4473981" y="5416943"/>
                </a:cubicBezTo>
                <a:cubicBezTo>
                  <a:pt x="4455891" y="5423859"/>
                  <a:pt x="4441313" y="5437479"/>
                  <a:pt x="4422532" y="5443332"/>
                </a:cubicBezTo>
                <a:cubicBezTo>
                  <a:pt x="4415669" y="5445460"/>
                  <a:pt x="4410349" y="5453547"/>
                  <a:pt x="4403592" y="5454824"/>
                </a:cubicBezTo>
                <a:cubicBezTo>
                  <a:pt x="4385981" y="5458176"/>
                  <a:pt x="4375181" y="5476371"/>
                  <a:pt x="4355974" y="5475520"/>
                </a:cubicBezTo>
                <a:cubicBezTo>
                  <a:pt x="4354218" y="5475467"/>
                  <a:pt x="4351824" y="5478340"/>
                  <a:pt x="4350654" y="5480361"/>
                </a:cubicBezTo>
                <a:cubicBezTo>
                  <a:pt x="4347781" y="5485310"/>
                  <a:pt x="4343099" y="5486693"/>
                  <a:pt x="4338098" y="5488130"/>
                </a:cubicBezTo>
                <a:cubicBezTo>
                  <a:pt x="4330170" y="5490470"/>
                  <a:pt x="4320966" y="5489513"/>
                  <a:pt x="4314901" y="5497227"/>
                </a:cubicBezTo>
                <a:cubicBezTo>
                  <a:pt x="4313677" y="5498770"/>
                  <a:pt x="4309846" y="5499674"/>
                  <a:pt x="4307984" y="5498983"/>
                </a:cubicBezTo>
                <a:cubicBezTo>
                  <a:pt x="4291704" y="5492918"/>
                  <a:pt x="4278615" y="5504995"/>
                  <a:pt x="4263718" y="5506538"/>
                </a:cubicBezTo>
                <a:cubicBezTo>
                  <a:pt x="4261431" y="5506804"/>
                  <a:pt x="4258079" y="5508188"/>
                  <a:pt x="4257281" y="5509996"/>
                </a:cubicBezTo>
                <a:cubicBezTo>
                  <a:pt x="4252386" y="5520956"/>
                  <a:pt x="4242064" y="5519201"/>
                  <a:pt x="4233233" y="5520903"/>
                </a:cubicBezTo>
                <a:cubicBezTo>
                  <a:pt x="4226582" y="5522180"/>
                  <a:pt x="4219878" y="5523191"/>
                  <a:pt x="4213228" y="5524308"/>
                </a:cubicBezTo>
                <a:cubicBezTo>
                  <a:pt x="4204290" y="5539844"/>
                  <a:pt x="4188434" y="5535481"/>
                  <a:pt x="4174867" y="5537822"/>
                </a:cubicBezTo>
                <a:cubicBezTo>
                  <a:pt x="4170877" y="5538514"/>
                  <a:pt x="4166408" y="5539897"/>
                  <a:pt x="4163482" y="5542397"/>
                </a:cubicBezTo>
                <a:cubicBezTo>
                  <a:pt x="4142253" y="5560540"/>
                  <a:pt x="4136933" y="5563679"/>
                  <a:pt x="4116024" y="5568308"/>
                </a:cubicBezTo>
                <a:cubicBezTo>
                  <a:pt x="4107032" y="5570330"/>
                  <a:pt x="4097988" y="5571447"/>
                  <a:pt x="4090433" y="5578310"/>
                </a:cubicBezTo>
                <a:cubicBezTo>
                  <a:pt x="4086336" y="5582035"/>
                  <a:pt x="4079792" y="5583631"/>
                  <a:pt x="4074099" y="5584801"/>
                </a:cubicBezTo>
                <a:cubicBezTo>
                  <a:pt x="4064788" y="5586716"/>
                  <a:pt x="4056701" y="5589909"/>
                  <a:pt x="4049093" y="5596187"/>
                </a:cubicBezTo>
                <a:cubicBezTo>
                  <a:pt x="4044411" y="5600017"/>
                  <a:pt x="4036590" y="5600656"/>
                  <a:pt x="4029993" y="5601507"/>
                </a:cubicBezTo>
                <a:cubicBezTo>
                  <a:pt x="4018980" y="5602890"/>
                  <a:pt x="4008658" y="5604806"/>
                  <a:pt x="3998602" y="5610711"/>
                </a:cubicBezTo>
                <a:cubicBezTo>
                  <a:pt x="3991739" y="5614755"/>
                  <a:pt x="3982482" y="5615393"/>
                  <a:pt x="3974182" y="5616245"/>
                </a:cubicBezTo>
                <a:cubicBezTo>
                  <a:pt x="3963062" y="5617362"/>
                  <a:pt x="3952209" y="5618798"/>
                  <a:pt x="3942419" y="5624545"/>
                </a:cubicBezTo>
                <a:cubicBezTo>
                  <a:pt x="3931672" y="5630823"/>
                  <a:pt x="3919701" y="5631142"/>
                  <a:pt x="3907890" y="5632099"/>
                </a:cubicBezTo>
                <a:cubicBezTo>
                  <a:pt x="3896770" y="5633057"/>
                  <a:pt x="3886395" y="5634919"/>
                  <a:pt x="3876818" y="5641889"/>
                </a:cubicBezTo>
                <a:cubicBezTo>
                  <a:pt x="3871764" y="5645560"/>
                  <a:pt x="3864316" y="5646358"/>
                  <a:pt x="3857772" y="5647475"/>
                </a:cubicBezTo>
                <a:cubicBezTo>
                  <a:pt x="3846173" y="5649444"/>
                  <a:pt x="3834681" y="5649763"/>
                  <a:pt x="3824732" y="5658648"/>
                </a:cubicBezTo>
                <a:cubicBezTo>
                  <a:pt x="3819784" y="5663064"/>
                  <a:pt x="3810420" y="5662692"/>
                  <a:pt x="3803024" y="5664022"/>
                </a:cubicBezTo>
                <a:cubicBezTo>
                  <a:pt x="3793927" y="5665671"/>
                  <a:pt x="3785201" y="5666682"/>
                  <a:pt x="3777167" y="5673067"/>
                </a:cubicBezTo>
                <a:cubicBezTo>
                  <a:pt x="3771740" y="5677376"/>
                  <a:pt x="3763068" y="5678068"/>
                  <a:pt x="3755673" y="5679345"/>
                </a:cubicBezTo>
                <a:cubicBezTo>
                  <a:pt x="3744819" y="5681207"/>
                  <a:pt x="3734445" y="5682856"/>
                  <a:pt x="3724336" y="5688655"/>
                </a:cubicBezTo>
                <a:cubicBezTo>
                  <a:pt x="3715929" y="5693444"/>
                  <a:pt x="3704969" y="5694082"/>
                  <a:pt x="3695020" y="5695891"/>
                </a:cubicBezTo>
                <a:cubicBezTo>
                  <a:pt x="3679325" y="5698764"/>
                  <a:pt x="3663736" y="5699828"/>
                  <a:pt x="3648413" y="5706958"/>
                </a:cubicBezTo>
                <a:cubicBezTo>
                  <a:pt x="3635964" y="5712757"/>
                  <a:pt x="3620215" y="5711533"/>
                  <a:pt x="3605850" y="5713129"/>
                </a:cubicBezTo>
                <a:cubicBezTo>
                  <a:pt x="3599945" y="5713821"/>
                  <a:pt x="3593879" y="5713289"/>
                  <a:pt x="3588080" y="5714300"/>
                </a:cubicBezTo>
                <a:cubicBezTo>
                  <a:pt x="3584090" y="5714992"/>
                  <a:pt x="3578823" y="5716322"/>
                  <a:pt x="3576854" y="5719248"/>
                </a:cubicBezTo>
                <a:cubicBezTo>
                  <a:pt x="3567597" y="5732868"/>
                  <a:pt x="3554775" y="5729303"/>
                  <a:pt x="3542378" y="5727388"/>
                </a:cubicBezTo>
                <a:cubicBezTo>
                  <a:pt x="3537430" y="5726590"/>
                  <a:pt x="3532375" y="5724834"/>
                  <a:pt x="3527959" y="5722440"/>
                </a:cubicBezTo>
                <a:cubicBezTo>
                  <a:pt x="3510934" y="5713182"/>
                  <a:pt x="3494228" y="5713927"/>
                  <a:pt x="3476937" y="5721855"/>
                </a:cubicBezTo>
                <a:cubicBezTo>
                  <a:pt x="3470127" y="5724994"/>
                  <a:pt x="3462412" y="5726537"/>
                  <a:pt x="3454964" y="5727920"/>
                </a:cubicBezTo>
                <a:cubicBezTo>
                  <a:pt x="3444270" y="5729888"/>
                  <a:pt x="3432778" y="5728771"/>
                  <a:pt x="3425222" y="5739465"/>
                </a:cubicBezTo>
                <a:cubicBezTo>
                  <a:pt x="3423626" y="5741700"/>
                  <a:pt x="3419157" y="5742338"/>
                  <a:pt x="3415859" y="5742871"/>
                </a:cubicBezTo>
                <a:cubicBezTo>
                  <a:pt x="3403250" y="5744946"/>
                  <a:pt x="3391012" y="5747020"/>
                  <a:pt x="3380318" y="5755427"/>
                </a:cubicBezTo>
                <a:cubicBezTo>
                  <a:pt x="3376169" y="5758725"/>
                  <a:pt x="3369146" y="5759204"/>
                  <a:pt x="3363346" y="5759470"/>
                </a:cubicBezTo>
                <a:cubicBezTo>
                  <a:pt x="3346374" y="5760215"/>
                  <a:pt x="3329349" y="5760374"/>
                  <a:pt x="3312377" y="5760374"/>
                </a:cubicBezTo>
                <a:cubicBezTo>
                  <a:pt x="3297799" y="5760374"/>
                  <a:pt x="3283274" y="5759842"/>
                  <a:pt x="3271410" y="5770483"/>
                </a:cubicBezTo>
                <a:cubicBezTo>
                  <a:pt x="3270186" y="5771600"/>
                  <a:pt x="3268590" y="5773037"/>
                  <a:pt x="3267154" y="5773090"/>
                </a:cubicBezTo>
                <a:cubicBezTo>
                  <a:pt x="3243637" y="5774048"/>
                  <a:pt x="3219802" y="5779368"/>
                  <a:pt x="3196977" y="5768461"/>
                </a:cubicBezTo>
                <a:cubicBezTo>
                  <a:pt x="3191710" y="5765908"/>
                  <a:pt x="3186177" y="5762716"/>
                  <a:pt x="3180590" y="5762184"/>
                </a:cubicBezTo>
                <a:cubicBezTo>
                  <a:pt x="3152658" y="5759470"/>
                  <a:pt x="3124620" y="5756863"/>
                  <a:pt x="3096581" y="5760640"/>
                </a:cubicBezTo>
                <a:cubicBezTo>
                  <a:pt x="3091740" y="5761279"/>
                  <a:pt x="3085196" y="5761971"/>
                  <a:pt x="3082642" y="5765163"/>
                </a:cubicBezTo>
                <a:cubicBezTo>
                  <a:pt x="3069926" y="5781017"/>
                  <a:pt x="3056359" y="5775910"/>
                  <a:pt x="3042101" y="5768674"/>
                </a:cubicBezTo>
                <a:cubicBezTo>
                  <a:pt x="3036833" y="5765961"/>
                  <a:pt x="3031247" y="5763886"/>
                  <a:pt x="3025926" y="5761226"/>
                </a:cubicBezTo>
                <a:cubicBezTo>
                  <a:pt x="3023000" y="5759736"/>
                  <a:pt x="3019010" y="5758247"/>
                  <a:pt x="3017892" y="5755692"/>
                </a:cubicBezTo>
                <a:cubicBezTo>
                  <a:pt x="3010710" y="5739306"/>
                  <a:pt x="2998313" y="5743721"/>
                  <a:pt x="2984746" y="5745850"/>
                </a:cubicBezTo>
                <a:cubicBezTo>
                  <a:pt x="2983789" y="5755001"/>
                  <a:pt x="2982938" y="5763194"/>
                  <a:pt x="2981874" y="5772824"/>
                </a:cubicBezTo>
                <a:cubicBezTo>
                  <a:pt x="2975063" y="5773835"/>
                  <a:pt x="2968519" y="5775590"/>
                  <a:pt x="2961975" y="5775538"/>
                </a:cubicBezTo>
                <a:cubicBezTo>
                  <a:pt x="2912655" y="5775325"/>
                  <a:pt x="2863282" y="5774793"/>
                  <a:pt x="2813962" y="5774155"/>
                </a:cubicBezTo>
                <a:cubicBezTo>
                  <a:pt x="2808056" y="5774101"/>
                  <a:pt x="2801352" y="5774420"/>
                  <a:pt x="2796404" y="5771866"/>
                </a:cubicBezTo>
                <a:cubicBezTo>
                  <a:pt x="2778953" y="5762981"/>
                  <a:pt x="2760066" y="5763407"/>
                  <a:pt x="2741498" y="5762343"/>
                </a:cubicBezTo>
                <a:cubicBezTo>
                  <a:pt x="2710958" y="5760587"/>
                  <a:pt x="2680313" y="5760002"/>
                  <a:pt x="2649721" y="5758459"/>
                </a:cubicBezTo>
                <a:cubicBezTo>
                  <a:pt x="2641368" y="5758034"/>
                  <a:pt x="2631844" y="5758087"/>
                  <a:pt x="2624981" y="5754203"/>
                </a:cubicBezTo>
                <a:cubicBezTo>
                  <a:pt x="2612318" y="5747126"/>
                  <a:pt x="2599070" y="5746595"/>
                  <a:pt x="2585557" y="5745637"/>
                </a:cubicBezTo>
                <a:cubicBezTo>
                  <a:pt x="2572841" y="5744733"/>
                  <a:pt x="2559966" y="5742764"/>
                  <a:pt x="2547356" y="5743828"/>
                </a:cubicBezTo>
                <a:cubicBezTo>
                  <a:pt x="2527351" y="5745477"/>
                  <a:pt x="2511496" y="5735582"/>
                  <a:pt x="2494950" y="5727494"/>
                </a:cubicBezTo>
                <a:cubicBezTo>
                  <a:pt x="2492662" y="5726377"/>
                  <a:pt x="2490321" y="5721429"/>
                  <a:pt x="2491013" y="5719194"/>
                </a:cubicBezTo>
                <a:cubicBezTo>
                  <a:pt x="2492077" y="5715736"/>
                  <a:pt x="2495163" y="5711852"/>
                  <a:pt x="2498408" y="5710469"/>
                </a:cubicBezTo>
                <a:cubicBezTo>
                  <a:pt x="2502026" y="5708980"/>
                  <a:pt x="2506708" y="5709937"/>
                  <a:pt x="2510911" y="5710150"/>
                </a:cubicBezTo>
                <a:cubicBezTo>
                  <a:pt x="2539801" y="5711587"/>
                  <a:pt x="2568691" y="5712863"/>
                  <a:pt x="2597528" y="5714672"/>
                </a:cubicBezTo>
                <a:cubicBezTo>
                  <a:pt x="2605029" y="5715151"/>
                  <a:pt x="2612957" y="5716162"/>
                  <a:pt x="2619820" y="5718982"/>
                </a:cubicBezTo>
                <a:cubicBezTo>
                  <a:pt x="2635941" y="5725526"/>
                  <a:pt x="2652540" y="5727920"/>
                  <a:pt x="2669672" y="5727973"/>
                </a:cubicBezTo>
                <a:cubicBezTo>
                  <a:pt x="2680738" y="5728026"/>
                  <a:pt x="2691805" y="5728346"/>
                  <a:pt x="2702818" y="5728558"/>
                </a:cubicBezTo>
                <a:cubicBezTo>
                  <a:pt x="2714736" y="5728771"/>
                  <a:pt x="2725749" y="5730793"/>
                  <a:pt x="2737294" y="5735262"/>
                </a:cubicBezTo>
                <a:cubicBezTo>
                  <a:pt x="2751181" y="5740636"/>
                  <a:pt x="2767089" y="5742072"/>
                  <a:pt x="2782252" y="5742604"/>
                </a:cubicBezTo>
                <a:cubicBezTo>
                  <a:pt x="2815398" y="5743828"/>
                  <a:pt x="2848597" y="5743509"/>
                  <a:pt x="2881743" y="5743615"/>
                </a:cubicBezTo>
                <a:cubicBezTo>
                  <a:pt x="2886798" y="5743615"/>
                  <a:pt x="2891959" y="5743030"/>
                  <a:pt x="2896906" y="5741859"/>
                </a:cubicBezTo>
                <a:cubicBezTo>
                  <a:pt x="2898928" y="5741381"/>
                  <a:pt x="2901695" y="5738827"/>
                  <a:pt x="2901908" y="5736965"/>
                </a:cubicBezTo>
                <a:cubicBezTo>
                  <a:pt x="2902333" y="5733134"/>
                  <a:pt x="2899354" y="5731112"/>
                  <a:pt x="2895576" y="5730900"/>
                </a:cubicBezTo>
                <a:cubicBezTo>
                  <a:pt x="2886266" y="5730420"/>
                  <a:pt x="2876902" y="5729782"/>
                  <a:pt x="2867538" y="5729516"/>
                </a:cubicBezTo>
                <a:cubicBezTo>
                  <a:pt x="2844607" y="5728771"/>
                  <a:pt x="2821623" y="5728452"/>
                  <a:pt x="2798692" y="5727388"/>
                </a:cubicBezTo>
                <a:cubicBezTo>
                  <a:pt x="2792042" y="5727068"/>
                  <a:pt x="2784008" y="5726909"/>
                  <a:pt x="2779219" y="5723291"/>
                </a:cubicBezTo>
                <a:cubicBezTo>
                  <a:pt x="2769430" y="5715789"/>
                  <a:pt x="2758789" y="5715896"/>
                  <a:pt x="2747776" y="5715470"/>
                </a:cubicBezTo>
                <a:cubicBezTo>
                  <a:pt x="2716332" y="5714300"/>
                  <a:pt x="2684889" y="5713076"/>
                  <a:pt x="2653445" y="5711693"/>
                </a:cubicBezTo>
                <a:cubicBezTo>
                  <a:pt x="2648444" y="5711480"/>
                  <a:pt x="2641953" y="5712012"/>
                  <a:pt x="2638707" y="5709192"/>
                </a:cubicBezTo>
                <a:cubicBezTo>
                  <a:pt x="2624396" y="5696796"/>
                  <a:pt x="2606891" y="5698924"/>
                  <a:pt x="2590292" y="5696955"/>
                </a:cubicBezTo>
                <a:cubicBezTo>
                  <a:pt x="2582683" y="5696051"/>
                  <a:pt x="2575022" y="5696051"/>
                  <a:pt x="2567361" y="5695572"/>
                </a:cubicBezTo>
                <a:cubicBezTo>
                  <a:pt x="2556347" y="5694880"/>
                  <a:pt x="2546026" y="5693391"/>
                  <a:pt x="2535864" y="5687325"/>
                </a:cubicBezTo>
                <a:cubicBezTo>
                  <a:pt x="2528309" y="5682803"/>
                  <a:pt x="2518147" y="5682271"/>
                  <a:pt x="2508996" y="5680834"/>
                </a:cubicBezTo>
                <a:cubicBezTo>
                  <a:pt x="2500643" y="5679504"/>
                  <a:pt x="2492024" y="5679504"/>
                  <a:pt x="2483618" y="5678546"/>
                </a:cubicBezTo>
                <a:cubicBezTo>
                  <a:pt x="2478563" y="5677961"/>
                  <a:pt x="2472498" y="5678174"/>
                  <a:pt x="2468827" y="5675461"/>
                </a:cubicBezTo>
                <a:cubicBezTo>
                  <a:pt x="2454941" y="5665192"/>
                  <a:pt x="2438767" y="5664767"/>
                  <a:pt x="2422859" y="5662692"/>
                </a:cubicBezTo>
                <a:cubicBezTo>
                  <a:pt x="2418762" y="5662160"/>
                  <a:pt x="2413654" y="5661947"/>
                  <a:pt x="2410835" y="5659500"/>
                </a:cubicBezTo>
                <a:cubicBezTo>
                  <a:pt x="2399023" y="5649231"/>
                  <a:pt x="2384232" y="5649072"/>
                  <a:pt x="2369389" y="5646092"/>
                </a:cubicBezTo>
                <a:cubicBezTo>
                  <a:pt x="2364494" y="5639229"/>
                  <a:pt x="2359280" y="5631887"/>
                  <a:pt x="2353587" y="5623853"/>
                </a:cubicBezTo>
                <a:cubicBezTo>
                  <a:pt x="2362419" y="5615713"/>
                  <a:pt x="2373113" y="5616191"/>
                  <a:pt x="2382104" y="5620235"/>
                </a:cubicBezTo>
                <a:cubicBezTo>
                  <a:pt x="2408759" y="5632153"/>
                  <a:pt x="2436798" y="5631195"/>
                  <a:pt x="2464783" y="5631727"/>
                </a:cubicBezTo>
                <a:cubicBezTo>
                  <a:pt x="2489417" y="5632206"/>
                  <a:pt x="2514103" y="5632525"/>
                  <a:pt x="2538737" y="5633802"/>
                </a:cubicBezTo>
                <a:cubicBezTo>
                  <a:pt x="2546984" y="5634228"/>
                  <a:pt x="2555816" y="5635983"/>
                  <a:pt x="2563104" y="5639601"/>
                </a:cubicBezTo>
                <a:cubicBezTo>
                  <a:pt x="2572628" y="5644337"/>
                  <a:pt x="2582205" y="5646145"/>
                  <a:pt x="2592473" y="5646624"/>
                </a:cubicBezTo>
                <a:cubicBezTo>
                  <a:pt x="2603539" y="5647103"/>
                  <a:pt x="2614553" y="5647582"/>
                  <a:pt x="2625619" y="5648327"/>
                </a:cubicBezTo>
                <a:cubicBezTo>
                  <a:pt x="2635728" y="5649019"/>
                  <a:pt x="2645305" y="5649817"/>
                  <a:pt x="2654030" y="5657265"/>
                </a:cubicBezTo>
                <a:cubicBezTo>
                  <a:pt x="2659191" y="5661681"/>
                  <a:pt x="2668129" y="5662532"/>
                  <a:pt x="2675578" y="5663118"/>
                </a:cubicBezTo>
                <a:cubicBezTo>
                  <a:pt x="2697604" y="5664873"/>
                  <a:pt x="2719684" y="5665831"/>
                  <a:pt x="2741817" y="5666842"/>
                </a:cubicBezTo>
                <a:cubicBezTo>
                  <a:pt x="2753735" y="5667374"/>
                  <a:pt x="2765227" y="5668012"/>
                  <a:pt x="2776346" y="5673918"/>
                </a:cubicBezTo>
                <a:cubicBezTo>
                  <a:pt x="2782731" y="5677270"/>
                  <a:pt x="2791084" y="5677855"/>
                  <a:pt x="2798586" y="5677908"/>
                </a:cubicBezTo>
                <a:cubicBezTo>
                  <a:pt x="2869187" y="5678546"/>
                  <a:pt x="2939789" y="5678866"/>
                  <a:pt x="3010338" y="5679026"/>
                </a:cubicBezTo>
                <a:cubicBezTo>
                  <a:pt x="3025607" y="5679079"/>
                  <a:pt x="3040930" y="5678546"/>
                  <a:pt x="3056199" y="5677589"/>
                </a:cubicBezTo>
                <a:cubicBezTo>
                  <a:pt x="3058487" y="5677429"/>
                  <a:pt x="3062265" y="5673492"/>
                  <a:pt x="3062211" y="5671311"/>
                </a:cubicBezTo>
                <a:cubicBezTo>
                  <a:pt x="3062158" y="5668810"/>
                  <a:pt x="3059126" y="5665086"/>
                  <a:pt x="3056572" y="5664235"/>
                </a:cubicBezTo>
                <a:cubicBezTo>
                  <a:pt x="3052741" y="5662958"/>
                  <a:pt x="3048219" y="5663596"/>
                  <a:pt x="3044016" y="5663543"/>
                </a:cubicBezTo>
                <a:cubicBezTo>
                  <a:pt x="2984480" y="5662692"/>
                  <a:pt x="2924998" y="5661788"/>
                  <a:pt x="2865463" y="5660936"/>
                </a:cubicBezTo>
                <a:cubicBezTo>
                  <a:pt x="2856046" y="5660776"/>
                  <a:pt x="2847320" y="5658861"/>
                  <a:pt x="2838329" y="5655456"/>
                </a:cubicBezTo>
                <a:cubicBezTo>
                  <a:pt x="2828220" y="5651679"/>
                  <a:pt x="2816941" y="5650295"/>
                  <a:pt x="2806034" y="5649604"/>
                </a:cubicBezTo>
                <a:cubicBezTo>
                  <a:pt x="2781454" y="5647954"/>
                  <a:pt x="2756767" y="5647369"/>
                  <a:pt x="2732134" y="5646412"/>
                </a:cubicBezTo>
                <a:cubicBezTo>
                  <a:pt x="2721865" y="5645986"/>
                  <a:pt x="2712182" y="5644070"/>
                  <a:pt x="2702765" y="5639335"/>
                </a:cubicBezTo>
                <a:cubicBezTo>
                  <a:pt x="2696168" y="5636036"/>
                  <a:pt x="2688453" y="5634334"/>
                  <a:pt x="2681058" y="5633429"/>
                </a:cubicBezTo>
                <a:cubicBezTo>
                  <a:pt x="2669247" y="5632046"/>
                  <a:pt x="2657276" y="5632312"/>
                  <a:pt x="2645411" y="5631142"/>
                </a:cubicBezTo>
                <a:cubicBezTo>
                  <a:pt x="2638761" y="5630450"/>
                  <a:pt x="2631365" y="5629705"/>
                  <a:pt x="2625938" y="5626354"/>
                </a:cubicBezTo>
                <a:cubicBezTo>
                  <a:pt x="2614446" y="5619224"/>
                  <a:pt x="2602103" y="5618107"/>
                  <a:pt x="2589281" y="5617628"/>
                </a:cubicBezTo>
                <a:cubicBezTo>
                  <a:pt x="2580768" y="5617308"/>
                  <a:pt x="2572256" y="5616883"/>
                  <a:pt x="2563796" y="5616032"/>
                </a:cubicBezTo>
                <a:cubicBezTo>
                  <a:pt x="2547037" y="5614329"/>
                  <a:pt x="2545015" y="5612254"/>
                  <a:pt x="2541131" y="5594644"/>
                </a:cubicBezTo>
                <a:cubicBezTo>
                  <a:pt x="2540599" y="5592196"/>
                  <a:pt x="2539642" y="5589802"/>
                  <a:pt x="2539056" y="5587887"/>
                </a:cubicBezTo>
                <a:cubicBezTo>
                  <a:pt x="2527404" y="5576129"/>
                  <a:pt x="2514210" y="5570649"/>
                  <a:pt x="2497876" y="5570064"/>
                </a:cubicBezTo>
                <a:cubicBezTo>
                  <a:pt x="2478457" y="5569319"/>
                  <a:pt x="2459250" y="5567137"/>
                  <a:pt x="2441001" y="5557933"/>
                </a:cubicBezTo>
                <a:cubicBezTo>
                  <a:pt x="2431584" y="5553198"/>
                  <a:pt x="2419507" y="5553677"/>
                  <a:pt x="2408547" y="5552081"/>
                </a:cubicBezTo>
                <a:cubicBezTo>
                  <a:pt x="2398491" y="5550591"/>
                  <a:pt x="2388276" y="5550112"/>
                  <a:pt x="2380242" y="5542291"/>
                </a:cubicBezTo>
                <a:cubicBezTo>
                  <a:pt x="2378008" y="5540110"/>
                  <a:pt x="2374230" y="5539259"/>
                  <a:pt x="2370985" y="5538460"/>
                </a:cubicBezTo>
                <a:cubicBezTo>
                  <a:pt x="2359652" y="5535694"/>
                  <a:pt x="2347681" y="5535162"/>
                  <a:pt x="2339328" y="5524787"/>
                </a:cubicBezTo>
                <a:cubicBezTo>
                  <a:pt x="2337041" y="5521967"/>
                  <a:pt x="2331614" y="5521648"/>
                  <a:pt x="2327570" y="5520318"/>
                </a:cubicBezTo>
                <a:cubicBezTo>
                  <a:pt x="2324431" y="5519254"/>
                  <a:pt x="2319377" y="5519360"/>
                  <a:pt x="2318259" y="5517285"/>
                </a:cubicBezTo>
                <a:cubicBezTo>
                  <a:pt x="2311503" y="5504463"/>
                  <a:pt x="2299479" y="5504197"/>
                  <a:pt x="2287720" y="5503611"/>
                </a:cubicBezTo>
                <a:cubicBezTo>
                  <a:pt x="2277292" y="5503133"/>
                  <a:pt x="2267982" y="5501324"/>
                  <a:pt x="2259363" y="5494514"/>
                </a:cubicBezTo>
                <a:cubicBezTo>
                  <a:pt x="2254255" y="5490524"/>
                  <a:pt x="2246594" y="5489938"/>
                  <a:pt x="2240901" y="5486480"/>
                </a:cubicBezTo>
                <a:cubicBezTo>
                  <a:pt x="2236219" y="5483607"/>
                  <a:pt x="2232761" y="5478766"/>
                  <a:pt x="2228717" y="5474775"/>
                </a:cubicBezTo>
                <a:cubicBezTo>
                  <a:pt x="2220311" y="5479564"/>
                  <a:pt x="2213501" y="5484511"/>
                  <a:pt x="2205946" y="5487544"/>
                </a:cubicBezTo>
                <a:cubicBezTo>
                  <a:pt x="2198604" y="5490470"/>
                  <a:pt x="2190570" y="5491002"/>
                  <a:pt x="2186580" y="5481532"/>
                </a:cubicBezTo>
                <a:cubicBezTo>
                  <a:pt x="2184132" y="5475839"/>
                  <a:pt x="2178918" y="5475414"/>
                  <a:pt x="2174077" y="5474137"/>
                </a:cubicBezTo>
                <a:cubicBezTo>
                  <a:pt x="2149496" y="5467593"/>
                  <a:pt x="2125129" y="5472381"/>
                  <a:pt x="2100708" y="5475574"/>
                </a:cubicBezTo>
                <a:cubicBezTo>
                  <a:pt x="2099112" y="5475786"/>
                  <a:pt x="2097303" y="5476371"/>
                  <a:pt x="2096079" y="5477382"/>
                </a:cubicBezTo>
                <a:cubicBezTo>
                  <a:pt x="2073202" y="5496376"/>
                  <a:pt x="2046387" y="5489992"/>
                  <a:pt x="2020583" y="5488821"/>
                </a:cubicBezTo>
                <a:cubicBezTo>
                  <a:pt x="2015901" y="5488608"/>
                  <a:pt x="2009889" y="5486268"/>
                  <a:pt x="2007016" y="5482809"/>
                </a:cubicBezTo>
                <a:cubicBezTo>
                  <a:pt x="1999887" y="5474137"/>
                  <a:pt x="1986851" y="5473445"/>
                  <a:pt x="1981531" y="5462751"/>
                </a:cubicBezTo>
                <a:cubicBezTo>
                  <a:pt x="1980839" y="5461421"/>
                  <a:pt x="1979030" y="5459825"/>
                  <a:pt x="1977700" y="5459718"/>
                </a:cubicBezTo>
                <a:cubicBezTo>
                  <a:pt x="1956844" y="5458708"/>
                  <a:pt x="1941734" y="5440725"/>
                  <a:pt x="1920559" y="5440458"/>
                </a:cubicBezTo>
                <a:cubicBezTo>
                  <a:pt x="1916462" y="5440405"/>
                  <a:pt x="1911461" y="5439288"/>
                  <a:pt x="1908482" y="5436788"/>
                </a:cubicBezTo>
                <a:cubicBezTo>
                  <a:pt x="1896671" y="5426838"/>
                  <a:pt x="1882093" y="5426413"/>
                  <a:pt x="1868153" y="5423433"/>
                </a:cubicBezTo>
                <a:cubicBezTo>
                  <a:pt x="1861662" y="5422050"/>
                  <a:pt x="1855437" y="5419390"/>
                  <a:pt x="1849213" y="5416889"/>
                </a:cubicBezTo>
                <a:cubicBezTo>
                  <a:pt x="1841285" y="5413697"/>
                  <a:pt x="1833464" y="5410504"/>
                  <a:pt x="1823888" y="5415081"/>
                </a:cubicBezTo>
                <a:cubicBezTo>
                  <a:pt x="1820961" y="5423859"/>
                  <a:pt x="1824686" y="5430882"/>
                  <a:pt x="1830804" y="5437213"/>
                </a:cubicBezTo>
                <a:cubicBezTo>
                  <a:pt x="1833145" y="5439608"/>
                  <a:pt x="1836284" y="5441310"/>
                  <a:pt x="1838412" y="5443917"/>
                </a:cubicBezTo>
                <a:cubicBezTo>
                  <a:pt x="1842243" y="5448545"/>
                  <a:pt x="1839157" y="5457058"/>
                  <a:pt x="1833145" y="5458016"/>
                </a:cubicBezTo>
                <a:cubicBezTo>
                  <a:pt x="1827293" y="5458974"/>
                  <a:pt x="1821334" y="5459453"/>
                  <a:pt x="1815428" y="5459346"/>
                </a:cubicBezTo>
                <a:cubicBezTo>
                  <a:pt x="1803404" y="5459133"/>
                  <a:pt x="1792284" y="5459612"/>
                  <a:pt x="1782122" y="5468231"/>
                </a:cubicBezTo>
                <a:cubicBezTo>
                  <a:pt x="1772546" y="5476318"/>
                  <a:pt x="1759617" y="5475414"/>
                  <a:pt x="1747806" y="5475094"/>
                </a:cubicBezTo>
                <a:cubicBezTo>
                  <a:pt x="1731685" y="5474669"/>
                  <a:pt x="1715564" y="5473019"/>
                  <a:pt x="1699443" y="5471796"/>
                </a:cubicBezTo>
                <a:cubicBezTo>
                  <a:pt x="1679811" y="5470306"/>
                  <a:pt x="1660817" y="5471477"/>
                  <a:pt x="1642302" y="5479989"/>
                </a:cubicBezTo>
                <a:cubicBezTo>
                  <a:pt x="1629480" y="5485895"/>
                  <a:pt x="1615966" y="5482171"/>
                  <a:pt x="1602452" y="5479298"/>
                </a:cubicBezTo>
                <a:cubicBezTo>
                  <a:pt x="1585427" y="5475733"/>
                  <a:pt x="1575318" y="5464135"/>
                  <a:pt x="1570902" y="5450089"/>
                </a:cubicBezTo>
                <a:cubicBezTo>
                  <a:pt x="1566327" y="5435511"/>
                  <a:pt x="1554409" y="5426732"/>
                  <a:pt x="1548716" y="5413697"/>
                </a:cubicBezTo>
                <a:cubicBezTo>
                  <a:pt x="1536745" y="5410026"/>
                  <a:pt x="1535309" y="5393958"/>
                  <a:pt x="1522433" y="5391404"/>
                </a:cubicBezTo>
                <a:cubicBezTo>
                  <a:pt x="1519507" y="5378529"/>
                  <a:pt x="1502748" y="5378902"/>
                  <a:pt x="1498917" y="5366877"/>
                </a:cubicBezTo>
                <a:cubicBezTo>
                  <a:pt x="1487053" y="5362089"/>
                  <a:pt x="1478168" y="5352459"/>
                  <a:pt x="1467367" y="5346607"/>
                </a:cubicBezTo>
                <a:cubicBezTo>
                  <a:pt x="1460823" y="5343042"/>
                  <a:pt x="1457844" y="5337775"/>
                  <a:pt x="1453055" y="5333572"/>
                </a:cubicBezTo>
                <a:cubicBezTo>
                  <a:pt x="1448799" y="5329848"/>
                  <a:pt x="1442627" y="5328304"/>
                  <a:pt x="1438212" y="5324740"/>
                </a:cubicBezTo>
                <a:cubicBezTo>
                  <a:pt x="1421984" y="5311705"/>
                  <a:pt x="1402990" y="5302341"/>
                  <a:pt x="1388306" y="5287231"/>
                </a:cubicBezTo>
                <a:cubicBezTo>
                  <a:pt x="1386178" y="5285050"/>
                  <a:pt x="1382134" y="5284251"/>
                  <a:pt x="1378836" y="5283879"/>
                </a:cubicBezTo>
                <a:cubicBezTo>
                  <a:pt x="1363194" y="5282070"/>
                  <a:pt x="1354149" y="5269833"/>
                  <a:pt x="1346594" y="5259192"/>
                </a:cubicBezTo>
                <a:cubicBezTo>
                  <a:pt x="1340369" y="5250414"/>
                  <a:pt x="1327387" y="5248020"/>
                  <a:pt x="1325951" y="5235729"/>
                </a:cubicBezTo>
                <a:cubicBezTo>
                  <a:pt x="1314512" y="5236102"/>
                  <a:pt x="1314672" y="5222375"/>
                  <a:pt x="1305467" y="5219130"/>
                </a:cubicBezTo>
                <a:cubicBezTo>
                  <a:pt x="1297753" y="5216363"/>
                  <a:pt x="1291049" y="5210724"/>
                  <a:pt x="1283813" y="5206520"/>
                </a:cubicBezTo>
                <a:cubicBezTo>
                  <a:pt x="1281685" y="5205244"/>
                  <a:pt x="1279344" y="5203700"/>
                  <a:pt x="1276950" y="5203541"/>
                </a:cubicBezTo>
                <a:cubicBezTo>
                  <a:pt x="1259020" y="5202211"/>
                  <a:pt x="1241835" y="5198168"/>
                  <a:pt x="1225076" y="5191517"/>
                </a:cubicBezTo>
                <a:cubicBezTo>
                  <a:pt x="1218000" y="5188697"/>
                  <a:pt x="1209860" y="5189123"/>
                  <a:pt x="1203156" y="5194336"/>
                </a:cubicBezTo>
                <a:cubicBezTo>
                  <a:pt x="1195388" y="5200402"/>
                  <a:pt x="1186237" y="5201679"/>
                  <a:pt x="1176820" y="5202690"/>
                </a:cubicBezTo>
                <a:cubicBezTo>
                  <a:pt x="1167775" y="5203647"/>
                  <a:pt x="1159263" y="5204339"/>
                  <a:pt x="1151921" y="5212586"/>
                </a:cubicBezTo>
                <a:cubicBezTo>
                  <a:pt x="1145483" y="5219875"/>
                  <a:pt x="1134949" y="5217853"/>
                  <a:pt x="1124201" y="5214501"/>
                </a:cubicBezTo>
                <a:cubicBezTo>
                  <a:pt x="1123350" y="5201892"/>
                  <a:pt x="1122605" y="5189282"/>
                  <a:pt x="1121648" y="5176726"/>
                </a:cubicBezTo>
                <a:cubicBezTo>
                  <a:pt x="1120583" y="5163000"/>
                  <a:pt x="1108985" y="5155125"/>
                  <a:pt x="1103771" y="5143367"/>
                </a:cubicBezTo>
                <a:cubicBezTo>
                  <a:pt x="1097759" y="5141612"/>
                  <a:pt x="1092119" y="5138685"/>
                  <a:pt x="1086373" y="5138579"/>
                </a:cubicBezTo>
                <a:cubicBezTo>
                  <a:pt x="1076052" y="5138313"/>
                  <a:pt x="1076956" y="5127193"/>
                  <a:pt x="1070359" y="5123735"/>
                </a:cubicBezTo>
                <a:cubicBezTo>
                  <a:pt x="1065677" y="5121287"/>
                  <a:pt x="1057164" y="5122245"/>
                  <a:pt x="1059558" y="5113041"/>
                </a:cubicBezTo>
                <a:cubicBezTo>
                  <a:pt x="1061208" y="5106656"/>
                  <a:pt x="1068071" y="5108731"/>
                  <a:pt x="1072168" y="5106178"/>
                </a:cubicBezTo>
                <a:cubicBezTo>
                  <a:pt x="1073551" y="5105326"/>
                  <a:pt x="1074615" y="5103996"/>
                  <a:pt x="1075839" y="5102826"/>
                </a:cubicBezTo>
                <a:cubicBezTo>
                  <a:pt x="1072753" y="5077607"/>
                  <a:pt x="1067805" y="5073723"/>
                  <a:pt x="1042267" y="5078565"/>
                </a:cubicBezTo>
                <a:cubicBezTo>
                  <a:pt x="1043863" y="5086492"/>
                  <a:pt x="1045459" y="5094420"/>
                  <a:pt x="1047375" y="5103837"/>
                </a:cubicBezTo>
                <a:cubicBezTo>
                  <a:pt x="1042639" y="5104954"/>
                  <a:pt x="1037957" y="5106923"/>
                  <a:pt x="1033275" y="5107029"/>
                </a:cubicBezTo>
                <a:cubicBezTo>
                  <a:pt x="1018698" y="5107348"/>
                  <a:pt x="1004492" y="5107136"/>
                  <a:pt x="993798" y="5120117"/>
                </a:cubicBezTo>
                <a:cubicBezTo>
                  <a:pt x="990446" y="5124214"/>
                  <a:pt x="983689" y="5123522"/>
                  <a:pt x="979699" y="5119957"/>
                </a:cubicBezTo>
                <a:cubicBezTo>
                  <a:pt x="969005" y="5110434"/>
                  <a:pt x="958896" y="5100272"/>
                  <a:pt x="948681" y="5090216"/>
                </a:cubicBezTo>
                <a:cubicBezTo>
                  <a:pt x="947564" y="5089099"/>
                  <a:pt x="946819" y="5087343"/>
                  <a:pt x="946500" y="5085747"/>
                </a:cubicBezTo>
                <a:cubicBezTo>
                  <a:pt x="944584" y="5076915"/>
                  <a:pt x="946659" y="5066700"/>
                  <a:pt x="936285" y="5061114"/>
                </a:cubicBezTo>
                <a:cubicBezTo>
                  <a:pt x="928996" y="5057177"/>
                  <a:pt x="929953" y="5044674"/>
                  <a:pt x="919153" y="5044035"/>
                </a:cubicBezTo>
                <a:cubicBezTo>
                  <a:pt x="913247" y="5030787"/>
                  <a:pt x="897712" y="5022594"/>
                  <a:pt x="899148" y="5005356"/>
                </a:cubicBezTo>
                <a:cubicBezTo>
                  <a:pt x="899414" y="5002270"/>
                  <a:pt x="898297" y="4997801"/>
                  <a:pt x="896116" y="4995992"/>
                </a:cubicBezTo>
                <a:cubicBezTo>
                  <a:pt x="885634" y="4987160"/>
                  <a:pt x="886486" y="4974817"/>
                  <a:pt x="884890" y="4963165"/>
                </a:cubicBezTo>
                <a:cubicBezTo>
                  <a:pt x="882495" y="4945874"/>
                  <a:pt x="871482" y="4926721"/>
                  <a:pt x="857170" y="4914696"/>
                </a:cubicBezTo>
                <a:cubicBezTo>
                  <a:pt x="855255" y="4913100"/>
                  <a:pt x="853818" y="4910972"/>
                  <a:pt x="852169" y="4909003"/>
                </a:cubicBezTo>
                <a:cubicBezTo>
                  <a:pt x="850573" y="4907088"/>
                  <a:pt x="849030" y="4905066"/>
                  <a:pt x="847008" y="4902513"/>
                </a:cubicBezTo>
                <a:cubicBezTo>
                  <a:pt x="838868" y="4901768"/>
                  <a:pt x="830462" y="4900757"/>
                  <a:pt x="822002" y="4900278"/>
                </a:cubicBezTo>
                <a:cubicBezTo>
                  <a:pt x="799976" y="4899001"/>
                  <a:pt x="798380" y="4899799"/>
                  <a:pt x="783429" y="4917410"/>
                </a:cubicBezTo>
                <a:cubicBezTo>
                  <a:pt x="771193" y="4918633"/>
                  <a:pt x="758477" y="4911876"/>
                  <a:pt x="744324" y="4919378"/>
                </a:cubicBezTo>
                <a:cubicBezTo>
                  <a:pt x="743952" y="4923901"/>
                  <a:pt x="743314" y="4929540"/>
                  <a:pt x="742994" y="4935180"/>
                </a:cubicBezTo>
                <a:cubicBezTo>
                  <a:pt x="742675" y="4940447"/>
                  <a:pt x="742143" y="4945661"/>
                  <a:pt x="735599" y="4946672"/>
                </a:cubicBezTo>
                <a:cubicBezTo>
                  <a:pt x="730917" y="4947364"/>
                  <a:pt x="727459" y="4945289"/>
                  <a:pt x="725969" y="4940500"/>
                </a:cubicBezTo>
                <a:cubicBezTo>
                  <a:pt x="725490" y="4938904"/>
                  <a:pt x="725011" y="4936670"/>
                  <a:pt x="723788" y="4935978"/>
                </a:cubicBezTo>
                <a:cubicBezTo>
                  <a:pt x="709848" y="4928051"/>
                  <a:pt x="709476" y="4915069"/>
                  <a:pt x="713892" y="4902885"/>
                </a:cubicBezTo>
                <a:cubicBezTo>
                  <a:pt x="720489" y="4884902"/>
                  <a:pt x="708412" y="4872665"/>
                  <a:pt x="702400" y="4858832"/>
                </a:cubicBezTo>
                <a:cubicBezTo>
                  <a:pt x="700591" y="4854735"/>
                  <a:pt x="692344" y="4851330"/>
                  <a:pt x="687077" y="4851330"/>
                </a:cubicBezTo>
                <a:cubicBezTo>
                  <a:pt x="673563" y="4851277"/>
                  <a:pt x="666115" y="4843403"/>
                  <a:pt x="657389" y="4834784"/>
                </a:cubicBezTo>
                <a:cubicBezTo>
                  <a:pt x="651058" y="4828559"/>
                  <a:pt x="646057" y="4820578"/>
                  <a:pt x="636427" y="4816854"/>
                </a:cubicBezTo>
                <a:cubicBezTo>
                  <a:pt x="629776" y="4814247"/>
                  <a:pt x="626744" y="4804990"/>
                  <a:pt x="618284" y="4801319"/>
                </a:cubicBezTo>
                <a:cubicBezTo>
                  <a:pt x="612644" y="4798871"/>
                  <a:pt x="611474" y="4788018"/>
                  <a:pt x="602270" y="4787432"/>
                </a:cubicBezTo>
                <a:cubicBezTo>
                  <a:pt x="592959" y="4774610"/>
                  <a:pt x="578966" y="4767055"/>
                  <a:pt x="567527" y="4756627"/>
                </a:cubicBezTo>
                <a:cubicBezTo>
                  <a:pt x="556567" y="4746625"/>
                  <a:pt x="546884" y="4735186"/>
                  <a:pt x="536669" y="4724385"/>
                </a:cubicBezTo>
                <a:cubicBezTo>
                  <a:pt x="535924" y="4712787"/>
                  <a:pt x="521506" y="4711084"/>
                  <a:pt x="519271" y="4700923"/>
                </a:cubicBezTo>
                <a:cubicBezTo>
                  <a:pt x="517143" y="4691080"/>
                  <a:pt x="509429" y="4685227"/>
                  <a:pt x="504640" y="4677353"/>
                </a:cubicBezTo>
                <a:cubicBezTo>
                  <a:pt x="502991" y="4674640"/>
                  <a:pt x="503204" y="4670809"/>
                  <a:pt x="502193" y="4667617"/>
                </a:cubicBezTo>
                <a:cubicBezTo>
                  <a:pt x="500490" y="4661977"/>
                  <a:pt x="500012" y="4655061"/>
                  <a:pt x="496394" y="4651017"/>
                </a:cubicBezTo>
                <a:cubicBezTo>
                  <a:pt x="489477" y="4643356"/>
                  <a:pt x="487775" y="4634683"/>
                  <a:pt x="487615" y="4625266"/>
                </a:cubicBezTo>
                <a:cubicBezTo>
                  <a:pt x="487402" y="4612817"/>
                  <a:pt x="481922" y="4603293"/>
                  <a:pt x="470324" y="4599622"/>
                </a:cubicBezTo>
                <a:cubicBezTo>
                  <a:pt x="457448" y="4595579"/>
                  <a:pt x="449893" y="4584938"/>
                  <a:pt x="441328" y="4576691"/>
                </a:cubicBezTo>
                <a:cubicBezTo>
                  <a:pt x="431325" y="4567061"/>
                  <a:pt x="421429" y="4557591"/>
                  <a:pt x="410310" y="4549185"/>
                </a:cubicBezTo>
                <a:cubicBezTo>
                  <a:pt x="403819" y="4544290"/>
                  <a:pt x="401212" y="4535405"/>
                  <a:pt x="392965" y="4531681"/>
                </a:cubicBezTo>
                <a:cubicBezTo>
                  <a:pt x="391103" y="4530829"/>
                  <a:pt x="390730" y="4525509"/>
                  <a:pt x="390518" y="4522210"/>
                </a:cubicBezTo>
                <a:cubicBezTo>
                  <a:pt x="389826" y="4510346"/>
                  <a:pt x="389560" y="4498428"/>
                  <a:pt x="388975" y="4486563"/>
                </a:cubicBezTo>
                <a:cubicBezTo>
                  <a:pt x="388762" y="4482360"/>
                  <a:pt x="388230" y="4478211"/>
                  <a:pt x="387432" y="4474061"/>
                </a:cubicBezTo>
                <a:cubicBezTo>
                  <a:pt x="386900" y="4471188"/>
                  <a:pt x="380515" y="4469059"/>
                  <a:pt x="379026" y="4471400"/>
                </a:cubicBezTo>
                <a:cubicBezTo>
                  <a:pt x="372747" y="4480924"/>
                  <a:pt x="360085" y="4485765"/>
                  <a:pt x="359180" y="4499386"/>
                </a:cubicBezTo>
                <a:cubicBezTo>
                  <a:pt x="358914" y="4503376"/>
                  <a:pt x="356999" y="4508164"/>
                  <a:pt x="354232" y="4510931"/>
                </a:cubicBezTo>
                <a:cubicBezTo>
                  <a:pt x="334068" y="4530776"/>
                  <a:pt x="342102" y="4552377"/>
                  <a:pt x="349125" y="4574403"/>
                </a:cubicBezTo>
                <a:cubicBezTo>
                  <a:pt x="342049" y="4580149"/>
                  <a:pt x="342049" y="4580149"/>
                  <a:pt x="332525" y="4580681"/>
                </a:cubicBezTo>
                <a:cubicBezTo>
                  <a:pt x="327950" y="4575946"/>
                  <a:pt x="323108" y="4571371"/>
                  <a:pt x="318905" y="4566210"/>
                </a:cubicBezTo>
                <a:cubicBezTo>
                  <a:pt x="316404" y="4563124"/>
                  <a:pt x="313638" y="4559240"/>
                  <a:pt x="313425" y="4555569"/>
                </a:cubicBezTo>
                <a:cubicBezTo>
                  <a:pt x="312361" y="4536469"/>
                  <a:pt x="296506" y="4525083"/>
                  <a:pt x="289962" y="4508909"/>
                </a:cubicBezTo>
                <a:cubicBezTo>
                  <a:pt x="277353" y="4503110"/>
                  <a:pt x="276608" y="4490447"/>
                  <a:pt x="272458" y="4477625"/>
                </a:cubicBezTo>
                <a:cubicBezTo>
                  <a:pt x="279640" y="4474433"/>
                  <a:pt x="286983" y="4471188"/>
                  <a:pt x="295123" y="4467570"/>
                </a:cubicBezTo>
                <a:cubicBezTo>
                  <a:pt x="299060" y="4455333"/>
                  <a:pt x="298209" y="4442617"/>
                  <a:pt x="295655" y="4430167"/>
                </a:cubicBezTo>
                <a:cubicBezTo>
                  <a:pt x="294750" y="4425645"/>
                  <a:pt x="290441" y="4421814"/>
                  <a:pt x="287781" y="4417664"/>
                </a:cubicBezTo>
                <a:cubicBezTo>
                  <a:pt x="282141" y="4408832"/>
                  <a:pt x="279108" y="4400320"/>
                  <a:pt x="282141" y="4388987"/>
                </a:cubicBezTo>
                <a:cubicBezTo>
                  <a:pt x="284642" y="4379570"/>
                  <a:pt x="283152" y="4368876"/>
                  <a:pt x="282620" y="4358821"/>
                </a:cubicBezTo>
                <a:cubicBezTo>
                  <a:pt x="282141" y="4350361"/>
                  <a:pt x="280066" y="4342008"/>
                  <a:pt x="279481" y="4333549"/>
                </a:cubicBezTo>
                <a:cubicBezTo>
                  <a:pt x="278630" y="4320833"/>
                  <a:pt x="279268" y="4319662"/>
                  <a:pt x="287674" y="4303808"/>
                </a:cubicBezTo>
                <a:cubicBezTo>
                  <a:pt x="281024" y="4295933"/>
                  <a:pt x="273841" y="4287793"/>
                  <a:pt x="267137" y="4279281"/>
                </a:cubicBezTo>
                <a:cubicBezTo>
                  <a:pt x="263626" y="4274865"/>
                  <a:pt x="263200" y="4268799"/>
                  <a:pt x="267510" y="4265341"/>
                </a:cubicBezTo>
                <a:cubicBezTo>
                  <a:pt x="276342" y="4258212"/>
                  <a:pt x="278151" y="4248688"/>
                  <a:pt x="279800" y="4238526"/>
                </a:cubicBezTo>
                <a:cubicBezTo>
                  <a:pt x="281024" y="4231025"/>
                  <a:pt x="282088" y="4223044"/>
                  <a:pt x="285546" y="4216500"/>
                </a:cubicBezTo>
                <a:cubicBezTo>
                  <a:pt x="294644" y="4199368"/>
                  <a:pt x="293952" y="4182715"/>
                  <a:pt x="287036" y="4165211"/>
                </a:cubicBezTo>
                <a:cubicBezTo>
                  <a:pt x="283950" y="4157390"/>
                  <a:pt x="282513" y="4148877"/>
                  <a:pt x="280917" y="4140578"/>
                </a:cubicBezTo>
                <a:cubicBezTo>
                  <a:pt x="278204" y="4126638"/>
                  <a:pt x="278949" y="4111847"/>
                  <a:pt x="267563" y="4100409"/>
                </a:cubicBezTo>
                <a:cubicBezTo>
                  <a:pt x="264424" y="4097269"/>
                  <a:pt x="263998" y="4090938"/>
                  <a:pt x="263360" y="4085937"/>
                </a:cubicBezTo>
                <a:cubicBezTo>
                  <a:pt x="262509" y="4078914"/>
                  <a:pt x="259582" y="4073381"/>
                  <a:pt x="255752" y="4067475"/>
                </a:cubicBezTo>
                <a:cubicBezTo>
                  <a:pt x="251761" y="4061303"/>
                  <a:pt x="250059" y="4053589"/>
                  <a:pt x="247558" y="4046513"/>
                </a:cubicBezTo>
                <a:cubicBezTo>
                  <a:pt x="245590" y="4040979"/>
                  <a:pt x="245590" y="4033478"/>
                  <a:pt x="241812" y="4030126"/>
                </a:cubicBezTo>
                <a:cubicBezTo>
                  <a:pt x="233832" y="4023050"/>
                  <a:pt x="233034" y="4014271"/>
                  <a:pt x="231331" y="4005120"/>
                </a:cubicBezTo>
                <a:cubicBezTo>
                  <a:pt x="230107" y="3998523"/>
                  <a:pt x="229788" y="3990702"/>
                  <a:pt x="225958" y="3985860"/>
                </a:cubicBezTo>
                <a:cubicBezTo>
                  <a:pt x="217871" y="3975539"/>
                  <a:pt x="217285" y="3964206"/>
                  <a:pt x="216913" y="3952288"/>
                </a:cubicBezTo>
                <a:cubicBezTo>
                  <a:pt x="216594" y="3941275"/>
                  <a:pt x="216008" y="3930209"/>
                  <a:pt x="215476" y="3918663"/>
                </a:cubicBezTo>
                <a:cubicBezTo>
                  <a:pt x="211167" y="3915684"/>
                  <a:pt x="207123" y="3912811"/>
                  <a:pt x="202229" y="3909406"/>
                </a:cubicBezTo>
                <a:cubicBezTo>
                  <a:pt x="200260" y="3897648"/>
                  <a:pt x="198132" y="3885198"/>
                  <a:pt x="195791" y="3871418"/>
                </a:cubicBezTo>
                <a:cubicBezTo>
                  <a:pt x="189194" y="3869822"/>
                  <a:pt x="182915" y="3868279"/>
                  <a:pt x="175999" y="3866577"/>
                </a:cubicBezTo>
                <a:cubicBezTo>
                  <a:pt x="167114" y="3879505"/>
                  <a:pt x="160729" y="3894562"/>
                  <a:pt x="141310" y="3894775"/>
                </a:cubicBezTo>
                <a:cubicBezTo>
                  <a:pt x="137373" y="3887433"/>
                  <a:pt x="134447" y="3879293"/>
                  <a:pt x="129286" y="3873067"/>
                </a:cubicBezTo>
                <a:cubicBezTo>
                  <a:pt x="124231" y="3867002"/>
                  <a:pt x="122582" y="3859341"/>
                  <a:pt x="118539" y="3853542"/>
                </a:cubicBezTo>
                <a:cubicBezTo>
                  <a:pt x="104546" y="3833643"/>
                  <a:pt x="89276" y="3813905"/>
                  <a:pt x="67516" y="3802093"/>
                </a:cubicBezTo>
                <a:cubicBezTo>
                  <a:pt x="59748" y="3797890"/>
                  <a:pt x="57514" y="3789963"/>
                  <a:pt x="49480" y="3785760"/>
                </a:cubicBezTo>
                <a:cubicBezTo>
                  <a:pt x="38041" y="3779748"/>
                  <a:pt x="28783" y="3769426"/>
                  <a:pt x="15536" y="3765755"/>
                </a:cubicBezTo>
                <a:cubicBezTo>
                  <a:pt x="14152" y="3765383"/>
                  <a:pt x="13035" y="3763574"/>
                  <a:pt x="12024" y="3762297"/>
                </a:cubicBezTo>
                <a:cubicBezTo>
                  <a:pt x="8087" y="3757136"/>
                  <a:pt x="4256" y="3751922"/>
                  <a:pt x="0" y="3746283"/>
                </a:cubicBezTo>
                <a:cubicBezTo>
                  <a:pt x="7715" y="3740324"/>
                  <a:pt x="16121" y="3740111"/>
                  <a:pt x="21973" y="3744473"/>
                </a:cubicBezTo>
                <a:cubicBezTo>
                  <a:pt x="37562" y="3756178"/>
                  <a:pt x="50012" y="3751390"/>
                  <a:pt x="62621" y="3740057"/>
                </a:cubicBezTo>
                <a:cubicBezTo>
                  <a:pt x="64962" y="3737929"/>
                  <a:pt x="68633" y="3737291"/>
                  <a:pt x="73049" y="3735322"/>
                </a:cubicBezTo>
                <a:cubicBezTo>
                  <a:pt x="73049" y="3728672"/>
                  <a:pt x="73422" y="3721968"/>
                  <a:pt x="72890" y="3715264"/>
                </a:cubicBezTo>
                <a:cubicBezTo>
                  <a:pt x="72623" y="3712072"/>
                  <a:pt x="71613" y="3708135"/>
                  <a:pt x="69484" y="3706113"/>
                </a:cubicBezTo>
                <a:cubicBezTo>
                  <a:pt x="62408" y="3699357"/>
                  <a:pt x="57992" y="3691748"/>
                  <a:pt x="56928" y="3681799"/>
                </a:cubicBezTo>
                <a:cubicBezTo>
                  <a:pt x="56609" y="3678873"/>
                  <a:pt x="53630" y="3676213"/>
                  <a:pt x="51821" y="3673446"/>
                </a:cubicBezTo>
                <a:cubicBezTo>
                  <a:pt x="49107" y="3669243"/>
                  <a:pt x="45064" y="3665466"/>
                  <a:pt x="43840" y="3660890"/>
                </a:cubicBezTo>
                <a:cubicBezTo>
                  <a:pt x="40541" y="3648547"/>
                  <a:pt x="37988" y="3636097"/>
                  <a:pt x="29422" y="3625988"/>
                </a:cubicBezTo>
                <a:cubicBezTo>
                  <a:pt x="25910" y="3605132"/>
                  <a:pt x="20962" y="3584223"/>
                  <a:pt x="35381" y="3564910"/>
                </a:cubicBezTo>
                <a:cubicBezTo>
                  <a:pt x="38201" y="3561132"/>
                  <a:pt x="39637" y="3555865"/>
                  <a:pt x="40435" y="3551077"/>
                </a:cubicBezTo>
                <a:cubicBezTo>
                  <a:pt x="41233" y="3546129"/>
                  <a:pt x="40009" y="3540861"/>
                  <a:pt x="40329" y="3535807"/>
                </a:cubicBezTo>
                <a:cubicBezTo>
                  <a:pt x="40967" y="3525698"/>
                  <a:pt x="40063" y="3514792"/>
                  <a:pt x="43574" y="3505694"/>
                </a:cubicBezTo>
                <a:cubicBezTo>
                  <a:pt x="46607" y="3497820"/>
                  <a:pt x="56982" y="3493617"/>
                  <a:pt x="60121" y="3484519"/>
                </a:cubicBezTo>
                <a:cubicBezTo>
                  <a:pt x="70336" y="3482763"/>
                  <a:pt x="72357" y="3471590"/>
                  <a:pt x="80498" y="3466908"/>
                </a:cubicBezTo>
                <a:cubicBezTo>
                  <a:pt x="87308" y="3462971"/>
                  <a:pt x="92522" y="3456214"/>
                  <a:pt x="98161" y="3450415"/>
                </a:cubicBezTo>
                <a:cubicBezTo>
                  <a:pt x="100396" y="3448180"/>
                  <a:pt x="102684" y="3445467"/>
                  <a:pt x="103641" y="3442541"/>
                </a:cubicBezTo>
                <a:cubicBezTo>
                  <a:pt x="107313" y="3431155"/>
                  <a:pt x="110079" y="3419663"/>
                  <a:pt x="107100" y="3407479"/>
                </a:cubicBezTo>
                <a:cubicBezTo>
                  <a:pt x="103588" y="3393114"/>
                  <a:pt x="102631" y="3379707"/>
                  <a:pt x="114867" y="3367523"/>
                </a:cubicBezTo>
                <a:cubicBezTo>
                  <a:pt x="121039" y="3361404"/>
                  <a:pt x="119762" y="3350870"/>
                  <a:pt x="114867" y="3343528"/>
                </a:cubicBezTo>
                <a:cubicBezTo>
                  <a:pt x="107845" y="3332994"/>
                  <a:pt x="105929" y="3321661"/>
                  <a:pt x="105823" y="3309584"/>
                </a:cubicBezTo>
                <a:cubicBezTo>
                  <a:pt x="105770" y="3298996"/>
                  <a:pt x="103216" y="3289419"/>
                  <a:pt x="95661" y="3281598"/>
                </a:cubicBezTo>
                <a:cubicBezTo>
                  <a:pt x="88851" y="3274522"/>
                  <a:pt x="87201" y="3267074"/>
                  <a:pt x="94224" y="3259093"/>
                </a:cubicBezTo>
                <a:cubicBezTo>
                  <a:pt x="106089" y="3245632"/>
                  <a:pt x="106142" y="3231427"/>
                  <a:pt x="96459" y="3217062"/>
                </a:cubicBezTo>
                <a:cubicBezTo>
                  <a:pt x="91298" y="3209454"/>
                  <a:pt x="90819" y="3201154"/>
                  <a:pt x="90713" y="3192641"/>
                </a:cubicBezTo>
                <a:cubicBezTo>
                  <a:pt x="90394" y="3167103"/>
                  <a:pt x="90340" y="3141565"/>
                  <a:pt x="90074" y="3116027"/>
                </a:cubicBezTo>
                <a:cubicBezTo>
                  <a:pt x="89808" y="3095597"/>
                  <a:pt x="89117" y="3075167"/>
                  <a:pt x="89010" y="3054790"/>
                </a:cubicBezTo>
                <a:cubicBezTo>
                  <a:pt x="88957" y="3044095"/>
                  <a:pt x="86935" y="3034412"/>
                  <a:pt x="78316" y="3027283"/>
                </a:cubicBezTo>
                <a:cubicBezTo>
                  <a:pt x="70761" y="3021005"/>
                  <a:pt x="70016" y="3013450"/>
                  <a:pt x="71613" y="3004299"/>
                </a:cubicBezTo>
                <a:cubicBezTo>
                  <a:pt x="73528" y="2993445"/>
                  <a:pt x="73794" y="2982326"/>
                  <a:pt x="75124" y="2971312"/>
                </a:cubicBezTo>
                <a:cubicBezTo>
                  <a:pt x="77039" y="2955192"/>
                  <a:pt x="77997" y="2939231"/>
                  <a:pt x="73634" y="2923216"/>
                </a:cubicBezTo>
                <a:cubicBezTo>
                  <a:pt x="72091" y="2917630"/>
                  <a:pt x="72464" y="2911352"/>
                  <a:pt x="72943" y="2905499"/>
                </a:cubicBezTo>
                <a:cubicBezTo>
                  <a:pt x="73209" y="2902360"/>
                  <a:pt x="74752" y="2897518"/>
                  <a:pt x="76933" y="2896667"/>
                </a:cubicBezTo>
                <a:cubicBezTo>
                  <a:pt x="88744" y="2892145"/>
                  <a:pt x="87095" y="2882462"/>
                  <a:pt x="87308" y="2873151"/>
                </a:cubicBezTo>
                <a:cubicBezTo>
                  <a:pt x="88532" y="2827236"/>
                  <a:pt x="89596" y="2781268"/>
                  <a:pt x="91351" y="2735353"/>
                </a:cubicBezTo>
                <a:cubicBezTo>
                  <a:pt x="91671" y="2726201"/>
                  <a:pt x="92894" y="2716252"/>
                  <a:pt x="96885" y="2708325"/>
                </a:cubicBezTo>
                <a:cubicBezTo>
                  <a:pt x="101354" y="2699440"/>
                  <a:pt x="102577" y="2690768"/>
                  <a:pt x="103003" y="2681404"/>
                </a:cubicBezTo>
                <a:cubicBezTo>
                  <a:pt x="103907" y="2659324"/>
                  <a:pt x="104812" y="2637191"/>
                  <a:pt x="105982" y="2615111"/>
                </a:cubicBezTo>
                <a:cubicBezTo>
                  <a:pt x="106674" y="2601544"/>
                  <a:pt x="107579" y="2588084"/>
                  <a:pt x="114601" y="2575634"/>
                </a:cubicBezTo>
                <a:cubicBezTo>
                  <a:pt x="117368" y="2570739"/>
                  <a:pt x="117741" y="2564248"/>
                  <a:pt x="118219" y="2558396"/>
                </a:cubicBezTo>
                <a:cubicBezTo>
                  <a:pt x="119443" y="2543126"/>
                  <a:pt x="120135" y="2527804"/>
                  <a:pt x="121092" y="2512534"/>
                </a:cubicBezTo>
                <a:cubicBezTo>
                  <a:pt x="121837" y="2500670"/>
                  <a:pt x="122582" y="2489018"/>
                  <a:pt x="129977" y="2478537"/>
                </a:cubicBezTo>
                <a:cubicBezTo>
                  <a:pt x="133116" y="2474068"/>
                  <a:pt x="133489" y="2467364"/>
                  <a:pt x="134127" y="2461511"/>
                </a:cubicBezTo>
                <a:cubicBezTo>
                  <a:pt x="135351" y="2450551"/>
                  <a:pt x="135564" y="2439432"/>
                  <a:pt x="136734" y="2428419"/>
                </a:cubicBezTo>
                <a:cubicBezTo>
                  <a:pt x="137532" y="2420864"/>
                  <a:pt x="137586" y="2412404"/>
                  <a:pt x="141044" y="2406073"/>
                </a:cubicBezTo>
                <a:cubicBezTo>
                  <a:pt x="149131" y="2391282"/>
                  <a:pt x="150514" y="2375427"/>
                  <a:pt x="152004" y="2359360"/>
                </a:cubicBezTo>
                <a:cubicBezTo>
                  <a:pt x="153387" y="2345048"/>
                  <a:pt x="154877" y="2331268"/>
                  <a:pt x="162592" y="2318020"/>
                </a:cubicBezTo>
                <a:cubicBezTo>
                  <a:pt x="167433" y="2309827"/>
                  <a:pt x="166954" y="2298335"/>
                  <a:pt x="168284" y="2288279"/>
                </a:cubicBezTo>
                <a:cubicBezTo>
                  <a:pt x="169987" y="2275723"/>
                  <a:pt x="171583" y="2263645"/>
                  <a:pt x="178287" y="2251941"/>
                </a:cubicBezTo>
                <a:cubicBezTo>
                  <a:pt x="183075" y="2243588"/>
                  <a:pt x="183288" y="2232361"/>
                  <a:pt x="184618" y="2222306"/>
                </a:cubicBezTo>
                <a:cubicBezTo>
                  <a:pt x="186161" y="2210548"/>
                  <a:pt x="187863" y="2199535"/>
                  <a:pt x="194408" y="2188734"/>
                </a:cubicBezTo>
                <a:cubicBezTo>
                  <a:pt x="199355" y="2180541"/>
                  <a:pt x="199675" y="2169262"/>
                  <a:pt x="201005" y="2159259"/>
                </a:cubicBezTo>
                <a:cubicBezTo>
                  <a:pt x="202495" y="2148352"/>
                  <a:pt x="203452" y="2138190"/>
                  <a:pt x="211007" y="2128560"/>
                </a:cubicBezTo>
                <a:cubicBezTo>
                  <a:pt x="215636" y="2122655"/>
                  <a:pt x="215423" y="2112546"/>
                  <a:pt x="216328" y="2104193"/>
                </a:cubicBezTo>
                <a:cubicBezTo>
                  <a:pt x="217658" y="2092275"/>
                  <a:pt x="218456" y="2080464"/>
                  <a:pt x="226702" y="2070728"/>
                </a:cubicBezTo>
                <a:cubicBezTo>
                  <a:pt x="232714" y="2063598"/>
                  <a:pt x="231065" y="2054554"/>
                  <a:pt x="232182" y="2046307"/>
                </a:cubicBezTo>
                <a:cubicBezTo>
                  <a:pt x="233566" y="2036305"/>
                  <a:pt x="233566" y="2026515"/>
                  <a:pt x="241600" y="2018056"/>
                </a:cubicBezTo>
                <a:cubicBezTo>
                  <a:pt x="245643" y="2013799"/>
                  <a:pt x="246281" y="2005659"/>
                  <a:pt x="246973" y="1999062"/>
                </a:cubicBezTo>
                <a:cubicBezTo>
                  <a:pt x="248463" y="1984644"/>
                  <a:pt x="250059" y="1970704"/>
                  <a:pt x="258625" y="1957935"/>
                </a:cubicBezTo>
                <a:cubicBezTo>
                  <a:pt x="262562" y="1952029"/>
                  <a:pt x="262722" y="1943410"/>
                  <a:pt x="263839" y="1935962"/>
                </a:cubicBezTo>
                <a:cubicBezTo>
                  <a:pt x="265329" y="1925853"/>
                  <a:pt x="267191" y="1916383"/>
                  <a:pt x="272777" y="1907179"/>
                </a:cubicBezTo>
                <a:cubicBezTo>
                  <a:pt x="276927" y="1900315"/>
                  <a:pt x="277725" y="1891217"/>
                  <a:pt x="279108" y="1882971"/>
                </a:cubicBezTo>
                <a:cubicBezTo>
                  <a:pt x="281290" y="1870415"/>
                  <a:pt x="282513" y="1857805"/>
                  <a:pt x="290866" y="1847111"/>
                </a:cubicBezTo>
                <a:cubicBezTo>
                  <a:pt x="293793" y="1843334"/>
                  <a:pt x="294112" y="1837588"/>
                  <a:pt x="295974" y="1832852"/>
                </a:cubicBezTo>
                <a:cubicBezTo>
                  <a:pt x="298102" y="1827372"/>
                  <a:pt x="299326" y="1820562"/>
                  <a:pt x="303316" y="1816998"/>
                </a:cubicBezTo>
                <a:cubicBezTo>
                  <a:pt x="309648" y="1811252"/>
                  <a:pt x="311350" y="1804335"/>
                  <a:pt x="313053" y="1796887"/>
                </a:cubicBezTo>
                <a:cubicBezTo>
                  <a:pt x="314542" y="1790289"/>
                  <a:pt x="315660" y="1783798"/>
                  <a:pt x="322949" y="1780234"/>
                </a:cubicBezTo>
                <a:cubicBezTo>
                  <a:pt x="325289" y="1779063"/>
                  <a:pt x="326673" y="1774807"/>
                  <a:pt x="327364" y="1771721"/>
                </a:cubicBezTo>
                <a:cubicBezTo>
                  <a:pt x="329493" y="1762676"/>
                  <a:pt x="330344" y="1753419"/>
                  <a:pt x="340027" y="1748098"/>
                </a:cubicBezTo>
                <a:cubicBezTo>
                  <a:pt x="342155" y="1746928"/>
                  <a:pt x="342315" y="1742033"/>
                  <a:pt x="343166" y="1738788"/>
                </a:cubicBezTo>
                <a:cubicBezTo>
                  <a:pt x="345241" y="1730648"/>
                  <a:pt x="345933" y="1722082"/>
                  <a:pt x="354818" y="1717240"/>
                </a:cubicBezTo>
                <a:cubicBezTo>
                  <a:pt x="357052" y="1716016"/>
                  <a:pt x="357850" y="1711441"/>
                  <a:pt x="358595" y="1708195"/>
                </a:cubicBezTo>
                <a:cubicBezTo>
                  <a:pt x="360617" y="1699151"/>
                  <a:pt x="361202" y="1689734"/>
                  <a:pt x="370194" y="1683722"/>
                </a:cubicBezTo>
                <a:cubicBezTo>
                  <a:pt x="372481" y="1682179"/>
                  <a:pt x="373120" y="1677922"/>
                  <a:pt x="374024" y="1674730"/>
                </a:cubicBezTo>
                <a:cubicBezTo>
                  <a:pt x="376472" y="1666005"/>
                  <a:pt x="375674" y="1656055"/>
                  <a:pt x="386314" y="1650948"/>
                </a:cubicBezTo>
                <a:cubicBezTo>
                  <a:pt x="388921" y="1649724"/>
                  <a:pt x="388975" y="1643340"/>
                  <a:pt x="390305" y="1639349"/>
                </a:cubicBezTo>
                <a:cubicBezTo>
                  <a:pt x="392646" y="1632380"/>
                  <a:pt x="391688" y="1623654"/>
                  <a:pt x="401158" y="1620462"/>
                </a:cubicBezTo>
                <a:cubicBezTo>
                  <a:pt x="402914" y="1619877"/>
                  <a:pt x="404244" y="1616472"/>
                  <a:pt x="404776" y="1614131"/>
                </a:cubicBezTo>
                <a:cubicBezTo>
                  <a:pt x="407064" y="1604075"/>
                  <a:pt x="409458" y="1594445"/>
                  <a:pt x="418396" y="1587635"/>
                </a:cubicBezTo>
                <a:cubicBezTo>
                  <a:pt x="420631" y="1585933"/>
                  <a:pt x="420631" y="1581463"/>
                  <a:pt x="421802" y="1578271"/>
                </a:cubicBezTo>
                <a:cubicBezTo>
                  <a:pt x="424675" y="1570397"/>
                  <a:pt x="425898" y="1562150"/>
                  <a:pt x="432389" y="1555500"/>
                </a:cubicBezTo>
                <a:cubicBezTo>
                  <a:pt x="436113" y="1551616"/>
                  <a:pt x="436592" y="1544646"/>
                  <a:pt x="438827" y="1539219"/>
                </a:cubicBezTo>
                <a:cubicBezTo>
                  <a:pt x="441008" y="1533846"/>
                  <a:pt x="443722" y="1528738"/>
                  <a:pt x="445956" y="1523365"/>
                </a:cubicBezTo>
                <a:cubicBezTo>
                  <a:pt x="449255" y="1515650"/>
                  <a:pt x="452607" y="1507935"/>
                  <a:pt x="455373" y="1500061"/>
                </a:cubicBezTo>
                <a:cubicBezTo>
                  <a:pt x="457874" y="1492879"/>
                  <a:pt x="461226" y="1486601"/>
                  <a:pt x="465322" y="1480057"/>
                </a:cubicBezTo>
                <a:cubicBezTo>
                  <a:pt x="472824" y="1468192"/>
                  <a:pt x="480698" y="1456168"/>
                  <a:pt x="486391" y="1443346"/>
                </a:cubicBezTo>
                <a:cubicBezTo>
                  <a:pt x="489264" y="1436908"/>
                  <a:pt x="491392" y="1431588"/>
                  <a:pt x="497511" y="1427491"/>
                </a:cubicBezTo>
                <a:cubicBezTo>
                  <a:pt x="500384" y="1425576"/>
                  <a:pt x="501129" y="1420202"/>
                  <a:pt x="502459" y="1416318"/>
                </a:cubicBezTo>
                <a:cubicBezTo>
                  <a:pt x="504640" y="1409880"/>
                  <a:pt x="508311" y="1404826"/>
                  <a:pt x="512674" y="1399399"/>
                </a:cubicBezTo>
                <a:cubicBezTo>
                  <a:pt x="519750" y="1390621"/>
                  <a:pt x="527571" y="1381310"/>
                  <a:pt x="531508" y="1370935"/>
                </a:cubicBezTo>
                <a:cubicBezTo>
                  <a:pt x="537574" y="1355133"/>
                  <a:pt x="548374" y="1342524"/>
                  <a:pt x="556514" y="1328265"/>
                </a:cubicBezTo>
                <a:cubicBezTo>
                  <a:pt x="566304" y="1311080"/>
                  <a:pt x="579924" y="1296130"/>
                  <a:pt x="592161" y="1280329"/>
                </a:cubicBezTo>
                <a:cubicBezTo>
                  <a:pt x="598758" y="1271816"/>
                  <a:pt x="599343" y="1259313"/>
                  <a:pt x="610516" y="1253673"/>
                </a:cubicBezTo>
                <a:cubicBezTo>
                  <a:pt x="612591" y="1252609"/>
                  <a:pt x="613389" y="1247768"/>
                  <a:pt x="613655" y="1244575"/>
                </a:cubicBezTo>
                <a:cubicBezTo>
                  <a:pt x="614347" y="1236116"/>
                  <a:pt x="614347" y="1227603"/>
                  <a:pt x="614826" y="1219144"/>
                </a:cubicBezTo>
                <a:cubicBezTo>
                  <a:pt x="615464" y="1208290"/>
                  <a:pt x="615358" y="1197916"/>
                  <a:pt x="624349" y="1188764"/>
                </a:cubicBezTo>
                <a:cubicBezTo>
                  <a:pt x="629723" y="1183284"/>
                  <a:pt x="630627" y="1173335"/>
                  <a:pt x="633500" y="1165408"/>
                </a:cubicBezTo>
                <a:cubicBezTo>
                  <a:pt x="634831" y="1164397"/>
                  <a:pt x="636107" y="1162588"/>
                  <a:pt x="637491" y="1162482"/>
                </a:cubicBezTo>
                <a:cubicBezTo>
                  <a:pt x="654037" y="1161311"/>
                  <a:pt x="662284" y="1146414"/>
                  <a:pt x="675478" y="1139817"/>
                </a:cubicBezTo>
                <a:cubicBezTo>
                  <a:pt x="676702" y="1130559"/>
                  <a:pt x="686385" y="1129868"/>
                  <a:pt x="690801" y="1124441"/>
                </a:cubicBezTo>
                <a:cubicBezTo>
                  <a:pt x="695270" y="1119014"/>
                  <a:pt x="700272" y="1115396"/>
                  <a:pt x="705645" y="1111352"/>
                </a:cubicBezTo>
                <a:cubicBezTo>
                  <a:pt x="710061" y="1108054"/>
                  <a:pt x="711391" y="1100712"/>
                  <a:pt x="715807" y="1097413"/>
                </a:cubicBezTo>
                <a:cubicBezTo>
                  <a:pt x="725224" y="1090390"/>
                  <a:pt x="728470" y="1080388"/>
                  <a:pt x="726767" y="1070598"/>
                </a:cubicBezTo>
                <a:cubicBezTo>
                  <a:pt x="723202" y="1049955"/>
                  <a:pt x="730225" y="1030057"/>
                  <a:pt x="727831" y="1010212"/>
                </a:cubicBezTo>
                <a:cubicBezTo>
                  <a:pt x="739110" y="999198"/>
                  <a:pt x="749379" y="988292"/>
                  <a:pt x="760552" y="978555"/>
                </a:cubicBezTo>
                <a:cubicBezTo>
                  <a:pt x="766777" y="973128"/>
                  <a:pt x="776460" y="971000"/>
                  <a:pt x="781461" y="964882"/>
                </a:cubicBezTo>
                <a:cubicBezTo>
                  <a:pt x="790346" y="954028"/>
                  <a:pt x="801572" y="953815"/>
                  <a:pt x="813330" y="953337"/>
                </a:cubicBezTo>
                <a:cubicBezTo>
                  <a:pt x="824290" y="952911"/>
                  <a:pt x="835729" y="953869"/>
                  <a:pt x="842965" y="942749"/>
                </a:cubicBezTo>
                <a:cubicBezTo>
                  <a:pt x="843390" y="942110"/>
                  <a:pt x="844348" y="941738"/>
                  <a:pt x="845040" y="941312"/>
                </a:cubicBezTo>
                <a:cubicBezTo>
                  <a:pt x="852701" y="936684"/>
                  <a:pt x="863661" y="939131"/>
                  <a:pt x="868769" y="928597"/>
                </a:cubicBezTo>
                <a:cubicBezTo>
                  <a:pt x="872653" y="920510"/>
                  <a:pt x="885634" y="920829"/>
                  <a:pt x="887709" y="910188"/>
                </a:cubicBezTo>
                <a:cubicBezTo>
                  <a:pt x="907182" y="899175"/>
                  <a:pt x="919206" y="878266"/>
                  <a:pt x="940913" y="870232"/>
                </a:cubicBezTo>
                <a:cubicBezTo>
                  <a:pt x="947617" y="859857"/>
                  <a:pt x="959322" y="855015"/>
                  <a:pt x="965919" y="843204"/>
                </a:cubicBezTo>
                <a:cubicBezTo>
                  <a:pt x="976826" y="823678"/>
                  <a:pt x="992574" y="807238"/>
                  <a:pt x="1011462" y="793831"/>
                </a:cubicBezTo>
                <a:cubicBezTo>
                  <a:pt x="1022156" y="786223"/>
                  <a:pt x="1032956" y="778242"/>
                  <a:pt x="1043172" y="769676"/>
                </a:cubicBezTo>
                <a:cubicBezTo>
                  <a:pt x="1053067" y="761376"/>
                  <a:pt x="1063655" y="753130"/>
                  <a:pt x="1072274" y="744138"/>
                </a:cubicBezTo>
                <a:cubicBezTo>
                  <a:pt x="1083766" y="732167"/>
                  <a:pt x="1096056" y="721473"/>
                  <a:pt x="1108347" y="710513"/>
                </a:cubicBezTo>
                <a:cubicBezTo>
                  <a:pt x="1120956" y="699234"/>
                  <a:pt x="1133140" y="687742"/>
                  <a:pt x="1147398" y="678431"/>
                </a:cubicBezTo>
                <a:cubicBezTo>
                  <a:pt x="1155538" y="673111"/>
                  <a:pt x="1164104" y="666620"/>
                  <a:pt x="1168946" y="658533"/>
                </a:cubicBezTo>
                <a:cubicBezTo>
                  <a:pt x="1173894" y="650180"/>
                  <a:pt x="1187833" y="652574"/>
                  <a:pt x="1187993" y="640390"/>
                </a:cubicBezTo>
                <a:cubicBezTo>
                  <a:pt x="1197836" y="634166"/>
                  <a:pt x="1207359" y="627302"/>
                  <a:pt x="1217574" y="621769"/>
                </a:cubicBezTo>
                <a:cubicBezTo>
                  <a:pt x="1233482" y="613203"/>
                  <a:pt x="1238218" y="607989"/>
                  <a:pt x="1253540" y="592720"/>
                </a:cubicBezTo>
                <a:cubicBezTo>
                  <a:pt x="1263117" y="583196"/>
                  <a:pt x="1270566" y="569363"/>
                  <a:pt x="1287484" y="568991"/>
                </a:cubicBezTo>
                <a:cubicBezTo>
                  <a:pt x="1297061" y="568778"/>
                  <a:pt x="1300413" y="556168"/>
                  <a:pt x="1311160" y="555743"/>
                </a:cubicBezTo>
                <a:cubicBezTo>
                  <a:pt x="1319939" y="555424"/>
                  <a:pt x="1326696" y="549784"/>
                  <a:pt x="1330739" y="541644"/>
                </a:cubicBezTo>
                <a:cubicBezTo>
                  <a:pt x="1343934" y="541431"/>
                  <a:pt x="1345158" y="522916"/>
                  <a:pt x="1358725" y="523342"/>
                </a:cubicBezTo>
                <a:cubicBezTo>
                  <a:pt x="1366333" y="515254"/>
                  <a:pt x="1374792" y="508976"/>
                  <a:pt x="1385806" y="505465"/>
                </a:cubicBezTo>
                <a:cubicBezTo>
                  <a:pt x="1390700" y="503922"/>
                  <a:pt x="1393573" y="496846"/>
                  <a:pt x="1398255" y="493707"/>
                </a:cubicBezTo>
                <a:cubicBezTo>
                  <a:pt x="1409269" y="486258"/>
                  <a:pt x="1421878" y="480831"/>
                  <a:pt x="1431933" y="472372"/>
                </a:cubicBezTo>
                <a:cubicBezTo>
                  <a:pt x="1441457" y="464391"/>
                  <a:pt x="1453162" y="459816"/>
                  <a:pt x="1461834" y="450186"/>
                </a:cubicBezTo>
                <a:cubicBezTo>
                  <a:pt x="1467580" y="443802"/>
                  <a:pt x="1480083" y="443429"/>
                  <a:pt x="1485616" y="436991"/>
                </a:cubicBezTo>
                <a:cubicBezTo>
                  <a:pt x="1492373" y="429117"/>
                  <a:pt x="1500088" y="429330"/>
                  <a:pt x="1508122" y="427681"/>
                </a:cubicBezTo>
                <a:lnTo>
                  <a:pt x="1507483" y="426989"/>
                </a:lnTo>
                <a:cubicBezTo>
                  <a:pt x="1508920" y="432682"/>
                  <a:pt x="1509399" y="439864"/>
                  <a:pt x="1516262" y="441194"/>
                </a:cubicBezTo>
                <a:cubicBezTo>
                  <a:pt x="1522593" y="442365"/>
                  <a:pt x="1531904" y="443855"/>
                  <a:pt x="1535522" y="440450"/>
                </a:cubicBezTo>
                <a:cubicBezTo>
                  <a:pt x="1548397" y="428585"/>
                  <a:pt x="1567657" y="429649"/>
                  <a:pt x="1579521" y="416774"/>
                </a:cubicBezTo>
                <a:cubicBezTo>
                  <a:pt x="1596759" y="414752"/>
                  <a:pt x="1606921" y="397833"/>
                  <a:pt x="1624160" y="395652"/>
                </a:cubicBezTo>
                <a:cubicBezTo>
                  <a:pt x="1626926" y="395279"/>
                  <a:pt x="1629374" y="392034"/>
                  <a:pt x="1631874" y="390012"/>
                </a:cubicBezTo>
                <a:cubicBezTo>
                  <a:pt x="1634375" y="387937"/>
                  <a:pt x="1636397" y="384639"/>
                  <a:pt x="1639216" y="383787"/>
                </a:cubicBezTo>
                <a:cubicBezTo>
                  <a:pt x="1649485" y="380595"/>
                  <a:pt x="1661136" y="380116"/>
                  <a:pt x="1666031" y="367879"/>
                </a:cubicBezTo>
                <a:cubicBezTo>
                  <a:pt x="1682312" y="367081"/>
                  <a:pt x="1691835" y="353035"/>
                  <a:pt x="1705828" y="347077"/>
                </a:cubicBezTo>
                <a:cubicBezTo>
                  <a:pt x="1717533" y="342075"/>
                  <a:pt x="1727109" y="331381"/>
                  <a:pt x="1740517" y="328562"/>
                </a:cubicBezTo>
                <a:cubicBezTo>
                  <a:pt x="1741687" y="323082"/>
                  <a:pt x="1742592" y="319038"/>
                  <a:pt x="1743443" y="314941"/>
                </a:cubicBezTo>
                <a:lnTo>
                  <a:pt x="1742805" y="315633"/>
                </a:lnTo>
                <a:cubicBezTo>
                  <a:pt x="1751211" y="314728"/>
                  <a:pt x="1759670" y="313824"/>
                  <a:pt x="1767544" y="312973"/>
                </a:cubicBezTo>
                <a:cubicBezTo>
                  <a:pt x="1780739" y="302332"/>
                  <a:pt x="1790475" y="289989"/>
                  <a:pt x="1793029" y="272857"/>
                </a:cubicBezTo>
                <a:cubicBezTo>
                  <a:pt x="1799626" y="271261"/>
                  <a:pt x="1805373" y="270090"/>
                  <a:pt x="1810959" y="268441"/>
                </a:cubicBezTo>
                <a:cubicBezTo>
                  <a:pt x="1814896" y="267270"/>
                  <a:pt x="1820323" y="266632"/>
                  <a:pt x="1822185" y="263812"/>
                </a:cubicBezTo>
                <a:cubicBezTo>
                  <a:pt x="1827133" y="256470"/>
                  <a:pt x="1834741" y="255672"/>
                  <a:pt x="1841764" y="253065"/>
                </a:cubicBezTo>
                <a:cubicBezTo>
                  <a:pt x="1845595" y="251682"/>
                  <a:pt x="1850649" y="250458"/>
                  <a:pt x="1852458" y="247532"/>
                </a:cubicBezTo>
                <a:cubicBezTo>
                  <a:pt x="1855970" y="241786"/>
                  <a:pt x="1860545" y="239764"/>
                  <a:pt x="1866664" y="238434"/>
                </a:cubicBezTo>
                <a:cubicBezTo>
                  <a:pt x="1874006" y="236838"/>
                  <a:pt x="1881135" y="234869"/>
                  <a:pt x="1886881" y="228644"/>
                </a:cubicBezTo>
                <a:cubicBezTo>
                  <a:pt x="1889807" y="225505"/>
                  <a:pt x="1895926" y="224122"/>
                  <a:pt x="1900608" y="224016"/>
                </a:cubicBezTo>
                <a:cubicBezTo>
                  <a:pt x="1919495" y="223484"/>
                  <a:pt x="1937638" y="219866"/>
                  <a:pt x="1956419" y="213056"/>
                </a:cubicBezTo>
                <a:cubicBezTo>
                  <a:pt x="1967592" y="220664"/>
                  <a:pt x="1980148" y="224814"/>
                  <a:pt x="1994087" y="220611"/>
                </a:cubicBezTo>
                <a:cubicBezTo>
                  <a:pt x="1999780" y="211193"/>
                  <a:pt x="2005845" y="202149"/>
                  <a:pt x="2010953" y="192625"/>
                </a:cubicBezTo>
                <a:cubicBezTo>
                  <a:pt x="2015582" y="183953"/>
                  <a:pt x="2021275" y="176983"/>
                  <a:pt x="2031117" y="174642"/>
                </a:cubicBezTo>
                <a:cubicBezTo>
                  <a:pt x="2042024" y="172088"/>
                  <a:pt x="2052984" y="171024"/>
                  <a:pt x="2063572" y="176079"/>
                </a:cubicBezTo>
                <a:cubicBezTo>
                  <a:pt x="2067349" y="177888"/>
                  <a:pt x="2071605" y="179377"/>
                  <a:pt x="2074479" y="182197"/>
                </a:cubicBezTo>
                <a:cubicBezTo>
                  <a:pt x="2082246" y="189805"/>
                  <a:pt x="2088578" y="187092"/>
                  <a:pt x="2097037" y="182410"/>
                </a:cubicBezTo>
                <a:cubicBezTo>
                  <a:pt x="2115871" y="171929"/>
                  <a:pt x="2132524" y="158841"/>
                  <a:pt x="2147900" y="142667"/>
                </a:cubicBezTo>
                <a:cubicBezTo>
                  <a:pt x="2166788" y="161607"/>
                  <a:pt x="2187058" y="159586"/>
                  <a:pt x="2207169" y="150062"/>
                </a:cubicBezTo>
                <a:cubicBezTo>
                  <a:pt x="2217491" y="145167"/>
                  <a:pt x="2227813" y="142826"/>
                  <a:pt x="2238986" y="142188"/>
                </a:cubicBezTo>
                <a:cubicBezTo>
                  <a:pt x="2250690" y="141496"/>
                  <a:pt x="2262927" y="142294"/>
                  <a:pt x="2271812" y="131760"/>
                </a:cubicBezTo>
                <a:cubicBezTo>
                  <a:pt x="2273728" y="129472"/>
                  <a:pt x="2277878" y="129046"/>
                  <a:pt x="2281123" y="127929"/>
                </a:cubicBezTo>
                <a:cubicBezTo>
                  <a:pt x="2288784" y="125322"/>
                  <a:pt x="2297723" y="126865"/>
                  <a:pt x="2302937" y="117395"/>
                </a:cubicBezTo>
                <a:cubicBezTo>
                  <a:pt x="2306288" y="111329"/>
                  <a:pt x="2317089" y="110585"/>
                  <a:pt x="2316557" y="100689"/>
                </a:cubicBezTo>
                <a:cubicBezTo>
                  <a:pt x="2327889" y="93134"/>
                  <a:pt x="2334966" y="79141"/>
                  <a:pt x="2351884" y="79992"/>
                </a:cubicBezTo>
                <a:cubicBezTo>
                  <a:pt x="2367101" y="80737"/>
                  <a:pt x="2382477" y="79354"/>
                  <a:pt x="2397746" y="78715"/>
                </a:cubicBezTo>
                <a:cubicBezTo>
                  <a:pt x="2409558" y="78237"/>
                  <a:pt x="2421795" y="78662"/>
                  <a:pt x="2429616" y="67064"/>
                </a:cubicBezTo>
                <a:cubicBezTo>
                  <a:pt x="2450365" y="60892"/>
                  <a:pt x="2468029" y="46580"/>
                  <a:pt x="2491705" y="47751"/>
                </a:cubicBezTo>
                <a:cubicBezTo>
                  <a:pt x="2512827" y="48815"/>
                  <a:pt x="2534108" y="45889"/>
                  <a:pt x="2555337" y="44558"/>
                </a:cubicBezTo>
                <a:cubicBezTo>
                  <a:pt x="2567148" y="43814"/>
                  <a:pt x="2578640" y="42749"/>
                  <a:pt x="2589972" y="37482"/>
                </a:cubicBezTo>
                <a:cubicBezTo>
                  <a:pt x="2598113" y="33705"/>
                  <a:pt x="2608115" y="33386"/>
                  <a:pt x="2617373" y="32534"/>
                </a:cubicBezTo>
                <a:cubicBezTo>
                  <a:pt x="2633440" y="30991"/>
                  <a:pt x="2649614" y="30247"/>
                  <a:pt x="2665735" y="29023"/>
                </a:cubicBezTo>
                <a:cubicBezTo>
                  <a:pt x="2675897" y="28278"/>
                  <a:pt x="2685686" y="26682"/>
                  <a:pt x="2695316" y="22372"/>
                </a:cubicBezTo>
                <a:cubicBezTo>
                  <a:pt x="2703616" y="18648"/>
                  <a:pt x="2713246" y="17318"/>
                  <a:pt x="2722397" y="16307"/>
                </a:cubicBezTo>
                <a:cubicBezTo>
                  <a:pt x="2736762" y="14764"/>
                  <a:pt x="2751234" y="14339"/>
                  <a:pt x="2765652" y="13540"/>
                </a:cubicBezTo>
                <a:cubicBezTo>
                  <a:pt x="2777570" y="12902"/>
                  <a:pt x="2788956" y="10880"/>
                  <a:pt x="2800235" y="5985"/>
                </a:cubicBezTo>
                <a:cubicBezTo>
                  <a:pt x="2808535" y="2368"/>
                  <a:pt x="2818218" y="1144"/>
                  <a:pt x="2827369" y="505"/>
                </a:cubicBezTo>
                <a:cubicBezTo>
                  <a:pt x="2840936" y="-399"/>
                  <a:pt x="2854556" y="186"/>
                  <a:pt x="2868177" y="186"/>
                </a:cubicBezTo>
                <a:cubicBezTo>
                  <a:pt x="2986396" y="186"/>
                  <a:pt x="3104615" y="-186"/>
                  <a:pt x="3222888" y="346"/>
                </a:cubicBezTo>
                <a:cubicBezTo>
                  <a:pt x="3258534" y="505"/>
                  <a:pt x="3294234" y="3006"/>
                  <a:pt x="3329881" y="4496"/>
                </a:cubicBezTo>
                <a:cubicBezTo>
                  <a:pt x="3332435" y="4602"/>
                  <a:pt x="3335148" y="4336"/>
                  <a:pt x="3337489" y="5134"/>
                </a:cubicBezTo>
                <a:cubicBezTo>
                  <a:pt x="3367975" y="15456"/>
                  <a:pt x="3399791" y="11519"/>
                  <a:pt x="3430969" y="13647"/>
                </a:cubicBezTo>
                <a:cubicBezTo>
                  <a:pt x="3456400" y="15403"/>
                  <a:pt x="3481938" y="15190"/>
                  <a:pt x="3507423" y="16360"/>
                </a:cubicBezTo>
                <a:cubicBezTo>
                  <a:pt x="3515829" y="16733"/>
                  <a:pt x="3525087" y="16892"/>
                  <a:pt x="3532322" y="20404"/>
                </a:cubicBezTo>
                <a:cubicBezTo>
                  <a:pt x="3548283" y="28172"/>
                  <a:pt x="3565096" y="28438"/>
                  <a:pt x="3581962" y="29714"/>
                </a:cubicBezTo>
                <a:cubicBezTo>
                  <a:pt x="3592975" y="30566"/>
                  <a:pt x="3604041" y="31098"/>
                  <a:pt x="3615055" y="32215"/>
                </a:cubicBezTo>
                <a:cubicBezTo>
                  <a:pt x="3620960" y="32800"/>
                  <a:pt x="3627824" y="32641"/>
                  <a:pt x="3632399" y="35673"/>
                </a:cubicBezTo>
                <a:cubicBezTo>
                  <a:pt x="3646072" y="44771"/>
                  <a:pt x="3661502" y="44080"/>
                  <a:pt x="3676559" y="45942"/>
                </a:cubicBezTo>
                <a:cubicBezTo>
                  <a:pt x="3689966" y="47644"/>
                  <a:pt x="3703161" y="48655"/>
                  <a:pt x="3715397" y="56529"/>
                </a:cubicBezTo>
                <a:cubicBezTo>
                  <a:pt x="3721995" y="60786"/>
                  <a:pt x="3731678" y="60307"/>
                  <a:pt x="3739978" y="61850"/>
                </a:cubicBezTo>
                <a:cubicBezTo>
                  <a:pt x="3754822" y="64510"/>
                  <a:pt x="3769932" y="64510"/>
                  <a:pt x="3783658" y="73448"/>
                </a:cubicBezTo>
                <a:cubicBezTo>
                  <a:pt x="3790841" y="78130"/>
                  <a:pt x="3801588" y="77705"/>
                  <a:pt x="3810846" y="78981"/>
                </a:cubicBezTo>
                <a:cubicBezTo>
                  <a:pt x="3823348" y="80737"/>
                  <a:pt x="3835479" y="81429"/>
                  <a:pt x="3846864" y="89197"/>
                </a:cubicBezTo>
                <a:cubicBezTo>
                  <a:pt x="3853941" y="93985"/>
                  <a:pt x="3864688" y="93772"/>
                  <a:pt x="3873892" y="94943"/>
                </a:cubicBezTo>
                <a:cubicBezTo>
                  <a:pt x="3884852" y="96326"/>
                  <a:pt x="3895174" y="97709"/>
                  <a:pt x="3904910" y="104679"/>
                </a:cubicBezTo>
                <a:cubicBezTo>
                  <a:pt x="3911188" y="109148"/>
                  <a:pt x="3920765" y="109414"/>
                  <a:pt x="3929011" y="110744"/>
                </a:cubicBezTo>
                <a:cubicBezTo>
                  <a:pt x="3938908" y="112340"/>
                  <a:pt x="3948750" y="111915"/>
                  <a:pt x="3957050" y="120321"/>
                </a:cubicBezTo>
                <a:cubicBezTo>
                  <a:pt x="3961147" y="124418"/>
                  <a:pt x="3969553" y="124843"/>
                  <a:pt x="3976203" y="125588"/>
                </a:cubicBezTo>
                <a:cubicBezTo>
                  <a:pt x="3988121" y="126971"/>
                  <a:pt x="3999294" y="128887"/>
                  <a:pt x="4009828" y="135750"/>
                </a:cubicBezTo>
                <a:cubicBezTo>
                  <a:pt x="4015841" y="139687"/>
                  <a:pt x="4024140" y="140432"/>
                  <a:pt x="4031589" y="141603"/>
                </a:cubicBezTo>
                <a:cubicBezTo>
                  <a:pt x="4043347" y="143465"/>
                  <a:pt x="4055212" y="144263"/>
                  <a:pt x="4064788" y="152829"/>
                </a:cubicBezTo>
                <a:cubicBezTo>
                  <a:pt x="4067076" y="154904"/>
                  <a:pt x="4070800" y="155542"/>
                  <a:pt x="4073992" y="156393"/>
                </a:cubicBezTo>
                <a:cubicBezTo>
                  <a:pt x="4077291" y="157245"/>
                  <a:pt x="4080803" y="157138"/>
                  <a:pt x="4084048" y="158096"/>
                </a:cubicBezTo>
                <a:cubicBezTo>
                  <a:pt x="4092135" y="160437"/>
                  <a:pt x="4101233" y="161501"/>
                  <a:pt x="4107777" y="166076"/>
                </a:cubicBezTo>
                <a:cubicBezTo>
                  <a:pt x="4115279" y="171344"/>
                  <a:pt x="4123525" y="171822"/>
                  <a:pt x="4131453" y="174376"/>
                </a:cubicBezTo>
                <a:cubicBezTo>
                  <a:pt x="4139487" y="176983"/>
                  <a:pt x="4147361" y="179856"/>
                  <a:pt x="4155235" y="182836"/>
                </a:cubicBezTo>
                <a:cubicBezTo>
                  <a:pt x="4160715" y="184911"/>
                  <a:pt x="4165876" y="187784"/>
                  <a:pt x="4171409" y="189593"/>
                </a:cubicBezTo>
                <a:cubicBezTo>
                  <a:pt x="4180135" y="192412"/>
                  <a:pt x="4189286" y="192891"/>
                  <a:pt x="4196468" y="200499"/>
                </a:cubicBezTo>
                <a:cubicBezTo>
                  <a:pt x="4200033" y="204277"/>
                  <a:pt x="4207216" y="205554"/>
                  <a:pt x="4212962" y="206299"/>
                </a:cubicBezTo>
                <a:cubicBezTo>
                  <a:pt x="4220038" y="207256"/>
                  <a:pt x="4225837" y="209810"/>
                  <a:pt x="4231264" y="214279"/>
                </a:cubicBezTo>
                <a:cubicBezTo>
                  <a:pt x="4237276" y="219174"/>
                  <a:pt x="4244139" y="221834"/>
                  <a:pt x="4252173" y="222686"/>
                </a:cubicBezTo>
                <a:cubicBezTo>
                  <a:pt x="4259515" y="223484"/>
                  <a:pt x="4266857" y="224973"/>
                  <a:pt x="4272178" y="232049"/>
                </a:cubicBezTo>
                <a:cubicBezTo>
                  <a:pt x="4274732" y="235454"/>
                  <a:pt x="4280850" y="236625"/>
                  <a:pt x="4285585" y="237849"/>
                </a:cubicBezTo>
                <a:cubicBezTo>
                  <a:pt x="4293672" y="239924"/>
                  <a:pt x="4302770" y="239711"/>
                  <a:pt x="4307239" y="248915"/>
                </a:cubicBezTo>
                <a:cubicBezTo>
                  <a:pt x="4307558" y="249607"/>
                  <a:pt x="4308463" y="250139"/>
                  <a:pt x="4309208" y="250405"/>
                </a:cubicBezTo>
                <a:cubicBezTo>
                  <a:pt x="4317987" y="253225"/>
                  <a:pt x="4328255" y="253969"/>
                  <a:pt x="4335065" y="259237"/>
                </a:cubicBezTo>
                <a:cubicBezTo>
                  <a:pt x="4342194" y="264770"/>
                  <a:pt x="4349271" y="267803"/>
                  <a:pt x="4357623" y="269611"/>
                </a:cubicBezTo>
                <a:cubicBezTo>
                  <a:pt x="4361667" y="270463"/>
                  <a:pt x="4366030" y="271580"/>
                  <a:pt x="4369222" y="273974"/>
                </a:cubicBezTo>
                <a:cubicBezTo>
                  <a:pt x="4377522" y="280252"/>
                  <a:pt x="4386141" y="284828"/>
                  <a:pt x="4396622" y="286584"/>
                </a:cubicBezTo>
                <a:cubicBezTo>
                  <a:pt x="4401251" y="287328"/>
                  <a:pt x="4405401" y="291425"/>
                  <a:pt x="4409657" y="294139"/>
                </a:cubicBezTo>
                <a:cubicBezTo>
                  <a:pt x="4412477" y="295947"/>
                  <a:pt x="4414977" y="299353"/>
                  <a:pt x="4417904" y="299619"/>
                </a:cubicBezTo>
                <a:cubicBezTo>
                  <a:pt x="4434822" y="301268"/>
                  <a:pt x="4444825" y="317389"/>
                  <a:pt x="4461212" y="319783"/>
                </a:cubicBezTo>
                <a:cubicBezTo>
                  <a:pt x="4468660" y="328774"/>
                  <a:pt x="4479833" y="330690"/>
                  <a:pt x="4489463" y="335638"/>
                </a:cubicBezTo>
                <a:cubicBezTo>
                  <a:pt x="4498986" y="340532"/>
                  <a:pt x="4506861" y="348407"/>
                  <a:pt x="4517927" y="351173"/>
                </a:cubicBezTo>
                <a:cubicBezTo>
                  <a:pt x="4521385" y="352025"/>
                  <a:pt x="4524046" y="356068"/>
                  <a:pt x="4526972" y="358728"/>
                </a:cubicBezTo>
                <a:cubicBezTo>
                  <a:pt x="4528195" y="359846"/>
                  <a:pt x="4529153" y="362027"/>
                  <a:pt x="4530430" y="362240"/>
                </a:cubicBezTo>
                <a:cubicBezTo>
                  <a:pt x="4544370" y="364208"/>
                  <a:pt x="4553627" y="374477"/>
                  <a:pt x="4565066" y="380861"/>
                </a:cubicBezTo>
                <a:cubicBezTo>
                  <a:pt x="4577196" y="387565"/>
                  <a:pt x="4586720" y="399589"/>
                  <a:pt x="4601990" y="400227"/>
                </a:cubicBezTo>
                <a:cubicBezTo>
                  <a:pt x="4616248" y="418210"/>
                  <a:pt x="4641148" y="421403"/>
                  <a:pt x="4655779" y="438907"/>
                </a:cubicBezTo>
                <a:cubicBezTo>
                  <a:pt x="4656790" y="440130"/>
                  <a:pt x="4658439" y="441567"/>
                  <a:pt x="4659875" y="441620"/>
                </a:cubicBezTo>
                <a:cubicBezTo>
                  <a:pt x="4675624" y="442418"/>
                  <a:pt x="4683605" y="456624"/>
                  <a:pt x="4696427" y="462849"/>
                </a:cubicBezTo>
                <a:cubicBezTo>
                  <a:pt x="4709036" y="468967"/>
                  <a:pt x="4720262" y="478384"/>
                  <a:pt x="4730956" y="487695"/>
                </a:cubicBezTo>
                <a:cubicBezTo>
                  <a:pt x="4737660" y="493547"/>
                  <a:pt x="4749897" y="492643"/>
                  <a:pt x="4751546" y="504454"/>
                </a:cubicBezTo>
                <a:cubicBezTo>
                  <a:pt x="4759208" y="507859"/>
                  <a:pt x="4766443" y="511796"/>
                  <a:pt x="4771072" y="519298"/>
                </a:cubicBezTo>
                <a:cubicBezTo>
                  <a:pt x="4771870" y="520575"/>
                  <a:pt x="4773945" y="521001"/>
                  <a:pt x="4775381" y="521905"/>
                </a:cubicBezTo>
                <a:cubicBezTo>
                  <a:pt x="4782139" y="526374"/>
                  <a:pt x="4791822" y="525470"/>
                  <a:pt x="4795918" y="535206"/>
                </a:cubicBezTo>
                <a:cubicBezTo>
                  <a:pt x="4799111" y="542814"/>
                  <a:pt x="4812784" y="539941"/>
                  <a:pt x="4814008" y="550901"/>
                </a:cubicBezTo>
                <a:cubicBezTo>
                  <a:pt x="4824702" y="554359"/>
                  <a:pt x="4830554" y="564202"/>
                  <a:pt x="4839439" y="570108"/>
                </a:cubicBezTo>
                <a:cubicBezTo>
                  <a:pt x="4849229" y="576652"/>
                  <a:pt x="4859763" y="582717"/>
                  <a:pt x="4867850" y="591070"/>
                </a:cubicBezTo>
                <a:cubicBezTo>
                  <a:pt x="4875884" y="599370"/>
                  <a:pt x="4887323" y="603999"/>
                  <a:pt x="4892750" y="614852"/>
                </a:cubicBezTo>
                <a:cubicBezTo>
                  <a:pt x="4906317" y="620652"/>
                  <a:pt x="4912648" y="636187"/>
                  <a:pt x="4929195" y="639273"/>
                </a:cubicBezTo>
                <a:cubicBezTo>
                  <a:pt x="4940048" y="641295"/>
                  <a:pt x="4949997" y="649488"/>
                  <a:pt x="4959787" y="655766"/>
                </a:cubicBezTo>
                <a:cubicBezTo>
                  <a:pt x="4963883" y="658373"/>
                  <a:pt x="4967235" y="662843"/>
                  <a:pt x="4969683" y="667152"/>
                </a:cubicBezTo>
                <a:cubicBezTo>
                  <a:pt x="4980802" y="686678"/>
                  <a:pt x="4996710" y="701841"/>
                  <a:pt x="5012565" y="717377"/>
                </a:cubicBezTo>
                <a:cubicBezTo>
                  <a:pt x="5025388" y="729933"/>
                  <a:pt x="5037944" y="742915"/>
                  <a:pt x="5050446" y="755843"/>
                </a:cubicBezTo>
                <a:cubicBezTo>
                  <a:pt x="5054969" y="760525"/>
                  <a:pt x="5061885" y="763558"/>
                  <a:pt x="5064758" y="768931"/>
                </a:cubicBezTo>
                <a:cubicBezTo>
                  <a:pt x="5067791" y="774624"/>
                  <a:pt x="5070983" y="777816"/>
                  <a:pt x="5076623" y="780743"/>
                </a:cubicBezTo>
                <a:cubicBezTo>
                  <a:pt x="5081198" y="783137"/>
                  <a:pt x="5082901" y="790745"/>
                  <a:pt x="5087423" y="793458"/>
                </a:cubicBezTo>
                <a:cubicBezTo>
                  <a:pt x="5092478" y="796438"/>
                  <a:pt x="5096947" y="798194"/>
                  <a:pt x="5100192" y="804152"/>
                </a:cubicBezTo>
                <a:cubicBezTo>
                  <a:pt x="5104342" y="811761"/>
                  <a:pt x="5116153" y="813197"/>
                  <a:pt x="5118388" y="823412"/>
                </a:cubicBezTo>
                <a:cubicBezTo>
                  <a:pt x="5127379" y="825753"/>
                  <a:pt x="5131316" y="833415"/>
                  <a:pt x="5135998" y="840278"/>
                </a:cubicBezTo>
                <a:cubicBezTo>
                  <a:pt x="5147384" y="840650"/>
                  <a:pt x="5146267" y="855388"/>
                  <a:pt x="5156269" y="857782"/>
                </a:cubicBezTo>
                <a:cubicBezTo>
                  <a:pt x="5165154" y="859910"/>
                  <a:pt x="5163398" y="873743"/>
                  <a:pt x="5173880" y="874595"/>
                </a:cubicBezTo>
                <a:cubicBezTo>
                  <a:pt x="5189362" y="892578"/>
                  <a:pt x="5205430" y="909975"/>
                  <a:pt x="5224370" y="924447"/>
                </a:cubicBezTo>
                <a:cubicBezTo>
                  <a:pt x="5225807" y="937428"/>
                  <a:pt x="5244216" y="937428"/>
                  <a:pt x="5244801" y="951102"/>
                </a:cubicBezTo>
                <a:cubicBezTo>
                  <a:pt x="5253420" y="954081"/>
                  <a:pt x="5256080" y="962754"/>
                  <a:pt x="5261719" y="968393"/>
                </a:cubicBezTo>
                <a:cubicBezTo>
                  <a:pt x="5273584" y="980311"/>
                  <a:pt x="5283321" y="993559"/>
                  <a:pt x="5293376" y="1006913"/>
                </a:cubicBezTo>
                <a:cubicBezTo>
                  <a:pt x="5300612" y="1016543"/>
                  <a:pt x="5305879" y="1028727"/>
                  <a:pt x="5317425" y="1034952"/>
                </a:cubicBezTo>
                <a:cubicBezTo>
                  <a:pt x="5319818" y="1045433"/>
                  <a:pt x="5331630" y="1049263"/>
                  <a:pt x="5335088" y="1057723"/>
                </a:cubicBezTo>
                <a:cubicBezTo>
                  <a:pt x="5338706" y="1066608"/>
                  <a:pt x="5349826" y="1063895"/>
                  <a:pt x="5351741" y="1071716"/>
                </a:cubicBezTo>
                <a:cubicBezTo>
                  <a:pt x="5353816" y="1080015"/>
                  <a:pt x="5361530" y="1080175"/>
                  <a:pt x="5367596" y="1084910"/>
                </a:cubicBezTo>
                <a:cubicBezTo>
                  <a:pt x="5369511" y="1104330"/>
                  <a:pt x="5379566" y="1119759"/>
                  <a:pt x="5396805" y="1130559"/>
                </a:cubicBezTo>
                <a:cubicBezTo>
                  <a:pt x="5399784" y="1141040"/>
                  <a:pt x="5412287" y="1143807"/>
                  <a:pt x="5415905" y="1152958"/>
                </a:cubicBezTo>
                <a:cubicBezTo>
                  <a:pt x="5419842" y="1162907"/>
                  <a:pt x="5430749" y="1165461"/>
                  <a:pt x="5435218" y="1175729"/>
                </a:cubicBezTo>
                <a:cubicBezTo>
                  <a:pt x="5438942" y="1184242"/>
                  <a:pt x="5447402" y="1191052"/>
                  <a:pt x="5451871" y="1200523"/>
                </a:cubicBezTo>
                <a:cubicBezTo>
                  <a:pt x="5455542" y="1208290"/>
                  <a:pt x="5465598" y="1212493"/>
                  <a:pt x="5467087" y="1222443"/>
                </a:cubicBezTo>
                <a:cubicBezTo>
                  <a:pt x="5475707" y="1226060"/>
                  <a:pt x="5478047" y="1234201"/>
                  <a:pt x="5481878" y="1241649"/>
                </a:cubicBezTo>
                <a:cubicBezTo>
                  <a:pt x="5485602" y="1248938"/>
                  <a:pt x="5493742" y="1254844"/>
                  <a:pt x="5495179" y="1262239"/>
                </a:cubicBezTo>
                <a:cubicBezTo>
                  <a:pt x="5496988" y="1271763"/>
                  <a:pt x="5506937" y="1271710"/>
                  <a:pt x="5509650" y="1279105"/>
                </a:cubicBezTo>
                <a:cubicBezTo>
                  <a:pt x="5511991" y="1285383"/>
                  <a:pt x="5514918" y="1291555"/>
                  <a:pt x="5518376" y="1297354"/>
                </a:cubicBezTo>
                <a:cubicBezTo>
                  <a:pt x="5523058" y="1305175"/>
                  <a:pt x="5527154" y="1314273"/>
                  <a:pt x="5533965" y="1319700"/>
                </a:cubicBezTo>
                <a:cubicBezTo>
                  <a:pt x="5542212" y="1326297"/>
                  <a:pt x="5544339" y="1334916"/>
                  <a:pt x="5547159" y="1343535"/>
                </a:cubicBezTo>
                <a:cubicBezTo>
                  <a:pt x="5549660" y="1351090"/>
                  <a:pt x="5557853" y="1352792"/>
                  <a:pt x="5561152" y="1360826"/>
                </a:cubicBezTo>
                <a:cubicBezTo>
                  <a:pt x="5565727" y="1371893"/>
                  <a:pt x="5576794" y="1380246"/>
                  <a:pt x="5578709" y="1393334"/>
                </a:cubicBezTo>
                <a:cubicBezTo>
                  <a:pt x="5590734" y="1398388"/>
                  <a:pt x="5590839" y="1412807"/>
                  <a:pt x="5599938" y="1420415"/>
                </a:cubicBezTo>
                <a:cubicBezTo>
                  <a:pt x="5603502" y="1423447"/>
                  <a:pt x="5605790" y="1428768"/>
                  <a:pt x="5607174" y="1433450"/>
                </a:cubicBezTo>
                <a:cubicBezTo>
                  <a:pt x="5609142" y="1440047"/>
                  <a:pt x="5610525" y="1446378"/>
                  <a:pt x="5616910" y="1450635"/>
                </a:cubicBezTo>
                <a:cubicBezTo>
                  <a:pt x="5619304" y="1452231"/>
                  <a:pt x="5620475" y="1456168"/>
                  <a:pt x="5621538" y="1459254"/>
                </a:cubicBezTo>
                <a:cubicBezTo>
                  <a:pt x="5624518" y="1467820"/>
                  <a:pt x="5624145" y="1477822"/>
                  <a:pt x="5633829" y="1483302"/>
                </a:cubicBezTo>
                <a:cubicBezTo>
                  <a:pt x="5636063" y="1484579"/>
                  <a:pt x="5637234" y="1489261"/>
                  <a:pt x="5637446" y="1492453"/>
                </a:cubicBezTo>
                <a:cubicBezTo>
                  <a:pt x="5638191" y="1504264"/>
                  <a:pt x="5647715" y="1511021"/>
                  <a:pt x="5652663" y="1520332"/>
                </a:cubicBezTo>
                <a:cubicBezTo>
                  <a:pt x="5657239" y="1528951"/>
                  <a:pt x="5655270" y="1541028"/>
                  <a:pt x="5666655" y="1546136"/>
                </a:cubicBezTo>
                <a:cubicBezTo>
                  <a:pt x="5667932" y="1546721"/>
                  <a:pt x="5669103" y="1548903"/>
                  <a:pt x="5669156" y="1550392"/>
                </a:cubicBezTo>
                <a:cubicBezTo>
                  <a:pt x="5670060" y="1567950"/>
                  <a:pt x="5685330" y="1576781"/>
                  <a:pt x="5693470" y="1589816"/>
                </a:cubicBezTo>
                <a:cubicBezTo>
                  <a:pt x="5696609" y="1594871"/>
                  <a:pt x="5700227" y="1599127"/>
                  <a:pt x="5701025" y="1605192"/>
                </a:cubicBezTo>
                <a:cubicBezTo>
                  <a:pt x="5702728" y="1618440"/>
                  <a:pt x="5702036" y="1632380"/>
                  <a:pt x="5715710" y="1641158"/>
                </a:cubicBezTo>
                <a:cubicBezTo>
                  <a:pt x="5718423" y="1642861"/>
                  <a:pt x="5717891" y="1649086"/>
                  <a:pt x="5719647" y="1652863"/>
                </a:cubicBezTo>
                <a:cubicBezTo>
                  <a:pt x="5722094" y="1658077"/>
                  <a:pt x="5725233" y="1663025"/>
                  <a:pt x="5728213" y="1667973"/>
                </a:cubicBezTo>
                <a:cubicBezTo>
                  <a:pt x="5729915" y="1670793"/>
                  <a:pt x="5733054" y="1673240"/>
                  <a:pt x="5733586" y="1676167"/>
                </a:cubicBezTo>
                <a:cubicBezTo>
                  <a:pt x="5735289" y="1685850"/>
                  <a:pt x="5740449" y="1693085"/>
                  <a:pt x="5746728" y="1700374"/>
                </a:cubicBezTo>
                <a:cubicBezTo>
                  <a:pt x="5752580" y="1707185"/>
                  <a:pt x="5750611" y="1718889"/>
                  <a:pt x="5759975" y="1724103"/>
                </a:cubicBezTo>
                <a:cubicBezTo>
                  <a:pt x="5760667" y="1724476"/>
                  <a:pt x="5761252" y="1725380"/>
                  <a:pt x="5761465" y="1726125"/>
                </a:cubicBezTo>
                <a:cubicBezTo>
                  <a:pt x="5766360" y="1741395"/>
                  <a:pt x="5773383" y="1755547"/>
                  <a:pt x="5780619" y="1769859"/>
                </a:cubicBezTo>
                <a:cubicBezTo>
                  <a:pt x="5785407" y="1779329"/>
                  <a:pt x="5786684" y="1790449"/>
                  <a:pt x="5794664" y="1798962"/>
                </a:cubicBezTo>
                <a:cubicBezTo>
                  <a:pt x="5797750" y="1802260"/>
                  <a:pt x="5797750" y="1808432"/>
                  <a:pt x="5799080" y="1813327"/>
                </a:cubicBezTo>
                <a:cubicBezTo>
                  <a:pt x="5800890" y="1819764"/>
                  <a:pt x="5801368" y="1826894"/>
                  <a:pt x="5808497" y="1830405"/>
                </a:cubicBezTo>
                <a:cubicBezTo>
                  <a:pt x="5809189" y="1830777"/>
                  <a:pt x="5809987" y="1831469"/>
                  <a:pt x="5810200" y="1832214"/>
                </a:cubicBezTo>
                <a:cubicBezTo>
                  <a:pt x="5813339" y="1841844"/>
                  <a:pt x="5814243" y="1853070"/>
                  <a:pt x="5819990" y="1860678"/>
                </a:cubicBezTo>
                <a:cubicBezTo>
                  <a:pt x="5826002" y="1868606"/>
                  <a:pt x="5829407" y="1876267"/>
                  <a:pt x="5830896" y="1885631"/>
                </a:cubicBezTo>
                <a:cubicBezTo>
                  <a:pt x="5831801" y="1891483"/>
                  <a:pt x="5831748" y="1899358"/>
                  <a:pt x="5835419" y="1902497"/>
                </a:cubicBezTo>
                <a:cubicBezTo>
                  <a:pt x="5845740" y="1911328"/>
                  <a:pt x="5843931" y="1924044"/>
                  <a:pt x="5848613" y="1934206"/>
                </a:cubicBezTo>
                <a:cubicBezTo>
                  <a:pt x="5856860" y="1952029"/>
                  <a:pt x="5863510" y="1969906"/>
                  <a:pt x="5865692" y="1989379"/>
                </a:cubicBezTo>
                <a:cubicBezTo>
                  <a:pt x="5874896" y="2001084"/>
                  <a:pt x="5879312" y="2014491"/>
                  <a:pt x="5879951" y="2029229"/>
                </a:cubicBezTo>
                <a:cubicBezTo>
                  <a:pt x="5880004" y="2030027"/>
                  <a:pt x="5880216" y="2031038"/>
                  <a:pt x="5880748" y="2031623"/>
                </a:cubicBezTo>
                <a:cubicBezTo>
                  <a:pt x="5895539" y="2046786"/>
                  <a:pt x="5893784" y="2067642"/>
                  <a:pt x="5899317" y="2085944"/>
                </a:cubicBezTo>
                <a:cubicBezTo>
                  <a:pt x="5900966" y="2091318"/>
                  <a:pt x="5903360" y="2095095"/>
                  <a:pt x="5908628" y="2096957"/>
                </a:cubicBezTo>
                <a:cubicBezTo>
                  <a:pt x="5909319" y="2101799"/>
                  <a:pt x="5909319" y="2106960"/>
                  <a:pt x="5911128" y="2111376"/>
                </a:cubicBezTo>
                <a:cubicBezTo>
                  <a:pt x="5911980" y="2113397"/>
                  <a:pt x="5916821" y="2115526"/>
                  <a:pt x="5919002" y="2114834"/>
                </a:cubicBezTo>
                <a:cubicBezTo>
                  <a:pt x="5920971" y="2114196"/>
                  <a:pt x="5923046" y="2109726"/>
                  <a:pt x="5922780" y="2107226"/>
                </a:cubicBezTo>
                <a:cubicBezTo>
                  <a:pt x="5922514" y="2104619"/>
                  <a:pt x="5919854" y="2101639"/>
                  <a:pt x="5917459" y="2100150"/>
                </a:cubicBezTo>
                <a:cubicBezTo>
                  <a:pt x="5915384" y="2098447"/>
                  <a:pt x="5911767" y="2098394"/>
                  <a:pt x="5908574" y="2097649"/>
                </a:cubicBezTo>
                <a:close/>
                <a:moveTo>
                  <a:pt x="5096680" y="1624080"/>
                </a:moveTo>
                <a:cubicBezTo>
                  <a:pt x="5095510" y="1620409"/>
                  <a:pt x="5094393" y="1616738"/>
                  <a:pt x="5093169" y="1613120"/>
                </a:cubicBezTo>
                <a:cubicBezTo>
                  <a:pt x="5093116" y="1612907"/>
                  <a:pt x="5091680" y="1612907"/>
                  <a:pt x="5091148" y="1613173"/>
                </a:cubicBezTo>
                <a:cubicBezTo>
                  <a:pt x="5090562" y="1613492"/>
                  <a:pt x="5089818" y="1614716"/>
                  <a:pt x="5089977" y="1614876"/>
                </a:cubicBezTo>
                <a:cubicBezTo>
                  <a:pt x="5092371" y="1617802"/>
                  <a:pt x="5094872" y="1620568"/>
                  <a:pt x="5097319" y="1623441"/>
                </a:cubicBezTo>
                <a:cubicBezTo>
                  <a:pt x="5099341" y="1627059"/>
                  <a:pt x="5101097" y="1630943"/>
                  <a:pt x="5103704" y="1634082"/>
                </a:cubicBezTo>
                <a:cubicBezTo>
                  <a:pt x="5104342" y="1634827"/>
                  <a:pt x="5108971" y="1633869"/>
                  <a:pt x="5109716" y="1632539"/>
                </a:cubicBezTo>
                <a:cubicBezTo>
                  <a:pt x="5110620" y="1630890"/>
                  <a:pt x="5109981" y="1626368"/>
                  <a:pt x="5109024" y="1626048"/>
                </a:cubicBezTo>
                <a:cubicBezTo>
                  <a:pt x="5105087" y="1624771"/>
                  <a:pt x="5100777" y="1624665"/>
                  <a:pt x="5096680" y="1624080"/>
                </a:cubicBezTo>
                <a:close/>
                <a:moveTo>
                  <a:pt x="4253982" y="765473"/>
                </a:moveTo>
                <a:cubicBezTo>
                  <a:pt x="4256642" y="768399"/>
                  <a:pt x="4259090" y="771698"/>
                  <a:pt x="4262175" y="774039"/>
                </a:cubicBezTo>
                <a:cubicBezTo>
                  <a:pt x="4263027" y="774677"/>
                  <a:pt x="4266113" y="772336"/>
                  <a:pt x="4268134" y="771379"/>
                </a:cubicBezTo>
                <a:cubicBezTo>
                  <a:pt x="4267230" y="769410"/>
                  <a:pt x="4266485" y="765899"/>
                  <a:pt x="4265314" y="765792"/>
                </a:cubicBezTo>
                <a:cubicBezTo>
                  <a:pt x="4261324" y="765313"/>
                  <a:pt x="4257227" y="766005"/>
                  <a:pt x="4253184" y="766218"/>
                </a:cubicBezTo>
                <a:cubicBezTo>
                  <a:pt x="4252918" y="761483"/>
                  <a:pt x="4252652" y="756801"/>
                  <a:pt x="4252333" y="750629"/>
                </a:cubicBezTo>
                <a:cubicBezTo>
                  <a:pt x="4242703" y="751321"/>
                  <a:pt x="4233924" y="744085"/>
                  <a:pt x="4225784" y="755045"/>
                </a:cubicBezTo>
                <a:cubicBezTo>
                  <a:pt x="4234190" y="763292"/>
                  <a:pt x="4245310" y="761270"/>
                  <a:pt x="4253982" y="765473"/>
                </a:cubicBezTo>
                <a:close/>
                <a:moveTo>
                  <a:pt x="1330473" y="1812103"/>
                </a:moveTo>
                <a:cubicBezTo>
                  <a:pt x="1337390" y="1810826"/>
                  <a:pt x="1342817" y="1808857"/>
                  <a:pt x="1344200" y="1800132"/>
                </a:cubicBezTo>
                <a:cubicBezTo>
                  <a:pt x="1345424" y="1792364"/>
                  <a:pt x="1345690" y="1785235"/>
                  <a:pt x="1342231" y="1778318"/>
                </a:cubicBezTo>
                <a:cubicBezTo>
                  <a:pt x="1346967" y="1778797"/>
                  <a:pt x="1351702" y="1779755"/>
                  <a:pt x="1356437" y="1779542"/>
                </a:cubicBezTo>
                <a:cubicBezTo>
                  <a:pt x="1357607" y="1779489"/>
                  <a:pt x="1359416" y="1775711"/>
                  <a:pt x="1359416" y="1773636"/>
                </a:cubicBezTo>
                <a:cubicBezTo>
                  <a:pt x="1359416" y="1771615"/>
                  <a:pt x="1357820" y="1768635"/>
                  <a:pt x="1356118" y="1767943"/>
                </a:cubicBezTo>
                <a:cubicBezTo>
                  <a:pt x="1354309" y="1767199"/>
                  <a:pt x="1350904" y="1767784"/>
                  <a:pt x="1349467" y="1769167"/>
                </a:cubicBezTo>
                <a:cubicBezTo>
                  <a:pt x="1346647" y="1771827"/>
                  <a:pt x="1344732" y="1775445"/>
                  <a:pt x="1342444" y="1778691"/>
                </a:cubicBezTo>
                <a:cubicBezTo>
                  <a:pt x="1335155" y="1783213"/>
                  <a:pt x="1330207" y="1789066"/>
                  <a:pt x="1330633" y="1798217"/>
                </a:cubicBezTo>
                <a:cubicBezTo>
                  <a:pt x="1330846" y="1803058"/>
                  <a:pt x="1331059" y="1807953"/>
                  <a:pt x="1331165" y="1812741"/>
                </a:cubicBezTo>
                <a:cubicBezTo>
                  <a:pt x="1326536" y="1813859"/>
                  <a:pt x="1321695" y="1814444"/>
                  <a:pt x="1317438" y="1816412"/>
                </a:cubicBezTo>
                <a:cubicBezTo>
                  <a:pt x="1316534" y="1816838"/>
                  <a:pt x="1316800" y="1822903"/>
                  <a:pt x="1318396" y="1824872"/>
                </a:cubicBezTo>
                <a:cubicBezTo>
                  <a:pt x="1320577" y="1827532"/>
                  <a:pt x="1324727" y="1827106"/>
                  <a:pt x="1326536" y="1823701"/>
                </a:cubicBezTo>
                <a:cubicBezTo>
                  <a:pt x="1328452" y="1820084"/>
                  <a:pt x="1329196" y="1815987"/>
                  <a:pt x="1330473" y="1812103"/>
                </a:cubicBezTo>
                <a:close/>
                <a:moveTo>
                  <a:pt x="1759191" y="1352686"/>
                </a:moveTo>
                <a:cubicBezTo>
                  <a:pt x="1753392" y="1351994"/>
                  <a:pt x="1746316" y="1350771"/>
                  <a:pt x="1745784" y="1358911"/>
                </a:cubicBezTo>
                <a:cubicBezTo>
                  <a:pt x="1745358" y="1365349"/>
                  <a:pt x="1752381" y="1364870"/>
                  <a:pt x="1756850" y="1366306"/>
                </a:cubicBezTo>
                <a:cubicBezTo>
                  <a:pt x="1757649" y="1366572"/>
                  <a:pt x="1758393" y="1366891"/>
                  <a:pt x="1759138" y="1367211"/>
                </a:cubicBezTo>
                <a:cubicBezTo>
                  <a:pt x="1760202" y="1374074"/>
                  <a:pt x="1759990" y="1379448"/>
                  <a:pt x="1753286" y="1384928"/>
                </a:cubicBezTo>
                <a:cubicBezTo>
                  <a:pt x="1737005" y="1398229"/>
                  <a:pt x="1719076" y="1409987"/>
                  <a:pt x="1707956" y="1428981"/>
                </a:cubicBezTo>
                <a:cubicBezTo>
                  <a:pt x="1703859" y="1435950"/>
                  <a:pt x="1696996" y="1441484"/>
                  <a:pt x="1690824" y="1447017"/>
                </a:cubicBezTo>
                <a:cubicBezTo>
                  <a:pt x="1684067" y="1453029"/>
                  <a:pt x="1676778" y="1458349"/>
                  <a:pt x="1669489" y="1463723"/>
                </a:cubicBezTo>
                <a:cubicBezTo>
                  <a:pt x="1662254" y="1469043"/>
                  <a:pt x="1659860" y="1479684"/>
                  <a:pt x="1649591" y="1481546"/>
                </a:cubicBezTo>
                <a:cubicBezTo>
                  <a:pt x="1647835" y="1491974"/>
                  <a:pt x="1635173" y="1492932"/>
                  <a:pt x="1631821" y="1500859"/>
                </a:cubicBezTo>
                <a:cubicBezTo>
                  <a:pt x="1627405" y="1511234"/>
                  <a:pt x="1613040" y="1512458"/>
                  <a:pt x="1611816" y="1524854"/>
                </a:cubicBezTo>
                <a:cubicBezTo>
                  <a:pt x="1599047" y="1527195"/>
                  <a:pt x="1597983" y="1543476"/>
                  <a:pt x="1585799" y="1546508"/>
                </a:cubicBezTo>
                <a:cubicBezTo>
                  <a:pt x="1582980" y="1557788"/>
                  <a:pt x="1567657" y="1559065"/>
                  <a:pt x="1566061" y="1571301"/>
                </a:cubicBezTo>
                <a:cubicBezTo>
                  <a:pt x="1554941" y="1576303"/>
                  <a:pt x="1551802" y="1589284"/>
                  <a:pt x="1541108" y="1595509"/>
                </a:cubicBezTo>
                <a:cubicBezTo>
                  <a:pt x="1533713" y="1599819"/>
                  <a:pt x="1527328" y="1608012"/>
                  <a:pt x="1523444" y="1615940"/>
                </a:cubicBezTo>
                <a:cubicBezTo>
                  <a:pt x="1513655" y="1635678"/>
                  <a:pt x="1492586" y="1646585"/>
                  <a:pt x="1484552" y="1667335"/>
                </a:cubicBezTo>
                <a:cubicBezTo>
                  <a:pt x="1471996" y="1667973"/>
                  <a:pt x="1472900" y="1682338"/>
                  <a:pt x="1463803" y="1687552"/>
                </a:cubicBezTo>
                <a:cubicBezTo>
                  <a:pt x="1455716" y="1692234"/>
                  <a:pt x="1454705" y="1705269"/>
                  <a:pt x="1444436" y="1709419"/>
                </a:cubicBezTo>
                <a:cubicBezTo>
                  <a:pt x="1433317" y="1733148"/>
                  <a:pt x="1414642" y="1751610"/>
                  <a:pt x="1400224" y="1772998"/>
                </a:cubicBezTo>
                <a:cubicBezTo>
                  <a:pt x="1392882" y="1783905"/>
                  <a:pt x="1386497" y="1795344"/>
                  <a:pt x="1378517" y="1805931"/>
                </a:cubicBezTo>
                <a:cubicBezTo>
                  <a:pt x="1370110" y="1817157"/>
                  <a:pt x="1366280" y="1832054"/>
                  <a:pt x="1357022" y="1842163"/>
                </a:cubicBezTo>
                <a:cubicBezTo>
                  <a:pt x="1351063" y="1848654"/>
                  <a:pt x="1347445" y="1855145"/>
                  <a:pt x="1343828" y="1862647"/>
                </a:cubicBezTo>
                <a:cubicBezTo>
                  <a:pt x="1340263" y="1869989"/>
                  <a:pt x="1333985" y="1876001"/>
                  <a:pt x="1329941" y="1883183"/>
                </a:cubicBezTo>
                <a:cubicBezTo>
                  <a:pt x="1323184" y="1895154"/>
                  <a:pt x="1311692" y="1904784"/>
                  <a:pt x="1311054" y="1919947"/>
                </a:cubicBezTo>
                <a:cubicBezTo>
                  <a:pt x="1311001" y="1921224"/>
                  <a:pt x="1309192" y="1922980"/>
                  <a:pt x="1307808" y="1923565"/>
                </a:cubicBezTo>
                <a:cubicBezTo>
                  <a:pt x="1301264" y="1926279"/>
                  <a:pt x="1300360" y="1932078"/>
                  <a:pt x="1298923" y="1937930"/>
                </a:cubicBezTo>
                <a:cubicBezTo>
                  <a:pt x="1297700" y="1942825"/>
                  <a:pt x="1296795" y="1949263"/>
                  <a:pt x="1293390" y="1951870"/>
                </a:cubicBezTo>
                <a:cubicBezTo>
                  <a:pt x="1283441" y="1959531"/>
                  <a:pt x="1284611" y="1971768"/>
                  <a:pt x="1279078" y="1980919"/>
                </a:cubicBezTo>
                <a:cubicBezTo>
                  <a:pt x="1273385" y="1990336"/>
                  <a:pt x="1268969" y="2000073"/>
                  <a:pt x="1264341" y="2009969"/>
                </a:cubicBezTo>
                <a:cubicBezTo>
                  <a:pt x="1256839" y="2025983"/>
                  <a:pt x="1248113" y="2041253"/>
                  <a:pt x="1245241" y="2059023"/>
                </a:cubicBezTo>
                <a:cubicBezTo>
                  <a:pt x="1244868" y="2061204"/>
                  <a:pt x="1242687" y="2063492"/>
                  <a:pt x="1240718" y="2064928"/>
                </a:cubicBezTo>
                <a:cubicBezTo>
                  <a:pt x="1231727" y="2071473"/>
                  <a:pt x="1234174" y="2081847"/>
                  <a:pt x="1231886" y="2090573"/>
                </a:cubicBezTo>
                <a:cubicBezTo>
                  <a:pt x="1229492" y="2099617"/>
                  <a:pt x="1217468" y="2103076"/>
                  <a:pt x="1218745" y="2114089"/>
                </a:cubicBezTo>
                <a:cubicBezTo>
                  <a:pt x="1218958" y="2115738"/>
                  <a:pt x="1218160" y="2117441"/>
                  <a:pt x="1218106" y="2119143"/>
                </a:cubicBezTo>
                <a:cubicBezTo>
                  <a:pt x="1217574" y="2129625"/>
                  <a:pt x="1213424" y="2138137"/>
                  <a:pt x="1207732" y="2147182"/>
                </a:cubicBezTo>
                <a:cubicBezTo>
                  <a:pt x="1202198" y="2156014"/>
                  <a:pt x="1201454" y="2167772"/>
                  <a:pt x="1198474" y="2178253"/>
                </a:cubicBezTo>
                <a:cubicBezTo>
                  <a:pt x="1198261" y="2178998"/>
                  <a:pt x="1197357" y="2179530"/>
                  <a:pt x="1196718" y="2180062"/>
                </a:cubicBezTo>
                <a:cubicBezTo>
                  <a:pt x="1188259" y="2187511"/>
                  <a:pt x="1187355" y="2197566"/>
                  <a:pt x="1186184" y="2207888"/>
                </a:cubicBezTo>
                <a:cubicBezTo>
                  <a:pt x="1185546" y="2213527"/>
                  <a:pt x="1184588" y="2221295"/>
                  <a:pt x="1180810" y="2224009"/>
                </a:cubicBezTo>
                <a:cubicBezTo>
                  <a:pt x="1172457" y="2230074"/>
                  <a:pt x="1172883" y="2238321"/>
                  <a:pt x="1171180" y="2246461"/>
                </a:cubicBezTo>
                <a:cubicBezTo>
                  <a:pt x="1169425" y="2254707"/>
                  <a:pt x="1169105" y="2264390"/>
                  <a:pt x="1164424" y="2270509"/>
                </a:cubicBezTo>
                <a:cubicBezTo>
                  <a:pt x="1158092" y="2278702"/>
                  <a:pt x="1157081" y="2287268"/>
                  <a:pt x="1155645" y="2296366"/>
                </a:cubicBezTo>
                <a:cubicBezTo>
                  <a:pt x="1154368" y="2304719"/>
                  <a:pt x="1155113" y="2314615"/>
                  <a:pt x="1150856" y="2321053"/>
                </a:cubicBezTo>
                <a:cubicBezTo>
                  <a:pt x="1141173" y="2335524"/>
                  <a:pt x="1140961" y="2351432"/>
                  <a:pt x="1138832" y="2367340"/>
                </a:cubicBezTo>
                <a:cubicBezTo>
                  <a:pt x="1137396" y="2378247"/>
                  <a:pt x="1136864" y="2389952"/>
                  <a:pt x="1132288" y="2399582"/>
                </a:cubicBezTo>
                <a:cubicBezTo>
                  <a:pt x="1127287" y="2409957"/>
                  <a:pt x="1125531" y="2420331"/>
                  <a:pt x="1124148" y="2431291"/>
                </a:cubicBezTo>
                <a:cubicBezTo>
                  <a:pt x="1121435" y="2453105"/>
                  <a:pt x="1121807" y="2475504"/>
                  <a:pt x="1111911" y="2496041"/>
                </a:cubicBezTo>
                <a:cubicBezTo>
                  <a:pt x="1109783" y="2500403"/>
                  <a:pt x="1109943" y="2506043"/>
                  <a:pt x="1109570" y="2511097"/>
                </a:cubicBezTo>
                <a:cubicBezTo>
                  <a:pt x="1107655" y="2536529"/>
                  <a:pt x="1105846" y="2562014"/>
                  <a:pt x="1104090" y="2587445"/>
                </a:cubicBezTo>
                <a:cubicBezTo>
                  <a:pt x="1103505" y="2595905"/>
                  <a:pt x="1103026" y="2603885"/>
                  <a:pt x="1098610" y="2611919"/>
                </a:cubicBezTo>
                <a:cubicBezTo>
                  <a:pt x="1091587" y="2624582"/>
                  <a:pt x="1092279" y="2638574"/>
                  <a:pt x="1099302" y="2651077"/>
                </a:cubicBezTo>
                <a:cubicBezTo>
                  <a:pt x="1104463" y="2660335"/>
                  <a:pt x="1104143" y="2667730"/>
                  <a:pt x="1099781" y="2677254"/>
                </a:cubicBezTo>
                <a:cubicBezTo>
                  <a:pt x="1095258" y="2687043"/>
                  <a:pt x="1092970" y="2698216"/>
                  <a:pt x="1091694" y="2709017"/>
                </a:cubicBezTo>
                <a:cubicBezTo>
                  <a:pt x="1090204" y="2721626"/>
                  <a:pt x="1090683" y="2734501"/>
                  <a:pt x="1090576" y="2747270"/>
                </a:cubicBezTo>
                <a:cubicBezTo>
                  <a:pt x="1090257" y="2793239"/>
                  <a:pt x="1089778" y="2839207"/>
                  <a:pt x="1089885" y="2885122"/>
                </a:cubicBezTo>
                <a:cubicBezTo>
                  <a:pt x="1089938" y="2908053"/>
                  <a:pt x="1090896" y="2931037"/>
                  <a:pt x="1091694" y="2953968"/>
                </a:cubicBezTo>
                <a:cubicBezTo>
                  <a:pt x="1092226" y="2969237"/>
                  <a:pt x="1093290" y="2984507"/>
                  <a:pt x="1093715" y="2999777"/>
                </a:cubicBezTo>
                <a:cubicBezTo>
                  <a:pt x="1094088" y="3014142"/>
                  <a:pt x="1092970" y="3028507"/>
                  <a:pt x="1101004" y="3041861"/>
                </a:cubicBezTo>
                <a:cubicBezTo>
                  <a:pt x="1103824" y="3046543"/>
                  <a:pt x="1103452" y="3053353"/>
                  <a:pt x="1103718" y="3059206"/>
                </a:cubicBezTo>
                <a:cubicBezTo>
                  <a:pt x="1104835" y="3082136"/>
                  <a:pt x="1105261" y="3105121"/>
                  <a:pt x="1106750" y="3128052"/>
                </a:cubicBezTo>
                <a:cubicBezTo>
                  <a:pt x="1107814" y="3144172"/>
                  <a:pt x="1107442" y="3161144"/>
                  <a:pt x="1112709" y="3175935"/>
                </a:cubicBezTo>
                <a:cubicBezTo>
                  <a:pt x="1117391" y="3189183"/>
                  <a:pt x="1118987" y="3202165"/>
                  <a:pt x="1120424" y="3215519"/>
                </a:cubicBezTo>
                <a:cubicBezTo>
                  <a:pt x="1122339" y="3233289"/>
                  <a:pt x="1123510" y="3251113"/>
                  <a:pt x="1125212" y="3268936"/>
                </a:cubicBezTo>
                <a:cubicBezTo>
                  <a:pt x="1125797" y="3274841"/>
                  <a:pt x="1125212" y="3281705"/>
                  <a:pt x="1128032" y="3286440"/>
                </a:cubicBezTo>
                <a:cubicBezTo>
                  <a:pt x="1138247" y="3303412"/>
                  <a:pt x="1137290" y="3322353"/>
                  <a:pt x="1139471" y="3340761"/>
                </a:cubicBezTo>
                <a:cubicBezTo>
                  <a:pt x="1140588" y="3350072"/>
                  <a:pt x="1138939" y="3360926"/>
                  <a:pt x="1143195" y="3368321"/>
                </a:cubicBezTo>
                <a:cubicBezTo>
                  <a:pt x="1154474" y="3387847"/>
                  <a:pt x="1153942" y="3409075"/>
                  <a:pt x="1156443" y="3430038"/>
                </a:cubicBezTo>
                <a:cubicBezTo>
                  <a:pt x="1157135" y="3435943"/>
                  <a:pt x="1156603" y="3443126"/>
                  <a:pt x="1159795" y="3447329"/>
                </a:cubicBezTo>
                <a:cubicBezTo>
                  <a:pt x="1170489" y="3461268"/>
                  <a:pt x="1170489" y="3477336"/>
                  <a:pt x="1171978" y="3493350"/>
                </a:cubicBezTo>
                <a:cubicBezTo>
                  <a:pt x="1172511" y="3499096"/>
                  <a:pt x="1173202" y="3506385"/>
                  <a:pt x="1176820" y="3510056"/>
                </a:cubicBezTo>
                <a:cubicBezTo>
                  <a:pt x="1185705" y="3518995"/>
                  <a:pt x="1185439" y="3529742"/>
                  <a:pt x="1186663" y="3540649"/>
                </a:cubicBezTo>
                <a:cubicBezTo>
                  <a:pt x="1187514" y="3548151"/>
                  <a:pt x="1187301" y="3557089"/>
                  <a:pt x="1191398" y="3562569"/>
                </a:cubicBezTo>
                <a:cubicBezTo>
                  <a:pt x="1199698" y="3573689"/>
                  <a:pt x="1200602" y="3585979"/>
                  <a:pt x="1202411" y="3598535"/>
                </a:cubicBezTo>
                <a:cubicBezTo>
                  <a:pt x="1203369" y="3605185"/>
                  <a:pt x="1203209" y="3613272"/>
                  <a:pt x="1206934" y="3618061"/>
                </a:cubicBezTo>
                <a:cubicBezTo>
                  <a:pt x="1216085" y="3629606"/>
                  <a:pt x="1217362" y="3642588"/>
                  <a:pt x="1218798" y="3656102"/>
                </a:cubicBezTo>
                <a:cubicBezTo>
                  <a:pt x="1219383" y="3661741"/>
                  <a:pt x="1220873" y="3669083"/>
                  <a:pt x="1224704" y="3672169"/>
                </a:cubicBezTo>
                <a:cubicBezTo>
                  <a:pt x="1231035" y="3677223"/>
                  <a:pt x="1231461" y="3683289"/>
                  <a:pt x="1232897" y="3689833"/>
                </a:cubicBezTo>
                <a:cubicBezTo>
                  <a:pt x="1234706" y="3698026"/>
                  <a:pt x="1235451" y="3707390"/>
                  <a:pt x="1240080" y="3713828"/>
                </a:cubicBezTo>
                <a:cubicBezTo>
                  <a:pt x="1246517" y="3722766"/>
                  <a:pt x="1247847" y="3732343"/>
                  <a:pt x="1249763" y="3742292"/>
                </a:cubicBezTo>
                <a:cubicBezTo>
                  <a:pt x="1250721" y="3747240"/>
                  <a:pt x="1251306" y="3752773"/>
                  <a:pt x="1253913" y="3756870"/>
                </a:cubicBezTo>
                <a:cubicBezTo>
                  <a:pt x="1261308" y="3768628"/>
                  <a:pt x="1265298" y="3781344"/>
                  <a:pt x="1267852" y="3794751"/>
                </a:cubicBezTo>
                <a:cubicBezTo>
                  <a:pt x="1268491" y="3797943"/>
                  <a:pt x="1269874" y="3801349"/>
                  <a:pt x="1271896" y="3803902"/>
                </a:cubicBezTo>
                <a:cubicBezTo>
                  <a:pt x="1278440" y="3812255"/>
                  <a:pt x="1280036" y="3822258"/>
                  <a:pt x="1282643" y="3832101"/>
                </a:cubicBezTo>
                <a:cubicBezTo>
                  <a:pt x="1287751" y="3851467"/>
                  <a:pt x="1300573" y="3868279"/>
                  <a:pt x="1301956" y="3888976"/>
                </a:cubicBezTo>
                <a:cubicBezTo>
                  <a:pt x="1302009" y="3889720"/>
                  <a:pt x="1302701" y="3890572"/>
                  <a:pt x="1303393" y="3891050"/>
                </a:cubicBezTo>
                <a:cubicBezTo>
                  <a:pt x="1311852" y="3897063"/>
                  <a:pt x="1313714" y="3906054"/>
                  <a:pt x="1314938" y="3915525"/>
                </a:cubicBezTo>
                <a:cubicBezTo>
                  <a:pt x="1315363" y="3918770"/>
                  <a:pt x="1315949" y="3923558"/>
                  <a:pt x="1318130" y="3924835"/>
                </a:cubicBezTo>
                <a:cubicBezTo>
                  <a:pt x="1328505" y="3930954"/>
                  <a:pt x="1328984" y="3941116"/>
                  <a:pt x="1330633" y="3951118"/>
                </a:cubicBezTo>
                <a:cubicBezTo>
                  <a:pt x="1331165" y="3954257"/>
                  <a:pt x="1332601" y="3959205"/>
                  <a:pt x="1334623" y="3959790"/>
                </a:cubicBezTo>
                <a:cubicBezTo>
                  <a:pt x="1344626" y="3962716"/>
                  <a:pt x="1343296" y="3971336"/>
                  <a:pt x="1345370" y="3978412"/>
                </a:cubicBezTo>
                <a:cubicBezTo>
                  <a:pt x="1346754" y="3983094"/>
                  <a:pt x="1347339" y="3990010"/>
                  <a:pt x="1350584" y="3991872"/>
                </a:cubicBezTo>
                <a:cubicBezTo>
                  <a:pt x="1358725" y="3996448"/>
                  <a:pt x="1359044" y="4003950"/>
                  <a:pt x="1361066" y="4011132"/>
                </a:cubicBezTo>
                <a:cubicBezTo>
                  <a:pt x="1362183" y="4015176"/>
                  <a:pt x="1362289" y="4020496"/>
                  <a:pt x="1364950" y="4022890"/>
                </a:cubicBezTo>
                <a:cubicBezTo>
                  <a:pt x="1372398" y="4029594"/>
                  <a:pt x="1375111" y="4038107"/>
                  <a:pt x="1377878" y="4047098"/>
                </a:cubicBezTo>
                <a:cubicBezTo>
                  <a:pt x="1379049" y="4050769"/>
                  <a:pt x="1382081" y="4054121"/>
                  <a:pt x="1384954" y="4056994"/>
                </a:cubicBezTo>
                <a:cubicBezTo>
                  <a:pt x="1396127" y="4068220"/>
                  <a:pt x="1407619" y="4079180"/>
                  <a:pt x="1407460" y="4096791"/>
                </a:cubicBezTo>
                <a:cubicBezTo>
                  <a:pt x="1407460" y="4098387"/>
                  <a:pt x="1408417" y="4100036"/>
                  <a:pt x="1409162" y="4102483"/>
                </a:cubicBezTo>
                <a:cubicBezTo>
                  <a:pt x="1415493" y="4108070"/>
                  <a:pt x="1421505" y="4117221"/>
                  <a:pt x="1429539" y="4119562"/>
                </a:cubicBezTo>
                <a:cubicBezTo>
                  <a:pt x="1441297" y="4123020"/>
                  <a:pt x="1442574" y="4137545"/>
                  <a:pt x="1454545" y="4139035"/>
                </a:cubicBezTo>
                <a:cubicBezTo>
                  <a:pt x="1454173" y="4151165"/>
                  <a:pt x="1468165" y="4152655"/>
                  <a:pt x="1471783" y="4162710"/>
                </a:cubicBezTo>
                <a:cubicBezTo>
                  <a:pt x="1475082" y="4171862"/>
                  <a:pt x="1484818" y="4178778"/>
                  <a:pt x="1487691" y="4187929"/>
                </a:cubicBezTo>
                <a:cubicBezTo>
                  <a:pt x="1490511" y="4196814"/>
                  <a:pt x="1500513" y="4197719"/>
                  <a:pt x="1502269" y="4204103"/>
                </a:cubicBezTo>
                <a:cubicBezTo>
                  <a:pt x="1504876" y="4213680"/>
                  <a:pt x="1514240" y="4215329"/>
                  <a:pt x="1518762" y="4221554"/>
                </a:cubicBezTo>
                <a:cubicBezTo>
                  <a:pt x="1518762" y="4231556"/>
                  <a:pt x="1518656" y="4240867"/>
                  <a:pt x="1518762" y="4250178"/>
                </a:cubicBezTo>
                <a:cubicBezTo>
                  <a:pt x="1518922" y="4261404"/>
                  <a:pt x="1520891" y="4271193"/>
                  <a:pt x="1530574" y="4279387"/>
                </a:cubicBezTo>
                <a:cubicBezTo>
                  <a:pt x="1537916" y="4285559"/>
                  <a:pt x="1542438" y="4295082"/>
                  <a:pt x="1547333" y="4301946"/>
                </a:cubicBezTo>
                <a:cubicBezTo>
                  <a:pt x="1540523" y="4313969"/>
                  <a:pt x="1534458" y="4324770"/>
                  <a:pt x="1529190" y="4334134"/>
                </a:cubicBezTo>
                <a:cubicBezTo>
                  <a:pt x="1532862" y="4343072"/>
                  <a:pt x="1534032" y="4351798"/>
                  <a:pt x="1539033" y="4356746"/>
                </a:cubicBezTo>
                <a:cubicBezTo>
                  <a:pt x="1548237" y="4365950"/>
                  <a:pt x="1550738" y="4376804"/>
                  <a:pt x="1553026" y="4388508"/>
                </a:cubicBezTo>
                <a:cubicBezTo>
                  <a:pt x="1553984" y="4393350"/>
                  <a:pt x="1555686" y="4400320"/>
                  <a:pt x="1559091" y="4401969"/>
                </a:cubicBezTo>
                <a:cubicBezTo>
                  <a:pt x="1568774" y="4406651"/>
                  <a:pt x="1566752" y="4418888"/>
                  <a:pt x="1575372" y="4423783"/>
                </a:cubicBezTo>
                <a:cubicBezTo>
                  <a:pt x="1584682" y="4429156"/>
                  <a:pt x="1583725" y="4439850"/>
                  <a:pt x="1587076" y="4448310"/>
                </a:cubicBezTo>
                <a:cubicBezTo>
                  <a:pt x="1587662" y="4449799"/>
                  <a:pt x="1588619" y="4451502"/>
                  <a:pt x="1589949" y="4452406"/>
                </a:cubicBezTo>
                <a:cubicBezTo>
                  <a:pt x="1602027" y="4460866"/>
                  <a:pt x="1599367" y="4473156"/>
                  <a:pt x="1598568" y="4484914"/>
                </a:cubicBezTo>
                <a:cubicBezTo>
                  <a:pt x="1598143" y="4490820"/>
                  <a:pt x="1596121" y="4496619"/>
                  <a:pt x="1596228" y="4502472"/>
                </a:cubicBezTo>
                <a:cubicBezTo>
                  <a:pt x="1596334" y="4510186"/>
                  <a:pt x="1597558" y="4517901"/>
                  <a:pt x="1606815" y="4520880"/>
                </a:cubicBezTo>
                <a:cubicBezTo>
                  <a:pt x="1609103" y="4521625"/>
                  <a:pt x="1612082" y="4523274"/>
                  <a:pt x="1612827" y="4525190"/>
                </a:cubicBezTo>
                <a:cubicBezTo>
                  <a:pt x="1615807" y="4533383"/>
                  <a:pt x="1622191" y="4534234"/>
                  <a:pt x="1629320" y="4533968"/>
                </a:cubicBezTo>
                <a:cubicBezTo>
                  <a:pt x="1634322" y="4533756"/>
                  <a:pt x="1639323" y="4533170"/>
                  <a:pt x="1644856" y="4532691"/>
                </a:cubicBezTo>
                <a:cubicBezTo>
                  <a:pt x="1646346" y="4518911"/>
                  <a:pt x="1655603" y="4511569"/>
                  <a:pt x="1665659" y="4503748"/>
                </a:cubicBezTo>
                <a:cubicBezTo>
                  <a:pt x="1678641" y="4503376"/>
                  <a:pt x="1692101" y="4502259"/>
                  <a:pt x="1703646" y="4512102"/>
                </a:cubicBezTo>
                <a:cubicBezTo>
                  <a:pt x="1711308" y="4518646"/>
                  <a:pt x="1721044" y="4517954"/>
                  <a:pt x="1730355" y="4518699"/>
                </a:cubicBezTo>
                <a:cubicBezTo>
                  <a:pt x="1742113" y="4519603"/>
                  <a:pt x="1755680" y="4515134"/>
                  <a:pt x="1765044" y="4523381"/>
                </a:cubicBezTo>
                <a:cubicBezTo>
                  <a:pt x="1775472" y="4532585"/>
                  <a:pt x="1787815" y="4533330"/>
                  <a:pt x="1799573" y="4537320"/>
                </a:cubicBezTo>
                <a:cubicBezTo>
                  <a:pt x="1801648" y="4538012"/>
                  <a:pt x="1803298" y="4540566"/>
                  <a:pt x="1804628" y="4542641"/>
                </a:cubicBezTo>
                <a:cubicBezTo>
                  <a:pt x="1816918" y="4561475"/>
                  <a:pt x="1833890" y="4569402"/>
                  <a:pt x="1856342" y="4565678"/>
                </a:cubicBezTo>
                <a:cubicBezTo>
                  <a:pt x="1862141" y="4564720"/>
                  <a:pt x="1868260" y="4565252"/>
                  <a:pt x="1874165" y="4565678"/>
                </a:cubicBezTo>
                <a:cubicBezTo>
                  <a:pt x="1877411" y="4565891"/>
                  <a:pt x="1880550" y="4567274"/>
                  <a:pt x="1883423" y="4568072"/>
                </a:cubicBezTo>
                <a:cubicBezTo>
                  <a:pt x="1887626" y="4590630"/>
                  <a:pt x="1887626" y="4590630"/>
                  <a:pt x="1875176" y="4607656"/>
                </a:cubicBezTo>
                <a:cubicBezTo>
                  <a:pt x="1885179" y="4616488"/>
                  <a:pt x="1887786" y="4617818"/>
                  <a:pt x="1894277" y="4616647"/>
                </a:cubicBezTo>
                <a:cubicBezTo>
                  <a:pt x="1902097" y="4615211"/>
                  <a:pt x="1901246" y="4608188"/>
                  <a:pt x="1903321" y="4602868"/>
                </a:cubicBezTo>
                <a:cubicBezTo>
                  <a:pt x="1904119" y="4600739"/>
                  <a:pt x="1906460" y="4599196"/>
                  <a:pt x="1907578" y="4597920"/>
                </a:cubicBezTo>
                <a:cubicBezTo>
                  <a:pt x="1928487" y="4593982"/>
                  <a:pt x="1935190" y="4610742"/>
                  <a:pt x="1947055" y="4621648"/>
                </a:cubicBezTo>
                <a:cubicBezTo>
                  <a:pt x="1942692" y="4626756"/>
                  <a:pt x="1938117" y="4630587"/>
                  <a:pt x="1935616" y="4635535"/>
                </a:cubicBezTo>
                <a:cubicBezTo>
                  <a:pt x="1932956" y="4640855"/>
                  <a:pt x="1931626" y="4646335"/>
                  <a:pt x="1925720" y="4649634"/>
                </a:cubicBezTo>
                <a:cubicBezTo>
                  <a:pt x="1923326" y="4650964"/>
                  <a:pt x="1921783" y="4655114"/>
                  <a:pt x="1921144" y="4658253"/>
                </a:cubicBezTo>
                <a:cubicBezTo>
                  <a:pt x="1918538" y="4671714"/>
                  <a:pt x="1916941" y="4684855"/>
                  <a:pt x="1926199" y="4697251"/>
                </a:cubicBezTo>
                <a:cubicBezTo>
                  <a:pt x="1930030" y="4702359"/>
                  <a:pt x="1931679" y="4709648"/>
                  <a:pt x="1932796" y="4716192"/>
                </a:cubicBezTo>
                <a:cubicBezTo>
                  <a:pt x="1935616" y="4732898"/>
                  <a:pt x="1939181" y="4749551"/>
                  <a:pt x="1935935" y="4766789"/>
                </a:cubicBezTo>
                <a:cubicBezTo>
                  <a:pt x="1934712" y="4773280"/>
                  <a:pt x="1933913" y="4782537"/>
                  <a:pt x="1940245" y="4785677"/>
                </a:cubicBezTo>
                <a:cubicBezTo>
                  <a:pt x="1950300" y="4790625"/>
                  <a:pt x="1953386" y="4801957"/>
                  <a:pt x="1964825" y="4806320"/>
                </a:cubicBezTo>
                <a:cubicBezTo>
                  <a:pt x="1976051" y="4810576"/>
                  <a:pt x="1985043" y="4820898"/>
                  <a:pt x="1997226" y="4824888"/>
                </a:cubicBezTo>
                <a:cubicBezTo>
                  <a:pt x="2001110" y="4834731"/>
                  <a:pt x="2010527" y="4834039"/>
                  <a:pt x="2018508" y="4836220"/>
                </a:cubicBezTo>
                <a:cubicBezTo>
                  <a:pt x="2026595" y="4838455"/>
                  <a:pt x="2036012" y="4839306"/>
                  <a:pt x="2042131" y="4844201"/>
                </a:cubicBezTo>
                <a:cubicBezTo>
                  <a:pt x="2052292" y="4852341"/>
                  <a:pt x="2062029" y="4851224"/>
                  <a:pt x="2072989" y="4849415"/>
                </a:cubicBezTo>
                <a:cubicBezTo>
                  <a:pt x="2076979" y="4836646"/>
                  <a:pt x="2076181" y="4826910"/>
                  <a:pt x="2064157" y="4820259"/>
                </a:cubicBezTo>
                <a:cubicBezTo>
                  <a:pt x="2059847" y="4817865"/>
                  <a:pt x="2059635" y="4813077"/>
                  <a:pt x="2061656" y="4809033"/>
                </a:cubicBezTo>
                <a:cubicBezTo>
                  <a:pt x="2063625" y="4805096"/>
                  <a:pt x="2071978" y="4803606"/>
                  <a:pt x="2075383" y="4806745"/>
                </a:cubicBezTo>
                <a:cubicBezTo>
                  <a:pt x="2084162" y="4814779"/>
                  <a:pt x="2092462" y="4822866"/>
                  <a:pt x="2092089" y="4836646"/>
                </a:cubicBezTo>
                <a:cubicBezTo>
                  <a:pt x="2091823" y="4846276"/>
                  <a:pt x="2089908" y="4855108"/>
                  <a:pt x="2086290" y="4863833"/>
                </a:cubicBezTo>
                <a:cubicBezTo>
                  <a:pt x="2084481" y="4868249"/>
                  <a:pt x="2083044" y="4872825"/>
                  <a:pt x="2081874" y="4876017"/>
                </a:cubicBezTo>
                <a:cubicBezTo>
                  <a:pt x="2087460" y="4886126"/>
                  <a:pt x="2100868" y="4883572"/>
                  <a:pt x="2103847" y="4893787"/>
                </a:cubicBezTo>
                <a:cubicBezTo>
                  <a:pt x="2093419" y="4907673"/>
                  <a:pt x="2081821" y="4917782"/>
                  <a:pt x="2063625" y="4916718"/>
                </a:cubicBezTo>
                <a:cubicBezTo>
                  <a:pt x="2059741" y="4916505"/>
                  <a:pt x="2055698" y="4919378"/>
                  <a:pt x="2052186" y="4920655"/>
                </a:cubicBezTo>
                <a:cubicBezTo>
                  <a:pt x="2043407" y="4935552"/>
                  <a:pt x="2035001" y="4949864"/>
                  <a:pt x="2027233" y="4963112"/>
                </a:cubicBezTo>
                <a:cubicBezTo>
                  <a:pt x="2013400" y="4967528"/>
                  <a:pt x="2001163" y="4968486"/>
                  <a:pt x="1988235" y="4965506"/>
                </a:cubicBezTo>
                <a:cubicBezTo>
                  <a:pt x="1977275" y="4963005"/>
                  <a:pt x="1967485" y="4964974"/>
                  <a:pt x="1958334" y="4974391"/>
                </a:cubicBezTo>
                <a:cubicBezTo>
                  <a:pt x="1941734" y="4991576"/>
                  <a:pt x="1921730" y="5005569"/>
                  <a:pt x="1912738" y="5028234"/>
                </a:cubicBezTo>
                <a:cubicBezTo>
                  <a:pt x="1888477" y="5029032"/>
                  <a:pt x="1890339" y="5007910"/>
                  <a:pt x="1882838" y="4993704"/>
                </a:cubicBezTo>
                <a:cubicBezTo>
                  <a:pt x="1855225" y="4995354"/>
                  <a:pt x="1828250" y="4996896"/>
                  <a:pt x="1801223" y="4998652"/>
                </a:cubicBezTo>
                <a:cubicBezTo>
                  <a:pt x="1795743" y="4999025"/>
                  <a:pt x="1792231" y="5004292"/>
                  <a:pt x="1794093" y="5009825"/>
                </a:cubicBezTo>
                <a:cubicBezTo>
                  <a:pt x="1795636" y="5014454"/>
                  <a:pt x="1797871" y="5019402"/>
                  <a:pt x="1801276" y="5022701"/>
                </a:cubicBezTo>
                <a:cubicBezTo>
                  <a:pt x="1806064" y="5027383"/>
                  <a:pt x="1812129" y="5030628"/>
                  <a:pt x="1818248" y="5034884"/>
                </a:cubicBezTo>
                <a:cubicBezTo>
                  <a:pt x="1819791" y="5041216"/>
                  <a:pt x="1821440" y="5047760"/>
                  <a:pt x="1823036" y="5054357"/>
                </a:cubicBezTo>
                <a:cubicBezTo>
                  <a:pt x="1825696" y="5065317"/>
                  <a:pt x="1832453" y="5072127"/>
                  <a:pt x="1843467" y="5074734"/>
                </a:cubicBezTo>
                <a:cubicBezTo>
                  <a:pt x="1847563" y="5075692"/>
                  <a:pt x="1852139" y="5075905"/>
                  <a:pt x="1855650" y="5077927"/>
                </a:cubicBezTo>
                <a:cubicBezTo>
                  <a:pt x="1863578" y="5082555"/>
                  <a:pt x="1871239" y="5087716"/>
                  <a:pt x="1878528" y="5093355"/>
                </a:cubicBezTo>
                <a:cubicBezTo>
                  <a:pt x="1885498" y="5098782"/>
                  <a:pt x="1889595" y="5107561"/>
                  <a:pt x="1898586" y="5111073"/>
                </a:cubicBezTo>
                <a:cubicBezTo>
                  <a:pt x="1899650" y="5111498"/>
                  <a:pt x="1899703" y="5115701"/>
                  <a:pt x="1899384" y="5118042"/>
                </a:cubicBezTo>
                <a:cubicBezTo>
                  <a:pt x="1899224" y="5119266"/>
                  <a:pt x="1897256" y="5121128"/>
                  <a:pt x="1895979" y="5121234"/>
                </a:cubicBezTo>
                <a:cubicBezTo>
                  <a:pt x="1886881" y="5121926"/>
                  <a:pt x="1877570" y="5123735"/>
                  <a:pt x="1870601" y="5114690"/>
                </a:cubicBezTo>
                <a:cubicBezTo>
                  <a:pt x="1868313" y="5111658"/>
                  <a:pt x="1864163" y="5108891"/>
                  <a:pt x="1860492" y="5108253"/>
                </a:cubicBezTo>
                <a:cubicBezTo>
                  <a:pt x="1843839" y="5105273"/>
                  <a:pt x="1826973" y="5102454"/>
                  <a:pt x="1810533" y="5111179"/>
                </a:cubicBezTo>
                <a:cubicBezTo>
                  <a:pt x="1808831" y="5116127"/>
                  <a:pt x="1807022" y="5120862"/>
                  <a:pt x="1805585" y="5125650"/>
                </a:cubicBezTo>
                <a:cubicBezTo>
                  <a:pt x="1803776" y="5131822"/>
                  <a:pt x="1799733" y="5135600"/>
                  <a:pt x="1793881" y="5138153"/>
                </a:cubicBezTo>
                <a:cubicBezTo>
                  <a:pt x="1784889" y="5142037"/>
                  <a:pt x="1741794" y="5140388"/>
                  <a:pt x="1734718" y="5134270"/>
                </a:cubicBezTo>
                <a:cubicBezTo>
                  <a:pt x="1727163" y="5127779"/>
                  <a:pt x="1718650" y="5120862"/>
                  <a:pt x="1714553" y="5112243"/>
                </a:cubicBezTo>
                <a:cubicBezTo>
                  <a:pt x="1707903" y="5098250"/>
                  <a:pt x="1695613" y="5090748"/>
                  <a:pt x="1685078" y="5081331"/>
                </a:cubicBezTo>
                <a:cubicBezTo>
                  <a:pt x="1676778" y="5073936"/>
                  <a:pt x="1667042" y="5074042"/>
                  <a:pt x="1659327" y="5079682"/>
                </a:cubicBezTo>
                <a:cubicBezTo>
                  <a:pt x="1651294" y="5085588"/>
                  <a:pt x="1650070" y="5093249"/>
                  <a:pt x="1654752" y="5104475"/>
                </a:cubicBezTo>
                <a:cubicBezTo>
                  <a:pt x="1671671" y="5103092"/>
                  <a:pt x="1682471" y="5116605"/>
                  <a:pt x="1694336" y="5126023"/>
                </a:cubicBezTo>
                <a:cubicBezTo>
                  <a:pt x="1708116" y="5136930"/>
                  <a:pt x="1722215" y="5147039"/>
                  <a:pt x="1736686" y="5156828"/>
                </a:cubicBezTo>
                <a:cubicBezTo>
                  <a:pt x="1742751" y="5160925"/>
                  <a:pt x="1747965" y="5166404"/>
                  <a:pt x="1754190" y="5170289"/>
                </a:cubicBezTo>
                <a:cubicBezTo>
                  <a:pt x="1760415" y="5174226"/>
                  <a:pt x="1767864" y="5174971"/>
                  <a:pt x="1773716" y="5181142"/>
                </a:cubicBezTo>
                <a:cubicBezTo>
                  <a:pt x="1778983" y="5186729"/>
                  <a:pt x="1789358" y="5187207"/>
                  <a:pt x="1795477" y="5192368"/>
                </a:cubicBezTo>
                <a:cubicBezTo>
                  <a:pt x="1804255" y="5199763"/>
                  <a:pt x="1815960" y="5200615"/>
                  <a:pt x="1824420" y="5207052"/>
                </a:cubicBezTo>
                <a:cubicBezTo>
                  <a:pt x="1832081" y="5212905"/>
                  <a:pt x="1840274" y="5215778"/>
                  <a:pt x="1848787" y="5219449"/>
                </a:cubicBezTo>
                <a:cubicBezTo>
                  <a:pt x="1864908" y="5226419"/>
                  <a:pt x="1879965" y="5235889"/>
                  <a:pt x="1898054" y="5237485"/>
                </a:cubicBezTo>
                <a:cubicBezTo>
                  <a:pt x="1898799" y="5237539"/>
                  <a:pt x="1899650" y="5238230"/>
                  <a:pt x="1900076" y="5238869"/>
                </a:cubicBezTo>
                <a:cubicBezTo>
                  <a:pt x="1906779" y="5248445"/>
                  <a:pt x="1917154" y="5248818"/>
                  <a:pt x="1927316" y="5249882"/>
                </a:cubicBezTo>
                <a:cubicBezTo>
                  <a:pt x="1937372" y="5250946"/>
                  <a:pt x="1946576" y="5252489"/>
                  <a:pt x="1955461" y="5259565"/>
                </a:cubicBezTo>
                <a:cubicBezTo>
                  <a:pt x="1966315" y="5268237"/>
                  <a:pt x="1981371" y="5266481"/>
                  <a:pt x="1995737" y="5258873"/>
                </a:cubicBezTo>
                <a:cubicBezTo>
                  <a:pt x="1994566" y="5256745"/>
                  <a:pt x="1993928" y="5253925"/>
                  <a:pt x="1992172" y="5252702"/>
                </a:cubicBezTo>
                <a:cubicBezTo>
                  <a:pt x="1983234" y="5246423"/>
                  <a:pt x="1974668" y="5238709"/>
                  <a:pt x="1964719" y="5234984"/>
                </a:cubicBezTo>
                <a:cubicBezTo>
                  <a:pt x="1953226" y="5230728"/>
                  <a:pt x="1950247" y="5215565"/>
                  <a:pt x="1936627" y="5215352"/>
                </a:cubicBezTo>
                <a:cubicBezTo>
                  <a:pt x="1932903" y="5206787"/>
                  <a:pt x="1925401" y="5204339"/>
                  <a:pt x="1917261" y="5201360"/>
                </a:cubicBezTo>
                <a:cubicBezTo>
                  <a:pt x="1909706" y="5198593"/>
                  <a:pt x="1903800" y="5190080"/>
                  <a:pt x="1896245" y="5188537"/>
                </a:cubicBezTo>
                <a:cubicBezTo>
                  <a:pt x="1882997" y="5185877"/>
                  <a:pt x="1873261" y="5178908"/>
                  <a:pt x="1863631" y="5170501"/>
                </a:cubicBezTo>
                <a:cubicBezTo>
                  <a:pt x="1860279" y="5167575"/>
                  <a:pt x="1856608" y="5165819"/>
                  <a:pt x="1859109" y="5159595"/>
                </a:cubicBezTo>
                <a:cubicBezTo>
                  <a:pt x="1871984" y="5155711"/>
                  <a:pt x="1886349" y="5153848"/>
                  <a:pt x="1898214" y="5144910"/>
                </a:cubicBezTo>
                <a:cubicBezTo>
                  <a:pt x="1900821" y="5142942"/>
                  <a:pt x="1906247" y="5144644"/>
                  <a:pt x="1909706" y="5144644"/>
                </a:cubicBezTo>
                <a:cubicBezTo>
                  <a:pt x="1920187" y="5159488"/>
                  <a:pt x="1929817" y="5173108"/>
                  <a:pt x="1939660" y="5187047"/>
                </a:cubicBezTo>
                <a:cubicBezTo>
                  <a:pt x="1947640" y="5186303"/>
                  <a:pt x="1955461" y="5186622"/>
                  <a:pt x="1962697" y="5184654"/>
                </a:cubicBezTo>
                <a:cubicBezTo>
                  <a:pt x="1975466" y="5181195"/>
                  <a:pt x="1987384" y="5185558"/>
                  <a:pt x="1996322" y="5191836"/>
                </a:cubicBezTo>
                <a:cubicBezTo>
                  <a:pt x="2004249" y="5197476"/>
                  <a:pt x="2011645" y="5201413"/>
                  <a:pt x="2020902" y="5203435"/>
                </a:cubicBezTo>
                <a:cubicBezTo>
                  <a:pt x="2025637" y="5204499"/>
                  <a:pt x="2030372" y="5206893"/>
                  <a:pt x="2034363" y="5209712"/>
                </a:cubicBezTo>
                <a:cubicBezTo>
                  <a:pt x="2041492" y="5214820"/>
                  <a:pt x="2049100" y="5217374"/>
                  <a:pt x="2057826" y="5218385"/>
                </a:cubicBezTo>
                <a:cubicBezTo>
                  <a:pt x="2065168" y="5219236"/>
                  <a:pt x="2073095" y="5221045"/>
                  <a:pt x="2079267" y="5224876"/>
                </a:cubicBezTo>
                <a:cubicBezTo>
                  <a:pt x="2088312" y="5230515"/>
                  <a:pt x="2097622" y="5232963"/>
                  <a:pt x="2107944" y="5234080"/>
                </a:cubicBezTo>
                <a:cubicBezTo>
                  <a:pt x="2121138" y="5235517"/>
                  <a:pt x="2135184" y="5234027"/>
                  <a:pt x="2146091" y="5245147"/>
                </a:cubicBezTo>
                <a:cubicBezTo>
                  <a:pt x="2149071" y="5248180"/>
                  <a:pt x="2155668" y="5248020"/>
                  <a:pt x="2160669" y="5248711"/>
                </a:cubicBezTo>
                <a:cubicBezTo>
                  <a:pt x="2167426" y="5249615"/>
                  <a:pt x="2174289" y="5249562"/>
                  <a:pt x="2180993" y="5250627"/>
                </a:cubicBezTo>
                <a:cubicBezTo>
                  <a:pt x="2191847" y="5252329"/>
                  <a:pt x="2199881" y="5257862"/>
                  <a:pt x="2203020" y="5269035"/>
                </a:cubicBezTo>
                <a:cubicBezTo>
                  <a:pt x="2203924" y="5272280"/>
                  <a:pt x="2204882" y="5275526"/>
                  <a:pt x="2205839" y="5278772"/>
                </a:cubicBezTo>
                <a:cubicBezTo>
                  <a:pt x="2219672" y="5285422"/>
                  <a:pt x="2230473" y="5297180"/>
                  <a:pt x="2246274" y="5299574"/>
                </a:cubicBezTo>
                <a:cubicBezTo>
                  <a:pt x="2248456" y="5299894"/>
                  <a:pt x="2251116" y="5302075"/>
                  <a:pt x="2252074" y="5304044"/>
                </a:cubicBezTo>
                <a:cubicBezTo>
                  <a:pt x="2257979" y="5316067"/>
                  <a:pt x="2268833" y="5317983"/>
                  <a:pt x="2280059" y="5316919"/>
                </a:cubicBezTo>
                <a:cubicBezTo>
                  <a:pt x="2294850" y="5315482"/>
                  <a:pt x="2308257" y="5315855"/>
                  <a:pt x="2320707" y="5326070"/>
                </a:cubicBezTo>
                <a:cubicBezTo>
                  <a:pt x="2325442" y="5329954"/>
                  <a:pt x="2333476" y="5330593"/>
                  <a:pt x="2340126" y="5331178"/>
                </a:cubicBezTo>
                <a:cubicBezTo>
                  <a:pt x="2349384" y="5332028"/>
                  <a:pt x="2358801" y="5331231"/>
                  <a:pt x="2368112" y="5331497"/>
                </a:cubicBezTo>
                <a:cubicBezTo>
                  <a:pt x="2379125" y="5331816"/>
                  <a:pt x="2390883" y="5330326"/>
                  <a:pt x="2400353" y="5336870"/>
                </a:cubicBezTo>
                <a:cubicBezTo>
                  <a:pt x="2411739" y="5344744"/>
                  <a:pt x="2424136" y="5344851"/>
                  <a:pt x="2436958" y="5345064"/>
                </a:cubicBezTo>
                <a:cubicBezTo>
                  <a:pt x="2464145" y="5345543"/>
                  <a:pt x="2491385" y="5345862"/>
                  <a:pt x="2518519" y="5347192"/>
                </a:cubicBezTo>
                <a:cubicBezTo>
                  <a:pt x="2531182" y="5347831"/>
                  <a:pt x="2544802" y="5348096"/>
                  <a:pt x="2556081" y="5352991"/>
                </a:cubicBezTo>
                <a:cubicBezTo>
                  <a:pt x="2573267" y="5360493"/>
                  <a:pt x="2590611" y="5360599"/>
                  <a:pt x="2608381" y="5361025"/>
                </a:cubicBezTo>
                <a:cubicBezTo>
                  <a:pt x="2626258" y="5361450"/>
                  <a:pt x="2644081" y="5362249"/>
                  <a:pt x="2661958" y="5362781"/>
                </a:cubicBezTo>
                <a:cubicBezTo>
                  <a:pt x="2671375" y="5363047"/>
                  <a:pt x="2680632" y="5363792"/>
                  <a:pt x="2688932" y="5368952"/>
                </a:cubicBezTo>
                <a:cubicBezTo>
                  <a:pt x="2697179" y="5374113"/>
                  <a:pt x="2706277" y="5374805"/>
                  <a:pt x="2715800" y="5374965"/>
                </a:cubicBezTo>
                <a:cubicBezTo>
                  <a:pt x="2755756" y="5375656"/>
                  <a:pt x="2795713" y="5377518"/>
                  <a:pt x="2835669" y="5377890"/>
                </a:cubicBezTo>
                <a:cubicBezTo>
                  <a:pt x="2907973" y="5378582"/>
                  <a:pt x="2980277" y="5378955"/>
                  <a:pt x="3052582" y="5378635"/>
                </a:cubicBezTo>
                <a:cubicBezTo>
                  <a:pt x="3086579" y="5378476"/>
                  <a:pt x="3120576" y="5376454"/>
                  <a:pt x="3154521" y="5374965"/>
                </a:cubicBezTo>
                <a:cubicBezTo>
                  <a:pt x="3161171" y="5374645"/>
                  <a:pt x="3168726" y="5374592"/>
                  <a:pt x="3174206" y="5371506"/>
                </a:cubicBezTo>
                <a:cubicBezTo>
                  <a:pt x="3188252" y="5363526"/>
                  <a:pt x="3203149" y="5362515"/>
                  <a:pt x="3218525" y="5362355"/>
                </a:cubicBezTo>
                <a:cubicBezTo>
                  <a:pt x="3227889" y="5362249"/>
                  <a:pt x="3237200" y="5361450"/>
                  <a:pt x="3246564" y="5360972"/>
                </a:cubicBezTo>
                <a:cubicBezTo>
                  <a:pt x="3256725" y="5360440"/>
                  <a:pt x="3266196" y="5359057"/>
                  <a:pt x="3275453" y="5353257"/>
                </a:cubicBezTo>
                <a:cubicBezTo>
                  <a:pt x="3282157" y="5349054"/>
                  <a:pt x="3291521" y="5348681"/>
                  <a:pt x="3299821" y="5347405"/>
                </a:cubicBezTo>
                <a:cubicBezTo>
                  <a:pt x="3310728" y="5345756"/>
                  <a:pt x="3322486" y="5346926"/>
                  <a:pt x="3332488" y="5343202"/>
                </a:cubicBezTo>
                <a:cubicBezTo>
                  <a:pt x="3341426" y="5339850"/>
                  <a:pt x="3348822" y="5340595"/>
                  <a:pt x="3357121" y="5342776"/>
                </a:cubicBezTo>
                <a:cubicBezTo>
                  <a:pt x="3377286" y="5348043"/>
                  <a:pt x="3397663" y="5346128"/>
                  <a:pt x="3417987" y="5344372"/>
                </a:cubicBezTo>
                <a:cubicBezTo>
                  <a:pt x="3421232" y="5344106"/>
                  <a:pt x="3425329" y="5343467"/>
                  <a:pt x="3427404" y="5341392"/>
                </a:cubicBezTo>
                <a:cubicBezTo>
                  <a:pt x="3437566" y="5331390"/>
                  <a:pt x="3450707" y="5332188"/>
                  <a:pt x="3463210" y="5330273"/>
                </a:cubicBezTo>
                <a:cubicBezTo>
                  <a:pt x="3471563" y="5328996"/>
                  <a:pt x="3481672" y="5329422"/>
                  <a:pt x="3487631" y="5324793"/>
                </a:cubicBezTo>
                <a:cubicBezTo>
                  <a:pt x="3497633" y="5316972"/>
                  <a:pt x="3508114" y="5318089"/>
                  <a:pt x="3518968" y="5317025"/>
                </a:cubicBezTo>
                <a:cubicBezTo>
                  <a:pt x="3539877" y="5314950"/>
                  <a:pt x="3561638" y="5316865"/>
                  <a:pt x="3580366" y="5303618"/>
                </a:cubicBezTo>
                <a:cubicBezTo>
                  <a:pt x="3584196" y="5300904"/>
                  <a:pt x="3590102" y="5300426"/>
                  <a:pt x="3595103" y="5300213"/>
                </a:cubicBezTo>
                <a:cubicBezTo>
                  <a:pt x="3625163" y="5298882"/>
                  <a:pt x="3650861" y="5280102"/>
                  <a:pt x="3680974" y="5279037"/>
                </a:cubicBezTo>
                <a:cubicBezTo>
                  <a:pt x="3683262" y="5278931"/>
                  <a:pt x="3685656" y="5277016"/>
                  <a:pt x="3687678" y="5275579"/>
                </a:cubicBezTo>
                <a:cubicBezTo>
                  <a:pt x="3697095" y="5268875"/>
                  <a:pt x="3708055" y="5267492"/>
                  <a:pt x="3719015" y="5265736"/>
                </a:cubicBezTo>
                <a:cubicBezTo>
                  <a:pt x="3726517" y="5264513"/>
                  <a:pt x="3735721" y="5264726"/>
                  <a:pt x="3740935" y="5260416"/>
                </a:cubicBezTo>
                <a:cubicBezTo>
                  <a:pt x="3751044" y="5251957"/>
                  <a:pt x="3762377" y="5251212"/>
                  <a:pt x="3774135" y="5249722"/>
                </a:cubicBezTo>
                <a:cubicBezTo>
                  <a:pt x="3779934" y="5248977"/>
                  <a:pt x="3788021" y="5249030"/>
                  <a:pt x="3790894" y="5245360"/>
                </a:cubicBezTo>
                <a:cubicBezTo>
                  <a:pt x="3799726" y="5234239"/>
                  <a:pt x="3811750" y="5235676"/>
                  <a:pt x="3823189" y="5233814"/>
                </a:cubicBezTo>
                <a:cubicBezTo>
                  <a:pt x="3828882" y="5232857"/>
                  <a:pt x="3836490" y="5232324"/>
                  <a:pt x="3839523" y="5228600"/>
                </a:cubicBezTo>
                <a:cubicBezTo>
                  <a:pt x="3846439" y="5220034"/>
                  <a:pt x="3855484" y="5219928"/>
                  <a:pt x="3864528" y="5218226"/>
                </a:cubicBezTo>
                <a:cubicBezTo>
                  <a:pt x="3871179" y="5217001"/>
                  <a:pt x="3880064" y="5217693"/>
                  <a:pt x="3883895" y="5213650"/>
                </a:cubicBezTo>
                <a:cubicBezTo>
                  <a:pt x="3892567" y="5204605"/>
                  <a:pt x="3903261" y="5204818"/>
                  <a:pt x="3913689" y="5201892"/>
                </a:cubicBezTo>
                <a:cubicBezTo>
                  <a:pt x="3931352" y="5196891"/>
                  <a:pt x="3947101" y="5186090"/>
                  <a:pt x="3965935" y="5184228"/>
                </a:cubicBezTo>
                <a:cubicBezTo>
                  <a:pt x="3966627" y="5184175"/>
                  <a:pt x="3967478" y="5183377"/>
                  <a:pt x="3967904" y="5182738"/>
                </a:cubicBezTo>
                <a:cubicBezTo>
                  <a:pt x="3973756" y="5173800"/>
                  <a:pt x="3983333" y="5173374"/>
                  <a:pt x="3992484" y="5171406"/>
                </a:cubicBezTo>
                <a:cubicBezTo>
                  <a:pt x="3998230" y="5170182"/>
                  <a:pt x="4004668" y="5169012"/>
                  <a:pt x="4009137" y="5165607"/>
                </a:cubicBezTo>
                <a:cubicBezTo>
                  <a:pt x="4016905" y="5159754"/>
                  <a:pt x="4025311" y="5156721"/>
                  <a:pt x="4034568" y="5154859"/>
                </a:cubicBezTo>
                <a:cubicBezTo>
                  <a:pt x="4038665" y="5154008"/>
                  <a:pt x="4043719" y="5153210"/>
                  <a:pt x="4046327" y="5150443"/>
                </a:cubicBezTo>
                <a:cubicBezTo>
                  <a:pt x="4053296" y="5143102"/>
                  <a:pt x="4062341" y="5141452"/>
                  <a:pt x="4071279" y="5138898"/>
                </a:cubicBezTo>
                <a:cubicBezTo>
                  <a:pt x="4075270" y="5137728"/>
                  <a:pt x="4079685" y="5136663"/>
                  <a:pt x="4082878" y="5134216"/>
                </a:cubicBezTo>
                <a:cubicBezTo>
                  <a:pt x="4091178" y="5127938"/>
                  <a:pt x="4100275" y="5124480"/>
                  <a:pt x="4110278" y="5121500"/>
                </a:cubicBezTo>
                <a:cubicBezTo>
                  <a:pt x="4119588" y="5118680"/>
                  <a:pt x="4127303" y="5110274"/>
                  <a:pt x="4136614" y="5107827"/>
                </a:cubicBezTo>
                <a:cubicBezTo>
                  <a:pt x="4147255" y="5105007"/>
                  <a:pt x="4152202" y="5094632"/>
                  <a:pt x="4162258" y="5092132"/>
                </a:cubicBezTo>
                <a:cubicBezTo>
                  <a:pt x="4169707" y="5090323"/>
                  <a:pt x="4175453" y="5087769"/>
                  <a:pt x="4181039" y="5081012"/>
                </a:cubicBezTo>
                <a:cubicBezTo>
                  <a:pt x="4185562" y="5075532"/>
                  <a:pt x="4196362" y="5075266"/>
                  <a:pt x="4204236" y="5072446"/>
                </a:cubicBezTo>
                <a:cubicBezTo>
                  <a:pt x="4205620" y="5071967"/>
                  <a:pt x="4206524" y="5070052"/>
                  <a:pt x="4207748" y="5068988"/>
                </a:cubicBezTo>
                <a:cubicBezTo>
                  <a:pt x="4210834" y="5066381"/>
                  <a:pt x="4213866" y="5061806"/>
                  <a:pt x="4217112" y="5061593"/>
                </a:cubicBezTo>
                <a:cubicBezTo>
                  <a:pt x="4233658" y="5060635"/>
                  <a:pt x="4241053" y="5043610"/>
                  <a:pt x="4256057" y="5040471"/>
                </a:cubicBezTo>
                <a:cubicBezTo>
                  <a:pt x="4266059" y="5027063"/>
                  <a:pt x="4284149" y="5026372"/>
                  <a:pt x="4295747" y="5014560"/>
                </a:cubicBezTo>
                <a:cubicBezTo>
                  <a:pt x="4303675" y="5006473"/>
                  <a:pt x="4315007" y="4999238"/>
                  <a:pt x="4325914" y="4997109"/>
                </a:cubicBezTo>
                <a:cubicBezTo>
                  <a:pt x="4342673" y="4993757"/>
                  <a:pt x="4353633" y="4983117"/>
                  <a:pt x="4364806" y="4975881"/>
                </a:cubicBezTo>
                <a:cubicBezTo>
                  <a:pt x="4365870" y="4961303"/>
                  <a:pt x="4366775" y="4948800"/>
                  <a:pt x="4367626" y="4937468"/>
                </a:cubicBezTo>
                <a:cubicBezTo>
                  <a:pt x="4373691" y="4933903"/>
                  <a:pt x="4379916" y="4932413"/>
                  <a:pt x="4381778" y="4928742"/>
                </a:cubicBezTo>
                <a:cubicBezTo>
                  <a:pt x="4388109" y="4916133"/>
                  <a:pt x="4400400" y="4910068"/>
                  <a:pt x="4410561" y="4902513"/>
                </a:cubicBezTo>
                <a:cubicBezTo>
                  <a:pt x="4423330" y="4892989"/>
                  <a:pt x="4434982" y="4882242"/>
                  <a:pt x="4447592" y="4872825"/>
                </a:cubicBezTo>
                <a:cubicBezTo>
                  <a:pt x="4458711" y="4864525"/>
                  <a:pt x="4468820" y="4853458"/>
                  <a:pt x="4483823" y="4850639"/>
                </a:cubicBezTo>
                <a:cubicBezTo>
                  <a:pt x="4487388" y="4850000"/>
                  <a:pt x="4490474" y="4846489"/>
                  <a:pt x="4493560" y="4843988"/>
                </a:cubicBezTo>
                <a:cubicBezTo>
                  <a:pt x="4496060" y="4841967"/>
                  <a:pt x="4498029" y="4837870"/>
                  <a:pt x="4500583" y="4837551"/>
                </a:cubicBezTo>
                <a:cubicBezTo>
                  <a:pt x="4509894" y="4836486"/>
                  <a:pt x="4515959" y="4830368"/>
                  <a:pt x="4522077" y="4824728"/>
                </a:cubicBezTo>
                <a:cubicBezTo>
                  <a:pt x="4528674" y="4818610"/>
                  <a:pt x="4541018" y="4820259"/>
                  <a:pt x="4543359" y="4808714"/>
                </a:cubicBezTo>
                <a:cubicBezTo>
                  <a:pt x="4555064" y="4807011"/>
                  <a:pt x="4559639" y="4795041"/>
                  <a:pt x="4569322" y="4790625"/>
                </a:cubicBezTo>
                <a:cubicBezTo>
                  <a:pt x="4577037" y="4787113"/>
                  <a:pt x="4585018" y="4784719"/>
                  <a:pt x="4589912" y="4776685"/>
                </a:cubicBezTo>
                <a:cubicBezTo>
                  <a:pt x="4593690" y="4770460"/>
                  <a:pt x="4604224" y="4771577"/>
                  <a:pt x="4605980" y="4761841"/>
                </a:cubicBezTo>
                <a:cubicBezTo>
                  <a:pt x="4607576" y="4753116"/>
                  <a:pt x="4621302" y="4753807"/>
                  <a:pt x="4622101" y="4743539"/>
                </a:cubicBezTo>
                <a:cubicBezTo>
                  <a:pt x="4628485" y="4741943"/>
                  <a:pt x="4634923" y="4740506"/>
                  <a:pt x="4641254" y="4738751"/>
                </a:cubicBezTo>
                <a:cubicBezTo>
                  <a:pt x="4648969" y="4736622"/>
                  <a:pt x="4651576" y="4730397"/>
                  <a:pt x="4652055" y="4723375"/>
                </a:cubicBezTo>
                <a:cubicBezTo>
                  <a:pt x="4652267" y="4720395"/>
                  <a:pt x="4651203" y="4715979"/>
                  <a:pt x="4649182" y="4714649"/>
                </a:cubicBezTo>
                <a:cubicBezTo>
                  <a:pt x="4647213" y="4713425"/>
                  <a:pt x="4641839" y="4714224"/>
                  <a:pt x="4640403" y="4716086"/>
                </a:cubicBezTo>
                <a:cubicBezTo>
                  <a:pt x="4636679" y="4720821"/>
                  <a:pt x="4632741" y="4724385"/>
                  <a:pt x="4627102" y="4726886"/>
                </a:cubicBezTo>
                <a:cubicBezTo>
                  <a:pt x="4619015" y="4730504"/>
                  <a:pt x="4620398" y="4737474"/>
                  <a:pt x="4622846" y="4744231"/>
                </a:cubicBezTo>
                <a:cubicBezTo>
                  <a:pt x="4602575" y="4738325"/>
                  <a:pt x="4590976" y="4755031"/>
                  <a:pt x="4575654" y="4762160"/>
                </a:cubicBezTo>
                <a:cubicBezTo>
                  <a:pt x="4570972" y="4774610"/>
                  <a:pt x="4556341" y="4774184"/>
                  <a:pt x="4548360" y="4783655"/>
                </a:cubicBezTo>
                <a:cubicBezTo>
                  <a:pt x="4541444" y="4791901"/>
                  <a:pt x="4527770" y="4793657"/>
                  <a:pt x="4521598" y="4804457"/>
                </a:cubicBezTo>
                <a:cubicBezTo>
                  <a:pt x="4513405" y="4804191"/>
                  <a:pt x="4511117" y="4810895"/>
                  <a:pt x="4506488" y="4815737"/>
                </a:cubicBezTo>
                <a:cubicBezTo>
                  <a:pt x="4501593" y="4820898"/>
                  <a:pt x="4493028" y="4822281"/>
                  <a:pt x="4486590" y="4826271"/>
                </a:cubicBezTo>
                <a:cubicBezTo>
                  <a:pt x="4478876" y="4831059"/>
                  <a:pt x="4471001" y="4836008"/>
                  <a:pt x="4464457" y="4842286"/>
                </a:cubicBezTo>
                <a:cubicBezTo>
                  <a:pt x="4451688" y="4854469"/>
                  <a:pt x="4439611" y="4867132"/>
                  <a:pt x="4421575" y="4871601"/>
                </a:cubicBezTo>
                <a:cubicBezTo>
                  <a:pt x="4419340" y="4872133"/>
                  <a:pt x="4416893" y="4874048"/>
                  <a:pt x="4415616" y="4876017"/>
                </a:cubicBezTo>
                <a:cubicBezTo>
                  <a:pt x="4408859" y="4886392"/>
                  <a:pt x="4397260" y="4891393"/>
                  <a:pt x="4387630" y="4896607"/>
                </a:cubicBezTo>
                <a:cubicBezTo>
                  <a:pt x="4376670" y="4902513"/>
                  <a:pt x="4368477" y="4911876"/>
                  <a:pt x="4357145" y="4916984"/>
                </a:cubicBezTo>
                <a:cubicBezTo>
                  <a:pt x="4345014" y="4922464"/>
                  <a:pt x="4336022" y="4933850"/>
                  <a:pt x="4322190" y="4936510"/>
                </a:cubicBezTo>
                <a:cubicBezTo>
                  <a:pt x="4321658" y="4936616"/>
                  <a:pt x="4321338" y="4937893"/>
                  <a:pt x="4320913" y="4938638"/>
                </a:cubicBezTo>
                <a:cubicBezTo>
                  <a:pt x="4313571" y="4950609"/>
                  <a:pt x="4298567" y="4952418"/>
                  <a:pt x="4289575" y="4962208"/>
                </a:cubicBezTo>
                <a:cubicBezTo>
                  <a:pt x="4272976" y="4965985"/>
                  <a:pt x="4262495" y="4981946"/>
                  <a:pt x="4245256" y="4984553"/>
                </a:cubicBezTo>
                <a:cubicBezTo>
                  <a:pt x="4239511" y="4994609"/>
                  <a:pt x="4228551" y="4994981"/>
                  <a:pt x="4219293" y="4998546"/>
                </a:cubicBezTo>
                <a:cubicBezTo>
                  <a:pt x="4216207" y="4999770"/>
                  <a:pt x="4212164" y="5000887"/>
                  <a:pt x="4210621" y="5003334"/>
                </a:cubicBezTo>
                <a:cubicBezTo>
                  <a:pt x="4206471" y="5009985"/>
                  <a:pt x="4199714" y="5010730"/>
                  <a:pt x="4193382" y="5012964"/>
                </a:cubicBezTo>
                <a:cubicBezTo>
                  <a:pt x="4188754" y="5014614"/>
                  <a:pt x="4184391" y="5016901"/>
                  <a:pt x="4180826" y="5018497"/>
                </a:cubicBezTo>
                <a:cubicBezTo>
                  <a:pt x="4177155" y="5031532"/>
                  <a:pt x="4181731" y="5044248"/>
                  <a:pt x="4173537" y="5055847"/>
                </a:cubicBezTo>
                <a:cubicBezTo>
                  <a:pt x="4166674" y="5059252"/>
                  <a:pt x="4158161" y="5059199"/>
                  <a:pt x="4149755" y="5060103"/>
                </a:cubicBezTo>
                <a:cubicBezTo>
                  <a:pt x="4143052" y="5060794"/>
                  <a:pt x="4134858" y="5060209"/>
                  <a:pt x="4130016" y="5063827"/>
                </a:cubicBezTo>
                <a:cubicBezTo>
                  <a:pt x="4118258" y="5072500"/>
                  <a:pt x="4105223" y="5074042"/>
                  <a:pt x="4091656" y="5075532"/>
                </a:cubicBezTo>
                <a:cubicBezTo>
                  <a:pt x="4087932" y="5075957"/>
                  <a:pt x="4082452" y="5078032"/>
                  <a:pt x="4081281" y="5080852"/>
                </a:cubicBezTo>
                <a:cubicBezTo>
                  <a:pt x="4078089" y="5088514"/>
                  <a:pt x="4072024" y="5090216"/>
                  <a:pt x="4065267" y="5091333"/>
                </a:cubicBezTo>
                <a:cubicBezTo>
                  <a:pt x="4060266" y="5092132"/>
                  <a:pt x="4054999" y="5093515"/>
                  <a:pt x="4050157" y="5092823"/>
                </a:cubicBezTo>
                <a:cubicBezTo>
                  <a:pt x="4028450" y="5089738"/>
                  <a:pt x="4013872" y="5110913"/>
                  <a:pt x="3992644" y="5109370"/>
                </a:cubicBezTo>
                <a:cubicBezTo>
                  <a:pt x="3990462" y="5109210"/>
                  <a:pt x="3987376" y="5110806"/>
                  <a:pt x="3985993" y="5112615"/>
                </a:cubicBezTo>
                <a:cubicBezTo>
                  <a:pt x="3979555" y="5120968"/>
                  <a:pt x="3970085" y="5121287"/>
                  <a:pt x="3960934" y="5123097"/>
                </a:cubicBezTo>
                <a:cubicBezTo>
                  <a:pt x="3954337" y="5124427"/>
                  <a:pt x="3946569" y="5125012"/>
                  <a:pt x="3941674" y="5128896"/>
                </a:cubicBezTo>
                <a:cubicBezTo>
                  <a:pt x="3932417" y="5136238"/>
                  <a:pt x="3921829" y="5137728"/>
                  <a:pt x="3911135" y="5140122"/>
                </a:cubicBezTo>
                <a:cubicBezTo>
                  <a:pt x="3905336" y="5141399"/>
                  <a:pt x="3898526" y="5141824"/>
                  <a:pt x="3894216" y="5145229"/>
                </a:cubicBezTo>
                <a:cubicBezTo>
                  <a:pt x="3883416" y="5153689"/>
                  <a:pt x="3870806" y="5154433"/>
                  <a:pt x="3858357" y="5156828"/>
                </a:cubicBezTo>
                <a:cubicBezTo>
                  <a:pt x="3852664" y="5157945"/>
                  <a:pt x="3846333" y="5159169"/>
                  <a:pt x="3841863" y="5162414"/>
                </a:cubicBezTo>
                <a:cubicBezTo>
                  <a:pt x="3833085" y="5168799"/>
                  <a:pt x="3823348" y="5170129"/>
                  <a:pt x="3813187" y="5171619"/>
                </a:cubicBezTo>
                <a:cubicBezTo>
                  <a:pt x="3805738" y="5172736"/>
                  <a:pt x="3797491" y="5173587"/>
                  <a:pt x="3791479" y="5177418"/>
                </a:cubicBezTo>
                <a:cubicBezTo>
                  <a:pt x="3780147" y="5184654"/>
                  <a:pt x="3768016" y="5186729"/>
                  <a:pt x="3755301" y="5188218"/>
                </a:cubicBezTo>
                <a:cubicBezTo>
                  <a:pt x="3748703" y="5189016"/>
                  <a:pt x="3740403" y="5189229"/>
                  <a:pt x="3736094" y="5193219"/>
                </a:cubicBezTo>
                <a:cubicBezTo>
                  <a:pt x="3726889" y="5201785"/>
                  <a:pt x="3716302" y="5201838"/>
                  <a:pt x="3705342" y="5202956"/>
                </a:cubicBezTo>
                <a:cubicBezTo>
                  <a:pt x="3698638" y="5203647"/>
                  <a:pt x="3689327" y="5202690"/>
                  <a:pt x="3685869" y="5206574"/>
                </a:cubicBezTo>
                <a:cubicBezTo>
                  <a:pt x="3675175" y="5218545"/>
                  <a:pt x="3661608" y="5217268"/>
                  <a:pt x="3648307" y="5218331"/>
                </a:cubicBezTo>
                <a:cubicBezTo>
                  <a:pt x="3636496" y="5219236"/>
                  <a:pt x="3624685" y="5218970"/>
                  <a:pt x="3615533" y="5229026"/>
                </a:cubicBezTo>
                <a:cubicBezTo>
                  <a:pt x="3613139" y="5231632"/>
                  <a:pt x="3607766" y="5232059"/>
                  <a:pt x="3603669" y="5232537"/>
                </a:cubicBezTo>
                <a:cubicBezTo>
                  <a:pt x="3594358" y="5233601"/>
                  <a:pt x="3585048" y="5234134"/>
                  <a:pt x="3575684" y="5234825"/>
                </a:cubicBezTo>
                <a:cubicBezTo>
                  <a:pt x="3562968" y="5235783"/>
                  <a:pt x="3550305" y="5236368"/>
                  <a:pt x="3539611" y="5245200"/>
                </a:cubicBezTo>
                <a:cubicBezTo>
                  <a:pt x="3536738" y="5247594"/>
                  <a:pt x="3531790" y="5248020"/>
                  <a:pt x="3527694" y="5248445"/>
                </a:cubicBezTo>
                <a:cubicBezTo>
                  <a:pt x="3515829" y="5249615"/>
                  <a:pt x="3503911" y="5250042"/>
                  <a:pt x="3492100" y="5251372"/>
                </a:cubicBezTo>
                <a:cubicBezTo>
                  <a:pt x="3484545" y="5252222"/>
                  <a:pt x="3476245" y="5252489"/>
                  <a:pt x="3469861" y="5256000"/>
                </a:cubicBezTo>
                <a:cubicBezTo>
                  <a:pt x="3456560" y="5263236"/>
                  <a:pt x="3442408" y="5264193"/>
                  <a:pt x="3428042" y="5265205"/>
                </a:cubicBezTo>
                <a:cubicBezTo>
                  <a:pt x="3412773" y="5266322"/>
                  <a:pt x="3397503" y="5267545"/>
                  <a:pt x="3382234" y="5268131"/>
                </a:cubicBezTo>
                <a:cubicBezTo>
                  <a:pt x="3371061" y="5268556"/>
                  <a:pt x="3360473" y="5269993"/>
                  <a:pt x="3350471" y="5275792"/>
                </a:cubicBezTo>
                <a:cubicBezTo>
                  <a:pt x="3345629" y="5278612"/>
                  <a:pt x="3339192" y="5279463"/>
                  <a:pt x="3333446" y="5279623"/>
                </a:cubicBezTo>
                <a:cubicBezTo>
                  <a:pt x="3279922" y="5281538"/>
                  <a:pt x="3226399" y="5283932"/>
                  <a:pt x="3172823" y="5284571"/>
                </a:cubicBezTo>
                <a:cubicBezTo>
                  <a:pt x="3133718" y="5285050"/>
                  <a:pt x="3094506" y="5284518"/>
                  <a:pt x="3055561" y="5281804"/>
                </a:cubicBezTo>
                <a:cubicBezTo>
                  <a:pt x="3027948" y="5279836"/>
                  <a:pt x="2999378" y="5283188"/>
                  <a:pt x="2972935" y="5271004"/>
                </a:cubicBezTo>
                <a:cubicBezTo>
                  <a:pt x="2968519" y="5268982"/>
                  <a:pt x="2962880" y="5269301"/>
                  <a:pt x="2957825" y="5269248"/>
                </a:cubicBezTo>
                <a:cubicBezTo>
                  <a:pt x="2941651" y="5269088"/>
                  <a:pt x="2925477" y="5269088"/>
                  <a:pt x="2909356" y="5269301"/>
                </a:cubicBezTo>
                <a:cubicBezTo>
                  <a:pt x="2900897" y="5269408"/>
                  <a:pt x="2892597" y="5269780"/>
                  <a:pt x="2884882" y="5274782"/>
                </a:cubicBezTo>
                <a:cubicBezTo>
                  <a:pt x="2881956" y="5276644"/>
                  <a:pt x="2876317" y="5276803"/>
                  <a:pt x="2873124" y="5275260"/>
                </a:cubicBezTo>
                <a:cubicBezTo>
                  <a:pt x="2860302" y="5269088"/>
                  <a:pt x="2846735" y="5269514"/>
                  <a:pt x="2833168" y="5269035"/>
                </a:cubicBezTo>
                <a:cubicBezTo>
                  <a:pt x="2814493" y="5268343"/>
                  <a:pt x="2795819" y="5267226"/>
                  <a:pt x="2777144" y="5266428"/>
                </a:cubicBezTo>
                <a:cubicBezTo>
                  <a:pt x="2762726" y="5265843"/>
                  <a:pt x="2748308" y="5265258"/>
                  <a:pt x="2733889" y="5265151"/>
                </a:cubicBezTo>
                <a:cubicBezTo>
                  <a:pt x="2723621" y="5265045"/>
                  <a:pt x="2713725" y="5265418"/>
                  <a:pt x="2705053" y="5257862"/>
                </a:cubicBezTo>
                <a:cubicBezTo>
                  <a:pt x="2698456" y="5252117"/>
                  <a:pt x="2689730" y="5251159"/>
                  <a:pt x="2681111" y="5250520"/>
                </a:cubicBezTo>
                <a:cubicBezTo>
                  <a:pt x="2660787" y="5248924"/>
                  <a:pt x="2640516" y="5246583"/>
                  <a:pt x="2620086" y="5249775"/>
                </a:cubicBezTo>
                <a:cubicBezTo>
                  <a:pt x="2609020" y="5251531"/>
                  <a:pt x="2596463" y="5252276"/>
                  <a:pt x="2588802" y="5243816"/>
                </a:cubicBezTo>
                <a:cubicBezTo>
                  <a:pt x="2581992" y="5236314"/>
                  <a:pt x="2574650" y="5235357"/>
                  <a:pt x="2566350" y="5234612"/>
                </a:cubicBezTo>
                <a:cubicBezTo>
                  <a:pt x="2557039" y="5233761"/>
                  <a:pt x="2547675" y="5233495"/>
                  <a:pt x="2538364" y="5232857"/>
                </a:cubicBezTo>
                <a:cubicBezTo>
                  <a:pt x="2532353" y="5232431"/>
                  <a:pt x="2526926" y="5231207"/>
                  <a:pt x="2522989" y="5225515"/>
                </a:cubicBezTo>
                <a:cubicBezTo>
                  <a:pt x="2520754" y="5222322"/>
                  <a:pt x="2516391" y="5220566"/>
                  <a:pt x="2513040" y="5218172"/>
                </a:cubicBezTo>
                <a:cubicBezTo>
                  <a:pt x="2508038" y="5214607"/>
                  <a:pt x="2506974" y="5210457"/>
                  <a:pt x="2511869" y="5204712"/>
                </a:cubicBezTo>
                <a:cubicBezTo>
                  <a:pt x="2530756" y="5202530"/>
                  <a:pt x="2549803" y="5202424"/>
                  <a:pt x="2568372" y="5211522"/>
                </a:cubicBezTo>
                <a:cubicBezTo>
                  <a:pt x="2574916" y="5214714"/>
                  <a:pt x="2583003" y="5215725"/>
                  <a:pt x="2590505" y="5216044"/>
                </a:cubicBezTo>
                <a:cubicBezTo>
                  <a:pt x="2630408" y="5217746"/>
                  <a:pt x="2670364" y="5219023"/>
                  <a:pt x="2710320" y="5220247"/>
                </a:cubicBezTo>
                <a:cubicBezTo>
                  <a:pt x="2718939" y="5220513"/>
                  <a:pt x="2727079" y="5221045"/>
                  <a:pt x="2734687" y="5225940"/>
                </a:cubicBezTo>
                <a:cubicBezTo>
                  <a:pt x="2741976" y="5230675"/>
                  <a:pt x="2750329" y="5231686"/>
                  <a:pt x="2759055" y="5231952"/>
                </a:cubicBezTo>
                <a:cubicBezTo>
                  <a:pt x="2838914" y="5234239"/>
                  <a:pt x="2918773" y="5238603"/>
                  <a:pt x="2998739" y="5235996"/>
                </a:cubicBezTo>
                <a:cubicBezTo>
                  <a:pt x="3037844" y="5234719"/>
                  <a:pt x="3076949" y="5233814"/>
                  <a:pt x="3116001" y="5232324"/>
                </a:cubicBezTo>
                <a:cubicBezTo>
                  <a:pt x="3123503" y="5232059"/>
                  <a:pt x="3132654" y="5232112"/>
                  <a:pt x="3138027" y="5228068"/>
                </a:cubicBezTo>
                <a:cubicBezTo>
                  <a:pt x="3149306" y="5219556"/>
                  <a:pt x="3161703" y="5219023"/>
                  <a:pt x="3174259" y="5218545"/>
                </a:cubicBezTo>
                <a:cubicBezTo>
                  <a:pt x="3198042" y="5217640"/>
                  <a:pt x="3221877" y="5217534"/>
                  <a:pt x="3245659" y="5217001"/>
                </a:cubicBezTo>
                <a:cubicBezTo>
                  <a:pt x="3255821" y="5216789"/>
                  <a:pt x="3265451" y="5216469"/>
                  <a:pt x="3274176" y="5208862"/>
                </a:cubicBezTo>
                <a:cubicBezTo>
                  <a:pt x="3278699" y="5204977"/>
                  <a:pt x="3286839" y="5204499"/>
                  <a:pt x="3293490" y="5203967"/>
                </a:cubicBezTo>
                <a:cubicBezTo>
                  <a:pt x="3306205" y="5202956"/>
                  <a:pt x="3318974" y="5202743"/>
                  <a:pt x="3331743" y="5202637"/>
                </a:cubicBezTo>
                <a:cubicBezTo>
                  <a:pt x="3342969" y="5202530"/>
                  <a:pt x="3353983" y="5200987"/>
                  <a:pt x="3363772" y="5195454"/>
                </a:cubicBezTo>
                <a:cubicBezTo>
                  <a:pt x="3373083" y="5190187"/>
                  <a:pt x="3382926" y="5188910"/>
                  <a:pt x="3393194" y="5188431"/>
                </a:cubicBezTo>
                <a:cubicBezTo>
                  <a:pt x="3404260" y="5187952"/>
                  <a:pt x="3415327" y="5187474"/>
                  <a:pt x="3426287" y="5186356"/>
                </a:cubicBezTo>
                <a:cubicBezTo>
                  <a:pt x="3432086" y="5185771"/>
                  <a:pt x="3439056" y="5185452"/>
                  <a:pt x="3443312" y="5182206"/>
                </a:cubicBezTo>
                <a:cubicBezTo>
                  <a:pt x="3454379" y="5173694"/>
                  <a:pt x="3466935" y="5173534"/>
                  <a:pt x="3479650" y="5172789"/>
                </a:cubicBezTo>
                <a:cubicBezTo>
                  <a:pt x="3493217" y="5171991"/>
                  <a:pt x="3506838" y="5171299"/>
                  <a:pt x="3520405" y="5170076"/>
                </a:cubicBezTo>
                <a:cubicBezTo>
                  <a:pt x="3527907" y="5169384"/>
                  <a:pt x="3534770" y="5167149"/>
                  <a:pt x="3541846" y="5163319"/>
                </a:cubicBezTo>
                <a:cubicBezTo>
                  <a:pt x="3555839" y="5155658"/>
                  <a:pt x="3570576" y="5148209"/>
                  <a:pt x="3585952" y="5144644"/>
                </a:cubicBezTo>
                <a:cubicBezTo>
                  <a:pt x="3607287" y="5139750"/>
                  <a:pt x="3628462" y="5136345"/>
                  <a:pt x="3648892" y="5126821"/>
                </a:cubicBezTo>
                <a:cubicBezTo>
                  <a:pt x="3665226" y="5119212"/>
                  <a:pt x="3685603" y="5121234"/>
                  <a:pt x="3700926" y="5109051"/>
                </a:cubicBezTo>
                <a:cubicBezTo>
                  <a:pt x="3717951" y="5107827"/>
                  <a:pt x="3734019" y="5104634"/>
                  <a:pt x="3748437" y="5094047"/>
                </a:cubicBezTo>
                <a:cubicBezTo>
                  <a:pt x="3753279" y="5090483"/>
                  <a:pt x="3761632" y="5092025"/>
                  <a:pt x="3768229" y="5090589"/>
                </a:cubicBezTo>
                <a:cubicBezTo>
                  <a:pt x="3772166" y="5089738"/>
                  <a:pt x="3777327" y="5088780"/>
                  <a:pt x="3779349" y="5085960"/>
                </a:cubicBezTo>
                <a:cubicBezTo>
                  <a:pt x="3785095" y="5077979"/>
                  <a:pt x="3793075" y="5076543"/>
                  <a:pt x="3801641" y="5075692"/>
                </a:cubicBezTo>
                <a:cubicBezTo>
                  <a:pt x="3810420" y="5074840"/>
                  <a:pt x="3817815" y="5071595"/>
                  <a:pt x="3824093" y="5065104"/>
                </a:cubicBezTo>
                <a:cubicBezTo>
                  <a:pt x="3827445" y="5061593"/>
                  <a:pt x="3832659" y="5059944"/>
                  <a:pt x="3836224" y="5056645"/>
                </a:cubicBezTo>
                <a:cubicBezTo>
                  <a:pt x="3838192" y="5054836"/>
                  <a:pt x="3838565" y="5051325"/>
                  <a:pt x="3839895" y="5048132"/>
                </a:cubicBezTo>
                <a:cubicBezTo>
                  <a:pt x="3829201" y="5044833"/>
                  <a:pt x="3818241" y="5041588"/>
                  <a:pt x="3811484" y="5048025"/>
                </a:cubicBezTo>
                <a:cubicBezTo>
                  <a:pt x="3801003" y="5057975"/>
                  <a:pt x="3789032" y="5059996"/>
                  <a:pt x="3776422" y="5060156"/>
                </a:cubicBezTo>
                <a:cubicBezTo>
                  <a:pt x="3762589" y="5060369"/>
                  <a:pt x="3754981" y="5073989"/>
                  <a:pt x="3741627" y="5074415"/>
                </a:cubicBezTo>
                <a:cubicBezTo>
                  <a:pt x="3735721" y="5074575"/>
                  <a:pt x="3729709" y="5075213"/>
                  <a:pt x="3723910" y="5076437"/>
                </a:cubicBezTo>
                <a:cubicBezTo>
                  <a:pt x="3718217" y="5077660"/>
                  <a:pt x="3711460" y="5078512"/>
                  <a:pt x="3707364" y="5082023"/>
                </a:cubicBezTo>
                <a:cubicBezTo>
                  <a:pt x="3698159" y="5089950"/>
                  <a:pt x="3687359" y="5090216"/>
                  <a:pt x="3676452" y="5091813"/>
                </a:cubicBezTo>
                <a:cubicBezTo>
                  <a:pt x="3669057" y="5092877"/>
                  <a:pt x="3659852" y="5093409"/>
                  <a:pt x="3655117" y="5097984"/>
                </a:cubicBezTo>
                <a:cubicBezTo>
                  <a:pt x="3648148" y="5104794"/>
                  <a:pt x="3640539" y="5105539"/>
                  <a:pt x="3632293" y="5106976"/>
                </a:cubicBezTo>
                <a:cubicBezTo>
                  <a:pt x="3623195" y="5108572"/>
                  <a:pt x="3612607" y="5108519"/>
                  <a:pt x="3605531" y="5113413"/>
                </a:cubicBezTo>
                <a:cubicBezTo>
                  <a:pt x="3596433" y="5119692"/>
                  <a:pt x="3587123" y="5121128"/>
                  <a:pt x="3577120" y="5122617"/>
                </a:cubicBezTo>
                <a:cubicBezTo>
                  <a:pt x="3567065" y="5124107"/>
                  <a:pt x="3555892" y="5124320"/>
                  <a:pt x="3547539" y="5129161"/>
                </a:cubicBezTo>
                <a:cubicBezTo>
                  <a:pt x="3535142" y="5136238"/>
                  <a:pt x="3522160" y="5137887"/>
                  <a:pt x="3508859" y="5139962"/>
                </a:cubicBezTo>
                <a:cubicBezTo>
                  <a:pt x="3499655" y="5141399"/>
                  <a:pt x="3489387" y="5141345"/>
                  <a:pt x="3481619" y="5145655"/>
                </a:cubicBezTo>
                <a:cubicBezTo>
                  <a:pt x="3467573" y="5153476"/>
                  <a:pt x="3452676" y="5154700"/>
                  <a:pt x="3437513" y="5156349"/>
                </a:cubicBezTo>
                <a:cubicBezTo>
                  <a:pt x="3429904" y="5157147"/>
                  <a:pt x="3421179" y="5156190"/>
                  <a:pt x="3415007" y="5159648"/>
                </a:cubicBezTo>
                <a:cubicBezTo>
                  <a:pt x="3397131" y="5169809"/>
                  <a:pt x="3377765" y="5170129"/>
                  <a:pt x="3358292" y="5172044"/>
                </a:cubicBezTo>
                <a:cubicBezTo>
                  <a:pt x="3342384" y="5173587"/>
                  <a:pt x="3326263" y="5173534"/>
                  <a:pt x="3311525" y="5182366"/>
                </a:cubicBezTo>
                <a:cubicBezTo>
                  <a:pt x="3305407" y="5186037"/>
                  <a:pt x="3296788" y="5186037"/>
                  <a:pt x="3289233" y="5186622"/>
                </a:cubicBezTo>
                <a:cubicBezTo>
                  <a:pt x="3273963" y="5187792"/>
                  <a:pt x="3258694" y="5188644"/>
                  <a:pt x="3243371" y="5188857"/>
                </a:cubicBezTo>
                <a:cubicBezTo>
                  <a:pt x="3232092" y="5189016"/>
                  <a:pt x="3221770" y="5190666"/>
                  <a:pt x="3211715" y="5196465"/>
                </a:cubicBezTo>
                <a:cubicBezTo>
                  <a:pt x="3206182" y="5199710"/>
                  <a:pt x="3198839" y="5201093"/>
                  <a:pt x="3192295" y="5201200"/>
                </a:cubicBezTo>
                <a:cubicBezTo>
                  <a:pt x="3144731" y="5201998"/>
                  <a:pt x="3097273" y="5206042"/>
                  <a:pt x="3049655" y="5205403"/>
                </a:cubicBezTo>
                <a:cubicBezTo>
                  <a:pt x="3039600" y="5205244"/>
                  <a:pt x="3029491" y="5207425"/>
                  <a:pt x="3019436" y="5208915"/>
                </a:cubicBezTo>
                <a:cubicBezTo>
                  <a:pt x="3012732" y="5209925"/>
                  <a:pt x="3006188" y="5211894"/>
                  <a:pt x="2999484" y="5213118"/>
                </a:cubicBezTo>
                <a:cubicBezTo>
                  <a:pt x="2955591" y="5220833"/>
                  <a:pt x="2911325" y="5218545"/>
                  <a:pt x="2867166" y="5216948"/>
                </a:cubicBezTo>
                <a:cubicBezTo>
                  <a:pt x="2862218" y="5216789"/>
                  <a:pt x="2856365" y="5216097"/>
                  <a:pt x="2852641" y="5213384"/>
                </a:cubicBezTo>
                <a:cubicBezTo>
                  <a:pt x="2840138" y="5204180"/>
                  <a:pt x="2825773" y="5204286"/>
                  <a:pt x="2811408" y="5202796"/>
                </a:cubicBezTo>
                <a:cubicBezTo>
                  <a:pt x="2801405" y="5201732"/>
                  <a:pt x="2790552" y="5200775"/>
                  <a:pt x="2781986" y="5196199"/>
                </a:cubicBezTo>
                <a:cubicBezTo>
                  <a:pt x="2772515" y="5191198"/>
                  <a:pt x="2763151" y="5189123"/>
                  <a:pt x="2752990" y="5188272"/>
                </a:cubicBezTo>
                <a:cubicBezTo>
                  <a:pt x="2741125" y="5187261"/>
                  <a:pt x="2728729" y="5188059"/>
                  <a:pt x="2717556" y="5184760"/>
                </a:cubicBezTo>
                <a:cubicBezTo>
                  <a:pt x="2698881" y="5179333"/>
                  <a:pt x="2680366" y="5173694"/>
                  <a:pt x="2660947" y="5171353"/>
                </a:cubicBezTo>
                <a:cubicBezTo>
                  <a:pt x="2657914" y="5170980"/>
                  <a:pt x="2654403" y="5169171"/>
                  <a:pt x="2652328" y="5166884"/>
                </a:cubicBezTo>
                <a:cubicBezTo>
                  <a:pt x="2642485" y="5155817"/>
                  <a:pt x="2631685" y="5145921"/>
                  <a:pt x="2620192" y="5136610"/>
                </a:cubicBezTo>
                <a:cubicBezTo>
                  <a:pt x="2616202" y="5133365"/>
                  <a:pt x="2618118" y="5125384"/>
                  <a:pt x="2622906" y="5124054"/>
                </a:cubicBezTo>
                <a:cubicBezTo>
                  <a:pt x="2625300" y="5123362"/>
                  <a:pt x="2627907" y="5122564"/>
                  <a:pt x="2630354" y="5122777"/>
                </a:cubicBezTo>
                <a:cubicBezTo>
                  <a:pt x="2654669" y="5125224"/>
                  <a:pt x="2679728" y="5121767"/>
                  <a:pt x="2702925" y="5133205"/>
                </a:cubicBezTo>
                <a:cubicBezTo>
                  <a:pt x="2708724" y="5136078"/>
                  <a:pt x="2716173" y="5136025"/>
                  <a:pt x="2722876" y="5136663"/>
                </a:cubicBezTo>
                <a:cubicBezTo>
                  <a:pt x="2741498" y="5138420"/>
                  <a:pt x="2760172" y="5139643"/>
                  <a:pt x="2778793" y="5141345"/>
                </a:cubicBezTo>
                <a:cubicBezTo>
                  <a:pt x="2787253" y="5142144"/>
                  <a:pt x="2796245" y="5142090"/>
                  <a:pt x="2803853" y="5145229"/>
                </a:cubicBezTo>
                <a:cubicBezTo>
                  <a:pt x="2823219" y="5153157"/>
                  <a:pt x="2843436" y="5154487"/>
                  <a:pt x="2863814" y="5155498"/>
                </a:cubicBezTo>
                <a:cubicBezTo>
                  <a:pt x="2879934" y="5156296"/>
                  <a:pt x="2896162" y="5156615"/>
                  <a:pt x="2912176" y="5158637"/>
                </a:cubicBezTo>
                <a:cubicBezTo>
                  <a:pt x="2922657" y="5159967"/>
                  <a:pt x="2932128" y="5166511"/>
                  <a:pt x="2943886" y="5161510"/>
                </a:cubicBezTo>
                <a:cubicBezTo>
                  <a:pt x="2947929" y="5159754"/>
                  <a:pt x="2954739" y="5164915"/>
                  <a:pt x="2960432" y="5166352"/>
                </a:cubicBezTo>
                <a:cubicBezTo>
                  <a:pt x="2967828" y="5168214"/>
                  <a:pt x="2975595" y="5170608"/>
                  <a:pt x="2982618" y="5165660"/>
                </a:cubicBezTo>
                <a:cubicBezTo>
                  <a:pt x="2998579" y="5154487"/>
                  <a:pt x="3016562" y="5150922"/>
                  <a:pt x="3035556" y="5150124"/>
                </a:cubicBezTo>
                <a:cubicBezTo>
                  <a:pt x="3039760" y="5149964"/>
                  <a:pt x="3044228" y="5149379"/>
                  <a:pt x="3048006" y="5147730"/>
                </a:cubicBezTo>
                <a:cubicBezTo>
                  <a:pt x="3062477" y="5141399"/>
                  <a:pt x="3077747" y="5141452"/>
                  <a:pt x="3093070" y="5140920"/>
                </a:cubicBezTo>
                <a:cubicBezTo>
                  <a:pt x="3136378" y="5139324"/>
                  <a:pt x="3179739" y="5137515"/>
                  <a:pt x="3223047" y="5135600"/>
                </a:cubicBezTo>
                <a:cubicBezTo>
                  <a:pt x="3239647" y="5134855"/>
                  <a:pt x="3252842" y="5124374"/>
                  <a:pt x="3268005" y="5119532"/>
                </a:cubicBezTo>
                <a:cubicBezTo>
                  <a:pt x="3274070" y="5105646"/>
                  <a:pt x="3286839" y="5106816"/>
                  <a:pt x="3298491" y="5106444"/>
                </a:cubicBezTo>
                <a:cubicBezTo>
                  <a:pt x="3314611" y="5105911"/>
                  <a:pt x="3330785" y="5106497"/>
                  <a:pt x="3346906" y="5106178"/>
                </a:cubicBezTo>
                <a:cubicBezTo>
                  <a:pt x="3352386" y="5106071"/>
                  <a:pt x="3359143" y="5108040"/>
                  <a:pt x="3362389" y="5100591"/>
                </a:cubicBezTo>
                <a:cubicBezTo>
                  <a:pt x="3359782" y="5091333"/>
                  <a:pt x="3351961" y="5093515"/>
                  <a:pt x="3345683" y="5093355"/>
                </a:cubicBezTo>
                <a:cubicBezTo>
                  <a:pt x="3322752" y="5092823"/>
                  <a:pt x="3299821" y="5092930"/>
                  <a:pt x="3276943" y="5092398"/>
                </a:cubicBezTo>
                <a:cubicBezTo>
                  <a:pt x="3265185" y="5092132"/>
                  <a:pt x="3253480" y="5090908"/>
                  <a:pt x="3241669" y="5090110"/>
                </a:cubicBezTo>
                <a:cubicBezTo>
                  <a:pt x="3238796" y="5095803"/>
                  <a:pt x="3236561" y="5100219"/>
                  <a:pt x="3233369" y="5106550"/>
                </a:cubicBezTo>
                <a:cubicBezTo>
                  <a:pt x="3223633" y="5107561"/>
                  <a:pt x="3212726" y="5109849"/>
                  <a:pt x="3201925" y="5109636"/>
                </a:cubicBezTo>
                <a:cubicBezTo>
                  <a:pt x="3172184" y="5109051"/>
                  <a:pt x="3142496" y="5107508"/>
                  <a:pt x="3112755" y="5106018"/>
                </a:cubicBezTo>
                <a:cubicBezTo>
                  <a:pt x="3106903" y="5105752"/>
                  <a:pt x="3099880" y="5105859"/>
                  <a:pt x="3095570" y="5102772"/>
                </a:cubicBezTo>
                <a:cubicBezTo>
                  <a:pt x="3081365" y="5092610"/>
                  <a:pt x="3065457" y="5092451"/>
                  <a:pt x="3049283" y="5091653"/>
                </a:cubicBezTo>
                <a:cubicBezTo>
                  <a:pt x="3032311" y="5090855"/>
                  <a:pt x="3015339" y="5089791"/>
                  <a:pt x="2998367" y="5088567"/>
                </a:cubicBezTo>
                <a:cubicBezTo>
                  <a:pt x="2992461" y="5088141"/>
                  <a:pt x="2986023" y="5088195"/>
                  <a:pt x="2980916" y="5085694"/>
                </a:cubicBezTo>
                <a:cubicBezTo>
                  <a:pt x="2967615" y="5079203"/>
                  <a:pt x="2953941" y="5076330"/>
                  <a:pt x="2939204" y="5076490"/>
                </a:cubicBezTo>
                <a:cubicBezTo>
                  <a:pt x="2933564" y="5076543"/>
                  <a:pt x="2927073" y="5075798"/>
                  <a:pt x="2924147" y="5067126"/>
                </a:cubicBezTo>
                <a:cubicBezTo>
                  <a:pt x="2927233" y="5064306"/>
                  <a:pt x="2931170" y="5061486"/>
                  <a:pt x="2934149" y="5057869"/>
                </a:cubicBezTo>
                <a:cubicBezTo>
                  <a:pt x="2937182" y="5054197"/>
                  <a:pt x="2939310" y="5049781"/>
                  <a:pt x="2941864" y="5045631"/>
                </a:cubicBezTo>
                <a:cubicBezTo>
                  <a:pt x="2952398" y="5047547"/>
                  <a:pt x="2954420" y="5061912"/>
                  <a:pt x="2966125" y="5058507"/>
                </a:cubicBezTo>
                <a:cubicBezTo>
                  <a:pt x="2974904" y="5055953"/>
                  <a:pt x="2983895" y="5054197"/>
                  <a:pt x="2995068" y="5051537"/>
                </a:cubicBezTo>
                <a:cubicBezTo>
                  <a:pt x="3009061" y="5059145"/>
                  <a:pt x="3026139" y="5061061"/>
                  <a:pt x="3044335" y="5056698"/>
                </a:cubicBezTo>
                <a:cubicBezTo>
                  <a:pt x="3047261" y="5044621"/>
                  <a:pt x="3047953" y="5034405"/>
                  <a:pt x="3036248" y="5027063"/>
                </a:cubicBezTo>
                <a:cubicBezTo>
                  <a:pt x="3032524" y="5024723"/>
                  <a:pt x="3030555" y="5020093"/>
                  <a:pt x="3033534" y="5016050"/>
                </a:cubicBezTo>
                <a:cubicBezTo>
                  <a:pt x="3035290" y="5013709"/>
                  <a:pt x="3039121" y="5011209"/>
                  <a:pt x="3041781" y="5011474"/>
                </a:cubicBezTo>
                <a:cubicBezTo>
                  <a:pt x="3057795" y="5013124"/>
                  <a:pt x="3074927" y="5012592"/>
                  <a:pt x="3089346" y="5018497"/>
                </a:cubicBezTo>
                <a:cubicBezTo>
                  <a:pt x="3105786" y="5025201"/>
                  <a:pt x="3121959" y="5027435"/>
                  <a:pt x="3138879" y="5027542"/>
                </a:cubicBezTo>
                <a:cubicBezTo>
                  <a:pt x="3177983" y="5027808"/>
                  <a:pt x="3217142" y="5027702"/>
                  <a:pt x="3256300" y="5027330"/>
                </a:cubicBezTo>
                <a:cubicBezTo>
                  <a:pt x="3285934" y="5027063"/>
                  <a:pt x="3315729" y="5027542"/>
                  <a:pt x="3344086" y="5016156"/>
                </a:cubicBezTo>
                <a:cubicBezTo>
                  <a:pt x="3348662" y="5014294"/>
                  <a:pt x="3354089" y="5014401"/>
                  <a:pt x="3359196" y="5013975"/>
                </a:cubicBezTo>
                <a:cubicBezTo>
                  <a:pt x="3376115" y="5012539"/>
                  <a:pt x="3393087" y="5011422"/>
                  <a:pt x="3410006" y="5009932"/>
                </a:cubicBezTo>
                <a:cubicBezTo>
                  <a:pt x="3415061" y="5009506"/>
                  <a:pt x="3420913" y="5009612"/>
                  <a:pt x="3424850" y="5007112"/>
                </a:cubicBezTo>
                <a:cubicBezTo>
                  <a:pt x="3440758" y="4996896"/>
                  <a:pt x="3458582" y="4996737"/>
                  <a:pt x="3476352" y="4995354"/>
                </a:cubicBezTo>
                <a:cubicBezTo>
                  <a:pt x="3485609" y="4994662"/>
                  <a:pt x="3496037" y="4994928"/>
                  <a:pt x="3503698" y="4990672"/>
                </a:cubicBezTo>
                <a:cubicBezTo>
                  <a:pt x="3517798" y="4982798"/>
                  <a:pt x="3532801" y="4982053"/>
                  <a:pt x="3547858" y="4980297"/>
                </a:cubicBezTo>
                <a:cubicBezTo>
                  <a:pt x="3558818" y="4979020"/>
                  <a:pt x="3569299" y="4977636"/>
                  <a:pt x="3579355" y="4971624"/>
                </a:cubicBezTo>
                <a:cubicBezTo>
                  <a:pt x="3586271" y="4967475"/>
                  <a:pt x="3595263" y="4966092"/>
                  <a:pt x="3603563" y="4965027"/>
                </a:cubicBezTo>
                <a:cubicBezTo>
                  <a:pt x="3614523" y="4963644"/>
                  <a:pt x="3625642" y="4963750"/>
                  <a:pt x="3636656" y="4963218"/>
                </a:cubicBezTo>
                <a:cubicBezTo>
                  <a:pt x="3636656" y="4963218"/>
                  <a:pt x="3636017" y="4962527"/>
                  <a:pt x="3636017" y="4962527"/>
                </a:cubicBezTo>
                <a:cubicBezTo>
                  <a:pt x="3634900" y="4967209"/>
                  <a:pt x="3633836" y="4971944"/>
                  <a:pt x="3632825" y="4976200"/>
                </a:cubicBezTo>
                <a:cubicBezTo>
                  <a:pt x="3615002" y="4980456"/>
                  <a:pt x="3597178" y="4979765"/>
                  <a:pt x="3583664" y="4992214"/>
                </a:cubicBezTo>
                <a:cubicBezTo>
                  <a:pt x="3582600" y="4993226"/>
                  <a:pt x="3580419" y="4993119"/>
                  <a:pt x="3578770" y="4993332"/>
                </a:cubicBezTo>
                <a:cubicBezTo>
                  <a:pt x="3561106" y="4995247"/>
                  <a:pt x="3544134" y="4998333"/>
                  <a:pt x="3527694" y="5006740"/>
                </a:cubicBezTo>
                <a:cubicBezTo>
                  <a:pt x="3517744" y="5011847"/>
                  <a:pt x="3504390" y="5010144"/>
                  <a:pt x="3492685" y="5011847"/>
                </a:cubicBezTo>
                <a:cubicBezTo>
                  <a:pt x="3482630" y="5013337"/>
                  <a:pt x="3471670" y="5013284"/>
                  <a:pt x="3462944" y="5017646"/>
                </a:cubicBezTo>
                <a:cubicBezTo>
                  <a:pt x="3451825" y="5023233"/>
                  <a:pt x="3440439" y="5025095"/>
                  <a:pt x="3428681" y="5026318"/>
                </a:cubicBezTo>
                <a:cubicBezTo>
                  <a:pt x="3413465" y="5027861"/>
                  <a:pt x="3398195" y="5028713"/>
                  <a:pt x="3382926" y="5030149"/>
                </a:cubicBezTo>
                <a:cubicBezTo>
                  <a:pt x="3378988" y="5030522"/>
                  <a:pt x="3374147" y="5030149"/>
                  <a:pt x="3372391" y="5035523"/>
                </a:cubicBezTo>
                <a:cubicBezTo>
                  <a:pt x="3374093" y="5043131"/>
                  <a:pt x="3380691" y="5043184"/>
                  <a:pt x="3386277" y="5043982"/>
                </a:cubicBezTo>
                <a:cubicBezTo>
                  <a:pt x="3397131" y="5045525"/>
                  <a:pt x="3407453" y="5046908"/>
                  <a:pt x="3417881" y="5052229"/>
                </a:cubicBezTo>
                <a:cubicBezTo>
                  <a:pt x="3430064" y="5058454"/>
                  <a:pt x="3445281" y="5058879"/>
                  <a:pt x="3457517" y="5052601"/>
                </a:cubicBezTo>
                <a:cubicBezTo>
                  <a:pt x="3469701" y="5046376"/>
                  <a:pt x="3481885" y="5046163"/>
                  <a:pt x="3494547" y="5045685"/>
                </a:cubicBezTo>
                <a:cubicBezTo>
                  <a:pt x="3517478" y="5044833"/>
                  <a:pt x="3540463" y="5044674"/>
                  <a:pt x="3563394" y="5043237"/>
                </a:cubicBezTo>
                <a:cubicBezTo>
                  <a:pt x="3574300" y="5042546"/>
                  <a:pt x="3586218" y="5041907"/>
                  <a:pt x="3595688" y="5037225"/>
                </a:cubicBezTo>
                <a:cubicBezTo>
                  <a:pt x="3607713" y="5031320"/>
                  <a:pt x="3619843" y="5030255"/>
                  <a:pt x="3632452" y="5028819"/>
                </a:cubicBezTo>
                <a:cubicBezTo>
                  <a:pt x="3643359" y="5027542"/>
                  <a:pt x="3655543" y="5027702"/>
                  <a:pt x="3664694" y="5022753"/>
                </a:cubicBezTo>
                <a:cubicBezTo>
                  <a:pt x="3678048" y="5015518"/>
                  <a:pt x="3691988" y="5013549"/>
                  <a:pt x="3706140" y="5011634"/>
                </a:cubicBezTo>
                <a:cubicBezTo>
                  <a:pt x="3730614" y="5008335"/>
                  <a:pt x="3751257" y="4992161"/>
                  <a:pt x="3776369" y="4991523"/>
                </a:cubicBezTo>
                <a:cubicBezTo>
                  <a:pt x="3777114" y="4991523"/>
                  <a:pt x="3777912" y="4990778"/>
                  <a:pt x="3778497" y="4990193"/>
                </a:cubicBezTo>
                <a:cubicBezTo>
                  <a:pt x="3786265" y="4982265"/>
                  <a:pt x="3796640" y="4981893"/>
                  <a:pt x="3806589" y="4979925"/>
                </a:cubicBezTo>
                <a:cubicBezTo>
                  <a:pt x="3813133" y="4978648"/>
                  <a:pt x="3820741" y="4977850"/>
                  <a:pt x="3825530" y="4973912"/>
                </a:cubicBezTo>
                <a:cubicBezTo>
                  <a:pt x="3834042" y="4966889"/>
                  <a:pt x="3843513" y="4965134"/>
                  <a:pt x="3853675" y="4963591"/>
                </a:cubicBezTo>
                <a:cubicBezTo>
                  <a:pt x="3859368" y="4962740"/>
                  <a:pt x="3866816" y="4961835"/>
                  <a:pt x="3870008" y="4958058"/>
                </a:cubicBezTo>
                <a:cubicBezTo>
                  <a:pt x="3876286" y="4950556"/>
                  <a:pt x="3884054" y="4949332"/>
                  <a:pt x="3892407" y="4947949"/>
                </a:cubicBezTo>
                <a:cubicBezTo>
                  <a:pt x="3896557" y="4947257"/>
                  <a:pt x="3902623" y="4947257"/>
                  <a:pt x="3904272" y="4944704"/>
                </a:cubicBezTo>
                <a:cubicBezTo>
                  <a:pt x="3911348" y="4933690"/>
                  <a:pt x="3922999" y="4935286"/>
                  <a:pt x="3933002" y="4931509"/>
                </a:cubicBezTo>
                <a:cubicBezTo>
                  <a:pt x="3950134" y="4925018"/>
                  <a:pt x="3966361" y="4916133"/>
                  <a:pt x="3984610" y="4912568"/>
                </a:cubicBezTo>
                <a:cubicBezTo>
                  <a:pt x="3992324" y="4903045"/>
                  <a:pt x="4003497" y="4902194"/>
                  <a:pt x="4014457" y="4900491"/>
                </a:cubicBezTo>
                <a:cubicBezTo>
                  <a:pt x="4019405" y="4899746"/>
                  <a:pt x="4025524" y="4898788"/>
                  <a:pt x="4028663" y="4895596"/>
                </a:cubicBezTo>
                <a:cubicBezTo>
                  <a:pt x="4035739" y="4888360"/>
                  <a:pt x="4044730" y="4886817"/>
                  <a:pt x="4053509" y="4883944"/>
                </a:cubicBezTo>
                <a:cubicBezTo>
                  <a:pt x="4056701" y="4882933"/>
                  <a:pt x="4061170" y="4882136"/>
                  <a:pt x="4062501" y="4879795"/>
                </a:cubicBezTo>
                <a:cubicBezTo>
                  <a:pt x="4067342" y="4871229"/>
                  <a:pt x="4076493" y="4870962"/>
                  <a:pt x="4083835" y="4867079"/>
                </a:cubicBezTo>
                <a:cubicBezTo>
                  <a:pt x="4088145" y="4864791"/>
                  <a:pt x="4092082" y="4861812"/>
                  <a:pt x="4096285" y="4859311"/>
                </a:cubicBezTo>
                <a:cubicBezTo>
                  <a:pt x="4100542" y="4856864"/>
                  <a:pt x="4104798" y="4854257"/>
                  <a:pt x="4109320" y="4852448"/>
                </a:cubicBezTo>
                <a:cubicBezTo>
                  <a:pt x="4114002" y="4850532"/>
                  <a:pt x="4120812" y="4851011"/>
                  <a:pt x="4123579" y="4847766"/>
                </a:cubicBezTo>
                <a:cubicBezTo>
                  <a:pt x="4133155" y="4836540"/>
                  <a:pt x="4145978" y="4837231"/>
                  <a:pt x="4158481" y="4835741"/>
                </a:cubicBezTo>
                <a:cubicBezTo>
                  <a:pt x="4163482" y="4835156"/>
                  <a:pt x="4168909" y="4834624"/>
                  <a:pt x="4173112" y="4832283"/>
                </a:cubicBezTo>
                <a:cubicBezTo>
                  <a:pt x="4178007" y="4829570"/>
                  <a:pt x="4182156" y="4825154"/>
                  <a:pt x="4186040" y="4820951"/>
                </a:cubicBezTo>
                <a:cubicBezTo>
                  <a:pt x="4190403" y="4816216"/>
                  <a:pt x="4194127" y="4810895"/>
                  <a:pt x="4198863" y="4804883"/>
                </a:cubicBezTo>
                <a:cubicBezTo>
                  <a:pt x="4207322" y="4804032"/>
                  <a:pt x="4216686" y="4801904"/>
                  <a:pt x="4225837" y="4802542"/>
                </a:cubicBezTo>
                <a:cubicBezTo>
                  <a:pt x="4237595" y="4803340"/>
                  <a:pt x="4240362" y="4788230"/>
                  <a:pt x="4252226" y="4789560"/>
                </a:cubicBezTo>
                <a:cubicBezTo>
                  <a:pt x="4255791" y="4789933"/>
                  <a:pt x="4260313" y="4786794"/>
                  <a:pt x="4263505" y="4784187"/>
                </a:cubicBezTo>
                <a:cubicBezTo>
                  <a:pt x="4276806" y="4773120"/>
                  <a:pt x="4289895" y="4761681"/>
                  <a:pt x="4302876" y="4750242"/>
                </a:cubicBezTo>
                <a:cubicBezTo>
                  <a:pt x="4307718" y="4745933"/>
                  <a:pt x="4330755" y="4729440"/>
                  <a:pt x="4336236" y="4729014"/>
                </a:cubicBezTo>
                <a:cubicBezTo>
                  <a:pt x="4349749" y="4728057"/>
                  <a:pt x="4359060" y="4719437"/>
                  <a:pt x="4364806" y="4709808"/>
                </a:cubicBezTo>
                <a:cubicBezTo>
                  <a:pt x="4372627" y="4696666"/>
                  <a:pt x="4383162" y="4693527"/>
                  <a:pt x="4396409" y="4692835"/>
                </a:cubicBezTo>
                <a:cubicBezTo>
                  <a:pt x="4401464" y="4692570"/>
                  <a:pt x="4406465" y="4691452"/>
                  <a:pt x="4410455" y="4690867"/>
                </a:cubicBezTo>
                <a:cubicBezTo>
                  <a:pt x="4416786" y="4683791"/>
                  <a:pt x="4424128" y="4678470"/>
                  <a:pt x="4427587" y="4671235"/>
                </a:cubicBezTo>
                <a:cubicBezTo>
                  <a:pt x="4435993" y="4653677"/>
                  <a:pt x="4455625" y="4648144"/>
                  <a:pt x="4465947" y="4632874"/>
                </a:cubicBezTo>
                <a:cubicBezTo>
                  <a:pt x="4467011" y="4631278"/>
                  <a:pt x="4470788" y="4630480"/>
                  <a:pt x="4473023" y="4630853"/>
                </a:cubicBezTo>
                <a:cubicBezTo>
                  <a:pt x="4490048" y="4633566"/>
                  <a:pt x="4497284" y="4618243"/>
                  <a:pt x="4509202" y="4611646"/>
                </a:cubicBezTo>
                <a:cubicBezTo>
                  <a:pt x="4510319" y="4600527"/>
                  <a:pt x="4523886" y="4600739"/>
                  <a:pt x="4527238" y="4591748"/>
                </a:cubicBezTo>
                <a:cubicBezTo>
                  <a:pt x="4531388" y="4580788"/>
                  <a:pt x="4542188" y="4582118"/>
                  <a:pt x="4550541" y="4578819"/>
                </a:cubicBezTo>
                <a:cubicBezTo>
                  <a:pt x="4552084" y="4578234"/>
                  <a:pt x="4554212" y="4577329"/>
                  <a:pt x="4554638" y="4576106"/>
                </a:cubicBezTo>
                <a:cubicBezTo>
                  <a:pt x="4558522" y="4564720"/>
                  <a:pt x="4575068" y="4566582"/>
                  <a:pt x="4577569" y="4553973"/>
                </a:cubicBezTo>
                <a:cubicBezTo>
                  <a:pt x="4589593" y="4550515"/>
                  <a:pt x="4591455" y="4535086"/>
                  <a:pt x="4603692" y="4531893"/>
                </a:cubicBezTo>
                <a:cubicBezTo>
                  <a:pt x="4606831" y="4525136"/>
                  <a:pt x="4609811" y="4519177"/>
                  <a:pt x="4616993" y="4514549"/>
                </a:cubicBezTo>
                <a:cubicBezTo>
                  <a:pt x="4622633" y="4510878"/>
                  <a:pt x="4625080" y="4502099"/>
                  <a:pt x="4633593" y="4500822"/>
                </a:cubicBezTo>
                <a:cubicBezTo>
                  <a:pt x="4636838" y="4491831"/>
                  <a:pt x="4647852" y="4488106"/>
                  <a:pt x="4650724" y="4480977"/>
                </a:cubicBezTo>
                <a:cubicBezTo>
                  <a:pt x="4655141" y="4469964"/>
                  <a:pt x="4664717" y="4464431"/>
                  <a:pt x="4670942" y="4455652"/>
                </a:cubicBezTo>
                <a:cubicBezTo>
                  <a:pt x="4678550" y="4444905"/>
                  <a:pt x="4689883" y="4436126"/>
                  <a:pt x="4705471" y="4437882"/>
                </a:cubicBezTo>
                <a:cubicBezTo>
                  <a:pt x="4708451" y="4438201"/>
                  <a:pt x="4711696" y="4436179"/>
                  <a:pt x="4713718" y="4435541"/>
                </a:cubicBezTo>
                <a:cubicBezTo>
                  <a:pt x="4714835" y="4433466"/>
                  <a:pt x="4715633" y="4432668"/>
                  <a:pt x="4715580" y="4431976"/>
                </a:cubicBezTo>
                <a:cubicBezTo>
                  <a:pt x="4715101" y="4427826"/>
                  <a:pt x="4714357" y="4423729"/>
                  <a:pt x="4713931" y="4419580"/>
                </a:cubicBezTo>
                <a:cubicBezTo>
                  <a:pt x="4711962" y="4401703"/>
                  <a:pt x="4718294" y="4394201"/>
                  <a:pt x="4735638" y="4393510"/>
                </a:cubicBezTo>
                <a:cubicBezTo>
                  <a:pt x="4745853" y="4393137"/>
                  <a:pt x="4756015" y="4392765"/>
                  <a:pt x="4766177" y="4392020"/>
                </a:cubicBezTo>
                <a:cubicBezTo>
                  <a:pt x="4775381" y="4391328"/>
                  <a:pt x="4784905" y="4391594"/>
                  <a:pt x="4794216" y="4385742"/>
                </a:cubicBezTo>
                <a:cubicBezTo>
                  <a:pt x="4794748" y="4379570"/>
                  <a:pt x="4794961" y="4372813"/>
                  <a:pt x="4795971" y="4366216"/>
                </a:cubicBezTo>
                <a:cubicBezTo>
                  <a:pt x="4796982" y="4359725"/>
                  <a:pt x="4798791" y="4353341"/>
                  <a:pt x="4800015" y="4347861"/>
                </a:cubicBezTo>
                <a:cubicBezTo>
                  <a:pt x="4809645" y="4344509"/>
                  <a:pt x="4817572" y="4341795"/>
                  <a:pt x="4824489" y="4339401"/>
                </a:cubicBezTo>
                <a:cubicBezTo>
                  <a:pt x="4830448" y="4331155"/>
                  <a:pt x="4833799" y="4323493"/>
                  <a:pt x="4832736" y="4314502"/>
                </a:cubicBezTo>
                <a:cubicBezTo>
                  <a:pt x="4830873" y="4298274"/>
                  <a:pt x="4841408" y="4288325"/>
                  <a:pt x="4851357" y="4278376"/>
                </a:cubicBezTo>
                <a:cubicBezTo>
                  <a:pt x="4858859" y="4270874"/>
                  <a:pt x="4869180" y="4265501"/>
                  <a:pt x="4875299" y="4257733"/>
                </a:cubicBezTo>
                <a:cubicBezTo>
                  <a:pt x="4881949" y="4249327"/>
                  <a:pt x="4895623" y="4247837"/>
                  <a:pt x="4896900" y="4234962"/>
                </a:cubicBezTo>
                <a:cubicBezTo>
                  <a:pt x="4907647" y="4232142"/>
                  <a:pt x="4907753" y="4223363"/>
                  <a:pt x="4908338" y="4214797"/>
                </a:cubicBezTo>
                <a:cubicBezTo>
                  <a:pt x="4908604" y="4210594"/>
                  <a:pt x="4909243" y="4206444"/>
                  <a:pt x="4909828" y="4201177"/>
                </a:cubicBezTo>
                <a:cubicBezTo>
                  <a:pt x="4919405" y="4194899"/>
                  <a:pt x="4929141" y="4188514"/>
                  <a:pt x="4938984" y="4182077"/>
                </a:cubicBezTo>
                <a:cubicBezTo>
                  <a:pt x="4939569" y="4173245"/>
                  <a:pt x="4940155" y="4164839"/>
                  <a:pt x="4940793" y="4155954"/>
                </a:cubicBezTo>
                <a:cubicBezTo>
                  <a:pt x="4944730" y="4153666"/>
                  <a:pt x="4950104" y="4152442"/>
                  <a:pt x="4951540" y="4149356"/>
                </a:cubicBezTo>
                <a:cubicBezTo>
                  <a:pt x="4957446" y="4136694"/>
                  <a:pt x="4972236" y="4129405"/>
                  <a:pt x="4972822" y="4113337"/>
                </a:cubicBezTo>
                <a:cubicBezTo>
                  <a:pt x="4972928" y="4109932"/>
                  <a:pt x="4976972" y="4106527"/>
                  <a:pt x="4979525" y="4103388"/>
                </a:cubicBezTo>
                <a:cubicBezTo>
                  <a:pt x="4983196" y="4098865"/>
                  <a:pt x="4986548" y="4093705"/>
                  <a:pt x="4991177" y="4090353"/>
                </a:cubicBezTo>
                <a:cubicBezTo>
                  <a:pt x="4995700" y="4087108"/>
                  <a:pt x="5001924" y="4087161"/>
                  <a:pt x="5005595" y="4081149"/>
                </a:cubicBezTo>
                <a:cubicBezTo>
                  <a:pt x="5008415" y="4076520"/>
                  <a:pt x="5014214" y="4073753"/>
                  <a:pt x="5018790" y="4070082"/>
                </a:cubicBezTo>
                <a:cubicBezTo>
                  <a:pt x="5020865" y="4061144"/>
                  <a:pt x="5020439" y="4050184"/>
                  <a:pt x="5025600" y="4043533"/>
                </a:cubicBezTo>
                <a:cubicBezTo>
                  <a:pt x="5034698" y="4031722"/>
                  <a:pt x="5032623" y="4012994"/>
                  <a:pt x="5049170" y="4006237"/>
                </a:cubicBezTo>
                <a:cubicBezTo>
                  <a:pt x="5050233" y="4005812"/>
                  <a:pt x="5050819" y="4003364"/>
                  <a:pt x="5051085" y="4001715"/>
                </a:cubicBezTo>
                <a:cubicBezTo>
                  <a:pt x="5053905" y="3984956"/>
                  <a:pt x="5069866" y="3973357"/>
                  <a:pt x="5069334" y="3955215"/>
                </a:cubicBezTo>
                <a:cubicBezTo>
                  <a:pt x="5069281" y="3953140"/>
                  <a:pt x="5071196" y="3949788"/>
                  <a:pt x="5073005" y="3949043"/>
                </a:cubicBezTo>
                <a:cubicBezTo>
                  <a:pt x="5080454" y="3945904"/>
                  <a:pt x="5081624" y="3939679"/>
                  <a:pt x="5083274" y="3932869"/>
                </a:cubicBezTo>
                <a:cubicBezTo>
                  <a:pt x="5084444" y="3928134"/>
                  <a:pt x="5087742" y="3923824"/>
                  <a:pt x="5090349" y="3919515"/>
                </a:cubicBezTo>
                <a:cubicBezTo>
                  <a:pt x="5099500" y="3904618"/>
                  <a:pt x="5111365" y="3891370"/>
                  <a:pt x="5116153" y="3873919"/>
                </a:cubicBezTo>
                <a:cubicBezTo>
                  <a:pt x="5117005" y="3870833"/>
                  <a:pt x="5118760" y="3867322"/>
                  <a:pt x="5121208" y="3865459"/>
                </a:cubicBezTo>
                <a:cubicBezTo>
                  <a:pt x="5128656" y="3859766"/>
                  <a:pt x="5129295" y="3850935"/>
                  <a:pt x="5132700" y="3843380"/>
                </a:cubicBezTo>
                <a:cubicBezTo>
                  <a:pt x="5136052" y="3835931"/>
                  <a:pt x="5142170" y="3829600"/>
                  <a:pt x="5144990" y="3821992"/>
                </a:cubicBezTo>
                <a:cubicBezTo>
                  <a:pt x="5152386" y="3802200"/>
                  <a:pt x="5158078" y="3781823"/>
                  <a:pt x="5165527" y="3762031"/>
                </a:cubicBezTo>
                <a:cubicBezTo>
                  <a:pt x="5169570" y="3751284"/>
                  <a:pt x="5171113" y="3741175"/>
                  <a:pt x="5165527" y="3731651"/>
                </a:cubicBezTo>
                <a:cubicBezTo>
                  <a:pt x="5176221" y="3718084"/>
                  <a:pt x="5176061" y="3718031"/>
                  <a:pt x="5179306" y="3704198"/>
                </a:cubicBezTo>
                <a:cubicBezTo>
                  <a:pt x="5180424" y="3699463"/>
                  <a:pt x="5181541" y="3693823"/>
                  <a:pt x="5184680" y="3690578"/>
                </a:cubicBezTo>
                <a:cubicBezTo>
                  <a:pt x="5191171" y="3683927"/>
                  <a:pt x="5192874" y="3676106"/>
                  <a:pt x="5194204" y="3667540"/>
                </a:cubicBezTo>
                <a:cubicBezTo>
                  <a:pt x="5195214" y="3660890"/>
                  <a:pt x="5195374" y="3652058"/>
                  <a:pt x="5199524" y="3648387"/>
                </a:cubicBezTo>
                <a:cubicBezTo>
                  <a:pt x="5208303" y="3640619"/>
                  <a:pt x="5208941" y="3630936"/>
                  <a:pt x="5211229" y="3621147"/>
                </a:cubicBezTo>
                <a:cubicBezTo>
                  <a:pt x="5212187" y="3617156"/>
                  <a:pt x="5213570" y="3612634"/>
                  <a:pt x="5216284" y="3609814"/>
                </a:cubicBezTo>
                <a:cubicBezTo>
                  <a:pt x="5222561" y="3603217"/>
                  <a:pt x="5224583" y="3595343"/>
                  <a:pt x="5226233" y="3586883"/>
                </a:cubicBezTo>
                <a:cubicBezTo>
                  <a:pt x="5227510" y="3580286"/>
                  <a:pt x="5228255" y="3571667"/>
                  <a:pt x="5232617" y="3568049"/>
                </a:cubicBezTo>
                <a:cubicBezTo>
                  <a:pt x="5241129" y="3561079"/>
                  <a:pt x="5240811" y="3551822"/>
                  <a:pt x="5243524" y="3543150"/>
                </a:cubicBezTo>
                <a:cubicBezTo>
                  <a:pt x="5244748" y="3539212"/>
                  <a:pt x="5245333" y="3534158"/>
                  <a:pt x="5248100" y="3531711"/>
                </a:cubicBezTo>
                <a:cubicBezTo>
                  <a:pt x="5255442" y="3525273"/>
                  <a:pt x="5257357" y="3516654"/>
                  <a:pt x="5256346" y="3508567"/>
                </a:cubicBezTo>
                <a:cubicBezTo>
                  <a:pt x="5252994" y="3481699"/>
                  <a:pt x="5271669" y="3463130"/>
                  <a:pt x="5280182" y="3440785"/>
                </a:cubicBezTo>
                <a:cubicBezTo>
                  <a:pt x="5291461" y="3433443"/>
                  <a:pt x="5289705" y="3421791"/>
                  <a:pt x="5289652" y="3410937"/>
                </a:cubicBezTo>
                <a:cubicBezTo>
                  <a:pt x="5289652" y="3405032"/>
                  <a:pt x="5288321" y="3399073"/>
                  <a:pt x="5288109" y="3393167"/>
                </a:cubicBezTo>
                <a:cubicBezTo>
                  <a:pt x="5287523" y="3377685"/>
                  <a:pt x="5288375" y="3361670"/>
                  <a:pt x="5295930" y="3348476"/>
                </a:cubicBezTo>
                <a:cubicBezTo>
                  <a:pt x="5302687" y="3336718"/>
                  <a:pt x="5304655" y="3324960"/>
                  <a:pt x="5305932" y="3312244"/>
                </a:cubicBezTo>
                <a:cubicBezTo>
                  <a:pt x="5307422" y="3297240"/>
                  <a:pt x="5307156" y="3281971"/>
                  <a:pt x="5318063" y="3269042"/>
                </a:cubicBezTo>
                <a:cubicBezTo>
                  <a:pt x="5321840" y="3264520"/>
                  <a:pt x="5320510" y="3255954"/>
                  <a:pt x="5322266" y="3249410"/>
                </a:cubicBezTo>
                <a:cubicBezTo>
                  <a:pt x="5323756" y="3243824"/>
                  <a:pt x="5324819" y="3236694"/>
                  <a:pt x="5328756" y="3233555"/>
                </a:cubicBezTo>
                <a:cubicBezTo>
                  <a:pt x="5335886" y="3227809"/>
                  <a:pt x="5337163" y="3221531"/>
                  <a:pt x="5336099" y="3213444"/>
                </a:cubicBezTo>
                <a:cubicBezTo>
                  <a:pt x="5334077" y="3197855"/>
                  <a:pt x="5335301" y="3182266"/>
                  <a:pt x="5343920" y="3169125"/>
                </a:cubicBezTo>
                <a:cubicBezTo>
                  <a:pt x="5349506" y="3160559"/>
                  <a:pt x="5350677" y="3151993"/>
                  <a:pt x="5350943" y="3142629"/>
                </a:cubicBezTo>
                <a:cubicBezTo>
                  <a:pt x="5352166" y="3100119"/>
                  <a:pt x="5353443" y="3057609"/>
                  <a:pt x="5354401" y="3015046"/>
                </a:cubicBezTo>
                <a:cubicBezTo>
                  <a:pt x="5354773" y="2999670"/>
                  <a:pt x="5355518" y="2984667"/>
                  <a:pt x="5362009" y="2970195"/>
                </a:cubicBezTo>
                <a:cubicBezTo>
                  <a:pt x="5364989" y="2963545"/>
                  <a:pt x="5365202" y="2955404"/>
                  <a:pt x="5365521" y="2947850"/>
                </a:cubicBezTo>
                <a:cubicBezTo>
                  <a:pt x="5366957" y="2917257"/>
                  <a:pt x="5367542" y="2886612"/>
                  <a:pt x="5369404" y="2856073"/>
                </a:cubicBezTo>
                <a:cubicBezTo>
                  <a:pt x="5370362" y="2840005"/>
                  <a:pt x="5370894" y="2823246"/>
                  <a:pt x="5376002" y="2808295"/>
                </a:cubicBezTo>
                <a:cubicBezTo>
                  <a:pt x="5383025" y="2787865"/>
                  <a:pt x="5384780" y="2769137"/>
                  <a:pt x="5375151" y="2749451"/>
                </a:cubicBezTo>
                <a:cubicBezTo>
                  <a:pt x="5372650" y="2744344"/>
                  <a:pt x="5372331" y="2737906"/>
                  <a:pt x="5372011" y="2732001"/>
                </a:cubicBezTo>
                <a:cubicBezTo>
                  <a:pt x="5369724" y="2693800"/>
                  <a:pt x="5367702" y="2655547"/>
                  <a:pt x="5365680" y="2617346"/>
                </a:cubicBezTo>
                <a:cubicBezTo>
                  <a:pt x="5365255" y="2608887"/>
                  <a:pt x="5364510" y="2600906"/>
                  <a:pt x="5361265" y="2592606"/>
                </a:cubicBezTo>
                <a:cubicBezTo>
                  <a:pt x="5357328" y="2582550"/>
                  <a:pt x="5355625" y="2571324"/>
                  <a:pt x="5354933" y="2560418"/>
                </a:cubicBezTo>
                <a:cubicBezTo>
                  <a:pt x="5353390" y="2535784"/>
                  <a:pt x="5353284" y="2511097"/>
                  <a:pt x="5352220" y="2486464"/>
                </a:cubicBezTo>
                <a:cubicBezTo>
                  <a:pt x="5351581" y="2471248"/>
                  <a:pt x="5351368" y="2456085"/>
                  <a:pt x="5342909" y="2442198"/>
                </a:cubicBezTo>
                <a:cubicBezTo>
                  <a:pt x="5339610" y="2436772"/>
                  <a:pt x="5339397" y="2429163"/>
                  <a:pt x="5338706" y="2422460"/>
                </a:cubicBezTo>
                <a:cubicBezTo>
                  <a:pt x="5337588" y="2412298"/>
                  <a:pt x="5337588" y="2402082"/>
                  <a:pt x="5336525" y="2391921"/>
                </a:cubicBezTo>
                <a:cubicBezTo>
                  <a:pt x="5335886" y="2386068"/>
                  <a:pt x="5335833" y="2379045"/>
                  <a:pt x="5332588" y="2374842"/>
                </a:cubicBezTo>
                <a:cubicBezTo>
                  <a:pt x="5319393" y="2357763"/>
                  <a:pt x="5321415" y="2337972"/>
                  <a:pt x="5320670" y="2318605"/>
                </a:cubicBezTo>
                <a:cubicBezTo>
                  <a:pt x="5320244" y="2308443"/>
                  <a:pt x="5321415" y="2298228"/>
                  <a:pt x="5321202" y="2288066"/>
                </a:cubicBezTo>
                <a:cubicBezTo>
                  <a:pt x="5321095" y="2284023"/>
                  <a:pt x="5320244" y="2279235"/>
                  <a:pt x="5317903" y="2276202"/>
                </a:cubicBezTo>
                <a:cubicBezTo>
                  <a:pt x="5311785" y="2268274"/>
                  <a:pt x="5304442" y="2261304"/>
                  <a:pt x="5298058" y="2253590"/>
                </a:cubicBezTo>
                <a:cubicBezTo>
                  <a:pt x="5289066" y="2242683"/>
                  <a:pt x="5278213" y="2233639"/>
                  <a:pt x="5269488" y="2222200"/>
                </a:cubicBezTo>
                <a:cubicBezTo>
                  <a:pt x="5262731" y="2213261"/>
                  <a:pt x="5259804" y="2202354"/>
                  <a:pt x="5252515" y="2194374"/>
                </a:cubicBezTo>
                <a:cubicBezTo>
                  <a:pt x="5244907" y="2186074"/>
                  <a:pt x="5246024" y="2177827"/>
                  <a:pt x="5248100" y="2168783"/>
                </a:cubicBezTo>
                <a:cubicBezTo>
                  <a:pt x="5257091" y="2163037"/>
                  <a:pt x="5266508" y="2163782"/>
                  <a:pt x="5275819" y="2163994"/>
                </a:cubicBezTo>
                <a:cubicBezTo>
                  <a:pt x="5276191" y="2166442"/>
                  <a:pt x="5276032" y="2169208"/>
                  <a:pt x="5277095" y="2171283"/>
                </a:cubicBezTo>
                <a:cubicBezTo>
                  <a:pt x="5278000" y="2172986"/>
                  <a:pt x="5280288" y="2174050"/>
                  <a:pt x="5282044" y="2175221"/>
                </a:cubicBezTo>
                <a:cubicBezTo>
                  <a:pt x="5282203" y="2175327"/>
                  <a:pt x="5283746" y="2174050"/>
                  <a:pt x="5283693" y="2173571"/>
                </a:cubicBezTo>
                <a:cubicBezTo>
                  <a:pt x="5283321" y="2171283"/>
                  <a:pt x="5283267" y="2168410"/>
                  <a:pt x="5281884" y="2166974"/>
                </a:cubicBezTo>
                <a:cubicBezTo>
                  <a:pt x="5280341" y="2165431"/>
                  <a:pt x="5277415" y="2165325"/>
                  <a:pt x="5275127" y="2164580"/>
                </a:cubicBezTo>
                <a:cubicBezTo>
                  <a:pt x="5276830" y="2145639"/>
                  <a:pt x="5276670" y="2127177"/>
                  <a:pt x="5261454" y="2112706"/>
                </a:cubicBezTo>
                <a:cubicBezTo>
                  <a:pt x="5257676" y="2097223"/>
                  <a:pt x="5241502" y="2090679"/>
                  <a:pt x="5235437" y="2075676"/>
                </a:cubicBezTo>
                <a:cubicBezTo>
                  <a:pt x="5236075" y="2074399"/>
                  <a:pt x="5237086" y="2072164"/>
                  <a:pt x="5238257" y="2070036"/>
                </a:cubicBezTo>
                <a:cubicBezTo>
                  <a:pt x="5248472" y="2051468"/>
                  <a:pt x="5248950" y="2031570"/>
                  <a:pt x="5238789" y="2014172"/>
                </a:cubicBezTo>
                <a:cubicBezTo>
                  <a:pt x="5231659" y="2001882"/>
                  <a:pt x="5224051" y="1988528"/>
                  <a:pt x="5211814" y="1980653"/>
                </a:cubicBezTo>
                <a:cubicBezTo>
                  <a:pt x="5211814" y="1976876"/>
                  <a:pt x="5211761" y="1974375"/>
                  <a:pt x="5211814" y="1971821"/>
                </a:cubicBezTo>
                <a:cubicBezTo>
                  <a:pt x="5212134" y="1957563"/>
                  <a:pt x="5214368" y="1942825"/>
                  <a:pt x="5199471" y="1933142"/>
                </a:cubicBezTo>
                <a:cubicBezTo>
                  <a:pt x="5197024" y="1931546"/>
                  <a:pt x="5195374" y="1927343"/>
                  <a:pt x="5195002" y="1924204"/>
                </a:cubicBezTo>
                <a:cubicBezTo>
                  <a:pt x="5192661" y="1904359"/>
                  <a:pt x="5178508" y="1889408"/>
                  <a:pt x="5173029" y="1870840"/>
                </a:cubicBezTo>
                <a:cubicBezTo>
                  <a:pt x="5172709" y="1869670"/>
                  <a:pt x="5170315" y="1869138"/>
                  <a:pt x="5169092" y="1868393"/>
                </a:cubicBezTo>
                <a:cubicBezTo>
                  <a:pt x="5163398" y="1869031"/>
                  <a:pt x="5157759" y="1869670"/>
                  <a:pt x="5151906" y="1870308"/>
                </a:cubicBezTo>
                <a:cubicBezTo>
                  <a:pt x="5149512" y="1864349"/>
                  <a:pt x="5146214" y="1859720"/>
                  <a:pt x="5145947" y="1854932"/>
                </a:cubicBezTo>
                <a:cubicBezTo>
                  <a:pt x="5145097" y="1836577"/>
                  <a:pt x="5133711" y="1821520"/>
                  <a:pt x="5130784" y="1803909"/>
                </a:cubicBezTo>
                <a:cubicBezTo>
                  <a:pt x="5130306" y="1801036"/>
                  <a:pt x="5127167" y="1798536"/>
                  <a:pt x="5125039" y="1796088"/>
                </a:cubicBezTo>
                <a:cubicBezTo>
                  <a:pt x="5122910" y="1793641"/>
                  <a:pt x="5119558" y="1791885"/>
                  <a:pt x="5118282" y="1789119"/>
                </a:cubicBezTo>
                <a:cubicBezTo>
                  <a:pt x="5112536" y="1776988"/>
                  <a:pt x="5106949" y="1764698"/>
                  <a:pt x="5102161" y="1752195"/>
                </a:cubicBezTo>
                <a:cubicBezTo>
                  <a:pt x="5099447" y="1745119"/>
                  <a:pt x="5097372" y="1737511"/>
                  <a:pt x="5096787" y="1730009"/>
                </a:cubicBezTo>
                <a:cubicBezTo>
                  <a:pt x="5096042" y="1720858"/>
                  <a:pt x="5086146" y="1719741"/>
                  <a:pt x="5083646" y="1712133"/>
                </a:cubicBezTo>
                <a:cubicBezTo>
                  <a:pt x="5078325" y="1695958"/>
                  <a:pt x="5065822" y="1684360"/>
                  <a:pt x="5056458" y="1670687"/>
                </a:cubicBezTo>
                <a:cubicBezTo>
                  <a:pt x="5048212" y="1658716"/>
                  <a:pt x="5036400" y="1648341"/>
                  <a:pt x="5035283" y="1632167"/>
                </a:cubicBezTo>
                <a:cubicBezTo>
                  <a:pt x="5035070" y="1629241"/>
                  <a:pt x="5032730" y="1624346"/>
                  <a:pt x="5030708" y="1624027"/>
                </a:cubicBezTo>
                <a:cubicBezTo>
                  <a:pt x="5020333" y="1622271"/>
                  <a:pt x="5021823" y="1609715"/>
                  <a:pt x="5013789" y="1606363"/>
                </a:cubicBezTo>
                <a:cubicBezTo>
                  <a:pt x="5002669" y="1601734"/>
                  <a:pt x="5006766" y="1590029"/>
                  <a:pt x="5002403" y="1582527"/>
                </a:cubicBezTo>
                <a:cubicBezTo>
                  <a:pt x="4997455" y="1574015"/>
                  <a:pt x="4991230" y="1565289"/>
                  <a:pt x="4983409" y="1559596"/>
                </a:cubicBezTo>
                <a:cubicBezTo>
                  <a:pt x="4970321" y="1550126"/>
                  <a:pt x="4960000" y="1539485"/>
                  <a:pt x="4953456" y="1524429"/>
                </a:cubicBezTo>
                <a:cubicBezTo>
                  <a:pt x="4948188" y="1512351"/>
                  <a:pt x="4938399" y="1502455"/>
                  <a:pt x="4936217" y="1488729"/>
                </a:cubicBezTo>
                <a:cubicBezTo>
                  <a:pt x="4935951" y="1487186"/>
                  <a:pt x="4934781" y="1485004"/>
                  <a:pt x="4933557" y="1484579"/>
                </a:cubicBezTo>
                <a:cubicBezTo>
                  <a:pt x="4924406" y="1481333"/>
                  <a:pt x="4925417" y="1468192"/>
                  <a:pt x="4918128" y="1466011"/>
                </a:cubicBezTo>
                <a:cubicBezTo>
                  <a:pt x="4908126" y="1463031"/>
                  <a:pt x="4909083" y="1451592"/>
                  <a:pt x="4900890" y="1448613"/>
                </a:cubicBezTo>
                <a:cubicBezTo>
                  <a:pt x="4894026" y="1446112"/>
                  <a:pt x="4892484" y="1440579"/>
                  <a:pt x="4892218" y="1434461"/>
                </a:cubicBezTo>
                <a:cubicBezTo>
                  <a:pt x="4891952" y="1427810"/>
                  <a:pt x="4891207" y="1420840"/>
                  <a:pt x="4892803" y="1414562"/>
                </a:cubicBezTo>
                <a:cubicBezTo>
                  <a:pt x="4894984" y="1405943"/>
                  <a:pt x="4892377" y="1399665"/>
                  <a:pt x="4887163" y="1393547"/>
                </a:cubicBezTo>
                <a:cubicBezTo>
                  <a:pt x="4882002" y="1387588"/>
                  <a:pt x="4876043" y="1383172"/>
                  <a:pt x="4867797" y="1382533"/>
                </a:cubicBezTo>
                <a:cubicBezTo>
                  <a:pt x="4861040" y="1382002"/>
                  <a:pt x="4854283" y="1381150"/>
                  <a:pt x="4847473" y="1380725"/>
                </a:cubicBezTo>
                <a:cubicBezTo>
                  <a:pt x="4840025" y="1380299"/>
                  <a:pt x="4835502" y="1376468"/>
                  <a:pt x="4831033" y="1370509"/>
                </a:cubicBezTo>
                <a:cubicBezTo>
                  <a:pt x="4819860" y="1355506"/>
                  <a:pt x="4809272" y="1340768"/>
                  <a:pt x="4812199" y="1320444"/>
                </a:cubicBezTo>
                <a:cubicBezTo>
                  <a:pt x="4812784" y="1316507"/>
                  <a:pt x="4810975" y="1312198"/>
                  <a:pt x="4810443" y="1308793"/>
                </a:cubicBezTo>
                <a:cubicBezTo>
                  <a:pt x="4797142" y="1302887"/>
                  <a:pt x="4784692" y="1297673"/>
                  <a:pt x="4772615" y="1291821"/>
                </a:cubicBezTo>
                <a:cubicBezTo>
                  <a:pt x="4762666" y="1287032"/>
                  <a:pt x="4761016" y="1284319"/>
                  <a:pt x="4764209" y="1273891"/>
                </a:cubicBezTo>
                <a:cubicBezTo>
                  <a:pt x="4767614" y="1262771"/>
                  <a:pt x="4767933" y="1252609"/>
                  <a:pt x="4762719" y="1242554"/>
                </a:cubicBezTo>
                <a:cubicBezTo>
                  <a:pt x="4748194" y="1240958"/>
                  <a:pt x="4734840" y="1239521"/>
                  <a:pt x="4722497" y="1238191"/>
                </a:cubicBezTo>
                <a:cubicBezTo>
                  <a:pt x="4710686" y="1213558"/>
                  <a:pt x="4710739" y="1213398"/>
                  <a:pt x="4685041" y="1207226"/>
                </a:cubicBezTo>
                <a:cubicBezTo>
                  <a:pt x="4677699" y="1205470"/>
                  <a:pt x="4673655" y="1201161"/>
                  <a:pt x="4670091" y="1194830"/>
                </a:cubicBezTo>
                <a:cubicBezTo>
                  <a:pt x="4665568" y="1186743"/>
                  <a:pt x="4666739" y="1178443"/>
                  <a:pt x="4666792" y="1169983"/>
                </a:cubicBezTo>
                <a:cubicBezTo>
                  <a:pt x="4666845" y="1162748"/>
                  <a:pt x="4670836" y="1154767"/>
                  <a:pt x="4663068" y="1147797"/>
                </a:cubicBezTo>
                <a:cubicBezTo>
                  <a:pt x="4651416" y="1145829"/>
                  <a:pt x="4635774" y="1153331"/>
                  <a:pt x="4628006" y="1136891"/>
                </a:cubicBezTo>
                <a:cubicBezTo>
                  <a:pt x="4630933" y="1131943"/>
                  <a:pt x="4634603" y="1127261"/>
                  <a:pt x="4636466" y="1121993"/>
                </a:cubicBezTo>
                <a:cubicBezTo>
                  <a:pt x="4637211" y="1119865"/>
                  <a:pt x="4634657" y="1115769"/>
                  <a:pt x="4632476" y="1113747"/>
                </a:cubicBezTo>
                <a:cubicBezTo>
                  <a:pt x="4631199" y="1112576"/>
                  <a:pt x="4627634" y="1113321"/>
                  <a:pt x="4625346" y="1113906"/>
                </a:cubicBezTo>
                <a:cubicBezTo>
                  <a:pt x="4623910" y="1114279"/>
                  <a:pt x="4622473" y="1115875"/>
                  <a:pt x="4621728" y="1117258"/>
                </a:cubicBezTo>
                <a:cubicBezTo>
                  <a:pt x="4615876" y="1128431"/>
                  <a:pt x="4607257" y="1126196"/>
                  <a:pt x="4598585" y="1123643"/>
                </a:cubicBezTo>
                <a:cubicBezTo>
                  <a:pt x="4596510" y="1116886"/>
                  <a:pt x="4602149" y="1115396"/>
                  <a:pt x="4603798" y="1111831"/>
                </a:cubicBezTo>
                <a:cubicBezTo>
                  <a:pt x="4607416" y="1104170"/>
                  <a:pt x="4603905" y="1097253"/>
                  <a:pt x="4596084" y="1097413"/>
                </a:cubicBezTo>
                <a:cubicBezTo>
                  <a:pt x="4588476" y="1097573"/>
                  <a:pt x="4580814" y="1098477"/>
                  <a:pt x="4573206" y="1099328"/>
                </a:cubicBezTo>
                <a:cubicBezTo>
                  <a:pt x="4565970" y="1100127"/>
                  <a:pt x="4559958" y="1098637"/>
                  <a:pt x="4555223" y="1092465"/>
                </a:cubicBezTo>
                <a:cubicBezTo>
                  <a:pt x="4552190" y="1088528"/>
                  <a:pt x="4547934" y="1085495"/>
                  <a:pt x="4544582" y="1081771"/>
                </a:cubicBezTo>
                <a:cubicBezTo>
                  <a:pt x="4538624" y="1075014"/>
                  <a:pt x="4531441" y="1068683"/>
                  <a:pt x="4527557" y="1060809"/>
                </a:cubicBezTo>
                <a:cubicBezTo>
                  <a:pt x="4524365" y="1054318"/>
                  <a:pt x="4525163" y="1045858"/>
                  <a:pt x="4524099" y="1038303"/>
                </a:cubicBezTo>
                <a:cubicBezTo>
                  <a:pt x="4523514" y="1034154"/>
                  <a:pt x="4522609" y="1030057"/>
                  <a:pt x="4521705" y="1025002"/>
                </a:cubicBezTo>
                <a:cubicBezTo>
                  <a:pt x="4515107" y="1021384"/>
                  <a:pt x="4507978" y="1018405"/>
                  <a:pt x="4502019" y="1013883"/>
                </a:cubicBezTo>
                <a:cubicBezTo>
                  <a:pt x="4496220" y="1009520"/>
                  <a:pt x="4491378" y="1003721"/>
                  <a:pt x="4486430" y="998294"/>
                </a:cubicBezTo>
                <a:cubicBezTo>
                  <a:pt x="4483132" y="994676"/>
                  <a:pt x="4481110" y="989090"/>
                  <a:pt x="4477173" y="986908"/>
                </a:cubicBezTo>
                <a:cubicBezTo>
                  <a:pt x="4464617" y="979885"/>
                  <a:pt x="4454561" y="968979"/>
                  <a:pt x="4436685" y="971798"/>
                </a:cubicBezTo>
                <a:cubicBezTo>
                  <a:pt x="4418489" y="974671"/>
                  <a:pt x="4399229" y="971905"/>
                  <a:pt x="4385289" y="956050"/>
                </a:cubicBezTo>
                <a:cubicBezTo>
                  <a:pt x="4383747" y="954294"/>
                  <a:pt x="4381033" y="952751"/>
                  <a:pt x="4378692" y="952485"/>
                </a:cubicBezTo>
                <a:cubicBezTo>
                  <a:pt x="4369860" y="951474"/>
                  <a:pt x="4369062" y="944026"/>
                  <a:pt x="4366455" y="938014"/>
                </a:cubicBezTo>
                <a:cubicBezTo>
                  <a:pt x="4374915" y="937482"/>
                  <a:pt x="4383427" y="937269"/>
                  <a:pt x="4391834" y="936258"/>
                </a:cubicBezTo>
                <a:cubicBezTo>
                  <a:pt x="4393749" y="936045"/>
                  <a:pt x="4396143" y="933385"/>
                  <a:pt x="4396782" y="931417"/>
                </a:cubicBezTo>
                <a:cubicBezTo>
                  <a:pt x="4397420" y="929395"/>
                  <a:pt x="4396888" y="925830"/>
                  <a:pt x="4395452" y="924553"/>
                </a:cubicBezTo>
                <a:cubicBezTo>
                  <a:pt x="4392366" y="921893"/>
                  <a:pt x="4386992" y="921201"/>
                  <a:pt x="4384970" y="918116"/>
                </a:cubicBezTo>
                <a:cubicBezTo>
                  <a:pt x="4376351" y="905027"/>
                  <a:pt x="4364487" y="905080"/>
                  <a:pt x="4351399" y="908113"/>
                </a:cubicBezTo>
                <a:cubicBezTo>
                  <a:pt x="4350601" y="904016"/>
                  <a:pt x="4349856" y="899973"/>
                  <a:pt x="4348951" y="895344"/>
                </a:cubicBezTo>
                <a:cubicBezTo>
                  <a:pt x="4341875" y="893695"/>
                  <a:pt x="4334905" y="893163"/>
                  <a:pt x="4328947" y="890396"/>
                </a:cubicBezTo>
                <a:cubicBezTo>
                  <a:pt x="4323094" y="887683"/>
                  <a:pt x="4318253" y="882682"/>
                  <a:pt x="4312240" y="878159"/>
                </a:cubicBezTo>
                <a:cubicBezTo>
                  <a:pt x="4308516" y="880234"/>
                  <a:pt x="4305111" y="882735"/>
                  <a:pt x="4301280" y="884171"/>
                </a:cubicBezTo>
                <a:cubicBezTo>
                  <a:pt x="4289682" y="888587"/>
                  <a:pt x="4280265" y="889332"/>
                  <a:pt x="4269517" y="878478"/>
                </a:cubicBezTo>
                <a:cubicBezTo>
                  <a:pt x="4259409" y="868263"/>
                  <a:pt x="4248236" y="856292"/>
                  <a:pt x="4231583" y="855175"/>
                </a:cubicBezTo>
                <a:cubicBezTo>
                  <a:pt x="4230040" y="855069"/>
                  <a:pt x="4227965" y="854111"/>
                  <a:pt x="4227273" y="852887"/>
                </a:cubicBezTo>
                <a:cubicBezTo>
                  <a:pt x="4221262" y="842140"/>
                  <a:pt x="4210301" y="841076"/>
                  <a:pt x="4200565" y="841821"/>
                </a:cubicBezTo>
                <a:cubicBezTo>
                  <a:pt x="4184817" y="842991"/>
                  <a:pt x="4178805" y="826445"/>
                  <a:pt x="4164972" y="824636"/>
                </a:cubicBezTo>
                <a:cubicBezTo>
                  <a:pt x="4161354" y="824157"/>
                  <a:pt x="4157842" y="820326"/>
                  <a:pt x="4155022" y="817347"/>
                </a:cubicBezTo>
                <a:cubicBezTo>
                  <a:pt x="4152202" y="814314"/>
                  <a:pt x="4149383" y="810696"/>
                  <a:pt x="4148265" y="806866"/>
                </a:cubicBezTo>
                <a:cubicBezTo>
                  <a:pt x="4146669" y="801386"/>
                  <a:pt x="4148372" y="796757"/>
                  <a:pt x="4155767" y="796757"/>
                </a:cubicBezTo>
                <a:cubicBezTo>
                  <a:pt x="4158694" y="800694"/>
                  <a:pt x="4161673" y="804631"/>
                  <a:pt x="4165663" y="810058"/>
                </a:cubicBezTo>
                <a:cubicBezTo>
                  <a:pt x="4171888" y="810058"/>
                  <a:pt x="4179337" y="810590"/>
                  <a:pt x="4186572" y="809686"/>
                </a:cubicBezTo>
                <a:cubicBezTo>
                  <a:pt x="4188488" y="809473"/>
                  <a:pt x="4190669" y="805057"/>
                  <a:pt x="4191254" y="802290"/>
                </a:cubicBezTo>
                <a:cubicBezTo>
                  <a:pt x="4191574" y="800801"/>
                  <a:pt x="4188754" y="797076"/>
                  <a:pt x="4187264" y="797023"/>
                </a:cubicBezTo>
                <a:cubicBezTo>
                  <a:pt x="4176517" y="796704"/>
                  <a:pt x="4165717" y="797130"/>
                  <a:pt x="4154916" y="797289"/>
                </a:cubicBezTo>
                <a:cubicBezTo>
                  <a:pt x="4155874" y="791490"/>
                  <a:pt x="4157204" y="786169"/>
                  <a:pt x="4150872" y="781488"/>
                </a:cubicBezTo>
                <a:cubicBezTo>
                  <a:pt x="4139380" y="772975"/>
                  <a:pt x="4128048" y="764090"/>
                  <a:pt x="4117886" y="754087"/>
                </a:cubicBezTo>
                <a:cubicBezTo>
                  <a:pt x="4108362" y="744617"/>
                  <a:pt x="4098147" y="745788"/>
                  <a:pt x="4087293" y="748980"/>
                </a:cubicBezTo>
                <a:cubicBezTo>
                  <a:pt x="4085538" y="749512"/>
                  <a:pt x="4083569" y="752651"/>
                  <a:pt x="4083463" y="754673"/>
                </a:cubicBezTo>
                <a:cubicBezTo>
                  <a:pt x="4083356" y="756694"/>
                  <a:pt x="4085059" y="760046"/>
                  <a:pt x="4086762" y="760685"/>
                </a:cubicBezTo>
                <a:cubicBezTo>
                  <a:pt x="4093785" y="763451"/>
                  <a:pt x="4101073" y="765420"/>
                  <a:pt x="4108150" y="767654"/>
                </a:cubicBezTo>
                <a:cubicBezTo>
                  <a:pt x="4109320" y="770634"/>
                  <a:pt x="4110437" y="772868"/>
                  <a:pt x="4111023" y="775263"/>
                </a:cubicBezTo>
                <a:cubicBezTo>
                  <a:pt x="4111608" y="777710"/>
                  <a:pt x="4111980" y="780317"/>
                  <a:pt x="4111927" y="782818"/>
                </a:cubicBezTo>
                <a:cubicBezTo>
                  <a:pt x="4111874" y="789894"/>
                  <a:pt x="4105330" y="794576"/>
                  <a:pt x="4100009" y="790585"/>
                </a:cubicBezTo>
                <a:cubicBezTo>
                  <a:pt x="4091656" y="784307"/>
                  <a:pt x="4083090" y="779413"/>
                  <a:pt x="4072396" y="779040"/>
                </a:cubicBezTo>
                <a:cubicBezTo>
                  <a:pt x="4067502" y="778881"/>
                  <a:pt x="4065906" y="774571"/>
                  <a:pt x="4062980" y="771698"/>
                </a:cubicBezTo>
                <a:cubicBezTo>
                  <a:pt x="4049785" y="758929"/>
                  <a:pt x="4037016" y="745202"/>
                  <a:pt x="4016373" y="744936"/>
                </a:cubicBezTo>
                <a:cubicBezTo>
                  <a:pt x="4011531" y="744883"/>
                  <a:pt x="4005679" y="743393"/>
                  <a:pt x="4002061" y="740467"/>
                </a:cubicBezTo>
                <a:cubicBezTo>
                  <a:pt x="3991367" y="731689"/>
                  <a:pt x="3978544" y="731635"/>
                  <a:pt x="3966042" y="729560"/>
                </a:cubicBezTo>
                <a:cubicBezTo>
                  <a:pt x="3957742" y="728177"/>
                  <a:pt x="3948218" y="728230"/>
                  <a:pt x="3941568" y="724027"/>
                </a:cubicBezTo>
                <a:cubicBezTo>
                  <a:pt x="3931725" y="717749"/>
                  <a:pt x="3921457" y="715727"/>
                  <a:pt x="3910550" y="713972"/>
                </a:cubicBezTo>
                <a:cubicBezTo>
                  <a:pt x="3904857" y="713067"/>
                  <a:pt x="3896823" y="712109"/>
                  <a:pt x="3894429" y="708279"/>
                </a:cubicBezTo>
                <a:cubicBezTo>
                  <a:pt x="3888577" y="698915"/>
                  <a:pt x="3876552" y="699766"/>
                  <a:pt x="3870594" y="690189"/>
                </a:cubicBezTo>
                <a:cubicBezTo>
                  <a:pt x="3864103" y="679921"/>
                  <a:pt x="3850323" y="683805"/>
                  <a:pt x="3840055" y="680453"/>
                </a:cubicBezTo>
                <a:cubicBezTo>
                  <a:pt x="3838458" y="679921"/>
                  <a:pt x="3836543" y="679602"/>
                  <a:pt x="3835373" y="678538"/>
                </a:cubicBezTo>
                <a:cubicBezTo>
                  <a:pt x="3823774" y="667525"/>
                  <a:pt x="3808877" y="668855"/>
                  <a:pt x="3794671" y="667312"/>
                </a:cubicBezTo>
                <a:cubicBezTo>
                  <a:pt x="3786265" y="666407"/>
                  <a:pt x="3775624" y="667578"/>
                  <a:pt x="3770091" y="662896"/>
                </a:cubicBezTo>
                <a:cubicBezTo>
                  <a:pt x="3757642" y="652414"/>
                  <a:pt x="3743330" y="653745"/>
                  <a:pt x="3729337" y="651510"/>
                </a:cubicBezTo>
                <a:cubicBezTo>
                  <a:pt x="3720984" y="650180"/>
                  <a:pt x="3710875" y="650925"/>
                  <a:pt x="3704810" y="646402"/>
                </a:cubicBezTo>
                <a:cubicBezTo>
                  <a:pt x="3692786" y="637464"/>
                  <a:pt x="3679485" y="637943"/>
                  <a:pt x="3666290" y="635762"/>
                </a:cubicBezTo>
                <a:cubicBezTo>
                  <a:pt x="3656288" y="634166"/>
                  <a:pt x="3645062" y="634112"/>
                  <a:pt x="3636868" y="629218"/>
                </a:cubicBezTo>
                <a:cubicBezTo>
                  <a:pt x="3625217" y="622248"/>
                  <a:pt x="3613033" y="621184"/>
                  <a:pt x="3600477" y="619162"/>
                </a:cubicBezTo>
                <a:cubicBezTo>
                  <a:pt x="3590527" y="617566"/>
                  <a:pt x="3579780" y="616821"/>
                  <a:pt x="3571108" y="612352"/>
                </a:cubicBezTo>
                <a:cubicBezTo>
                  <a:pt x="3555360" y="604265"/>
                  <a:pt x="3539079" y="601764"/>
                  <a:pt x="3521948" y="601605"/>
                </a:cubicBezTo>
                <a:cubicBezTo>
                  <a:pt x="3510030" y="601498"/>
                  <a:pt x="3498112" y="602456"/>
                  <a:pt x="3486248" y="601764"/>
                </a:cubicBezTo>
                <a:cubicBezTo>
                  <a:pt x="3478799" y="601339"/>
                  <a:pt x="3470180" y="600647"/>
                  <a:pt x="3464381" y="596710"/>
                </a:cubicBezTo>
                <a:cubicBezTo>
                  <a:pt x="3454485" y="590006"/>
                  <a:pt x="3443950" y="588995"/>
                  <a:pt x="3432990" y="588091"/>
                </a:cubicBezTo>
                <a:cubicBezTo>
                  <a:pt x="3421977" y="587133"/>
                  <a:pt x="3410911" y="586761"/>
                  <a:pt x="3399951" y="585537"/>
                </a:cubicBezTo>
                <a:cubicBezTo>
                  <a:pt x="3395003" y="584952"/>
                  <a:pt x="3388459" y="584473"/>
                  <a:pt x="3385692" y="581281"/>
                </a:cubicBezTo>
                <a:cubicBezTo>
                  <a:pt x="3374359" y="568352"/>
                  <a:pt x="3359888" y="570533"/>
                  <a:pt x="3345629" y="571012"/>
                </a:cubicBezTo>
                <a:cubicBezTo>
                  <a:pt x="3332914" y="571438"/>
                  <a:pt x="3320145" y="572662"/>
                  <a:pt x="3307482" y="572502"/>
                </a:cubicBezTo>
                <a:cubicBezTo>
                  <a:pt x="3287956" y="572236"/>
                  <a:pt x="3268377" y="571119"/>
                  <a:pt x="3248851" y="570161"/>
                </a:cubicBezTo>
                <a:cubicBezTo>
                  <a:pt x="3237891" y="569576"/>
                  <a:pt x="3226772" y="569682"/>
                  <a:pt x="3216450" y="564521"/>
                </a:cubicBezTo>
                <a:cubicBezTo>
                  <a:pt x="3212779" y="562712"/>
                  <a:pt x="3208310" y="561702"/>
                  <a:pt x="3204160" y="561595"/>
                </a:cubicBezTo>
                <a:cubicBezTo>
                  <a:pt x="3172823" y="560904"/>
                  <a:pt x="3141326" y="556860"/>
                  <a:pt x="3110308" y="564947"/>
                </a:cubicBezTo>
                <a:cubicBezTo>
                  <a:pt x="3107116" y="565798"/>
                  <a:pt x="3103285" y="566703"/>
                  <a:pt x="3100359" y="565745"/>
                </a:cubicBezTo>
                <a:cubicBezTo>
                  <a:pt x="3074076" y="557232"/>
                  <a:pt x="3046889" y="557658"/>
                  <a:pt x="3019808" y="555636"/>
                </a:cubicBezTo>
                <a:cubicBezTo>
                  <a:pt x="2993898" y="553668"/>
                  <a:pt x="2968892" y="554306"/>
                  <a:pt x="2946812" y="566809"/>
                </a:cubicBezTo>
                <a:cubicBezTo>
                  <a:pt x="2936650" y="563298"/>
                  <a:pt x="2927871" y="557765"/>
                  <a:pt x="2919093" y="557765"/>
                </a:cubicBezTo>
                <a:cubicBezTo>
                  <a:pt x="2891799" y="557658"/>
                  <a:pt x="2862856" y="547815"/>
                  <a:pt x="2838116" y="568352"/>
                </a:cubicBezTo>
                <a:cubicBezTo>
                  <a:pt x="2836946" y="569310"/>
                  <a:pt x="2834871" y="569576"/>
                  <a:pt x="2833221" y="569576"/>
                </a:cubicBezTo>
                <a:cubicBezTo>
                  <a:pt x="2814600" y="569523"/>
                  <a:pt x="2795553" y="571598"/>
                  <a:pt x="2777463" y="568405"/>
                </a:cubicBezTo>
                <a:cubicBezTo>
                  <a:pt x="2763471" y="565958"/>
                  <a:pt x="2752298" y="567341"/>
                  <a:pt x="2743253" y="576865"/>
                </a:cubicBezTo>
                <a:cubicBezTo>
                  <a:pt x="2737348" y="583090"/>
                  <a:pt x="2730804" y="585484"/>
                  <a:pt x="2723302" y="586495"/>
                </a:cubicBezTo>
                <a:cubicBezTo>
                  <a:pt x="2715747" y="587559"/>
                  <a:pt x="2708032" y="587665"/>
                  <a:pt x="2700424" y="588144"/>
                </a:cubicBezTo>
                <a:cubicBezTo>
                  <a:pt x="2675099" y="589740"/>
                  <a:pt x="2649508" y="589793"/>
                  <a:pt x="2625885" y="601339"/>
                </a:cubicBezTo>
                <a:cubicBezTo>
                  <a:pt x="2621363" y="603520"/>
                  <a:pt x="2616255" y="605063"/>
                  <a:pt x="2611254" y="605701"/>
                </a:cubicBezTo>
                <a:cubicBezTo>
                  <a:pt x="2586780" y="608840"/>
                  <a:pt x="2565286" y="623631"/>
                  <a:pt x="2540067" y="623791"/>
                </a:cubicBezTo>
                <a:cubicBezTo>
                  <a:pt x="2524744" y="632516"/>
                  <a:pt x="2507400" y="632250"/>
                  <a:pt x="2490747" y="634591"/>
                </a:cubicBezTo>
                <a:cubicBezTo>
                  <a:pt x="2477606" y="636400"/>
                  <a:pt x="2463240" y="634166"/>
                  <a:pt x="2455207" y="648903"/>
                </a:cubicBezTo>
                <a:cubicBezTo>
                  <a:pt x="2454302" y="650499"/>
                  <a:pt x="2450578" y="650499"/>
                  <a:pt x="2448290" y="651457"/>
                </a:cubicBezTo>
                <a:cubicBezTo>
                  <a:pt x="2444353" y="653000"/>
                  <a:pt x="2439512" y="653798"/>
                  <a:pt x="2436798" y="656564"/>
                </a:cubicBezTo>
                <a:cubicBezTo>
                  <a:pt x="2427753" y="665875"/>
                  <a:pt x="2416208" y="667046"/>
                  <a:pt x="2404397" y="668801"/>
                </a:cubicBezTo>
                <a:cubicBezTo>
                  <a:pt x="2397853" y="669759"/>
                  <a:pt x="2390298" y="671249"/>
                  <a:pt x="2385616" y="675346"/>
                </a:cubicBezTo>
                <a:cubicBezTo>
                  <a:pt x="2375454" y="684177"/>
                  <a:pt x="2362791" y="680826"/>
                  <a:pt x="2351991" y="684816"/>
                </a:cubicBezTo>
                <a:cubicBezTo>
                  <a:pt x="2341137" y="688806"/>
                  <a:pt x="2333103" y="699128"/>
                  <a:pt x="2319856" y="698649"/>
                </a:cubicBezTo>
                <a:cubicBezTo>
                  <a:pt x="2314110" y="698436"/>
                  <a:pt x="2306236" y="698702"/>
                  <a:pt x="2302777" y="702160"/>
                </a:cubicBezTo>
                <a:cubicBezTo>
                  <a:pt x="2292775" y="712322"/>
                  <a:pt x="2280219" y="712961"/>
                  <a:pt x="2267822" y="715302"/>
                </a:cubicBezTo>
                <a:cubicBezTo>
                  <a:pt x="2263725" y="716100"/>
                  <a:pt x="2258618" y="716898"/>
                  <a:pt x="2256064" y="719611"/>
                </a:cubicBezTo>
                <a:cubicBezTo>
                  <a:pt x="2248349" y="727805"/>
                  <a:pt x="2238347" y="728762"/>
                  <a:pt x="2228345" y="730678"/>
                </a:cubicBezTo>
                <a:cubicBezTo>
                  <a:pt x="2222545" y="731795"/>
                  <a:pt x="2215735" y="732646"/>
                  <a:pt x="2211585" y="736158"/>
                </a:cubicBezTo>
                <a:cubicBezTo>
                  <a:pt x="2203339" y="743234"/>
                  <a:pt x="2193177" y="744298"/>
                  <a:pt x="2183866" y="748075"/>
                </a:cubicBezTo>
                <a:cubicBezTo>
                  <a:pt x="2166841" y="755045"/>
                  <a:pt x="2150986" y="764781"/>
                  <a:pt x="2132418" y="767814"/>
                </a:cubicBezTo>
                <a:cubicBezTo>
                  <a:pt x="2130343" y="768133"/>
                  <a:pt x="2128534" y="770953"/>
                  <a:pt x="2126938" y="772868"/>
                </a:cubicBezTo>
                <a:cubicBezTo>
                  <a:pt x="2120819" y="780370"/>
                  <a:pt x="2111296" y="778508"/>
                  <a:pt x="2103528" y="781488"/>
                </a:cubicBezTo>
                <a:cubicBezTo>
                  <a:pt x="2095601" y="784520"/>
                  <a:pt x="2093419" y="796172"/>
                  <a:pt x="2082832" y="794629"/>
                </a:cubicBezTo>
                <a:cubicBezTo>
                  <a:pt x="2082034" y="794523"/>
                  <a:pt x="2081182" y="794842"/>
                  <a:pt x="2080331" y="795055"/>
                </a:cubicBezTo>
                <a:cubicBezTo>
                  <a:pt x="2073521" y="796438"/>
                  <a:pt x="2067668" y="799204"/>
                  <a:pt x="2062720" y="804472"/>
                </a:cubicBezTo>
                <a:cubicBezTo>
                  <a:pt x="2060060" y="807291"/>
                  <a:pt x="2055644" y="808462"/>
                  <a:pt x="2051920" y="810111"/>
                </a:cubicBezTo>
                <a:cubicBezTo>
                  <a:pt x="2047291" y="812186"/>
                  <a:pt x="2041492" y="812825"/>
                  <a:pt x="2038087" y="816123"/>
                </a:cubicBezTo>
                <a:cubicBezTo>
                  <a:pt x="2025584" y="828041"/>
                  <a:pt x="2006324" y="827881"/>
                  <a:pt x="1994672" y="840970"/>
                </a:cubicBezTo>
                <a:cubicBezTo>
                  <a:pt x="1982170" y="840597"/>
                  <a:pt x="1976902" y="853419"/>
                  <a:pt x="1966208" y="856452"/>
                </a:cubicBezTo>
                <a:cubicBezTo>
                  <a:pt x="1958068" y="858740"/>
                  <a:pt x="1949609" y="860549"/>
                  <a:pt x="1944288" y="868157"/>
                </a:cubicBezTo>
                <a:cubicBezTo>
                  <a:pt x="1926997" y="872786"/>
                  <a:pt x="1914600" y="886406"/>
                  <a:pt x="1898160" y="893003"/>
                </a:cubicBezTo>
                <a:cubicBezTo>
                  <a:pt x="1886402" y="897738"/>
                  <a:pt x="1875655" y="904974"/>
                  <a:pt x="1867994" y="916573"/>
                </a:cubicBezTo>
                <a:cubicBezTo>
                  <a:pt x="1858364" y="931204"/>
                  <a:pt x="1846340" y="944398"/>
                  <a:pt x="1829155" y="950198"/>
                </a:cubicBezTo>
                <a:cubicBezTo>
                  <a:pt x="1818142" y="953922"/>
                  <a:pt x="1805745" y="954241"/>
                  <a:pt x="1799520" y="966425"/>
                </a:cubicBezTo>
                <a:cubicBezTo>
                  <a:pt x="1788188" y="968925"/>
                  <a:pt x="1781378" y="979726"/>
                  <a:pt x="1772014" y="983450"/>
                </a:cubicBezTo>
                <a:cubicBezTo>
                  <a:pt x="1760468" y="988026"/>
                  <a:pt x="1755520" y="999198"/>
                  <a:pt x="1743922" y="1003614"/>
                </a:cubicBezTo>
                <a:cubicBezTo>
                  <a:pt x="1732643" y="1007924"/>
                  <a:pt x="1723492" y="1017926"/>
                  <a:pt x="1713542" y="1025588"/>
                </a:cubicBezTo>
                <a:cubicBezTo>
                  <a:pt x="1703806" y="1033089"/>
                  <a:pt x="1694549" y="1041230"/>
                  <a:pt x="1684599" y="1048412"/>
                </a:cubicBezTo>
                <a:cubicBezTo>
                  <a:pt x="1674491" y="1055754"/>
                  <a:pt x="1666297" y="1066182"/>
                  <a:pt x="1653209" y="1068949"/>
                </a:cubicBezTo>
                <a:cubicBezTo>
                  <a:pt x="1650017" y="1081505"/>
                  <a:pt x="1631981" y="1079430"/>
                  <a:pt x="1629586" y="1092838"/>
                </a:cubicBezTo>
                <a:cubicBezTo>
                  <a:pt x="1620435" y="1095710"/>
                  <a:pt x="1615913" y="1105500"/>
                  <a:pt x="1608624" y="1109065"/>
                </a:cubicBezTo>
                <a:cubicBezTo>
                  <a:pt x="1580319" y="1122898"/>
                  <a:pt x="1560794" y="1147318"/>
                  <a:pt x="1536479" y="1165940"/>
                </a:cubicBezTo>
                <a:cubicBezTo>
                  <a:pt x="1518709" y="1179560"/>
                  <a:pt x="1503333" y="1196213"/>
                  <a:pt x="1486042" y="1210684"/>
                </a:cubicBezTo>
                <a:cubicBezTo>
                  <a:pt x="1470559" y="1223560"/>
                  <a:pt x="1456567" y="1238404"/>
                  <a:pt x="1443053" y="1253407"/>
                </a:cubicBezTo>
                <a:cubicBezTo>
                  <a:pt x="1423048" y="1275593"/>
                  <a:pt x="1404374" y="1298950"/>
                  <a:pt x="1384635" y="1321402"/>
                </a:cubicBezTo>
                <a:cubicBezTo>
                  <a:pt x="1365216" y="1343482"/>
                  <a:pt x="1349680" y="1373436"/>
                  <a:pt x="1346541" y="1399186"/>
                </a:cubicBezTo>
                <a:cubicBezTo>
                  <a:pt x="1345849" y="1405039"/>
                  <a:pt x="1345796" y="1411051"/>
                  <a:pt x="1346275" y="1416903"/>
                </a:cubicBezTo>
                <a:cubicBezTo>
                  <a:pt x="1346913" y="1425044"/>
                  <a:pt x="1352340" y="1428555"/>
                  <a:pt x="1360108" y="1429034"/>
                </a:cubicBezTo>
                <a:lnTo>
                  <a:pt x="1359416" y="1428342"/>
                </a:lnTo>
                <a:cubicBezTo>
                  <a:pt x="1358991" y="1431694"/>
                  <a:pt x="1359842" y="1436695"/>
                  <a:pt x="1357927" y="1438185"/>
                </a:cubicBezTo>
                <a:cubicBezTo>
                  <a:pt x="1349254" y="1444995"/>
                  <a:pt x="1346541" y="1456647"/>
                  <a:pt x="1337869" y="1462765"/>
                </a:cubicBezTo>
                <a:cubicBezTo>
                  <a:pt x="1333134" y="1466117"/>
                  <a:pt x="1331112" y="1469522"/>
                  <a:pt x="1330207" y="1474842"/>
                </a:cubicBezTo>
                <a:cubicBezTo>
                  <a:pt x="1329090" y="1481440"/>
                  <a:pt x="1329356" y="1490059"/>
                  <a:pt x="1325313" y="1494049"/>
                </a:cubicBezTo>
                <a:cubicBezTo>
                  <a:pt x="1311746" y="1507563"/>
                  <a:pt x="1315576" y="1523684"/>
                  <a:pt x="1314725" y="1539698"/>
                </a:cubicBezTo>
                <a:cubicBezTo>
                  <a:pt x="1327175" y="1545338"/>
                  <a:pt x="1329995" y="1555393"/>
                  <a:pt x="1329090" y="1567311"/>
                </a:cubicBezTo>
                <a:cubicBezTo>
                  <a:pt x="1328664" y="1572738"/>
                  <a:pt x="1324940" y="1576622"/>
                  <a:pt x="1319194" y="1576888"/>
                </a:cubicBezTo>
                <a:cubicBezTo>
                  <a:pt x="1312544" y="1577154"/>
                  <a:pt x="1305893" y="1576941"/>
                  <a:pt x="1300147" y="1576941"/>
                </a:cubicBezTo>
                <a:cubicBezTo>
                  <a:pt x="1288708" y="1590082"/>
                  <a:pt x="1300307" y="1604926"/>
                  <a:pt x="1293550" y="1618493"/>
                </a:cubicBezTo>
                <a:cubicBezTo>
                  <a:pt x="1291422" y="1619558"/>
                  <a:pt x="1287697" y="1620356"/>
                  <a:pt x="1285675" y="1622643"/>
                </a:cubicBezTo>
                <a:cubicBezTo>
                  <a:pt x="1273279" y="1636317"/>
                  <a:pt x="1258754" y="1647170"/>
                  <a:pt x="1243804" y="1657864"/>
                </a:cubicBezTo>
                <a:cubicBezTo>
                  <a:pt x="1235717" y="1663610"/>
                  <a:pt x="1227311" y="1669410"/>
                  <a:pt x="1220128" y="1676113"/>
                </a:cubicBezTo>
                <a:cubicBezTo>
                  <a:pt x="1215765" y="1680157"/>
                  <a:pt x="1213212" y="1685584"/>
                  <a:pt x="1206401" y="1685052"/>
                </a:cubicBezTo>
                <a:cubicBezTo>
                  <a:pt x="1190121" y="1683722"/>
                  <a:pt x="1179693" y="1693245"/>
                  <a:pt x="1169478" y="1703939"/>
                </a:cubicBezTo>
                <a:cubicBezTo>
                  <a:pt x="1163679" y="1709951"/>
                  <a:pt x="1157507" y="1716442"/>
                  <a:pt x="1150165" y="1720060"/>
                </a:cubicBezTo>
                <a:cubicBezTo>
                  <a:pt x="1141599" y="1724263"/>
                  <a:pt x="1137236" y="1730381"/>
                  <a:pt x="1134576" y="1738841"/>
                </a:cubicBezTo>
                <a:cubicBezTo>
                  <a:pt x="1132342" y="1745917"/>
                  <a:pt x="1129681" y="1752834"/>
                  <a:pt x="1127500" y="1759112"/>
                </a:cubicBezTo>
                <a:cubicBezTo>
                  <a:pt x="1144100" y="1779010"/>
                  <a:pt x="1162242" y="1779914"/>
                  <a:pt x="1183311" y="1770284"/>
                </a:cubicBezTo>
                <a:cubicBezTo>
                  <a:pt x="1194005" y="1765390"/>
                  <a:pt x="1203209" y="1757994"/>
                  <a:pt x="1213318" y="1753259"/>
                </a:cubicBezTo>
                <a:cubicBezTo>
                  <a:pt x="1225927" y="1747354"/>
                  <a:pt x="1232897" y="1734531"/>
                  <a:pt x="1246145" y="1730541"/>
                </a:cubicBezTo>
                <a:cubicBezTo>
                  <a:pt x="1249497" y="1717878"/>
                  <a:pt x="1263862" y="1716336"/>
                  <a:pt x="1270459" y="1705908"/>
                </a:cubicBezTo>
                <a:cubicBezTo>
                  <a:pt x="1276312" y="1696597"/>
                  <a:pt x="1289240" y="1691809"/>
                  <a:pt x="1295359" y="1682604"/>
                </a:cubicBezTo>
                <a:cubicBezTo>
                  <a:pt x="1300253" y="1675262"/>
                  <a:pt x="1309830" y="1672017"/>
                  <a:pt x="1311905" y="1665047"/>
                </a:cubicBezTo>
                <a:cubicBezTo>
                  <a:pt x="1315629" y="1652757"/>
                  <a:pt x="1330899" y="1651161"/>
                  <a:pt x="1332974" y="1638605"/>
                </a:cubicBezTo>
                <a:cubicBezTo>
                  <a:pt x="1346115" y="1633231"/>
                  <a:pt x="1351489" y="1620196"/>
                  <a:pt x="1358831" y="1609981"/>
                </a:cubicBezTo>
                <a:cubicBezTo>
                  <a:pt x="1371547" y="1592317"/>
                  <a:pt x="1386657" y="1576675"/>
                  <a:pt x="1398628" y="1558373"/>
                </a:cubicBezTo>
                <a:cubicBezTo>
                  <a:pt x="1407672" y="1544540"/>
                  <a:pt x="1422197" y="1534484"/>
                  <a:pt x="1427464" y="1517725"/>
                </a:cubicBezTo>
                <a:cubicBezTo>
                  <a:pt x="1427943" y="1516235"/>
                  <a:pt x="1429167" y="1514001"/>
                  <a:pt x="1430337" y="1513841"/>
                </a:cubicBezTo>
                <a:cubicBezTo>
                  <a:pt x="1441404" y="1512245"/>
                  <a:pt x="1440020" y="1498571"/>
                  <a:pt x="1449118" y="1494954"/>
                </a:cubicBezTo>
                <a:cubicBezTo>
                  <a:pt x="1458695" y="1491123"/>
                  <a:pt x="1456939" y="1475694"/>
                  <a:pt x="1469389" y="1474417"/>
                </a:cubicBezTo>
                <a:cubicBezTo>
                  <a:pt x="1469974" y="1463723"/>
                  <a:pt x="1481466" y="1463829"/>
                  <a:pt x="1486308" y="1457232"/>
                </a:cubicBezTo>
                <a:cubicBezTo>
                  <a:pt x="1498545" y="1440739"/>
                  <a:pt x="1514027" y="1427065"/>
                  <a:pt x="1527009" y="1411264"/>
                </a:cubicBezTo>
                <a:cubicBezTo>
                  <a:pt x="1536586" y="1399612"/>
                  <a:pt x="1549621" y="1390833"/>
                  <a:pt x="1555952" y="1376468"/>
                </a:cubicBezTo>
                <a:cubicBezTo>
                  <a:pt x="1559357" y="1368807"/>
                  <a:pt x="1570477" y="1366838"/>
                  <a:pt x="1570690" y="1356730"/>
                </a:cubicBezTo>
                <a:cubicBezTo>
                  <a:pt x="1578776" y="1352101"/>
                  <a:pt x="1583565" y="1344812"/>
                  <a:pt x="1588832" y="1337257"/>
                </a:cubicBezTo>
                <a:cubicBezTo>
                  <a:pt x="1593674" y="1330287"/>
                  <a:pt x="1602186" y="1325818"/>
                  <a:pt x="1609316" y="1320551"/>
                </a:cubicBezTo>
                <a:cubicBezTo>
                  <a:pt x="1616711" y="1315071"/>
                  <a:pt x="1624479" y="1310176"/>
                  <a:pt x="1631874" y="1304749"/>
                </a:cubicBezTo>
                <a:cubicBezTo>
                  <a:pt x="1641823" y="1297407"/>
                  <a:pt x="1652943" y="1291023"/>
                  <a:pt x="1661136" y="1281978"/>
                </a:cubicBezTo>
                <a:cubicBezTo>
                  <a:pt x="1670979" y="1271124"/>
                  <a:pt x="1683003" y="1262452"/>
                  <a:pt x="1695506" y="1258196"/>
                </a:cubicBezTo>
                <a:cubicBezTo>
                  <a:pt x="1708435" y="1253780"/>
                  <a:pt x="1713596" y="1241170"/>
                  <a:pt x="1725567" y="1237393"/>
                </a:cubicBezTo>
                <a:cubicBezTo>
                  <a:pt x="1727535" y="1229625"/>
                  <a:pt x="1734718" y="1226060"/>
                  <a:pt x="1738921" y="1220527"/>
                </a:cubicBezTo>
                <a:cubicBezTo>
                  <a:pt x="1744028" y="1213824"/>
                  <a:pt x="1748923" y="1207811"/>
                  <a:pt x="1756052" y="1203555"/>
                </a:cubicBezTo>
                <a:cubicBezTo>
                  <a:pt x="1757329" y="1190786"/>
                  <a:pt x="1774035" y="1191425"/>
                  <a:pt x="1776642" y="1179773"/>
                </a:cubicBezTo>
                <a:cubicBezTo>
                  <a:pt x="1788879" y="1178390"/>
                  <a:pt x="1790741" y="1163067"/>
                  <a:pt x="1802233" y="1160673"/>
                </a:cubicBezTo>
                <a:cubicBezTo>
                  <a:pt x="1810108" y="1148968"/>
                  <a:pt x="1823888" y="1144977"/>
                  <a:pt x="1834156" y="1136412"/>
                </a:cubicBezTo>
                <a:cubicBezTo>
                  <a:pt x="1840434" y="1131144"/>
                  <a:pt x="1847244" y="1126516"/>
                  <a:pt x="1853788" y="1121514"/>
                </a:cubicBezTo>
                <a:cubicBezTo>
                  <a:pt x="1860226" y="1116567"/>
                  <a:pt x="1866291" y="1111033"/>
                  <a:pt x="1873048" y="1106617"/>
                </a:cubicBezTo>
                <a:cubicBezTo>
                  <a:pt x="1880018" y="1102095"/>
                  <a:pt x="1887786" y="1098743"/>
                  <a:pt x="1895128" y="1094753"/>
                </a:cubicBezTo>
                <a:cubicBezTo>
                  <a:pt x="1896564" y="1093955"/>
                  <a:pt x="1898905" y="1092891"/>
                  <a:pt x="1899012" y="1091827"/>
                </a:cubicBezTo>
                <a:cubicBezTo>
                  <a:pt x="1900022" y="1080228"/>
                  <a:pt x="1914228" y="1084272"/>
                  <a:pt x="1917314" y="1076664"/>
                </a:cubicBezTo>
                <a:cubicBezTo>
                  <a:pt x="1921357" y="1066768"/>
                  <a:pt x="1930934" y="1067672"/>
                  <a:pt x="1937797" y="1063416"/>
                </a:cubicBezTo>
                <a:cubicBezTo>
                  <a:pt x="1941309" y="1061234"/>
                  <a:pt x="1944342" y="1058308"/>
                  <a:pt x="1947427" y="1055488"/>
                </a:cubicBezTo>
                <a:cubicBezTo>
                  <a:pt x="1955355" y="1048306"/>
                  <a:pt x="1966421" y="1045273"/>
                  <a:pt x="1972699" y="1035962"/>
                </a:cubicBezTo>
                <a:cubicBezTo>
                  <a:pt x="1989618" y="1030802"/>
                  <a:pt x="2002653" y="1016490"/>
                  <a:pt x="2021381" y="1015479"/>
                </a:cubicBezTo>
                <a:cubicBezTo>
                  <a:pt x="2023722" y="1015373"/>
                  <a:pt x="2027074" y="1014095"/>
                  <a:pt x="2028031" y="1012287"/>
                </a:cubicBezTo>
                <a:cubicBezTo>
                  <a:pt x="2032713" y="1003721"/>
                  <a:pt x="2041864" y="1003135"/>
                  <a:pt x="2049260" y="999358"/>
                </a:cubicBezTo>
                <a:cubicBezTo>
                  <a:pt x="2052824" y="997496"/>
                  <a:pt x="2055804" y="994623"/>
                  <a:pt x="2059049" y="992229"/>
                </a:cubicBezTo>
                <a:cubicBezTo>
                  <a:pt x="2068892" y="984993"/>
                  <a:pt x="2078416" y="977119"/>
                  <a:pt x="2088790" y="970734"/>
                </a:cubicBezTo>
                <a:cubicBezTo>
                  <a:pt x="2095122" y="966850"/>
                  <a:pt x="2102304" y="965414"/>
                  <a:pt x="2107997" y="959295"/>
                </a:cubicBezTo>
                <a:cubicBezTo>
                  <a:pt x="2113264" y="953603"/>
                  <a:pt x="2122469" y="951740"/>
                  <a:pt x="2129172" y="947059"/>
                </a:cubicBezTo>
                <a:cubicBezTo>
                  <a:pt x="2135504" y="942643"/>
                  <a:pt x="2141941" y="939503"/>
                  <a:pt x="2149390" y="937109"/>
                </a:cubicBezTo>
                <a:cubicBezTo>
                  <a:pt x="2156998" y="934715"/>
                  <a:pt x="2163329" y="928384"/>
                  <a:pt x="2170565" y="924340"/>
                </a:cubicBezTo>
                <a:cubicBezTo>
                  <a:pt x="2173385" y="922744"/>
                  <a:pt x="2177109" y="922744"/>
                  <a:pt x="2180355" y="921733"/>
                </a:cubicBezTo>
                <a:cubicBezTo>
                  <a:pt x="2184345" y="920457"/>
                  <a:pt x="2188761" y="919658"/>
                  <a:pt x="2192113" y="917317"/>
                </a:cubicBezTo>
                <a:cubicBezTo>
                  <a:pt x="2201264" y="910933"/>
                  <a:pt x="2211692" y="908007"/>
                  <a:pt x="2221801" y="903804"/>
                </a:cubicBezTo>
                <a:cubicBezTo>
                  <a:pt x="2234942" y="898324"/>
                  <a:pt x="2247126" y="890556"/>
                  <a:pt x="2261597" y="888321"/>
                </a:cubicBezTo>
                <a:cubicBezTo>
                  <a:pt x="2263938" y="887949"/>
                  <a:pt x="2266013" y="885874"/>
                  <a:pt x="2268248" y="884757"/>
                </a:cubicBezTo>
                <a:cubicBezTo>
                  <a:pt x="2274207" y="881777"/>
                  <a:pt x="2279953" y="877042"/>
                  <a:pt x="2286177" y="876244"/>
                </a:cubicBezTo>
                <a:cubicBezTo>
                  <a:pt x="2310811" y="873211"/>
                  <a:pt x="2330497" y="854856"/>
                  <a:pt x="2355821" y="854537"/>
                </a:cubicBezTo>
                <a:cubicBezTo>
                  <a:pt x="2357311" y="854537"/>
                  <a:pt x="2359120" y="853419"/>
                  <a:pt x="2360237" y="852249"/>
                </a:cubicBezTo>
                <a:cubicBezTo>
                  <a:pt x="2368803" y="843789"/>
                  <a:pt x="2379870" y="843045"/>
                  <a:pt x="2390830" y="841502"/>
                </a:cubicBezTo>
                <a:cubicBezTo>
                  <a:pt x="2397427" y="840544"/>
                  <a:pt x="2405354" y="840065"/>
                  <a:pt x="2409930" y="836128"/>
                </a:cubicBezTo>
                <a:cubicBezTo>
                  <a:pt x="2418496" y="828839"/>
                  <a:pt x="2427966" y="827296"/>
                  <a:pt x="2438181" y="826498"/>
                </a:cubicBezTo>
                <a:cubicBezTo>
                  <a:pt x="2449301" y="825647"/>
                  <a:pt x="2459623" y="823306"/>
                  <a:pt x="2469359" y="816921"/>
                </a:cubicBezTo>
                <a:cubicBezTo>
                  <a:pt x="2474679" y="813410"/>
                  <a:pt x="2482022" y="812559"/>
                  <a:pt x="2488619" y="811548"/>
                </a:cubicBezTo>
                <a:cubicBezTo>
                  <a:pt x="2503463" y="809207"/>
                  <a:pt x="2519264" y="810963"/>
                  <a:pt x="2531661" y="799204"/>
                </a:cubicBezTo>
                <a:cubicBezTo>
                  <a:pt x="2534321" y="796704"/>
                  <a:pt x="2539642" y="796704"/>
                  <a:pt x="2543845" y="796278"/>
                </a:cubicBezTo>
                <a:cubicBezTo>
                  <a:pt x="2553155" y="795267"/>
                  <a:pt x="2562519" y="795108"/>
                  <a:pt x="2571777" y="793778"/>
                </a:cubicBezTo>
                <a:cubicBezTo>
                  <a:pt x="2579225" y="792714"/>
                  <a:pt x="2587951" y="792341"/>
                  <a:pt x="2593590" y="788244"/>
                </a:cubicBezTo>
                <a:cubicBezTo>
                  <a:pt x="2603327" y="781115"/>
                  <a:pt x="2613808" y="780530"/>
                  <a:pt x="2624768" y="779519"/>
                </a:cubicBezTo>
                <a:cubicBezTo>
                  <a:pt x="2645783" y="777604"/>
                  <a:pt x="2667225" y="778721"/>
                  <a:pt x="2686697" y="767495"/>
                </a:cubicBezTo>
                <a:cubicBezTo>
                  <a:pt x="2692177" y="764356"/>
                  <a:pt x="2699892" y="764888"/>
                  <a:pt x="2706649" y="764356"/>
                </a:cubicBezTo>
                <a:cubicBezTo>
                  <a:pt x="2717662" y="763451"/>
                  <a:pt x="2728729" y="762919"/>
                  <a:pt x="2739742" y="762494"/>
                </a:cubicBezTo>
                <a:cubicBezTo>
                  <a:pt x="2754213" y="761962"/>
                  <a:pt x="2768578" y="761749"/>
                  <a:pt x="2781454" y="753396"/>
                </a:cubicBezTo>
                <a:cubicBezTo>
                  <a:pt x="2784699" y="751268"/>
                  <a:pt x="2789594" y="751214"/>
                  <a:pt x="2793744" y="751055"/>
                </a:cubicBezTo>
                <a:cubicBezTo>
                  <a:pt x="2842160" y="748927"/>
                  <a:pt x="2890522" y="745947"/>
                  <a:pt x="2938938" y="745202"/>
                </a:cubicBezTo>
                <a:cubicBezTo>
                  <a:pt x="3038376" y="743659"/>
                  <a:pt x="3137868" y="743181"/>
                  <a:pt x="3237253" y="748607"/>
                </a:cubicBezTo>
                <a:cubicBezTo>
                  <a:pt x="3260609" y="749884"/>
                  <a:pt x="3284923" y="746958"/>
                  <a:pt x="3306897" y="759461"/>
                </a:cubicBezTo>
                <a:cubicBezTo>
                  <a:pt x="3311685" y="762174"/>
                  <a:pt x="3318495" y="761589"/>
                  <a:pt x="3324401" y="762015"/>
                </a:cubicBezTo>
                <a:cubicBezTo>
                  <a:pt x="3337117" y="762919"/>
                  <a:pt x="3349832" y="763611"/>
                  <a:pt x="3362602" y="764090"/>
                </a:cubicBezTo>
                <a:cubicBezTo>
                  <a:pt x="3376222" y="764622"/>
                  <a:pt x="3389310" y="765473"/>
                  <a:pt x="3401866" y="772549"/>
                </a:cubicBezTo>
                <a:cubicBezTo>
                  <a:pt x="3408889" y="776486"/>
                  <a:pt x="3418200" y="776806"/>
                  <a:pt x="3426553" y="777816"/>
                </a:cubicBezTo>
                <a:cubicBezTo>
                  <a:pt x="3437513" y="779147"/>
                  <a:pt x="3448579" y="779359"/>
                  <a:pt x="3459592" y="780423"/>
                </a:cubicBezTo>
                <a:cubicBezTo>
                  <a:pt x="3464594" y="780902"/>
                  <a:pt x="3470872" y="780583"/>
                  <a:pt x="3474330" y="783350"/>
                </a:cubicBezTo>
                <a:cubicBezTo>
                  <a:pt x="3488110" y="794416"/>
                  <a:pt x="3504284" y="793884"/>
                  <a:pt x="3520351" y="795108"/>
                </a:cubicBezTo>
                <a:cubicBezTo>
                  <a:pt x="3527002" y="795640"/>
                  <a:pt x="3535142" y="795427"/>
                  <a:pt x="3539930" y="799098"/>
                </a:cubicBezTo>
                <a:cubicBezTo>
                  <a:pt x="3553923" y="809845"/>
                  <a:pt x="3569991" y="809420"/>
                  <a:pt x="3585899" y="811441"/>
                </a:cubicBezTo>
                <a:cubicBezTo>
                  <a:pt x="3593294" y="812399"/>
                  <a:pt x="3601328" y="813782"/>
                  <a:pt x="3607500" y="817560"/>
                </a:cubicBezTo>
                <a:cubicBezTo>
                  <a:pt x="3616598" y="823146"/>
                  <a:pt x="3625962" y="825860"/>
                  <a:pt x="3636336" y="826285"/>
                </a:cubicBezTo>
                <a:cubicBezTo>
                  <a:pt x="3649318" y="826871"/>
                  <a:pt x="3660225" y="831819"/>
                  <a:pt x="3671664" y="838309"/>
                </a:cubicBezTo>
                <a:cubicBezTo>
                  <a:pt x="3682198" y="844268"/>
                  <a:pt x="3696138" y="844109"/>
                  <a:pt x="3708534" y="846875"/>
                </a:cubicBezTo>
                <a:cubicBezTo>
                  <a:pt x="3710077" y="847194"/>
                  <a:pt x="3711780" y="848312"/>
                  <a:pt x="3712791" y="849535"/>
                </a:cubicBezTo>
                <a:cubicBezTo>
                  <a:pt x="3717579" y="855494"/>
                  <a:pt x="3724548" y="856399"/>
                  <a:pt x="3731199" y="856824"/>
                </a:cubicBezTo>
                <a:cubicBezTo>
                  <a:pt x="3757056" y="858527"/>
                  <a:pt x="3777380" y="877627"/>
                  <a:pt x="3803131" y="879543"/>
                </a:cubicBezTo>
                <a:cubicBezTo>
                  <a:pt x="3804568" y="879649"/>
                  <a:pt x="3806376" y="881032"/>
                  <a:pt x="3807228" y="882309"/>
                </a:cubicBezTo>
                <a:cubicBezTo>
                  <a:pt x="3812122" y="889704"/>
                  <a:pt x="3820316" y="889438"/>
                  <a:pt x="3827498" y="891514"/>
                </a:cubicBezTo>
                <a:cubicBezTo>
                  <a:pt x="3832287" y="892897"/>
                  <a:pt x="3838033" y="893322"/>
                  <a:pt x="3841544" y="896302"/>
                </a:cubicBezTo>
                <a:cubicBezTo>
                  <a:pt x="3849153" y="902686"/>
                  <a:pt x="3858091" y="904389"/>
                  <a:pt x="3867135" y="906623"/>
                </a:cubicBezTo>
                <a:cubicBezTo>
                  <a:pt x="3872030" y="907847"/>
                  <a:pt x="3877882" y="908805"/>
                  <a:pt x="3881181" y="911997"/>
                </a:cubicBezTo>
                <a:cubicBezTo>
                  <a:pt x="3889056" y="919765"/>
                  <a:pt x="3898685" y="921840"/>
                  <a:pt x="3908688" y="923861"/>
                </a:cubicBezTo>
                <a:cubicBezTo>
                  <a:pt x="3911188" y="924340"/>
                  <a:pt x="3914966" y="924606"/>
                  <a:pt x="3915764" y="926202"/>
                </a:cubicBezTo>
                <a:cubicBezTo>
                  <a:pt x="3921776" y="938067"/>
                  <a:pt x="3933853" y="937056"/>
                  <a:pt x="3943909" y="940408"/>
                </a:cubicBezTo>
                <a:cubicBezTo>
                  <a:pt x="3946835" y="941366"/>
                  <a:pt x="3950027" y="943707"/>
                  <a:pt x="3951517" y="946314"/>
                </a:cubicBezTo>
                <a:cubicBezTo>
                  <a:pt x="3954443" y="951474"/>
                  <a:pt x="3958859" y="952485"/>
                  <a:pt x="3963967" y="953709"/>
                </a:cubicBezTo>
                <a:cubicBezTo>
                  <a:pt x="3968808" y="954879"/>
                  <a:pt x="3974129" y="956582"/>
                  <a:pt x="3977693" y="959774"/>
                </a:cubicBezTo>
                <a:cubicBezTo>
                  <a:pt x="3983546" y="964988"/>
                  <a:pt x="3989239" y="969085"/>
                  <a:pt x="3997272" y="970255"/>
                </a:cubicBezTo>
                <a:cubicBezTo>
                  <a:pt x="4001156" y="970787"/>
                  <a:pt x="4005572" y="973341"/>
                  <a:pt x="4008232" y="976268"/>
                </a:cubicBezTo>
                <a:cubicBezTo>
                  <a:pt x="4014883" y="983716"/>
                  <a:pt x="4026322" y="983078"/>
                  <a:pt x="4032174" y="989409"/>
                </a:cubicBezTo>
                <a:cubicBezTo>
                  <a:pt x="4039144" y="996964"/>
                  <a:pt x="4047444" y="999518"/>
                  <a:pt x="4056116" y="1002497"/>
                </a:cubicBezTo>
                <a:cubicBezTo>
                  <a:pt x="4057712" y="1003029"/>
                  <a:pt x="4059894" y="1003295"/>
                  <a:pt x="4060691" y="1004466"/>
                </a:cubicBezTo>
                <a:cubicBezTo>
                  <a:pt x="4070747" y="1018937"/>
                  <a:pt x="4091763" y="1017447"/>
                  <a:pt x="4101233" y="1032611"/>
                </a:cubicBezTo>
                <a:cubicBezTo>
                  <a:pt x="4117992" y="1041602"/>
                  <a:pt x="4135709" y="1049210"/>
                  <a:pt x="4148744" y="1063895"/>
                </a:cubicBezTo>
                <a:cubicBezTo>
                  <a:pt x="4158800" y="1064107"/>
                  <a:pt x="4160875" y="1075227"/>
                  <a:pt x="4168004" y="1078366"/>
                </a:cubicBezTo>
                <a:cubicBezTo>
                  <a:pt x="4176729" y="1082250"/>
                  <a:pt x="4183699" y="1088049"/>
                  <a:pt x="4191361" y="1093104"/>
                </a:cubicBezTo>
                <a:cubicBezTo>
                  <a:pt x="4199554" y="1098477"/>
                  <a:pt x="4206524" y="1105607"/>
                  <a:pt x="4214451" y="1110448"/>
                </a:cubicBezTo>
                <a:cubicBezTo>
                  <a:pt x="4233020" y="1121727"/>
                  <a:pt x="4249300" y="1135986"/>
                  <a:pt x="4267230" y="1148010"/>
                </a:cubicBezTo>
                <a:cubicBezTo>
                  <a:pt x="4277392" y="1154820"/>
                  <a:pt x="4284628" y="1165940"/>
                  <a:pt x="4294683" y="1172963"/>
                </a:cubicBezTo>
                <a:cubicBezTo>
                  <a:pt x="4301387" y="1177645"/>
                  <a:pt x="4303302" y="1186689"/>
                  <a:pt x="4309740" y="1189190"/>
                </a:cubicBezTo>
                <a:cubicBezTo>
                  <a:pt x="4318518" y="1192542"/>
                  <a:pt x="4321179" y="1201427"/>
                  <a:pt x="4328574" y="1205364"/>
                </a:cubicBezTo>
                <a:cubicBezTo>
                  <a:pt x="4336022" y="1209354"/>
                  <a:pt x="4344482" y="1211961"/>
                  <a:pt x="4349217" y="1219676"/>
                </a:cubicBezTo>
                <a:cubicBezTo>
                  <a:pt x="4353740" y="1227071"/>
                  <a:pt x="4366828" y="1222975"/>
                  <a:pt x="4368424" y="1234147"/>
                </a:cubicBezTo>
                <a:cubicBezTo>
                  <a:pt x="4375713" y="1238031"/>
                  <a:pt x="4384279" y="1240638"/>
                  <a:pt x="4390078" y="1246171"/>
                </a:cubicBezTo>
                <a:cubicBezTo>
                  <a:pt x="4399123" y="1254791"/>
                  <a:pt x="4412636" y="1257610"/>
                  <a:pt x="4418968" y="1269422"/>
                </a:cubicBezTo>
                <a:cubicBezTo>
                  <a:pt x="4438334" y="1280116"/>
                  <a:pt x="4453338" y="1295438"/>
                  <a:pt x="4466639" y="1312943"/>
                </a:cubicBezTo>
                <a:cubicBezTo>
                  <a:pt x="4471587" y="1319434"/>
                  <a:pt x="4479833" y="1323371"/>
                  <a:pt x="4481961" y="1332202"/>
                </a:cubicBezTo>
                <a:cubicBezTo>
                  <a:pt x="4491272" y="1334384"/>
                  <a:pt x="4493719" y="1343056"/>
                  <a:pt x="4498508" y="1349600"/>
                </a:cubicBezTo>
                <a:cubicBezTo>
                  <a:pt x="4511756" y="1351090"/>
                  <a:pt x="4511596" y="1368701"/>
                  <a:pt x="4524152" y="1370988"/>
                </a:cubicBezTo>
                <a:cubicBezTo>
                  <a:pt x="4523620" y="1383491"/>
                  <a:pt x="4537613" y="1384236"/>
                  <a:pt x="4542401" y="1393547"/>
                </a:cubicBezTo>
                <a:cubicBezTo>
                  <a:pt x="4546551" y="1401527"/>
                  <a:pt x="4555968" y="1407486"/>
                  <a:pt x="4562512" y="1415041"/>
                </a:cubicBezTo>
                <a:cubicBezTo>
                  <a:pt x="4569535" y="1423181"/>
                  <a:pt x="4578527" y="1429566"/>
                  <a:pt x="4586081" y="1437280"/>
                </a:cubicBezTo>
                <a:cubicBezTo>
                  <a:pt x="4594115" y="1445474"/>
                  <a:pt x="4600021" y="1456966"/>
                  <a:pt x="4609491" y="1462286"/>
                </a:cubicBezTo>
                <a:cubicBezTo>
                  <a:pt x="4619334" y="1467873"/>
                  <a:pt x="4621569" y="1480801"/>
                  <a:pt x="4633273" y="1483142"/>
                </a:cubicBezTo>
                <a:cubicBezTo>
                  <a:pt x="4635189" y="1493304"/>
                  <a:pt x="4647745" y="1495007"/>
                  <a:pt x="4650405" y="1502828"/>
                </a:cubicBezTo>
                <a:cubicBezTo>
                  <a:pt x="4653491" y="1512032"/>
                  <a:pt x="4662536" y="1514213"/>
                  <a:pt x="4666686" y="1521768"/>
                </a:cubicBezTo>
                <a:cubicBezTo>
                  <a:pt x="4670623" y="1529004"/>
                  <a:pt x="4677061" y="1534963"/>
                  <a:pt x="4682487" y="1541348"/>
                </a:cubicBezTo>
                <a:cubicBezTo>
                  <a:pt x="4692703" y="1553425"/>
                  <a:pt x="4702332" y="1566034"/>
                  <a:pt x="4715261" y="1575505"/>
                </a:cubicBezTo>
                <a:cubicBezTo>
                  <a:pt x="4717336" y="1588380"/>
                  <a:pt x="4732818" y="1590455"/>
                  <a:pt x="4736862" y="1602373"/>
                </a:cubicBezTo>
                <a:cubicBezTo>
                  <a:pt x="4737713" y="1604980"/>
                  <a:pt x="4745800" y="1605139"/>
                  <a:pt x="4750535" y="1606469"/>
                </a:cubicBezTo>
                <a:cubicBezTo>
                  <a:pt x="4751067" y="1613811"/>
                  <a:pt x="4749365" y="1622484"/>
                  <a:pt x="4752717" y="1628177"/>
                </a:cubicBezTo>
                <a:cubicBezTo>
                  <a:pt x="4757771" y="1636796"/>
                  <a:pt x="4765220" y="1644191"/>
                  <a:pt x="4771072" y="1652597"/>
                </a:cubicBezTo>
                <a:cubicBezTo>
                  <a:pt x="4772243" y="1654247"/>
                  <a:pt x="4777244" y="1653182"/>
                  <a:pt x="4780542" y="1653342"/>
                </a:cubicBezTo>
                <a:cubicBezTo>
                  <a:pt x="4778840" y="1666962"/>
                  <a:pt x="4781128" y="1678614"/>
                  <a:pt x="4795705" y="1684147"/>
                </a:cubicBezTo>
                <a:cubicBezTo>
                  <a:pt x="4794588" y="1692287"/>
                  <a:pt x="4789534" y="1696969"/>
                  <a:pt x="4782777" y="1701279"/>
                </a:cubicBezTo>
                <a:cubicBezTo>
                  <a:pt x="4778467" y="1703992"/>
                  <a:pt x="4777882" y="1710004"/>
                  <a:pt x="4781074" y="1714739"/>
                </a:cubicBezTo>
                <a:cubicBezTo>
                  <a:pt x="4784266" y="1719475"/>
                  <a:pt x="4789321" y="1720273"/>
                  <a:pt x="4794322" y="1718198"/>
                </a:cubicBezTo>
                <a:cubicBezTo>
                  <a:pt x="4798100" y="1716655"/>
                  <a:pt x="4802090" y="1714686"/>
                  <a:pt x="4804910" y="1711867"/>
                </a:cubicBezTo>
                <a:cubicBezTo>
                  <a:pt x="4810709" y="1706120"/>
                  <a:pt x="4811401" y="1698406"/>
                  <a:pt x="4809432" y="1690957"/>
                </a:cubicBezTo>
                <a:cubicBezTo>
                  <a:pt x="4807464" y="1683509"/>
                  <a:pt x="4800973" y="1684360"/>
                  <a:pt x="4795120" y="1684786"/>
                </a:cubicBezTo>
                <a:cubicBezTo>
                  <a:pt x="4796344" y="1674358"/>
                  <a:pt x="4799111" y="1663770"/>
                  <a:pt x="4792247" y="1653236"/>
                </a:cubicBezTo>
                <a:cubicBezTo>
                  <a:pt x="4787991" y="1653502"/>
                  <a:pt x="4784001" y="1653714"/>
                  <a:pt x="4780010" y="1653981"/>
                </a:cubicBezTo>
                <a:cubicBezTo>
                  <a:pt x="4782245" y="1640892"/>
                  <a:pt x="4782458" y="1628815"/>
                  <a:pt x="4767614" y="1622058"/>
                </a:cubicBezTo>
                <a:cubicBezTo>
                  <a:pt x="4765220" y="1620994"/>
                  <a:pt x="4764209" y="1616578"/>
                  <a:pt x="4762825" y="1613599"/>
                </a:cubicBezTo>
                <a:cubicBezTo>
                  <a:pt x="4760165" y="1607959"/>
                  <a:pt x="4754792" y="1608172"/>
                  <a:pt x="4749950" y="1607161"/>
                </a:cubicBezTo>
                <a:cubicBezTo>
                  <a:pt x="4748248" y="1594286"/>
                  <a:pt x="4745694" y="1581995"/>
                  <a:pt x="4733829" y="1573962"/>
                </a:cubicBezTo>
                <a:cubicBezTo>
                  <a:pt x="4731222" y="1572206"/>
                  <a:pt x="4730584" y="1567630"/>
                  <a:pt x="4728030" y="1565715"/>
                </a:cubicBezTo>
                <a:cubicBezTo>
                  <a:pt x="4718613" y="1558745"/>
                  <a:pt x="4717549" y="1549062"/>
                  <a:pt x="4717549" y="1538528"/>
                </a:cubicBezTo>
                <a:cubicBezTo>
                  <a:pt x="4717549" y="1530228"/>
                  <a:pt x="4718826" y="1521396"/>
                  <a:pt x="4711430" y="1513682"/>
                </a:cubicBezTo>
                <a:cubicBezTo>
                  <a:pt x="4706429" y="1512458"/>
                  <a:pt x="4700577" y="1511394"/>
                  <a:pt x="4694990" y="1509531"/>
                </a:cubicBezTo>
                <a:cubicBezTo>
                  <a:pt x="4692011" y="1508521"/>
                  <a:pt x="4687755" y="1506605"/>
                  <a:pt x="4687116" y="1504318"/>
                </a:cubicBezTo>
                <a:cubicBezTo>
                  <a:pt x="4684988" y="1496124"/>
                  <a:pt x="4676582" y="1496337"/>
                  <a:pt x="4672272" y="1491655"/>
                </a:cubicBezTo>
                <a:cubicBezTo>
                  <a:pt x="4667963" y="1486973"/>
                  <a:pt x="4667856" y="1478780"/>
                  <a:pt x="4659344" y="1477396"/>
                </a:cubicBezTo>
                <a:cubicBezTo>
                  <a:pt x="4657588" y="1477130"/>
                  <a:pt x="4655566" y="1474044"/>
                  <a:pt x="4654875" y="1471863"/>
                </a:cubicBezTo>
                <a:cubicBezTo>
                  <a:pt x="4652374" y="1463829"/>
                  <a:pt x="4651469" y="1454838"/>
                  <a:pt x="4643223" y="1450049"/>
                </a:cubicBezTo>
                <a:cubicBezTo>
                  <a:pt x="4634603" y="1445048"/>
                  <a:pt x="4638754" y="1431322"/>
                  <a:pt x="4627953" y="1427970"/>
                </a:cubicBezTo>
                <a:cubicBezTo>
                  <a:pt x="4623165" y="1412647"/>
                  <a:pt x="4609385" y="1402591"/>
                  <a:pt x="4604916" y="1386471"/>
                </a:cubicBezTo>
                <a:cubicBezTo>
                  <a:pt x="4601883" y="1375564"/>
                  <a:pt x="4595073" y="1364550"/>
                  <a:pt x="4587092" y="1356517"/>
                </a:cubicBezTo>
                <a:cubicBezTo>
                  <a:pt x="4580814" y="1350185"/>
                  <a:pt x="4575281" y="1342471"/>
                  <a:pt x="4567992" y="1337683"/>
                </a:cubicBezTo>
                <a:cubicBezTo>
                  <a:pt x="4556075" y="1329755"/>
                  <a:pt x="4545061" y="1321402"/>
                  <a:pt x="4536442" y="1309857"/>
                </a:cubicBezTo>
                <a:cubicBezTo>
                  <a:pt x="4531547" y="1303313"/>
                  <a:pt x="4526280" y="1295651"/>
                  <a:pt x="4519310" y="1292193"/>
                </a:cubicBezTo>
                <a:cubicBezTo>
                  <a:pt x="4504733" y="1284957"/>
                  <a:pt x="4492123" y="1274795"/>
                  <a:pt x="4481376" y="1263729"/>
                </a:cubicBezTo>
                <a:cubicBezTo>
                  <a:pt x="4470150" y="1252130"/>
                  <a:pt x="4458179" y="1241117"/>
                  <a:pt x="4447645" y="1228614"/>
                </a:cubicBezTo>
                <a:cubicBezTo>
                  <a:pt x="4437323" y="1216271"/>
                  <a:pt x="4423384" y="1206854"/>
                  <a:pt x="4411147" y="1196053"/>
                </a:cubicBezTo>
                <a:cubicBezTo>
                  <a:pt x="4401464" y="1187541"/>
                  <a:pt x="4387896" y="1182806"/>
                  <a:pt x="4375447" y="1178124"/>
                </a:cubicBezTo>
                <a:cubicBezTo>
                  <a:pt x="4365232" y="1174293"/>
                  <a:pt x="4356134" y="1167589"/>
                  <a:pt x="4352569" y="1159236"/>
                </a:cubicBezTo>
                <a:cubicBezTo>
                  <a:pt x="4347674" y="1147851"/>
                  <a:pt x="4333043" y="1144605"/>
                  <a:pt x="4332245" y="1131198"/>
                </a:cubicBezTo>
                <a:cubicBezTo>
                  <a:pt x="4326073" y="1126888"/>
                  <a:pt x="4320168" y="1121940"/>
                  <a:pt x="4313571" y="1118482"/>
                </a:cubicBezTo>
                <a:cubicBezTo>
                  <a:pt x="4308410" y="1115769"/>
                  <a:pt x="4302185" y="1115183"/>
                  <a:pt x="4296598" y="1113108"/>
                </a:cubicBezTo>
                <a:cubicBezTo>
                  <a:pt x="4293566" y="1111991"/>
                  <a:pt x="4289150" y="1110448"/>
                  <a:pt x="4288405" y="1108107"/>
                </a:cubicBezTo>
                <a:cubicBezTo>
                  <a:pt x="4285053" y="1097998"/>
                  <a:pt x="4270954" y="1096775"/>
                  <a:pt x="4270103" y="1085017"/>
                </a:cubicBezTo>
                <a:cubicBezTo>
                  <a:pt x="4259036" y="1082888"/>
                  <a:pt x="4257866" y="1070013"/>
                  <a:pt x="4248874" y="1065544"/>
                </a:cubicBezTo>
                <a:cubicBezTo>
                  <a:pt x="4245948" y="1064107"/>
                  <a:pt x="4242330" y="1063097"/>
                  <a:pt x="4240362" y="1060756"/>
                </a:cubicBezTo>
                <a:cubicBezTo>
                  <a:pt x="4235201" y="1054637"/>
                  <a:pt x="4230785" y="1047933"/>
                  <a:pt x="4226422" y="1041921"/>
                </a:cubicBezTo>
                <a:cubicBezTo>
                  <a:pt x="4230679" y="1034739"/>
                  <a:pt x="4235733" y="1035696"/>
                  <a:pt x="4240362" y="1038250"/>
                </a:cubicBezTo>
                <a:cubicBezTo>
                  <a:pt x="4246267" y="1041496"/>
                  <a:pt x="4251428" y="1047614"/>
                  <a:pt x="4257600" y="1048731"/>
                </a:cubicBezTo>
                <a:cubicBezTo>
                  <a:pt x="4273721" y="1051711"/>
                  <a:pt x="4283563" y="1068364"/>
                  <a:pt x="4300961" y="1067566"/>
                </a:cubicBezTo>
                <a:cubicBezTo>
                  <a:pt x="4307027" y="1080867"/>
                  <a:pt x="4322190" y="1079962"/>
                  <a:pt x="4332564" y="1086879"/>
                </a:cubicBezTo>
                <a:cubicBezTo>
                  <a:pt x="4334746" y="1096083"/>
                  <a:pt x="4336874" y="1104862"/>
                  <a:pt x="4339055" y="1113960"/>
                </a:cubicBezTo>
                <a:cubicBezTo>
                  <a:pt x="4366030" y="1112630"/>
                  <a:pt x="4384225" y="1125452"/>
                  <a:pt x="4401038" y="1143594"/>
                </a:cubicBezTo>
                <a:cubicBezTo>
                  <a:pt x="4416999" y="1160779"/>
                  <a:pt x="4429077" y="1181050"/>
                  <a:pt x="4446847" y="1196958"/>
                </a:cubicBezTo>
                <a:cubicBezTo>
                  <a:pt x="4460467" y="1209142"/>
                  <a:pt x="4472917" y="1222177"/>
                  <a:pt x="4488346" y="1228667"/>
                </a:cubicBezTo>
                <a:cubicBezTo>
                  <a:pt x="4493773" y="1237127"/>
                  <a:pt x="4496752" y="1246384"/>
                  <a:pt x="4503083" y="1250853"/>
                </a:cubicBezTo>
                <a:cubicBezTo>
                  <a:pt x="4519630" y="1262612"/>
                  <a:pt x="4533569" y="1277083"/>
                  <a:pt x="4548679" y="1290331"/>
                </a:cubicBezTo>
                <a:cubicBezTo>
                  <a:pt x="4567247" y="1306611"/>
                  <a:pt x="4582730" y="1326137"/>
                  <a:pt x="4602575" y="1341088"/>
                </a:cubicBezTo>
                <a:cubicBezTo>
                  <a:pt x="4613109" y="1359283"/>
                  <a:pt x="4630135" y="1372212"/>
                  <a:pt x="4641574" y="1389929"/>
                </a:cubicBezTo>
                <a:cubicBezTo>
                  <a:pt x="4646628" y="1397803"/>
                  <a:pt x="4652640" y="1406475"/>
                  <a:pt x="4660088" y="1412647"/>
                </a:cubicBezTo>
                <a:cubicBezTo>
                  <a:pt x="4675464" y="1425363"/>
                  <a:pt x="4685946" y="1442122"/>
                  <a:pt x="4698555" y="1457072"/>
                </a:cubicBezTo>
                <a:cubicBezTo>
                  <a:pt x="4706642" y="1466596"/>
                  <a:pt x="4711164" y="1479418"/>
                  <a:pt x="4719996" y="1488037"/>
                </a:cubicBezTo>
                <a:cubicBezTo>
                  <a:pt x="4729147" y="1496975"/>
                  <a:pt x="4733031" y="1509000"/>
                  <a:pt x="4741810" y="1517885"/>
                </a:cubicBezTo>
                <a:cubicBezTo>
                  <a:pt x="4750482" y="1526663"/>
                  <a:pt x="4752663" y="1540443"/>
                  <a:pt x="4763677" y="1547679"/>
                </a:cubicBezTo>
                <a:cubicBezTo>
                  <a:pt x="4766869" y="1561991"/>
                  <a:pt x="4782458" y="1569705"/>
                  <a:pt x="4783575" y="1585081"/>
                </a:cubicBezTo>
                <a:cubicBezTo>
                  <a:pt x="4795440" y="1589763"/>
                  <a:pt x="4795226" y="1602692"/>
                  <a:pt x="4801398" y="1611311"/>
                </a:cubicBezTo>
                <a:cubicBezTo>
                  <a:pt x="4801877" y="1612002"/>
                  <a:pt x="4802090" y="1613013"/>
                  <a:pt x="4802728" y="1613439"/>
                </a:cubicBezTo>
                <a:cubicBezTo>
                  <a:pt x="4810656" y="1619345"/>
                  <a:pt x="4810603" y="1631422"/>
                  <a:pt x="4817360" y="1636317"/>
                </a:cubicBezTo>
                <a:cubicBezTo>
                  <a:pt x="4827043" y="1643340"/>
                  <a:pt x="4827255" y="1653448"/>
                  <a:pt x="4831352" y="1662333"/>
                </a:cubicBezTo>
                <a:cubicBezTo>
                  <a:pt x="4832363" y="1664568"/>
                  <a:pt x="4833746" y="1666749"/>
                  <a:pt x="4835289" y="1668612"/>
                </a:cubicBezTo>
                <a:cubicBezTo>
                  <a:pt x="4845504" y="1680955"/>
                  <a:pt x="4847792" y="1697874"/>
                  <a:pt x="4858805" y="1709738"/>
                </a:cubicBezTo>
                <a:cubicBezTo>
                  <a:pt x="4861785" y="1727508"/>
                  <a:pt x="4878597" y="1739426"/>
                  <a:pt x="4879289" y="1758207"/>
                </a:cubicBezTo>
                <a:cubicBezTo>
                  <a:pt x="4879342" y="1759644"/>
                  <a:pt x="4880619" y="1761719"/>
                  <a:pt x="4881896" y="1762357"/>
                </a:cubicBezTo>
                <a:cubicBezTo>
                  <a:pt x="4891100" y="1766826"/>
                  <a:pt x="4892377" y="1775924"/>
                  <a:pt x="4892803" y="1784011"/>
                </a:cubicBezTo>
                <a:cubicBezTo>
                  <a:pt x="4893282" y="1793482"/>
                  <a:pt x="4902220" y="1795663"/>
                  <a:pt x="4905146" y="1802207"/>
                </a:cubicBezTo>
                <a:cubicBezTo>
                  <a:pt x="4908551" y="1809815"/>
                  <a:pt x="4910041" y="1818221"/>
                  <a:pt x="4912435" y="1826255"/>
                </a:cubicBezTo>
                <a:cubicBezTo>
                  <a:pt x="4912648" y="1826947"/>
                  <a:pt x="4913659" y="1827479"/>
                  <a:pt x="4914404" y="1827798"/>
                </a:cubicBezTo>
                <a:cubicBezTo>
                  <a:pt x="4922118" y="1831044"/>
                  <a:pt x="4921746" y="1838332"/>
                  <a:pt x="4923395" y="1844877"/>
                </a:cubicBezTo>
                <a:cubicBezTo>
                  <a:pt x="4924779" y="1850463"/>
                  <a:pt x="4925523" y="1857965"/>
                  <a:pt x="4929354" y="1860785"/>
                </a:cubicBezTo>
                <a:cubicBezTo>
                  <a:pt x="4936590" y="1866105"/>
                  <a:pt x="4937494" y="1873234"/>
                  <a:pt x="4939569" y="1880417"/>
                </a:cubicBezTo>
                <a:cubicBezTo>
                  <a:pt x="4940740" y="1884407"/>
                  <a:pt x="4940793" y="1889674"/>
                  <a:pt x="4943453" y="1892175"/>
                </a:cubicBezTo>
                <a:cubicBezTo>
                  <a:pt x="4952232" y="1900475"/>
                  <a:pt x="4954253" y="1911009"/>
                  <a:pt x="4956116" y="1922022"/>
                </a:cubicBezTo>
                <a:cubicBezTo>
                  <a:pt x="4956967" y="1926917"/>
                  <a:pt x="4958138" y="1933355"/>
                  <a:pt x="4961542" y="1935962"/>
                </a:cubicBezTo>
                <a:cubicBezTo>
                  <a:pt x="4970960" y="1943198"/>
                  <a:pt x="4969895" y="1953998"/>
                  <a:pt x="4973513" y="1963202"/>
                </a:cubicBezTo>
                <a:cubicBezTo>
                  <a:pt x="4977184" y="1972460"/>
                  <a:pt x="4982611" y="1980972"/>
                  <a:pt x="4986814" y="1990070"/>
                </a:cubicBezTo>
                <a:cubicBezTo>
                  <a:pt x="4988198" y="1993050"/>
                  <a:pt x="4987878" y="1996774"/>
                  <a:pt x="4988783" y="2000019"/>
                </a:cubicBezTo>
                <a:cubicBezTo>
                  <a:pt x="4989900" y="2004116"/>
                  <a:pt x="4990273" y="2009171"/>
                  <a:pt x="4992933" y="2011937"/>
                </a:cubicBezTo>
                <a:cubicBezTo>
                  <a:pt x="5003308" y="2022738"/>
                  <a:pt x="5003946" y="2036251"/>
                  <a:pt x="5005329" y="2049765"/>
                </a:cubicBezTo>
                <a:cubicBezTo>
                  <a:pt x="5005755" y="2053968"/>
                  <a:pt x="5005649" y="2058757"/>
                  <a:pt x="5007670" y="2062215"/>
                </a:cubicBezTo>
                <a:cubicBezTo>
                  <a:pt x="5017407" y="2079027"/>
                  <a:pt x="5018896" y="2097649"/>
                  <a:pt x="5020333" y="2116324"/>
                </a:cubicBezTo>
                <a:cubicBezTo>
                  <a:pt x="5020865" y="2123187"/>
                  <a:pt x="5021929" y="2129625"/>
                  <a:pt x="5028633" y="2133934"/>
                </a:cubicBezTo>
                <a:cubicBezTo>
                  <a:pt x="5031133" y="2135530"/>
                  <a:pt x="5032570" y="2139201"/>
                  <a:pt x="5034007" y="2142181"/>
                </a:cubicBezTo>
                <a:cubicBezTo>
                  <a:pt x="5038582" y="2152023"/>
                  <a:pt x="5042944" y="2161973"/>
                  <a:pt x="5048105" y="2173571"/>
                </a:cubicBezTo>
                <a:cubicBezTo>
                  <a:pt x="5039912" y="2183893"/>
                  <a:pt x="5033953" y="2196874"/>
                  <a:pt x="5037145" y="2212091"/>
                </a:cubicBezTo>
                <a:cubicBezTo>
                  <a:pt x="5037997" y="2216028"/>
                  <a:pt x="5039167" y="2221614"/>
                  <a:pt x="5041934" y="2223051"/>
                </a:cubicBezTo>
                <a:cubicBezTo>
                  <a:pt x="5049063" y="2226775"/>
                  <a:pt x="5051670" y="2232042"/>
                  <a:pt x="5051510" y="2239384"/>
                </a:cubicBezTo>
                <a:cubicBezTo>
                  <a:pt x="5051351" y="2248482"/>
                  <a:pt x="5054011" y="2255239"/>
                  <a:pt x="5062949" y="2260028"/>
                </a:cubicBezTo>
                <a:cubicBezTo>
                  <a:pt x="5068908" y="2263220"/>
                  <a:pt x="5068961" y="2270881"/>
                  <a:pt x="5062577" y="2274712"/>
                </a:cubicBezTo>
                <a:cubicBezTo>
                  <a:pt x="5049701" y="2282480"/>
                  <a:pt x="5051936" y="2292003"/>
                  <a:pt x="5055714" y="2303602"/>
                </a:cubicBezTo>
                <a:cubicBezTo>
                  <a:pt x="5072526" y="2306262"/>
                  <a:pt x="5086678" y="2312487"/>
                  <a:pt x="5095723" y="2327757"/>
                </a:cubicBezTo>
                <a:cubicBezTo>
                  <a:pt x="5096362" y="2338238"/>
                  <a:pt x="5096415" y="2349357"/>
                  <a:pt x="5097958" y="2360264"/>
                </a:cubicBezTo>
                <a:cubicBezTo>
                  <a:pt x="5099075" y="2368564"/>
                  <a:pt x="5100086" y="2378034"/>
                  <a:pt x="5104661" y="2384419"/>
                </a:cubicBezTo>
                <a:cubicBezTo>
                  <a:pt x="5112323" y="2395059"/>
                  <a:pt x="5113014" y="2406392"/>
                  <a:pt x="5113121" y="2418256"/>
                </a:cubicBezTo>
                <a:cubicBezTo>
                  <a:pt x="5113174" y="2426716"/>
                  <a:pt x="5112429" y="2435176"/>
                  <a:pt x="5111897" y="2447040"/>
                </a:cubicBezTo>
                <a:cubicBezTo>
                  <a:pt x="5113174" y="2447785"/>
                  <a:pt x="5116207" y="2449381"/>
                  <a:pt x="5119026" y="2451296"/>
                </a:cubicBezTo>
                <a:cubicBezTo>
                  <a:pt x="5126528" y="2456510"/>
                  <a:pt x="5129667" y="2464438"/>
                  <a:pt x="5130731" y="2472950"/>
                </a:cubicBezTo>
                <a:cubicBezTo>
                  <a:pt x="5131051" y="2475557"/>
                  <a:pt x="5128763" y="2479867"/>
                  <a:pt x="5126475" y="2481037"/>
                </a:cubicBezTo>
                <a:cubicBezTo>
                  <a:pt x="5124187" y="2482208"/>
                  <a:pt x="5120037" y="2481037"/>
                  <a:pt x="5117430" y="2479601"/>
                </a:cubicBezTo>
                <a:cubicBezTo>
                  <a:pt x="5115568" y="2478590"/>
                  <a:pt x="5114717" y="2475504"/>
                  <a:pt x="5113653" y="2473216"/>
                </a:cubicBezTo>
                <a:cubicBezTo>
                  <a:pt x="5111578" y="2468853"/>
                  <a:pt x="5108705" y="2466512"/>
                  <a:pt x="5102746" y="2469279"/>
                </a:cubicBezTo>
                <a:cubicBezTo>
                  <a:pt x="5094925" y="2487422"/>
                  <a:pt x="5099660" y="2506894"/>
                  <a:pt x="5099075" y="2524558"/>
                </a:cubicBezTo>
                <a:cubicBezTo>
                  <a:pt x="5104236" y="2532220"/>
                  <a:pt x="5114131" y="2533603"/>
                  <a:pt x="5113813" y="2543339"/>
                </a:cubicBezTo>
                <a:cubicBezTo>
                  <a:pt x="5113440" y="2555576"/>
                  <a:pt x="5121474" y="2563184"/>
                  <a:pt x="5129295" y="2570952"/>
                </a:cubicBezTo>
                <a:cubicBezTo>
                  <a:pt x="5133391" y="2575049"/>
                  <a:pt x="5136903" y="2579731"/>
                  <a:pt x="5142490" y="2586222"/>
                </a:cubicBezTo>
                <a:cubicBezTo>
                  <a:pt x="5125357" y="2598831"/>
                  <a:pt x="5127326" y="2616814"/>
                  <a:pt x="5130039" y="2636659"/>
                </a:cubicBezTo>
                <a:cubicBezTo>
                  <a:pt x="5118760" y="2637776"/>
                  <a:pt x="5118282" y="2650226"/>
                  <a:pt x="5110993" y="2654642"/>
                </a:cubicBezTo>
                <a:cubicBezTo>
                  <a:pt x="5099607" y="2661559"/>
                  <a:pt x="5098170" y="2671508"/>
                  <a:pt x="5097000" y="2682627"/>
                </a:cubicBezTo>
                <a:cubicBezTo>
                  <a:pt x="5096308" y="2689278"/>
                  <a:pt x="5097000" y="2697525"/>
                  <a:pt x="5093435" y="2702207"/>
                </a:cubicBezTo>
                <a:cubicBezTo>
                  <a:pt x="5084124" y="2714390"/>
                  <a:pt x="5085508" y="2727372"/>
                  <a:pt x="5085880" y="2741045"/>
                </a:cubicBezTo>
                <a:cubicBezTo>
                  <a:pt x="5086519" y="2763976"/>
                  <a:pt x="5087370" y="2787067"/>
                  <a:pt x="5085508" y="2809892"/>
                </a:cubicBezTo>
                <a:cubicBezTo>
                  <a:pt x="5083220" y="2838728"/>
                  <a:pt x="5079762" y="2867405"/>
                  <a:pt x="5083220" y="2896454"/>
                </a:cubicBezTo>
                <a:cubicBezTo>
                  <a:pt x="5084018" y="2902999"/>
                  <a:pt x="5082422" y="2909968"/>
                  <a:pt x="5081252" y="2916619"/>
                </a:cubicBezTo>
                <a:cubicBezTo>
                  <a:pt x="5080719" y="2919704"/>
                  <a:pt x="5079230" y="2923801"/>
                  <a:pt x="5076889" y="2925131"/>
                </a:cubicBezTo>
                <a:cubicBezTo>
                  <a:pt x="5067738" y="2930345"/>
                  <a:pt x="5068163" y="2938698"/>
                  <a:pt x="5067897" y="2947317"/>
                </a:cubicBezTo>
                <a:cubicBezTo>
                  <a:pt x="5067259" y="2971153"/>
                  <a:pt x="5066567" y="2994935"/>
                  <a:pt x="5065184" y="3018717"/>
                </a:cubicBezTo>
                <a:cubicBezTo>
                  <a:pt x="5064652" y="3027922"/>
                  <a:pt x="5064120" y="3038030"/>
                  <a:pt x="5060076" y="3045958"/>
                </a:cubicBezTo>
                <a:cubicBezTo>
                  <a:pt x="5054437" y="3057131"/>
                  <a:pt x="5052787" y="3068356"/>
                  <a:pt x="5052149" y="3080274"/>
                </a:cubicBezTo>
                <a:cubicBezTo>
                  <a:pt x="5051510" y="3092192"/>
                  <a:pt x="5050713" y="3104056"/>
                  <a:pt x="5049595" y="3115921"/>
                </a:cubicBezTo>
                <a:cubicBezTo>
                  <a:pt x="5049116" y="3120922"/>
                  <a:pt x="5049116" y="3127094"/>
                  <a:pt x="5046296" y="3130605"/>
                </a:cubicBezTo>
                <a:cubicBezTo>
                  <a:pt x="5035709" y="3143694"/>
                  <a:pt x="5036667" y="3159176"/>
                  <a:pt x="5035230" y="3174286"/>
                </a:cubicBezTo>
                <a:cubicBezTo>
                  <a:pt x="5034485" y="3181841"/>
                  <a:pt x="5035124" y="3190779"/>
                  <a:pt x="5031240" y="3196472"/>
                </a:cubicBezTo>
                <a:cubicBezTo>
                  <a:pt x="5021982" y="3210039"/>
                  <a:pt x="5021291" y="3224936"/>
                  <a:pt x="5019748" y="3240153"/>
                </a:cubicBezTo>
                <a:cubicBezTo>
                  <a:pt x="5018737" y="3250155"/>
                  <a:pt x="5017992" y="3261168"/>
                  <a:pt x="5013310" y="3269681"/>
                </a:cubicBezTo>
                <a:cubicBezTo>
                  <a:pt x="5007245" y="3280641"/>
                  <a:pt x="5005489" y="3291707"/>
                  <a:pt x="5004106" y="3303518"/>
                </a:cubicBezTo>
                <a:cubicBezTo>
                  <a:pt x="5002935" y="3313574"/>
                  <a:pt x="5002882" y="3324906"/>
                  <a:pt x="4997987" y="3333153"/>
                </a:cubicBezTo>
                <a:cubicBezTo>
                  <a:pt x="4990698" y="3345603"/>
                  <a:pt x="4989528" y="3358531"/>
                  <a:pt x="4987559" y="3371886"/>
                </a:cubicBezTo>
                <a:cubicBezTo>
                  <a:pt x="4986123" y="3381835"/>
                  <a:pt x="4984633" y="3392476"/>
                  <a:pt x="4979898" y="3401095"/>
                </a:cubicBezTo>
                <a:cubicBezTo>
                  <a:pt x="4976067" y="3408118"/>
                  <a:pt x="4973832" y="3415034"/>
                  <a:pt x="4972875" y="3422483"/>
                </a:cubicBezTo>
                <a:cubicBezTo>
                  <a:pt x="4970747" y="3439348"/>
                  <a:pt x="4970161" y="3456427"/>
                  <a:pt x="4959734" y="3471111"/>
                </a:cubicBezTo>
                <a:cubicBezTo>
                  <a:pt x="4957925" y="3473665"/>
                  <a:pt x="4957978" y="3477602"/>
                  <a:pt x="4957339" y="3480954"/>
                </a:cubicBezTo>
                <a:cubicBezTo>
                  <a:pt x="4953668" y="3500799"/>
                  <a:pt x="4954253" y="3521549"/>
                  <a:pt x="4942602" y="3539691"/>
                </a:cubicBezTo>
                <a:cubicBezTo>
                  <a:pt x="4939250" y="3544905"/>
                  <a:pt x="4940048" y="3552886"/>
                  <a:pt x="4939250" y="3559589"/>
                </a:cubicBezTo>
                <a:cubicBezTo>
                  <a:pt x="4938452" y="3566346"/>
                  <a:pt x="4938611" y="3573210"/>
                  <a:pt x="4937441" y="3579913"/>
                </a:cubicBezTo>
                <a:cubicBezTo>
                  <a:pt x="4936590" y="3584755"/>
                  <a:pt x="4935579" y="3590448"/>
                  <a:pt x="4932493" y="3593800"/>
                </a:cubicBezTo>
                <a:cubicBezTo>
                  <a:pt x="4925364" y="3601461"/>
                  <a:pt x="4924672" y="3610559"/>
                  <a:pt x="4924246" y="3619870"/>
                </a:cubicBezTo>
                <a:cubicBezTo>
                  <a:pt x="4923342" y="3641098"/>
                  <a:pt x="4922810" y="3662380"/>
                  <a:pt x="4921852" y="3683608"/>
                </a:cubicBezTo>
                <a:cubicBezTo>
                  <a:pt x="4921533" y="3690312"/>
                  <a:pt x="4922703" y="3699250"/>
                  <a:pt x="4918979" y="3703294"/>
                </a:cubicBezTo>
                <a:cubicBezTo>
                  <a:pt x="4908338" y="3714785"/>
                  <a:pt x="4910201" y="3728512"/>
                  <a:pt x="4908392" y="3741707"/>
                </a:cubicBezTo>
                <a:cubicBezTo>
                  <a:pt x="4907221" y="3750113"/>
                  <a:pt x="4909083" y="3760967"/>
                  <a:pt x="4904455" y="3766393"/>
                </a:cubicBezTo>
                <a:cubicBezTo>
                  <a:pt x="4894080" y="3778577"/>
                  <a:pt x="4893441" y="3792676"/>
                  <a:pt x="4890781" y="3806722"/>
                </a:cubicBezTo>
                <a:cubicBezTo>
                  <a:pt x="4890143" y="3810021"/>
                  <a:pt x="4889664" y="3814224"/>
                  <a:pt x="4887482" y="3816139"/>
                </a:cubicBezTo>
                <a:cubicBezTo>
                  <a:pt x="4879076" y="3823588"/>
                  <a:pt x="4877746" y="3833537"/>
                  <a:pt x="4875937" y="3843593"/>
                </a:cubicBezTo>
                <a:cubicBezTo>
                  <a:pt x="4875086" y="3848541"/>
                  <a:pt x="4874235" y="3854499"/>
                  <a:pt x="4871095" y="3857851"/>
                </a:cubicBezTo>
                <a:cubicBezTo>
                  <a:pt x="4862955" y="3866470"/>
                  <a:pt x="4863009" y="3878228"/>
                  <a:pt x="4857848" y="3887592"/>
                </a:cubicBezTo>
                <a:cubicBezTo>
                  <a:pt x="4849548" y="3902543"/>
                  <a:pt x="4845132" y="3918663"/>
                  <a:pt x="4838854" y="3934199"/>
                </a:cubicBezTo>
                <a:cubicBezTo>
                  <a:pt x="4834172" y="3945904"/>
                  <a:pt x="4827947" y="3956811"/>
                  <a:pt x="4826191" y="3969580"/>
                </a:cubicBezTo>
                <a:cubicBezTo>
                  <a:pt x="4825872" y="3971974"/>
                  <a:pt x="4824861" y="3975007"/>
                  <a:pt x="4823106" y="3976337"/>
                </a:cubicBezTo>
                <a:cubicBezTo>
                  <a:pt x="4813742" y="3983466"/>
                  <a:pt x="4813954" y="3994000"/>
                  <a:pt x="4812624" y="4004003"/>
                </a:cubicBezTo>
                <a:cubicBezTo>
                  <a:pt x="4811401" y="4013207"/>
                  <a:pt x="4811135" y="4022837"/>
                  <a:pt x="4800707" y="4027359"/>
                </a:cubicBezTo>
                <a:cubicBezTo>
                  <a:pt x="4795226" y="4041192"/>
                  <a:pt x="4778733" y="4048481"/>
                  <a:pt x="4778254" y="4065294"/>
                </a:cubicBezTo>
                <a:cubicBezTo>
                  <a:pt x="4778201" y="4066784"/>
                  <a:pt x="4777084" y="4068805"/>
                  <a:pt x="4775860" y="4069497"/>
                </a:cubicBezTo>
                <a:cubicBezTo>
                  <a:pt x="4769742" y="4073115"/>
                  <a:pt x="4765964" y="4077690"/>
                  <a:pt x="4764209" y="4085086"/>
                </a:cubicBezTo>
                <a:cubicBezTo>
                  <a:pt x="4762506" y="4092481"/>
                  <a:pt x="4751865" y="4092534"/>
                  <a:pt x="4749205" y="4101313"/>
                </a:cubicBezTo>
                <a:cubicBezTo>
                  <a:pt x="4747343" y="4107591"/>
                  <a:pt x="4739416" y="4106580"/>
                  <a:pt x="4733563" y="4104239"/>
                </a:cubicBezTo>
                <a:cubicBezTo>
                  <a:pt x="4728243" y="4102111"/>
                  <a:pt x="4725263" y="4098014"/>
                  <a:pt x="4726540" y="4092215"/>
                </a:cubicBezTo>
                <a:cubicBezTo>
                  <a:pt x="4729520" y="4078116"/>
                  <a:pt x="4732712" y="4064017"/>
                  <a:pt x="4736170" y="4050024"/>
                </a:cubicBezTo>
                <a:cubicBezTo>
                  <a:pt x="4736702" y="4047790"/>
                  <a:pt x="4738458" y="4045183"/>
                  <a:pt x="4740426" y="4044012"/>
                </a:cubicBezTo>
                <a:cubicBezTo>
                  <a:pt x="4748141" y="4039383"/>
                  <a:pt x="4748673" y="4031509"/>
                  <a:pt x="4749844" y="4024061"/>
                </a:cubicBezTo>
                <a:cubicBezTo>
                  <a:pt x="4751759" y="4012356"/>
                  <a:pt x="4753674" y="4000810"/>
                  <a:pt x="4751067" y="3988680"/>
                </a:cubicBezTo>
                <a:cubicBezTo>
                  <a:pt x="4749045" y="3979316"/>
                  <a:pt x="4752291" y="3971070"/>
                  <a:pt x="4760112" y="3963727"/>
                </a:cubicBezTo>
                <a:cubicBezTo>
                  <a:pt x="4774371" y="3950320"/>
                  <a:pt x="4772881" y="3937711"/>
                  <a:pt x="4757664" y="3926325"/>
                </a:cubicBezTo>
                <a:cubicBezTo>
                  <a:pt x="4755217" y="3924463"/>
                  <a:pt x="4753195" y="3922015"/>
                  <a:pt x="4750535" y="3919408"/>
                </a:cubicBezTo>
                <a:cubicBezTo>
                  <a:pt x="4758250" y="3908395"/>
                  <a:pt x="4769795" y="3904032"/>
                  <a:pt x="4779265" y="3895998"/>
                </a:cubicBezTo>
                <a:cubicBezTo>
                  <a:pt x="4779532" y="3890306"/>
                  <a:pt x="4779851" y="3884453"/>
                  <a:pt x="4780170" y="3878548"/>
                </a:cubicBezTo>
                <a:cubicBezTo>
                  <a:pt x="4780808" y="3865992"/>
                  <a:pt x="4779265" y="3852850"/>
                  <a:pt x="4791289" y="3843752"/>
                </a:cubicBezTo>
                <a:cubicBezTo>
                  <a:pt x="4793045" y="3842422"/>
                  <a:pt x="4794163" y="3839177"/>
                  <a:pt x="4794109" y="3836836"/>
                </a:cubicBezTo>
                <a:cubicBezTo>
                  <a:pt x="4793737" y="3817682"/>
                  <a:pt x="4809911" y="3805658"/>
                  <a:pt x="4814646" y="3788792"/>
                </a:cubicBezTo>
                <a:cubicBezTo>
                  <a:pt x="4830980" y="3774161"/>
                  <a:pt x="4829809" y="3753518"/>
                  <a:pt x="4832523" y="3734524"/>
                </a:cubicBezTo>
                <a:cubicBezTo>
                  <a:pt x="4833533" y="3727448"/>
                  <a:pt x="4830661" y="3719680"/>
                  <a:pt x="4828745" y="3712392"/>
                </a:cubicBezTo>
                <a:cubicBezTo>
                  <a:pt x="4827734" y="3708614"/>
                  <a:pt x="4819435" y="3706911"/>
                  <a:pt x="4817998" y="3709997"/>
                </a:cubicBezTo>
                <a:cubicBezTo>
                  <a:pt x="4811560" y="3723511"/>
                  <a:pt x="4797408" y="3732715"/>
                  <a:pt x="4796450" y="3749475"/>
                </a:cubicBezTo>
                <a:cubicBezTo>
                  <a:pt x="4796131" y="3755221"/>
                  <a:pt x="4795067" y="3763095"/>
                  <a:pt x="4791289" y="3765968"/>
                </a:cubicBezTo>
                <a:cubicBezTo>
                  <a:pt x="4782670" y="3772565"/>
                  <a:pt x="4781819" y="3781504"/>
                  <a:pt x="4779425" y="3790389"/>
                </a:cubicBezTo>
                <a:cubicBezTo>
                  <a:pt x="4778574" y="3793581"/>
                  <a:pt x="4777988" y="3798369"/>
                  <a:pt x="4775860" y="3799433"/>
                </a:cubicBezTo>
                <a:cubicBezTo>
                  <a:pt x="4765539" y="3804434"/>
                  <a:pt x="4766124" y="3814437"/>
                  <a:pt x="4763411" y="3823056"/>
                </a:cubicBezTo>
                <a:cubicBezTo>
                  <a:pt x="4762453" y="3826195"/>
                  <a:pt x="4761283" y="3830771"/>
                  <a:pt x="4758995" y="3831675"/>
                </a:cubicBezTo>
                <a:cubicBezTo>
                  <a:pt x="4749684" y="3835399"/>
                  <a:pt x="4751067" y="3844018"/>
                  <a:pt x="4748939" y="3850988"/>
                </a:cubicBezTo>
                <a:cubicBezTo>
                  <a:pt x="4747715" y="3854978"/>
                  <a:pt x="4747609" y="3860245"/>
                  <a:pt x="4744949" y="3862746"/>
                </a:cubicBezTo>
                <a:cubicBezTo>
                  <a:pt x="4732925" y="3874132"/>
                  <a:pt x="4726913" y="3891370"/>
                  <a:pt x="4711058" y="3898712"/>
                </a:cubicBezTo>
                <a:cubicBezTo>
                  <a:pt x="4704514" y="3901745"/>
                  <a:pt x="4701694" y="3906692"/>
                  <a:pt x="4701428" y="3912492"/>
                </a:cubicBezTo>
                <a:cubicBezTo>
                  <a:pt x="4700896" y="3924782"/>
                  <a:pt x="4692490" y="3932497"/>
                  <a:pt x="4685733" y="3940690"/>
                </a:cubicBezTo>
                <a:cubicBezTo>
                  <a:pt x="4679667" y="3948032"/>
                  <a:pt x="4668495" y="3950639"/>
                  <a:pt x="4665036" y="3961014"/>
                </a:cubicBezTo>
                <a:cubicBezTo>
                  <a:pt x="4650831" y="3967079"/>
                  <a:pt x="4647373" y="3982242"/>
                  <a:pt x="4638913" y="3993043"/>
                </a:cubicBezTo>
                <a:cubicBezTo>
                  <a:pt x="4634018" y="3999268"/>
                  <a:pt x="4628592" y="4006131"/>
                  <a:pt x="4625080" y="4012781"/>
                </a:cubicBezTo>
                <a:cubicBezTo>
                  <a:pt x="4620824" y="4020868"/>
                  <a:pt x="4613109" y="4024380"/>
                  <a:pt x="4608906" y="4030924"/>
                </a:cubicBezTo>
                <a:cubicBezTo>
                  <a:pt x="4600447" y="4044012"/>
                  <a:pt x="4589540" y="4041352"/>
                  <a:pt x="4578207" y="4040022"/>
                </a:cubicBezTo>
                <a:cubicBezTo>
                  <a:pt x="4574430" y="4023529"/>
                  <a:pt x="4573419" y="4015495"/>
                  <a:pt x="4578580" y="4012728"/>
                </a:cubicBezTo>
                <a:cubicBezTo>
                  <a:pt x="4587252" y="4008099"/>
                  <a:pt x="4590072" y="3998310"/>
                  <a:pt x="4598052" y="3994000"/>
                </a:cubicBezTo>
                <a:cubicBezTo>
                  <a:pt x="4603160" y="3991234"/>
                  <a:pt x="4605661" y="3987988"/>
                  <a:pt x="4606565" y="3982508"/>
                </a:cubicBezTo>
                <a:cubicBezTo>
                  <a:pt x="4607682" y="3975752"/>
                  <a:pt x="4609172" y="3968516"/>
                  <a:pt x="4615769" y="3965057"/>
                </a:cubicBezTo>
                <a:cubicBezTo>
                  <a:pt x="4631465" y="3956811"/>
                  <a:pt x="4635934" y="3943137"/>
                  <a:pt x="4635934" y="3926751"/>
                </a:cubicBezTo>
                <a:cubicBezTo>
                  <a:pt x="4635934" y="3923452"/>
                  <a:pt x="4637051" y="3920100"/>
                  <a:pt x="4637583" y="3917227"/>
                </a:cubicBezTo>
                <a:cubicBezTo>
                  <a:pt x="4646415" y="3911374"/>
                  <a:pt x="4655460" y="3906692"/>
                  <a:pt x="4662855" y="3900148"/>
                </a:cubicBezTo>
                <a:cubicBezTo>
                  <a:pt x="4671474" y="3892487"/>
                  <a:pt x="4678816" y="3882964"/>
                  <a:pt x="4682594" y="3872004"/>
                </a:cubicBezTo>
                <a:cubicBezTo>
                  <a:pt x="4686158" y="3861682"/>
                  <a:pt x="4687276" y="3850775"/>
                  <a:pt x="4695097" y="3841997"/>
                </a:cubicBezTo>
                <a:cubicBezTo>
                  <a:pt x="4698182" y="3838485"/>
                  <a:pt x="4699672" y="3832633"/>
                  <a:pt x="4699991" y="3827738"/>
                </a:cubicBezTo>
                <a:cubicBezTo>
                  <a:pt x="4701056" y="3809542"/>
                  <a:pt x="4713079" y="3797677"/>
                  <a:pt x="4724093" y="3785600"/>
                </a:cubicBezTo>
                <a:cubicBezTo>
                  <a:pt x="4743512" y="3764212"/>
                  <a:pt x="4755590" y="3746069"/>
                  <a:pt x="4767614" y="3716595"/>
                </a:cubicBezTo>
                <a:cubicBezTo>
                  <a:pt x="4768252" y="3715052"/>
                  <a:pt x="4768678" y="3712977"/>
                  <a:pt x="4769902" y="3712125"/>
                </a:cubicBezTo>
                <a:cubicBezTo>
                  <a:pt x="4779425" y="3705635"/>
                  <a:pt x="4780010" y="3695206"/>
                  <a:pt x="4782245" y="3685417"/>
                </a:cubicBezTo>
                <a:cubicBezTo>
                  <a:pt x="4782777" y="3682970"/>
                  <a:pt x="4783469" y="3679245"/>
                  <a:pt x="4785065" y="3678607"/>
                </a:cubicBezTo>
                <a:cubicBezTo>
                  <a:pt x="4796131" y="3674297"/>
                  <a:pt x="4795120" y="3663922"/>
                  <a:pt x="4797674" y="3655303"/>
                </a:cubicBezTo>
                <a:cubicBezTo>
                  <a:pt x="4798632" y="3652111"/>
                  <a:pt x="4799377" y="3647536"/>
                  <a:pt x="4801611" y="3646365"/>
                </a:cubicBezTo>
                <a:cubicBezTo>
                  <a:pt x="4810709" y="3641683"/>
                  <a:pt x="4810762" y="3632798"/>
                  <a:pt x="4813263" y="3624871"/>
                </a:cubicBezTo>
                <a:cubicBezTo>
                  <a:pt x="4814540" y="3620881"/>
                  <a:pt x="4815231" y="3615347"/>
                  <a:pt x="4818104" y="3613485"/>
                </a:cubicBezTo>
                <a:cubicBezTo>
                  <a:pt x="4826458" y="3608058"/>
                  <a:pt x="4826564" y="3599226"/>
                  <a:pt x="4829384" y="3591459"/>
                </a:cubicBezTo>
                <a:cubicBezTo>
                  <a:pt x="4830820" y="3587522"/>
                  <a:pt x="4831033" y="3582042"/>
                  <a:pt x="4833853" y="3579913"/>
                </a:cubicBezTo>
                <a:cubicBezTo>
                  <a:pt x="4841567" y="3573955"/>
                  <a:pt x="4841514" y="3565123"/>
                  <a:pt x="4844440" y="3557355"/>
                </a:cubicBezTo>
                <a:cubicBezTo>
                  <a:pt x="4847154" y="3550279"/>
                  <a:pt x="4849388" y="3542990"/>
                  <a:pt x="4852368" y="3536020"/>
                </a:cubicBezTo>
                <a:cubicBezTo>
                  <a:pt x="4853964" y="3532190"/>
                  <a:pt x="4858167" y="3529050"/>
                  <a:pt x="4858646" y="3525273"/>
                </a:cubicBezTo>
                <a:cubicBezTo>
                  <a:pt x="4860348" y="3510695"/>
                  <a:pt x="4865775" y="3497660"/>
                  <a:pt x="4872532" y="3484838"/>
                </a:cubicBezTo>
                <a:cubicBezTo>
                  <a:pt x="4874820" y="3480528"/>
                  <a:pt x="4875086" y="3474995"/>
                  <a:pt x="4875671" y="3469994"/>
                </a:cubicBezTo>
                <a:cubicBezTo>
                  <a:pt x="4876842" y="3459832"/>
                  <a:pt x="4877374" y="3449617"/>
                  <a:pt x="4878651" y="3439508"/>
                </a:cubicBezTo>
                <a:cubicBezTo>
                  <a:pt x="4879395" y="3433709"/>
                  <a:pt x="4879662" y="3427112"/>
                  <a:pt x="4882588" y="3422430"/>
                </a:cubicBezTo>
                <a:cubicBezTo>
                  <a:pt x="4889292" y="3411736"/>
                  <a:pt x="4890302" y="3400084"/>
                  <a:pt x="4891154" y="3388219"/>
                </a:cubicBezTo>
                <a:cubicBezTo>
                  <a:pt x="4892005" y="3375504"/>
                  <a:pt x="4892696" y="3362734"/>
                  <a:pt x="4893282" y="3349966"/>
                </a:cubicBezTo>
                <a:cubicBezTo>
                  <a:pt x="4893814" y="3337995"/>
                  <a:pt x="4894931" y="3326556"/>
                  <a:pt x="4901582" y="3315755"/>
                </a:cubicBezTo>
                <a:cubicBezTo>
                  <a:pt x="4904934" y="3310275"/>
                  <a:pt x="4905838" y="3302986"/>
                  <a:pt x="4906583" y="3296336"/>
                </a:cubicBezTo>
                <a:cubicBezTo>
                  <a:pt x="4907753" y="3285376"/>
                  <a:pt x="4907327" y="3274203"/>
                  <a:pt x="4908658" y="3263243"/>
                </a:cubicBezTo>
                <a:cubicBezTo>
                  <a:pt x="4909934" y="3252336"/>
                  <a:pt x="4910945" y="3241004"/>
                  <a:pt x="4914936" y="3230948"/>
                </a:cubicBezTo>
                <a:cubicBezTo>
                  <a:pt x="4920416" y="3217168"/>
                  <a:pt x="4922969" y="3203388"/>
                  <a:pt x="4923235" y="3188757"/>
                </a:cubicBezTo>
                <a:cubicBezTo>
                  <a:pt x="4923395" y="3178542"/>
                  <a:pt x="4923874" y="3168327"/>
                  <a:pt x="4924832" y="3158165"/>
                </a:cubicBezTo>
                <a:cubicBezTo>
                  <a:pt x="4925470" y="3151461"/>
                  <a:pt x="4925364" y="3143321"/>
                  <a:pt x="4929035" y="3138533"/>
                </a:cubicBezTo>
                <a:cubicBezTo>
                  <a:pt x="4937654" y="3127307"/>
                  <a:pt x="4937175" y="3114644"/>
                  <a:pt x="4938080" y="3102088"/>
                </a:cubicBezTo>
                <a:cubicBezTo>
                  <a:pt x="4939303" y="3085116"/>
                  <a:pt x="4939782" y="3068091"/>
                  <a:pt x="4941006" y="3051118"/>
                </a:cubicBezTo>
                <a:cubicBezTo>
                  <a:pt x="4941538" y="3043510"/>
                  <a:pt x="4941165" y="3034838"/>
                  <a:pt x="4944730" y="3028666"/>
                </a:cubicBezTo>
                <a:cubicBezTo>
                  <a:pt x="4952445" y="3015365"/>
                  <a:pt x="4952657" y="3001107"/>
                  <a:pt x="4953615" y="2986848"/>
                </a:cubicBezTo>
                <a:cubicBezTo>
                  <a:pt x="4955318" y="2960512"/>
                  <a:pt x="4956382" y="2934176"/>
                  <a:pt x="4957446" y="2907840"/>
                </a:cubicBezTo>
                <a:cubicBezTo>
                  <a:pt x="4958084" y="2892517"/>
                  <a:pt x="4958138" y="2877248"/>
                  <a:pt x="4965213" y="2862989"/>
                </a:cubicBezTo>
                <a:cubicBezTo>
                  <a:pt x="4967023" y="2859371"/>
                  <a:pt x="4967501" y="2854796"/>
                  <a:pt x="4967661" y="2850646"/>
                </a:cubicBezTo>
                <a:cubicBezTo>
                  <a:pt x="4968885" y="2820905"/>
                  <a:pt x="4970906" y="2791164"/>
                  <a:pt x="4970747" y="2761422"/>
                </a:cubicBezTo>
                <a:cubicBezTo>
                  <a:pt x="4970481" y="2703590"/>
                  <a:pt x="4969044" y="2645757"/>
                  <a:pt x="4967927" y="2587924"/>
                </a:cubicBezTo>
                <a:cubicBezTo>
                  <a:pt x="4967820" y="2582019"/>
                  <a:pt x="4968565" y="2574996"/>
                  <a:pt x="4965746" y="2570420"/>
                </a:cubicBezTo>
                <a:cubicBezTo>
                  <a:pt x="4956701" y="2555629"/>
                  <a:pt x="4958084" y="2539402"/>
                  <a:pt x="4956967" y="2523441"/>
                </a:cubicBezTo>
                <a:cubicBezTo>
                  <a:pt x="4955690" y="2505618"/>
                  <a:pt x="4954679" y="2487794"/>
                  <a:pt x="4953083" y="2469971"/>
                </a:cubicBezTo>
                <a:cubicBezTo>
                  <a:pt x="4952551" y="2464171"/>
                  <a:pt x="4952072" y="2457362"/>
                  <a:pt x="4948933" y="2452892"/>
                </a:cubicBezTo>
                <a:cubicBezTo>
                  <a:pt x="4941485" y="2442305"/>
                  <a:pt x="4941059" y="2430706"/>
                  <a:pt x="4940846" y="2418789"/>
                </a:cubicBezTo>
                <a:cubicBezTo>
                  <a:pt x="4940686" y="2407722"/>
                  <a:pt x="4941165" y="2396656"/>
                  <a:pt x="4940899" y="2385589"/>
                </a:cubicBezTo>
                <a:cubicBezTo>
                  <a:pt x="4940421" y="2364520"/>
                  <a:pt x="4941165" y="2343292"/>
                  <a:pt x="4927439" y="2324883"/>
                </a:cubicBezTo>
                <a:cubicBezTo>
                  <a:pt x="4924246" y="2320574"/>
                  <a:pt x="4924725" y="2313551"/>
                  <a:pt x="4923235" y="2307858"/>
                </a:cubicBezTo>
                <a:cubicBezTo>
                  <a:pt x="4921746" y="2302325"/>
                  <a:pt x="4922969" y="2295462"/>
                  <a:pt x="4916851" y="2291897"/>
                </a:cubicBezTo>
                <a:cubicBezTo>
                  <a:pt x="4909828" y="2287854"/>
                  <a:pt x="4909137" y="2280937"/>
                  <a:pt x="4908764" y="2274233"/>
                </a:cubicBezTo>
                <a:cubicBezTo>
                  <a:pt x="4908232" y="2263220"/>
                  <a:pt x="4908392" y="2252154"/>
                  <a:pt x="4908445" y="2241087"/>
                </a:cubicBezTo>
                <a:cubicBezTo>
                  <a:pt x="4908498" y="2229861"/>
                  <a:pt x="4908126" y="2219114"/>
                  <a:pt x="4898389" y="2210867"/>
                </a:cubicBezTo>
                <a:cubicBezTo>
                  <a:pt x="4895570" y="2208473"/>
                  <a:pt x="4894452" y="2203844"/>
                  <a:pt x="4893069" y="2200014"/>
                </a:cubicBezTo>
                <a:cubicBezTo>
                  <a:pt x="4891100" y="2194427"/>
                  <a:pt x="4891313" y="2186872"/>
                  <a:pt x="4887589" y="2183361"/>
                </a:cubicBezTo>
                <a:cubicBezTo>
                  <a:pt x="4878651" y="2174848"/>
                  <a:pt x="4877959" y="2164207"/>
                  <a:pt x="4875724" y="2153460"/>
                </a:cubicBezTo>
                <a:cubicBezTo>
                  <a:pt x="4874235" y="2146171"/>
                  <a:pt x="4870510" y="2139308"/>
                  <a:pt x="4867637" y="2132338"/>
                </a:cubicBezTo>
                <a:cubicBezTo>
                  <a:pt x="4866361" y="2129252"/>
                  <a:pt x="4863753" y="2126486"/>
                  <a:pt x="4863328" y="2123347"/>
                </a:cubicBezTo>
                <a:cubicBezTo>
                  <a:pt x="4860880" y="2104832"/>
                  <a:pt x="4858805" y="2086316"/>
                  <a:pt x="4847792" y="2070302"/>
                </a:cubicBezTo>
                <a:cubicBezTo>
                  <a:pt x="4846888" y="2068972"/>
                  <a:pt x="4846675" y="2067057"/>
                  <a:pt x="4846409" y="2065407"/>
                </a:cubicBezTo>
                <a:cubicBezTo>
                  <a:pt x="4843589" y="2047850"/>
                  <a:pt x="4841940" y="2030027"/>
                  <a:pt x="4830767" y="2015023"/>
                </a:cubicBezTo>
                <a:cubicBezTo>
                  <a:pt x="4829384" y="2013161"/>
                  <a:pt x="4829490" y="2010128"/>
                  <a:pt x="4829118" y="2007628"/>
                </a:cubicBezTo>
                <a:cubicBezTo>
                  <a:pt x="4826724" y="1989804"/>
                  <a:pt x="4810283" y="1977780"/>
                  <a:pt x="4809219" y="1959318"/>
                </a:cubicBezTo>
                <a:cubicBezTo>
                  <a:pt x="4809113" y="1957722"/>
                  <a:pt x="4805176" y="1956552"/>
                  <a:pt x="4803367" y="1954796"/>
                </a:cubicBezTo>
                <a:cubicBezTo>
                  <a:pt x="4801611" y="1953094"/>
                  <a:pt x="4799164" y="1950965"/>
                  <a:pt x="4799004" y="1948890"/>
                </a:cubicBezTo>
                <a:cubicBezTo>
                  <a:pt x="4797727" y="1935004"/>
                  <a:pt x="4792194" y="1923193"/>
                  <a:pt x="4783575" y="1912499"/>
                </a:cubicBezTo>
                <a:cubicBezTo>
                  <a:pt x="4782085" y="1910637"/>
                  <a:pt x="4781074" y="1907764"/>
                  <a:pt x="4781021" y="1905370"/>
                </a:cubicBezTo>
                <a:cubicBezTo>
                  <a:pt x="4780915" y="1896272"/>
                  <a:pt x="4776392" y="1889302"/>
                  <a:pt x="4771285" y="1882332"/>
                </a:cubicBezTo>
                <a:cubicBezTo>
                  <a:pt x="4768837" y="1878980"/>
                  <a:pt x="4766497" y="1875150"/>
                  <a:pt x="4765645" y="1871159"/>
                </a:cubicBezTo>
                <a:cubicBezTo>
                  <a:pt x="4761974" y="1853549"/>
                  <a:pt x="4748407" y="1840514"/>
                  <a:pt x="4743938" y="1823382"/>
                </a:cubicBezTo>
                <a:cubicBezTo>
                  <a:pt x="4735532" y="1816519"/>
                  <a:pt x="4735744" y="1804548"/>
                  <a:pt x="4729413" y="1797259"/>
                </a:cubicBezTo>
                <a:cubicBezTo>
                  <a:pt x="4722337" y="1789119"/>
                  <a:pt x="4718613" y="1780287"/>
                  <a:pt x="4715793" y="1770444"/>
                </a:cubicBezTo>
                <a:cubicBezTo>
                  <a:pt x="4715368" y="1768901"/>
                  <a:pt x="4714463" y="1766986"/>
                  <a:pt x="4713186" y="1766241"/>
                </a:cubicBezTo>
                <a:cubicBezTo>
                  <a:pt x="4705046" y="1761506"/>
                  <a:pt x="4703822" y="1752514"/>
                  <a:pt x="4699778" y="1745279"/>
                </a:cubicBezTo>
                <a:cubicBezTo>
                  <a:pt x="4695788" y="1738096"/>
                  <a:pt x="4690255" y="1731765"/>
                  <a:pt x="4686584" y="1724423"/>
                </a:cubicBezTo>
                <a:cubicBezTo>
                  <a:pt x="4682807" y="1716868"/>
                  <a:pt x="4679774" y="1709472"/>
                  <a:pt x="4673389" y="1703141"/>
                </a:cubicBezTo>
                <a:cubicBezTo>
                  <a:pt x="4666632" y="1696437"/>
                  <a:pt x="4665781" y="1684520"/>
                  <a:pt x="4655141" y="1680583"/>
                </a:cubicBezTo>
                <a:cubicBezTo>
                  <a:pt x="4652853" y="1665845"/>
                  <a:pt x="4635668" y="1659088"/>
                  <a:pt x="4635082" y="1643340"/>
                </a:cubicBezTo>
                <a:cubicBezTo>
                  <a:pt x="4635029" y="1642063"/>
                  <a:pt x="4633220" y="1640307"/>
                  <a:pt x="4631837" y="1639722"/>
                </a:cubicBezTo>
                <a:cubicBezTo>
                  <a:pt x="4619972" y="1634667"/>
                  <a:pt x="4618749" y="1621207"/>
                  <a:pt x="4610662" y="1612801"/>
                </a:cubicBezTo>
                <a:cubicBezTo>
                  <a:pt x="4603533" y="1605405"/>
                  <a:pt x="4597520" y="1595509"/>
                  <a:pt x="4592094" y="1586518"/>
                </a:cubicBezTo>
                <a:cubicBezTo>
                  <a:pt x="4586029" y="1576462"/>
                  <a:pt x="4575920" y="1570344"/>
                  <a:pt x="4570865" y="1559065"/>
                </a:cubicBezTo>
                <a:cubicBezTo>
                  <a:pt x="4566343" y="1549009"/>
                  <a:pt x="4554585" y="1542465"/>
                  <a:pt x="4547349" y="1533314"/>
                </a:cubicBezTo>
                <a:cubicBezTo>
                  <a:pt x="4540273" y="1524322"/>
                  <a:pt x="4537293" y="1512139"/>
                  <a:pt x="4526174" y="1506286"/>
                </a:cubicBezTo>
                <a:cubicBezTo>
                  <a:pt x="4525376" y="1499476"/>
                  <a:pt x="4520375" y="1497188"/>
                  <a:pt x="4515107" y="1493890"/>
                </a:cubicBezTo>
                <a:cubicBezTo>
                  <a:pt x="4510745" y="1491123"/>
                  <a:pt x="4509734" y="1482185"/>
                  <a:pt x="4505424" y="1480429"/>
                </a:cubicBezTo>
                <a:cubicBezTo>
                  <a:pt x="4493985" y="1475747"/>
                  <a:pt x="4492230" y="1461329"/>
                  <a:pt x="4480472" y="1457711"/>
                </a:cubicBezTo>
                <a:cubicBezTo>
                  <a:pt x="4480152" y="1446272"/>
                  <a:pt x="4466213" y="1447496"/>
                  <a:pt x="4462595" y="1437866"/>
                </a:cubicBezTo>
                <a:cubicBezTo>
                  <a:pt x="4459190" y="1428768"/>
                  <a:pt x="4449134" y="1423607"/>
                  <a:pt x="4442378" y="1416478"/>
                </a:cubicBezTo>
                <a:cubicBezTo>
                  <a:pt x="4427853" y="1401155"/>
                  <a:pt x="4411838" y="1387269"/>
                  <a:pt x="4398005" y="1370988"/>
                </a:cubicBezTo>
                <a:cubicBezTo>
                  <a:pt x="4392312" y="1364338"/>
                  <a:pt x="4385715" y="1357262"/>
                  <a:pt x="4378905" y="1352420"/>
                </a:cubicBezTo>
                <a:cubicBezTo>
                  <a:pt x="4373212" y="1348323"/>
                  <a:pt x="4369222" y="1344652"/>
                  <a:pt x="4365604" y="1338800"/>
                </a:cubicBezTo>
                <a:cubicBezTo>
                  <a:pt x="4362305" y="1333479"/>
                  <a:pt x="4354272" y="1334011"/>
                  <a:pt x="4349909" y="1327255"/>
                </a:cubicBezTo>
                <a:cubicBezTo>
                  <a:pt x="4344855" y="1319487"/>
                  <a:pt x="4336076" y="1313687"/>
                  <a:pt x="4328893" y="1307303"/>
                </a:cubicBezTo>
                <a:cubicBezTo>
                  <a:pt x="4309687" y="1290225"/>
                  <a:pt x="4286543" y="1277775"/>
                  <a:pt x="4269092" y="1258355"/>
                </a:cubicBezTo>
                <a:cubicBezTo>
                  <a:pt x="4258930" y="1256812"/>
                  <a:pt x="4256004" y="1245533"/>
                  <a:pt x="4248236" y="1242075"/>
                </a:cubicBezTo>
                <a:cubicBezTo>
                  <a:pt x="4240202" y="1238563"/>
                  <a:pt x="4233126" y="1234520"/>
                  <a:pt x="4227220" y="1228295"/>
                </a:cubicBezTo>
                <a:cubicBezTo>
                  <a:pt x="4221102" y="1221857"/>
                  <a:pt x="4208865" y="1222655"/>
                  <a:pt x="4207056" y="1211217"/>
                </a:cubicBezTo>
                <a:cubicBezTo>
                  <a:pt x="4194393" y="1208450"/>
                  <a:pt x="4189126" y="1194404"/>
                  <a:pt x="4176251" y="1191425"/>
                </a:cubicBezTo>
                <a:cubicBezTo>
                  <a:pt x="4171728" y="1190361"/>
                  <a:pt x="4167525" y="1186317"/>
                  <a:pt x="4163907" y="1182859"/>
                </a:cubicBezTo>
                <a:cubicBezTo>
                  <a:pt x="4156033" y="1175357"/>
                  <a:pt x="4143690" y="1174080"/>
                  <a:pt x="4137837" y="1163918"/>
                </a:cubicBezTo>
                <a:cubicBezTo>
                  <a:pt x="4121557" y="1161045"/>
                  <a:pt x="4111821" y="1145722"/>
                  <a:pt x="4096019" y="1141785"/>
                </a:cubicBezTo>
                <a:cubicBezTo>
                  <a:pt x="4092880" y="1140987"/>
                  <a:pt x="4090113" y="1138540"/>
                  <a:pt x="4087293" y="1136731"/>
                </a:cubicBezTo>
                <a:cubicBezTo>
                  <a:pt x="4072503" y="1127367"/>
                  <a:pt x="4057819" y="1117790"/>
                  <a:pt x="4041272" y="1111619"/>
                </a:cubicBezTo>
                <a:cubicBezTo>
                  <a:pt x="4038293" y="1110501"/>
                  <a:pt x="4034728" y="1108852"/>
                  <a:pt x="4033238" y="1106351"/>
                </a:cubicBezTo>
                <a:cubicBezTo>
                  <a:pt x="4029195" y="1099541"/>
                  <a:pt x="4022651" y="1097413"/>
                  <a:pt x="4016000" y="1097041"/>
                </a:cubicBezTo>
                <a:cubicBezTo>
                  <a:pt x="4006317" y="1096455"/>
                  <a:pt x="4002274" y="1088315"/>
                  <a:pt x="3995410" y="1084272"/>
                </a:cubicBezTo>
                <a:cubicBezTo>
                  <a:pt x="3988334" y="1080175"/>
                  <a:pt x="3979449" y="1079217"/>
                  <a:pt x="3971522" y="1076557"/>
                </a:cubicBezTo>
                <a:cubicBezTo>
                  <a:pt x="3970245" y="1076131"/>
                  <a:pt x="3969766" y="1073631"/>
                  <a:pt x="3968489" y="1072620"/>
                </a:cubicBezTo>
                <a:cubicBezTo>
                  <a:pt x="3965935" y="1070651"/>
                  <a:pt x="3963115" y="1067566"/>
                  <a:pt x="3960349" y="1067512"/>
                </a:cubicBezTo>
                <a:cubicBezTo>
                  <a:pt x="3946782" y="1067140"/>
                  <a:pt x="3937418" y="1059319"/>
                  <a:pt x="3928373" y="1050700"/>
                </a:cubicBezTo>
                <a:cubicBezTo>
                  <a:pt x="3926032" y="1048465"/>
                  <a:pt x="3922787" y="1046337"/>
                  <a:pt x="3921936" y="1043517"/>
                </a:cubicBezTo>
                <a:cubicBezTo>
                  <a:pt x="3919754" y="1036228"/>
                  <a:pt x="3914221" y="1035111"/>
                  <a:pt x="3908156" y="1034526"/>
                </a:cubicBezTo>
                <a:cubicBezTo>
                  <a:pt x="3901399" y="1033834"/>
                  <a:pt x="3894535" y="1033834"/>
                  <a:pt x="3887832" y="1032770"/>
                </a:cubicBezTo>
                <a:cubicBezTo>
                  <a:pt x="3882937" y="1031972"/>
                  <a:pt x="3878042" y="1030429"/>
                  <a:pt x="3873520" y="1028407"/>
                </a:cubicBezTo>
                <a:cubicBezTo>
                  <a:pt x="3865912" y="1024949"/>
                  <a:pt x="3858463" y="1021065"/>
                  <a:pt x="3851174" y="1016862"/>
                </a:cubicBezTo>
                <a:cubicBezTo>
                  <a:pt x="3847716" y="1014894"/>
                  <a:pt x="3844949" y="1011755"/>
                  <a:pt x="3841863" y="1009201"/>
                </a:cubicBezTo>
                <a:cubicBezTo>
                  <a:pt x="3831382" y="1000369"/>
                  <a:pt x="3826381" y="985312"/>
                  <a:pt x="3811111" y="981960"/>
                </a:cubicBezTo>
                <a:cubicBezTo>
                  <a:pt x="3803557" y="972862"/>
                  <a:pt x="3793394" y="969510"/>
                  <a:pt x="3782009" y="968234"/>
                </a:cubicBezTo>
                <a:cubicBezTo>
                  <a:pt x="3777965" y="967755"/>
                  <a:pt x="3772645" y="966584"/>
                  <a:pt x="3770410" y="963765"/>
                </a:cubicBezTo>
                <a:cubicBezTo>
                  <a:pt x="3763973" y="955624"/>
                  <a:pt x="3755460" y="953496"/>
                  <a:pt x="3746043" y="952326"/>
                </a:cubicBezTo>
                <a:cubicBezTo>
                  <a:pt x="3742744" y="951900"/>
                  <a:pt x="3738009" y="951262"/>
                  <a:pt x="3736679" y="949080"/>
                </a:cubicBezTo>
                <a:cubicBezTo>
                  <a:pt x="3729816" y="937482"/>
                  <a:pt x="3718217" y="938759"/>
                  <a:pt x="3707576" y="936950"/>
                </a:cubicBezTo>
                <a:cubicBezTo>
                  <a:pt x="3703533" y="936258"/>
                  <a:pt x="3698957" y="935088"/>
                  <a:pt x="3695978" y="932534"/>
                </a:cubicBezTo>
                <a:cubicBezTo>
                  <a:pt x="3686348" y="924234"/>
                  <a:pt x="3674803" y="922425"/>
                  <a:pt x="3662938" y="920988"/>
                </a:cubicBezTo>
                <a:cubicBezTo>
                  <a:pt x="3658735" y="920457"/>
                  <a:pt x="3653894" y="920403"/>
                  <a:pt x="3650648" y="918169"/>
                </a:cubicBezTo>
                <a:cubicBezTo>
                  <a:pt x="3634315" y="907156"/>
                  <a:pt x="3615480" y="906996"/>
                  <a:pt x="3597125" y="904336"/>
                </a:cubicBezTo>
                <a:cubicBezTo>
                  <a:pt x="3592922" y="903750"/>
                  <a:pt x="3588240" y="903431"/>
                  <a:pt x="3584835" y="901303"/>
                </a:cubicBezTo>
                <a:cubicBezTo>
                  <a:pt x="3569672" y="891886"/>
                  <a:pt x="3552540" y="892045"/>
                  <a:pt x="3535781" y="890077"/>
                </a:cubicBezTo>
                <a:cubicBezTo>
                  <a:pt x="3523171" y="888587"/>
                  <a:pt x="3510030" y="887523"/>
                  <a:pt x="3498538" y="882788"/>
                </a:cubicBezTo>
                <a:cubicBezTo>
                  <a:pt x="3489653" y="879117"/>
                  <a:pt x="3481140" y="876829"/>
                  <a:pt x="3471829" y="876084"/>
                </a:cubicBezTo>
                <a:cubicBezTo>
                  <a:pt x="3461667" y="875286"/>
                  <a:pt x="3451452" y="874488"/>
                  <a:pt x="3441343" y="873371"/>
                </a:cubicBezTo>
                <a:cubicBezTo>
                  <a:pt x="3423786" y="871349"/>
                  <a:pt x="3405750" y="872626"/>
                  <a:pt x="3389257" y="863635"/>
                </a:cubicBezTo>
                <a:cubicBezTo>
                  <a:pt x="3384362" y="860974"/>
                  <a:pt x="3377658" y="861400"/>
                  <a:pt x="3371752" y="861028"/>
                </a:cubicBezTo>
                <a:cubicBezTo>
                  <a:pt x="3339511" y="859059"/>
                  <a:pt x="3307269" y="857197"/>
                  <a:pt x="3275028" y="855548"/>
                </a:cubicBezTo>
                <a:cubicBezTo>
                  <a:pt x="3265664" y="855069"/>
                  <a:pt x="3256885" y="854111"/>
                  <a:pt x="3248000" y="849748"/>
                </a:cubicBezTo>
                <a:cubicBezTo>
                  <a:pt x="3240658" y="846130"/>
                  <a:pt x="3231667" y="844960"/>
                  <a:pt x="3223313" y="844534"/>
                </a:cubicBezTo>
                <a:cubicBezTo>
                  <a:pt x="3183410" y="842566"/>
                  <a:pt x="3143454" y="841023"/>
                  <a:pt x="3103498" y="839906"/>
                </a:cubicBezTo>
                <a:cubicBezTo>
                  <a:pt x="3091474" y="839586"/>
                  <a:pt x="3080301" y="838522"/>
                  <a:pt x="3069341" y="832351"/>
                </a:cubicBezTo>
                <a:cubicBezTo>
                  <a:pt x="3056944" y="825328"/>
                  <a:pt x="3043058" y="824636"/>
                  <a:pt x="3030608" y="832883"/>
                </a:cubicBezTo>
                <a:cubicBezTo>
                  <a:pt x="3013955" y="843949"/>
                  <a:pt x="2997675" y="843630"/>
                  <a:pt x="2980597" y="834426"/>
                </a:cubicBezTo>
                <a:cubicBezTo>
                  <a:pt x="2963784" y="825381"/>
                  <a:pt x="2945801" y="824583"/>
                  <a:pt x="2929042" y="832457"/>
                </a:cubicBezTo>
                <a:cubicBezTo>
                  <a:pt x="2916273" y="838469"/>
                  <a:pt x="2903344" y="840172"/>
                  <a:pt x="2889831" y="841821"/>
                </a:cubicBezTo>
                <a:cubicBezTo>
                  <a:pt x="2879775" y="843045"/>
                  <a:pt x="2868442" y="843311"/>
                  <a:pt x="2860409" y="848365"/>
                </a:cubicBezTo>
                <a:cubicBezTo>
                  <a:pt x="2851151" y="854217"/>
                  <a:pt x="2841947" y="856452"/>
                  <a:pt x="2831891" y="857090"/>
                </a:cubicBezTo>
                <a:cubicBezTo>
                  <a:pt x="2805609" y="858740"/>
                  <a:pt x="2779272" y="859857"/>
                  <a:pt x="2752990" y="861453"/>
                </a:cubicBezTo>
                <a:cubicBezTo>
                  <a:pt x="2745435" y="861932"/>
                  <a:pt x="2736283" y="860921"/>
                  <a:pt x="2730697" y="864752"/>
                </a:cubicBezTo>
                <a:cubicBezTo>
                  <a:pt x="2714629" y="875872"/>
                  <a:pt x="2697391" y="875499"/>
                  <a:pt x="2679408" y="875020"/>
                </a:cubicBezTo>
                <a:cubicBezTo>
                  <a:pt x="2670204" y="874754"/>
                  <a:pt x="2659936" y="874914"/>
                  <a:pt x="2651955" y="878691"/>
                </a:cubicBezTo>
                <a:cubicBezTo>
                  <a:pt x="2641261" y="883746"/>
                  <a:pt x="2631578" y="890769"/>
                  <a:pt x="2619501" y="892524"/>
                </a:cubicBezTo>
                <a:cubicBezTo>
                  <a:pt x="2604497" y="906889"/>
                  <a:pt x="2585344" y="905400"/>
                  <a:pt x="2566776" y="906570"/>
                </a:cubicBezTo>
                <a:cubicBezTo>
                  <a:pt x="2558316" y="907102"/>
                  <a:pt x="2547888" y="906091"/>
                  <a:pt x="2541983" y="910614"/>
                </a:cubicBezTo>
                <a:cubicBezTo>
                  <a:pt x="2528628" y="920776"/>
                  <a:pt x="2513678" y="920935"/>
                  <a:pt x="2498674" y="923170"/>
                </a:cubicBezTo>
                <a:cubicBezTo>
                  <a:pt x="2492130" y="924127"/>
                  <a:pt x="2484522" y="925245"/>
                  <a:pt x="2479840" y="929235"/>
                </a:cubicBezTo>
                <a:cubicBezTo>
                  <a:pt x="2472711" y="935300"/>
                  <a:pt x="2465049" y="936897"/>
                  <a:pt x="2456590" y="937854"/>
                </a:cubicBezTo>
                <a:cubicBezTo>
                  <a:pt x="2445045" y="939131"/>
                  <a:pt x="2432276" y="937269"/>
                  <a:pt x="2424934" y="949931"/>
                </a:cubicBezTo>
                <a:cubicBezTo>
                  <a:pt x="2424242" y="951102"/>
                  <a:pt x="2422007" y="951740"/>
                  <a:pt x="2420411" y="951900"/>
                </a:cubicBezTo>
                <a:cubicBezTo>
                  <a:pt x="2406791" y="953283"/>
                  <a:pt x="2393596" y="955784"/>
                  <a:pt x="2383381" y="966052"/>
                </a:cubicBezTo>
                <a:cubicBezTo>
                  <a:pt x="2363377" y="966691"/>
                  <a:pt x="2347149" y="978130"/>
                  <a:pt x="2329326" y="984993"/>
                </a:cubicBezTo>
                <a:cubicBezTo>
                  <a:pt x="2326985" y="985897"/>
                  <a:pt x="2324218" y="985791"/>
                  <a:pt x="2321878" y="986642"/>
                </a:cubicBezTo>
                <a:cubicBezTo>
                  <a:pt x="2319589" y="987493"/>
                  <a:pt x="2316663" y="988504"/>
                  <a:pt x="2315493" y="990367"/>
                </a:cubicBezTo>
                <a:cubicBezTo>
                  <a:pt x="2310811" y="997655"/>
                  <a:pt x="2303043" y="998613"/>
                  <a:pt x="2295861" y="1000954"/>
                </a:cubicBezTo>
                <a:cubicBezTo>
                  <a:pt x="2291072" y="1002497"/>
                  <a:pt x="2285379" y="1003135"/>
                  <a:pt x="2281815" y="1006221"/>
                </a:cubicBezTo>
                <a:cubicBezTo>
                  <a:pt x="2271387" y="1015106"/>
                  <a:pt x="2258298" y="1015319"/>
                  <a:pt x="2246381" y="1019416"/>
                </a:cubicBezTo>
                <a:cubicBezTo>
                  <a:pt x="2234570" y="1023459"/>
                  <a:pt x="2223450" y="1029472"/>
                  <a:pt x="2211851" y="1034207"/>
                </a:cubicBezTo>
                <a:cubicBezTo>
                  <a:pt x="2207169" y="1036122"/>
                  <a:pt x="2200253" y="1035430"/>
                  <a:pt x="2197540" y="1038623"/>
                </a:cubicBezTo>
                <a:cubicBezTo>
                  <a:pt x="2185462" y="1052828"/>
                  <a:pt x="2162744" y="1047455"/>
                  <a:pt x="2152422" y="1064054"/>
                </a:cubicBezTo>
                <a:cubicBezTo>
                  <a:pt x="2143005" y="1065491"/>
                  <a:pt x="2133695" y="1067566"/>
                  <a:pt x="2127683" y="1075599"/>
                </a:cubicBezTo>
                <a:cubicBezTo>
                  <a:pt x="2121351" y="1084059"/>
                  <a:pt x="2106667" y="1079590"/>
                  <a:pt x="2103315" y="1091986"/>
                </a:cubicBezTo>
                <a:cubicBezTo>
                  <a:pt x="2096079" y="1094168"/>
                  <a:pt x="2088790" y="1096349"/>
                  <a:pt x="2081555" y="1098530"/>
                </a:cubicBezTo>
                <a:cubicBezTo>
                  <a:pt x="2074053" y="1100818"/>
                  <a:pt x="2073840" y="1110927"/>
                  <a:pt x="2064529" y="1112630"/>
                </a:cubicBezTo>
                <a:cubicBezTo>
                  <a:pt x="2048675" y="1115556"/>
                  <a:pt x="2037555" y="1128803"/>
                  <a:pt x="2022817" y="1134869"/>
                </a:cubicBezTo>
                <a:cubicBezTo>
                  <a:pt x="2014411" y="1138327"/>
                  <a:pt x="2005100" y="1142317"/>
                  <a:pt x="1999408" y="1148861"/>
                </a:cubicBezTo>
                <a:cubicBezTo>
                  <a:pt x="1993396" y="1155778"/>
                  <a:pt x="1985734" y="1158385"/>
                  <a:pt x="1978765" y="1162907"/>
                </a:cubicBezTo>
                <a:cubicBezTo>
                  <a:pt x="1971901" y="1167376"/>
                  <a:pt x="1966102" y="1174506"/>
                  <a:pt x="1958707" y="1176847"/>
                </a:cubicBezTo>
                <a:cubicBezTo>
                  <a:pt x="1950886" y="1179347"/>
                  <a:pt x="1950354" y="1188339"/>
                  <a:pt x="1944182" y="1189988"/>
                </a:cubicBezTo>
                <a:cubicBezTo>
                  <a:pt x="1934445" y="1192648"/>
                  <a:pt x="1929764" y="1201480"/>
                  <a:pt x="1921783" y="1205949"/>
                </a:cubicBezTo>
                <a:cubicBezTo>
                  <a:pt x="1913323" y="1210684"/>
                  <a:pt x="1902736" y="1211802"/>
                  <a:pt x="1898267" y="1222975"/>
                </a:cubicBezTo>
                <a:cubicBezTo>
                  <a:pt x="1896883" y="1226486"/>
                  <a:pt x="1887945" y="1226965"/>
                  <a:pt x="1886562" y="1230476"/>
                </a:cubicBezTo>
                <a:cubicBezTo>
                  <a:pt x="1882252" y="1241543"/>
                  <a:pt x="1867302" y="1241170"/>
                  <a:pt x="1864216" y="1252769"/>
                </a:cubicBezTo>
                <a:cubicBezTo>
                  <a:pt x="1842456" y="1259898"/>
                  <a:pt x="1831655" y="1281393"/>
                  <a:pt x="1812715" y="1292299"/>
                </a:cubicBezTo>
                <a:cubicBezTo>
                  <a:pt x="1807820" y="1295119"/>
                  <a:pt x="1808937" y="1301291"/>
                  <a:pt x="1809682" y="1306399"/>
                </a:cubicBezTo>
                <a:cubicBezTo>
                  <a:pt x="1792710" y="1305441"/>
                  <a:pt x="1792710" y="1305441"/>
                  <a:pt x="1789039" y="1321721"/>
                </a:cubicBezTo>
                <a:cubicBezTo>
                  <a:pt x="1783878" y="1320019"/>
                  <a:pt x="1778983" y="1320498"/>
                  <a:pt x="1774833" y="1324222"/>
                </a:cubicBezTo>
                <a:cubicBezTo>
                  <a:pt x="1770471" y="1328106"/>
                  <a:pt x="1766427" y="1332415"/>
                  <a:pt x="1762011" y="1336193"/>
                </a:cubicBezTo>
                <a:cubicBezTo>
                  <a:pt x="1756904" y="1341034"/>
                  <a:pt x="1757861" y="1346780"/>
                  <a:pt x="1759191" y="1352686"/>
                </a:cubicBezTo>
                <a:close/>
                <a:moveTo>
                  <a:pt x="887496" y="2340366"/>
                </a:moveTo>
                <a:cubicBezTo>
                  <a:pt x="882815" y="2340419"/>
                  <a:pt x="878133" y="2340472"/>
                  <a:pt x="873291" y="2340525"/>
                </a:cubicBezTo>
                <a:cubicBezTo>
                  <a:pt x="868822" y="2356167"/>
                  <a:pt x="867758" y="2369947"/>
                  <a:pt x="871961" y="2383461"/>
                </a:cubicBezTo>
                <a:cubicBezTo>
                  <a:pt x="879463" y="2386440"/>
                  <a:pt x="882708" y="2382929"/>
                  <a:pt x="883400" y="2377183"/>
                </a:cubicBezTo>
                <a:cubicBezTo>
                  <a:pt x="884943" y="2364733"/>
                  <a:pt x="885900" y="2352230"/>
                  <a:pt x="886911" y="2339568"/>
                </a:cubicBezTo>
                <a:cubicBezTo>
                  <a:pt x="892072" y="2333981"/>
                  <a:pt x="895796" y="2327650"/>
                  <a:pt x="895743" y="2319829"/>
                </a:cubicBezTo>
                <a:cubicBezTo>
                  <a:pt x="895690" y="2315573"/>
                  <a:pt x="894785" y="2311529"/>
                  <a:pt x="887922" y="2313977"/>
                </a:cubicBezTo>
                <a:cubicBezTo>
                  <a:pt x="885634" y="2322436"/>
                  <a:pt x="886060" y="2331374"/>
                  <a:pt x="887496" y="2340366"/>
                </a:cubicBezTo>
                <a:close/>
                <a:moveTo>
                  <a:pt x="3126110" y="5076597"/>
                </a:moveTo>
                <a:cubicBezTo>
                  <a:pt x="3125844" y="5075107"/>
                  <a:pt x="3125950" y="5073457"/>
                  <a:pt x="3125258" y="5072233"/>
                </a:cubicBezTo>
                <a:cubicBezTo>
                  <a:pt x="3124673" y="5071276"/>
                  <a:pt x="3123130" y="5070903"/>
                  <a:pt x="3122013" y="5070212"/>
                </a:cubicBezTo>
                <a:cubicBezTo>
                  <a:pt x="3122279" y="5071382"/>
                  <a:pt x="3122226" y="5072872"/>
                  <a:pt x="3122917" y="5073617"/>
                </a:cubicBezTo>
                <a:cubicBezTo>
                  <a:pt x="3123875" y="5074681"/>
                  <a:pt x="3125418" y="5075213"/>
                  <a:pt x="3126748" y="5076011"/>
                </a:cubicBezTo>
                <a:cubicBezTo>
                  <a:pt x="3127706" y="5079895"/>
                  <a:pt x="3128717" y="5083832"/>
                  <a:pt x="3129781" y="5088141"/>
                </a:cubicBezTo>
                <a:cubicBezTo>
                  <a:pt x="3145795" y="5089365"/>
                  <a:pt x="3160852" y="5090642"/>
                  <a:pt x="3175908" y="5091547"/>
                </a:cubicBezTo>
                <a:cubicBezTo>
                  <a:pt x="3180005" y="5091760"/>
                  <a:pt x="3184368" y="5091280"/>
                  <a:pt x="3188305" y="5090057"/>
                </a:cubicBezTo>
                <a:cubicBezTo>
                  <a:pt x="3190167" y="5089471"/>
                  <a:pt x="3192561" y="5086333"/>
                  <a:pt x="3192402" y="5084577"/>
                </a:cubicBezTo>
                <a:cubicBezTo>
                  <a:pt x="3192136" y="5081651"/>
                  <a:pt x="3190540" y="5078405"/>
                  <a:pt x="3188465" y="5076330"/>
                </a:cubicBezTo>
                <a:cubicBezTo>
                  <a:pt x="3186975" y="5074787"/>
                  <a:pt x="3183783" y="5074255"/>
                  <a:pt x="3181389" y="5074362"/>
                </a:cubicBezTo>
                <a:cubicBezTo>
                  <a:pt x="3162927" y="5074894"/>
                  <a:pt x="3144518" y="5075798"/>
                  <a:pt x="3126110" y="5076597"/>
                </a:cubicBezTo>
                <a:close/>
                <a:moveTo>
                  <a:pt x="3969340" y="636134"/>
                </a:moveTo>
                <a:cubicBezTo>
                  <a:pt x="3971043" y="640018"/>
                  <a:pt x="3971469" y="645764"/>
                  <a:pt x="3980300" y="641880"/>
                </a:cubicBezTo>
                <a:cubicBezTo>
                  <a:pt x="3975406" y="639752"/>
                  <a:pt x="3972054" y="638262"/>
                  <a:pt x="3968755" y="636773"/>
                </a:cubicBezTo>
                <a:cubicBezTo>
                  <a:pt x="3968329" y="632729"/>
                  <a:pt x="3967904" y="628739"/>
                  <a:pt x="3967425" y="624110"/>
                </a:cubicBezTo>
                <a:cubicBezTo>
                  <a:pt x="3960136" y="622780"/>
                  <a:pt x="3953645" y="620865"/>
                  <a:pt x="3947048" y="620545"/>
                </a:cubicBezTo>
                <a:cubicBezTo>
                  <a:pt x="3938908" y="620173"/>
                  <a:pt x="3937205" y="611607"/>
                  <a:pt x="3931193" y="609426"/>
                </a:cubicBezTo>
                <a:cubicBezTo>
                  <a:pt x="3925819" y="607457"/>
                  <a:pt x="3919754" y="607031"/>
                  <a:pt x="3914008" y="606978"/>
                </a:cubicBezTo>
                <a:cubicBezTo>
                  <a:pt x="3911614" y="606978"/>
                  <a:pt x="3909220" y="609745"/>
                  <a:pt x="3906081" y="611767"/>
                </a:cubicBezTo>
                <a:cubicBezTo>
                  <a:pt x="3913104" y="616555"/>
                  <a:pt x="3920286" y="619109"/>
                  <a:pt x="3923319" y="624163"/>
                </a:cubicBezTo>
                <a:cubicBezTo>
                  <a:pt x="3927415" y="631080"/>
                  <a:pt x="3933268" y="633367"/>
                  <a:pt x="3939599" y="634325"/>
                </a:cubicBezTo>
                <a:cubicBezTo>
                  <a:pt x="3949335" y="635815"/>
                  <a:pt x="3959391" y="635602"/>
                  <a:pt x="3969340" y="636134"/>
                </a:cubicBezTo>
                <a:close/>
                <a:moveTo>
                  <a:pt x="1170808" y="2132764"/>
                </a:moveTo>
                <a:cubicBezTo>
                  <a:pt x="1176128" y="2133615"/>
                  <a:pt x="1182619" y="2133349"/>
                  <a:pt x="1183896" y="2127975"/>
                </a:cubicBezTo>
                <a:cubicBezTo>
                  <a:pt x="1186716" y="2116217"/>
                  <a:pt x="1190919" y="2106002"/>
                  <a:pt x="1199166" y="2096691"/>
                </a:cubicBezTo>
                <a:cubicBezTo>
                  <a:pt x="1203050" y="2092329"/>
                  <a:pt x="1201188" y="2083390"/>
                  <a:pt x="1203795" y="2077325"/>
                </a:cubicBezTo>
                <a:cubicBezTo>
                  <a:pt x="1206668" y="2070781"/>
                  <a:pt x="1213903" y="2065726"/>
                  <a:pt x="1215393" y="2059129"/>
                </a:cubicBezTo>
                <a:cubicBezTo>
                  <a:pt x="1218745" y="2044232"/>
                  <a:pt x="1220820" y="2029335"/>
                  <a:pt x="1231993" y="2017630"/>
                </a:cubicBezTo>
                <a:cubicBezTo>
                  <a:pt x="1233429" y="2016087"/>
                  <a:pt x="1232738" y="2012682"/>
                  <a:pt x="1233482" y="2010288"/>
                </a:cubicBezTo>
                <a:cubicBezTo>
                  <a:pt x="1234972" y="2005499"/>
                  <a:pt x="1235451" y="1999275"/>
                  <a:pt x="1238750" y="1996348"/>
                </a:cubicBezTo>
                <a:cubicBezTo>
                  <a:pt x="1247209" y="1988847"/>
                  <a:pt x="1247794" y="1978578"/>
                  <a:pt x="1250933" y="1969108"/>
                </a:cubicBezTo>
                <a:cubicBezTo>
                  <a:pt x="1252529" y="1964426"/>
                  <a:pt x="1254498" y="1959531"/>
                  <a:pt x="1257584" y="1955754"/>
                </a:cubicBezTo>
                <a:cubicBezTo>
                  <a:pt x="1263330" y="1948731"/>
                  <a:pt x="1264926" y="1940591"/>
                  <a:pt x="1265139" y="1932184"/>
                </a:cubicBezTo>
                <a:cubicBezTo>
                  <a:pt x="1265192" y="1929737"/>
                  <a:pt x="1261947" y="1925640"/>
                  <a:pt x="1259606" y="1925162"/>
                </a:cubicBezTo>
                <a:cubicBezTo>
                  <a:pt x="1257371" y="1924683"/>
                  <a:pt x="1252849" y="1927290"/>
                  <a:pt x="1251944" y="1929577"/>
                </a:cubicBezTo>
                <a:cubicBezTo>
                  <a:pt x="1248646" y="1938143"/>
                  <a:pt x="1248113" y="1947880"/>
                  <a:pt x="1239441" y="1953785"/>
                </a:cubicBezTo>
                <a:cubicBezTo>
                  <a:pt x="1231354" y="1959265"/>
                  <a:pt x="1233429" y="1970172"/>
                  <a:pt x="1225874" y="1977301"/>
                </a:cubicBezTo>
                <a:cubicBezTo>
                  <a:pt x="1214542" y="1988049"/>
                  <a:pt x="1217521" y="2007681"/>
                  <a:pt x="1204699" y="2019120"/>
                </a:cubicBezTo>
                <a:cubicBezTo>
                  <a:pt x="1202198" y="2021354"/>
                  <a:pt x="1202784" y="2027100"/>
                  <a:pt x="1202039" y="2031250"/>
                </a:cubicBezTo>
                <a:cubicBezTo>
                  <a:pt x="1201400" y="2034602"/>
                  <a:pt x="1201134" y="2037954"/>
                  <a:pt x="1200336" y="2041253"/>
                </a:cubicBezTo>
                <a:cubicBezTo>
                  <a:pt x="1199751" y="2043647"/>
                  <a:pt x="1199272" y="2047052"/>
                  <a:pt x="1197570" y="2048116"/>
                </a:cubicBezTo>
                <a:cubicBezTo>
                  <a:pt x="1186131" y="2055086"/>
                  <a:pt x="1187035" y="2066578"/>
                  <a:pt x="1186397" y="2077378"/>
                </a:cubicBezTo>
                <a:cubicBezTo>
                  <a:pt x="1185865" y="2086742"/>
                  <a:pt x="1186397" y="2095946"/>
                  <a:pt x="1176448" y="2101693"/>
                </a:cubicBezTo>
                <a:cubicBezTo>
                  <a:pt x="1174266" y="2102969"/>
                  <a:pt x="1173255" y="2107492"/>
                  <a:pt x="1172936" y="2110631"/>
                </a:cubicBezTo>
                <a:cubicBezTo>
                  <a:pt x="1172085" y="2118186"/>
                  <a:pt x="1171925" y="2125847"/>
                  <a:pt x="1171500" y="2133455"/>
                </a:cubicBezTo>
                <a:cubicBezTo>
                  <a:pt x="1165913" y="2134307"/>
                  <a:pt x="1160061" y="2133455"/>
                  <a:pt x="1157081" y="2140798"/>
                </a:cubicBezTo>
                <a:cubicBezTo>
                  <a:pt x="1154262" y="2147608"/>
                  <a:pt x="1149367" y="2153566"/>
                  <a:pt x="1145696" y="2160057"/>
                </a:cubicBezTo>
                <a:cubicBezTo>
                  <a:pt x="1144100" y="2162877"/>
                  <a:pt x="1142557" y="2166069"/>
                  <a:pt x="1142237" y="2169208"/>
                </a:cubicBezTo>
                <a:cubicBezTo>
                  <a:pt x="1142025" y="2171283"/>
                  <a:pt x="1143408" y="2174582"/>
                  <a:pt x="1145111" y="2175540"/>
                </a:cubicBezTo>
                <a:cubicBezTo>
                  <a:pt x="1146707" y="2176444"/>
                  <a:pt x="1150271" y="2175859"/>
                  <a:pt x="1151814" y="2174582"/>
                </a:cubicBezTo>
                <a:cubicBezTo>
                  <a:pt x="1154953" y="2171975"/>
                  <a:pt x="1156709" y="2166867"/>
                  <a:pt x="1160061" y="2165644"/>
                </a:cubicBezTo>
                <a:cubicBezTo>
                  <a:pt x="1169105" y="2162451"/>
                  <a:pt x="1170382" y="2155429"/>
                  <a:pt x="1170861" y="2147714"/>
                </a:cubicBezTo>
                <a:cubicBezTo>
                  <a:pt x="1171180" y="2142766"/>
                  <a:pt x="1170861" y="2137765"/>
                  <a:pt x="1170808" y="2132764"/>
                </a:cubicBezTo>
                <a:close/>
                <a:moveTo>
                  <a:pt x="3366751" y="5233708"/>
                </a:moveTo>
                <a:cubicBezTo>
                  <a:pt x="3394737" y="5233229"/>
                  <a:pt x="3422775" y="5232750"/>
                  <a:pt x="3450761" y="5232112"/>
                </a:cubicBezTo>
                <a:cubicBezTo>
                  <a:pt x="3454059" y="5232059"/>
                  <a:pt x="3457784" y="5231632"/>
                  <a:pt x="3460603" y="5230143"/>
                </a:cubicBezTo>
                <a:cubicBezTo>
                  <a:pt x="3482523" y="5218758"/>
                  <a:pt x="3506306" y="5218066"/>
                  <a:pt x="3530141" y="5217800"/>
                </a:cubicBezTo>
                <a:cubicBezTo>
                  <a:pt x="3537802" y="5217693"/>
                  <a:pt x="3545464" y="5217481"/>
                  <a:pt x="3553072" y="5217055"/>
                </a:cubicBezTo>
                <a:cubicBezTo>
                  <a:pt x="3560733" y="5216629"/>
                  <a:pt x="3567703" y="5215618"/>
                  <a:pt x="3573928" y="5209447"/>
                </a:cubicBezTo>
                <a:cubicBezTo>
                  <a:pt x="3577599" y="5205775"/>
                  <a:pt x="3584515" y="5204605"/>
                  <a:pt x="3590155" y="5203967"/>
                </a:cubicBezTo>
                <a:cubicBezTo>
                  <a:pt x="3600264" y="5202796"/>
                  <a:pt x="3610585" y="5203435"/>
                  <a:pt x="3620694" y="5202317"/>
                </a:cubicBezTo>
                <a:cubicBezTo>
                  <a:pt x="3628143" y="5201519"/>
                  <a:pt x="3636496" y="5200881"/>
                  <a:pt x="3642561" y="5197156"/>
                </a:cubicBezTo>
                <a:cubicBezTo>
                  <a:pt x="3653202" y="5190559"/>
                  <a:pt x="3664268" y="5187952"/>
                  <a:pt x="3676292" y="5188112"/>
                </a:cubicBezTo>
                <a:cubicBezTo>
                  <a:pt x="3701671" y="5188431"/>
                  <a:pt x="3721569" y="5170076"/>
                  <a:pt x="3746203" y="5167894"/>
                </a:cubicBezTo>
                <a:cubicBezTo>
                  <a:pt x="3746894" y="5167841"/>
                  <a:pt x="3747692" y="5166990"/>
                  <a:pt x="3748171" y="5166352"/>
                </a:cubicBezTo>
                <a:cubicBezTo>
                  <a:pt x="3753279" y="5159807"/>
                  <a:pt x="3760940" y="5158690"/>
                  <a:pt x="3768229" y="5156296"/>
                </a:cubicBezTo>
                <a:cubicBezTo>
                  <a:pt x="3776156" y="5153689"/>
                  <a:pt x="3783765" y="5149911"/>
                  <a:pt x="3791479" y="5146666"/>
                </a:cubicBezTo>
                <a:cubicBezTo>
                  <a:pt x="3796055" y="5144697"/>
                  <a:pt x="3800471" y="5142090"/>
                  <a:pt x="3805259" y="5140867"/>
                </a:cubicBezTo>
                <a:cubicBezTo>
                  <a:pt x="3816751" y="5137940"/>
                  <a:pt x="3828137" y="5135280"/>
                  <a:pt x="3838618" y="5129002"/>
                </a:cubicBezTo>
                <a:cubicBezTo>
                  <a:pt x="3844204" y="5125650"/>
                  <a:pt x="3851600" y="5123575"/>
                  <a:pt x="3858091" y="5123788"/>
                </a:cubicBezTo>
                <a:cubicBezTo>
                  <a:pt x="3880436" y="5124427"/>
                  <a:pt x="3895812" y="5105114"/>
                  <a:pt x="3917413" y="5104103"/>
                </a:cubicBezTo>
                <a:cubicBezTo>
                  <a:pt x="3918637" y="5104049"/>
                  <a:pt x="3920446" y="5102081"/>
                  <a:pt x="3920871" y="5100697"/>
                </a:cubicBezTo>
                <a:cubicBezTo>
                  <a:pt x="3923425" y="5092238"/>
                  <a:pt x="3930555" y="5092558"/>
                  <a:pt x="3937258" y="5091440"/>
                </a:cubicBezTo>
                <a:cubicBezTo>
                  <a:pt x="3942951" y="5090483"/>
                  <a:pt x="3950612" y="5090323"/>
                  <a:pt x="3953645" y="5086705"/>
                </a:cubicBezTo>
                <a:cubicBezTo>
                  <a:pt x="3962743" y="5075852"/>
                  <a:pt x="3974075" y="5076330"/>
                  <a:pt x="3986153" y="5076490"/>
                </a:cubicBezTo>
                <a:cubicBezTo>
                  <a:pt x="3991793" y="5076597"/>
                  <a:pt x="3997485" y="5075053"/>
                  <a:pt x="4002167" y="5074415"/>
                </a:cubicBezTo>
                <a:cubicBezTo>
                  <a:pt x="4008179" y="5064253"/>
                  <a:pt x="4008924" y="5053080"/>
                  <a:pt x="4018182" y="5046908"/>
                </a:cubicBezTo>
                <a:cubicBezTo>
                  <a:pt x="4067714" y="5039247"/>
                  <a:pt x="4076014" y="5033554"/>
                  <a:pt x="4087613" y="4998333"/>
                </a:cubicBezTo>
                <a:cubicBezTo>
                  <a:pt x="4075163" y="4990565"/>
                  <a:pt x="4061170" y="4992587"/>
                  <a:pt x="4052871" y="5001525"/>
                </a:cubicBezTo>
                <a:cubicBezTo>
                  <a:pt x="4044464" y="5010623"/>
                  <a:pt x="4033345" y="5014241"/>
                  <a:pt x="4024407" y="5021849"/>
                </a:cubicBezTo>
                <a:cubicBezTo>
                  <a:pt x="4013872" y="5030841"/>
                  <a:pt x="4000039" y="5037598"/>
                  <a:pt x="3986578" y="5041109"/>
                </a:cubicBezTo>
                <a:cubicBezTo>
                  <a:pt x="3971841" y="5044940"/>
                  <a:pt x="3959072" y="5050845"/>
                  <a:pt x="3945984" y="5058294"/>
                </a:cubicBezTo>
                <a:cubicBezTo>
                  <a:pt x="3930342" y="5067233"/>
                  <a:pt x="3915179" y="5079257"/>
                  <a:pt x="3895280" y="5078512"/>
                </a:cubicBezTo>
                <a:cubicBezTo>
                  <a:pt x="3893152" y="5078405"/>
                  <a:pt x="3890705" y="5080639"/>
                  <a:pt x="3888843" y="5082289"/>
                </a:cubicBezTo>
                <a:cubicBezTo>
                  <a:pt x="3881288" y="5088940"/>
                  <a:pt x="3872030" y="5089578"/>
                  <a:pt x="3862666" y="5090642"/>
                </a:cubicBezTo>
                <a:cubicBezTo>
                  <a:pt x="3849365" y="5092132"/>
                  <a:pt x="3835266" y="5091387"/>
                  <a:pt x="3825211" y="5103411"/>
                </a:cubicBezTo>
                <a:cubicBezTo>
                  <a:pt x="3823455" y="5105486"/>
                  <a:pt x="3818986" y="5105539"/>
                  <a:pt x="3815634" y="5106018"/>
                </a:cubicBezTo>
                <a:cubicBezTo>
                  <a:pt x="3802971" y="5107774"/>
                  <a:pt x="3790628" y="5109902"/>
                  <a:pt x="3780253" y="5118627"/>
                </a:cubicBezTo>
                <a:cubicBezTo>
                  <a:pt x="3777327" y="5121075"/>
                  <a:pt x="3772432" y="5121287"/>
                  <a:pt x="3768389" y="5122352"/>
                </a:cubicBezTo>
                <a:cubicBezTo>
                  <a:pt x="3763441" y="5123682"/>
                  <a:pt x="3757109" y="5123309"/>
                  <a:pt x="3753811" y="5126342"/>
                </a:cubicBezTo>
                <a:cubicBezTo>
                  <a:pt x="3741627" y="5137408"/>
                  <a:pt x="3726038" y="5138100"/>
                  <a:pt x="3711513" y="5142090"/>
                </a:cubicBezTo>
                <a:cubicBezTo>
                  <a:pt x="3708268" y="5142995"/>
                  <a:pt x="3704491" y="5143474"/>
                  <a:pt x="3702096" y="5145495"/>
                </a:cubicBezTo>
                <a:cubicBezTo>
                  <a:pt x="3693158" y="5152997"/>
                  <a:pt x="3682571" y="5155763"/>
                  <a:pt x="3671504" y="5156403"/>
                </a:cubicBezTo>
                <a:cubicBezTo>
                  <a:pt x="3659693" y="5157094"/>
                  <a:pt x="3652351" y="5166511"/>
                  <a:pt x="3641976" y="5169756"/>
                </a:cubicBezTo>
                <a:cubicBezTo>
                  <a:pt x="3641178" y="5170022"/>
                  <a:pt x="3640327" y="5170182"/>
                  <a:pt x="3639475" y="5170289"/>
                </a:cubicBezTo>
                <a:cubicBezTo>
                  <a:pt x="3622769" y="5172523"/>
                  <a:pt x="3605797" y="5173321"/>
                  <a:pt x="3591326" y="5184228"/>
                </a:cubicBezTo>
                <a:cubicBezTo>
                  <a:pt x="3587708" y="5186942"/>
                  <a:pt x="3581589" y="5186729"/>
                  <a:pt x="3576588" y="5187207"/>
                </a:cubicBezTo>
                <a:cubicBezTo>
                  <a:pt x="3568129" y="5188005"/>
                  <a:pt x="3559563" y="5187952"/>
                  <a:pt x="3551157" y="5188910"/>
                </a:cubicBezTo>
                <a:cubicBezTo>
                  <a:pt x="3544506" y="5189708"/>
                  <a:pt x="3536579" y="5189708"/>
                  <a:pt x="3531631" y="5193326"/>
                </a:cubicBezTo>
                <a:cubicBezTo>
                  <a:pt x="3519660" y="5202105"/>
                  <a:pt x="3506359" y="5202370"/>
                  <a:pt x="3492845" y="5203009"/>
                </a:cubicBezTo>
                <a:cubicBezTo>
                  <a:pt x="3481832" y="5203541"/>
                  <a:pt x="3470765" y="5203967"/>
                  <a:pt x="3459699" y="5204445"/>
                </a:cubicBezTo>
                <a:cubicBezTo>
                  <a:pt x="3453740" y="5204712"/>
                  <a:pt x="3447675" y="5204818"/>
                  <a:pt x="3443365" y="5209925"/>
                </a:cubicBezTo>
                <a:cubicBezTo>
                  <a:pt x="3436555" y="5217906"/>
                  <a:pt x="3427298" y="5218545"/>
                  <a:pt x="3417774" y="5218864"/>
                </a:cubicBezTo>
                <a:cubicBezTo>
                  <a:pt x="3401760" y="5219396"/>
                  <a:pt x="3385692" y="5220194"/>
                  <a:pt x="3368614" y="5220938"/>
                </a:cubicBezTo>
                <a:cubicBezTo>
                  <a:pt x="3368135" y="5226525"/>
                  <a:pt x="3367762" y="5230462"/>
                  <a:pt x="3367390" y="5234452"/>
                </a:cubicBezTo>
                <a:cubicBezTo>
                  <a:pt x="3353929" y="5234772"/>
                  <a:pt x="3340468" y="5234665"/>
                  <a:pt x="3327008" y="5235517"/>
                </a:cubicBezTo>
                <a:cubicBezTo>
                  <a:pt x="3320943" y="5235889"/>
                  <a:pt x="3318495" y="5240199"/>
                  <a:pt x="3320677" y="5246264"/>
                </a:cubicBezTo>
                <a:cubicBezTo>
                  <a:pt x="3336000" y="5250042"/>
                  <a:pt x="3340096" y="5249722"/>
                  <a:pt x="3352546" y="5248498"/>
                </a:cubicBezTo>
                <a:cubicBezTo>
                  <a:pt x="3362176" y="5247540"/>
                  <a:pt x="3365528" y="5242008"/>
                  <a:pt x="3366751" y="5233708"/>
                </a:cubicBezTo>
                <a:close/>
                <a:moveTo>
                  <a:pt x="1215127" y="3738142"/>
                </a:moveTo>
                <a:cubicBezTo>
                  <a:pt x="1219277" y="3727608"/>
                  <a:pt x="1219437" y="3716488"/>
                  <a:pt x="1212999" y="3710582"/>
                </a:cubicBezTo>
                <a:cubicBezTo>
                  <a:pt x="1203369" y="3701804"/>
                  <a:pt x="1203156" y="3691695"/>
                  <a:pt x="1201773" y="3680895"/>
                </a:cubicBezTo>
                <a:cubicBezTo>
                  <a:pt x="1201028" y="3675042"/>
                  <a:pt x="1201134" y="3667274"/>
                  <a:pt x="1197517" y="3663976"/>
                </a:cubicBezTo>
                <a:cubicBezTo>
                  <a:pt x="1187408" y="3654718"/>
                  <a:pt x="1187727" y="3642960"/>
                  <a:pt x="1186078" y="3631308"/>
                </a:cubicBezTo>
                <a:cubicBezTo>
                  <a:pt x="1185386" y="3626360"/>
                  <a:pt x="1185333" y="3619391"/>
                  <a:pt x="1182194" y="3616996"/>
                </a:cubicBezTo>
                <a:cubicBezTo>
                  <a:pt x="1171872" y="3609122"/>
                  <a:pt x="1171872" y="3598375"/>
                  <a:pt x="1170755" y="3587415"/>
                </a:cubicBezTo>
                <a:cubicBezTo>
                  <a:pt x="1170223" y="3582414"/>
                  <a:pt x="1170170" y="3575870"/>
                  <a:pt x="1167137" y="3572837"/>
                </a:cubicBezTo>
                <a:cubicBezTo>
                  <a:pt x="1155645" y="3561345"/>
                  <a:pt x="1157028" y="3546554"/>
                  <a:pt x="1154634" y="3532615"/>
                </a:cubicBezTo>
                <a:cubicBezTo>
                  <a:pt x="1153623" y="3526869"/>
                  <a:pt x="1152346" y="3520485"/>
                  <a:pt x="1148994" y="3515962"/>
                </a:cubicBezTo>
                <a:cubicBezTo>
                  <a:pt x="1142503" y="3507130"/>
                  <a:pt x="1141865" y="3497181"/>
                  <a:pt x="1140216" y="3487126"/>
                </a:cubicBezTo>
                <a:cubicBezTo>
                  <a:pt x="1138300" y="3475421"/>
                  <a:pt x="1137130" y="3463184"/>
                  <a:pt x="1132501" y="3452543"/>
                </a:cubicBezTo>
                <a:cubicBezTo>
                  <a:pt x="1128351" y="3442966"/>
                  <a:pt x="1125744" y="3433549"/>
                  <a:pt x="1124254" y="3423440"/>
                </a:cubicBezTo>
                <a:cubicBezTo>
                  <a:pt x="1121435" y="3404287"/>
                  <a:pt x="1121860" y="3384548"/>
                  <a:pt x="1111539" y="3366725"/>
                </a:cubicBezTo>
                <a:cubicBezTo>
                  <a:pt x="1107974" y="3360553"/>
                  <a:pt x="1108506" y="3351881"/>
                  <a:pt x="1107602" y="3344273"/>
                </a:cubicBezTo>
                <a:cubicBezTo>
                  <a:pt x="1106378" y="3333313"/>
                  <a:pt x="1105899" y="3322193"/>
                  <a:pt x="1104463" y="3311286"/>
                </a:cubicBezTo>
                <a:cubicBezTo>
                  <a:pt x="1103718" y="3305487"/>
                  <a:pt x="1102654" y="3299315"/>
                  <a:pt x="1099887" y="3294314"/>
                </a:cubicBezTo>
                <a:cubicBezTo>
                  <a:pt x="1093928" y="3283461"/>
                  <a:pt x="1092332" y="3271915"/>
                  <a:pt x="1091640" y="3259998"/>
                </a:cubicBezTo>
                <a:cubicBezTo>
                  <a:pt x="1090789" y="3245579"/>
                  <a:pt x="1090204" y="3231108"/>
                  <a:pt x="1088714" y="3216743"/>
                </a:cubicBezTo>
                <a:cubicBezTo>
                  <a:pt x="1087969" y="3209241"/>
                  <a:pt x="1086639" y="3201473"/>
                  <a:pt x="1083607" y="3194716"/>
                </a:cubicBezTo>
                <a:cubicBezTo>
                  <a:pt x="1077861" y="3181947"/>
                  <a:pt x="1075786" y="3168806"/>
                  <a:pt x="1075520" y="3155079"/>
                </a:cubicBezTo>
                <a:cubicBezTo>
                  <a:pt x="1075094" y="3134649"/>
                  <a:pt x="1074722" y="3114272"/>
                  <a:pt x="1074030" y="3093841"/>
                </a:cubicBezTo>
                <a:cubicBezTo>
                  <a:pt x="1073711" y="3083786"/>
                  <a:pt x="1074349" y="3073677"/>
                  <a:pt x="1065251" y="3065696"/>
                </a:cubicBezTo>
                <a:cubicBezTo>
                  <a:pt x="1062165" y="3063036"/>
                  <a:pt x="1062006" y="3056333"/>
                  <a:pt x="1061687" y="3051438"/>
                </a:cubicBezTo>
                <a:cubicBezTo>
                  <a:pt x="1061048" y="3042127"/>
                  <a:pt x="1061261" y="3032710"/>
                  <a:pt x="1061048" y="3023399"/>
                </a:cubicBezTo>
                <a:cubicBezTo>
                  <a:pt x="1057909" y="2906031"/>
                  <a:pt x="1058547" y="2788663"/>
                  <a:pt x="1061527" y="2671295"/>
                </a:cubicBezTo>
                <a:cubicBezTo>
                  <a:pt x="1061740" y="2663900"/>
                  <a:pt x="1062591" y="2655174"/>
                  <a:pt x="1066581" y="2649481"/>
                </a:cubicBezTo>
                <a:cubicBezTo>
                  <a:pt x="1073551" y="2639532"/>
                  <a:pt x="1074189" y="2629104"/>
                  <a:pt x="1074402" y="2618038"/>
                </a:cubicBezTo>
                <a:cubicBezTo>
                  <a:pt x="1074668" y="2602715"/>
                  <a:pt x="1075094" y="2587392"/>
                  <a:pt x="1075041" y="2572123"/>
                </a:cubicBezTo>
                <a:cubicBezTo>
                  <a:pt x="1075041" y="2564621"/>
                  <a:pt x="1074136" y="2557119"/>
                  <a:pt x="1073498" y="2547542"/>
                </a:cubicBezTo>
                <a:cubicBezTo>
                  <a:pt x="1068071" y="2549351"/>
                  <a:pt x="1061687" y="2550043"/>
                  <a:pt x="1061367" y="2551799"/>
                </a:cubicBezTo>
                <a:cubicBezTo>
                  <a:pt x="1059878" y="2561269"/>
                  <a:pt x="1049875" y="2561216"/>
                  <a:pt x="1045087" y="2567653"/>
                </a:cubicBezTo>
                <a:cubicBezTo>
                  <a:pt x="1044661" y="2573985"/>
                  <a:pt x="1043916" y="2580742"/>
                  <a:pt x="1043810" y="2587498"/>
                </a:cubicBezTo>
                <a:cubicBezTo>
                  <a:pt x="1043118" y="2625752"/>
                  <a:pt x="1042799" y="2664006"/>
                  <a:pt x="1041841" y="2702260"/>
                </a:cubicBezTo>
                <a:cubicBezTo>
                  <a:pt x="1041629" y="2710613"/>
                  <a:pt x="1040884" y="2719764"/>
                  <a:pt x="1037319" y="2727000"/>
                </a:cubicBezTo>
                <a:cubicBezTo>
                  <a:pt x="1031413" y="2739024"/>
                  <a:pt x="1029871" y="2751048"/>
                  <a:pt x="1030509" y="2763976"/>
                </a:cubicBezTo>
                <a:cubicBezTo>
                  <a:pt x="1030775" y="2769882"/>
                  <a:pt x="1030881" y="2776107"/>
                  <a:pt x="1029232" y="2781640"/>
                </a:cubicBezTo>
                <a:cubicBezTo>
                  <a:pt x="1026944" y="2789302"/>
                  <a:pt x="1026997" y="2796537"/>
                  <a:pt x="1028274" y="2804252"/>
                </a:cubicBezTo>
                <a:cubicBezTo>
                  <a:pt x="1029232" y="2810104"/>
                  <a:pt x="1029605" y="2816116"/>
                  <a:pt x="1029498" y="2822022"/>
                </a:cubicBezTo>
                <a:cubicBezTo>
                  <a:pt x="1028753" y="2858573"/>
                  <a:pt x="1027476" y="2895071"/>
                  <a:pt x="1026997" y="2931622"/>
                </a:cubicBezTo>
                <a:cubicBezTo>
                  <a:pt x="1026785" y="2946892"/>
                  <a:pt x="1027583" y="2962215"/>
                  <a:pt x="1028753" y="2977484"/>
                </a:cubicBezTo>
                <a:cubicBezTo>
                  <a:pt x="1029179" y="2983177"/>
                  <a:pt x="1030775" y="2989349"/>
                  <a:pt x="1033754" y="2994084"/>
                </a:cubicBezTo>
                <a:cubicBezTo>
                  <a:pt x="1040990" y="3005416"/>
                  <a:pt x="1042906" y="3017813"/>
                  <a:pt x="1043278" y="3030582"/>
                </a:cubicBezTo>
                <a:cubicBezTo>
                  <a:pt x="1043810" y="3049043"/>
                  <a:pt x="1042320" y="3067399"/>
                  <a:pt x="1044502" y="3086074"/>
                </a:cubicBezTo>
                <a:cubicBezTo>
                  <a:pt x="1047055" y="3107887"/>
                  <a:pt x="1045353" y="3130180"/>
                  <a:pt x="1045300" y="3152259"/>
                </a:cubicBezTo>
                <a:cubicBezTo>
                  <a:pt x="1045300" y="3158378"/>
                  <a:pt x="1046789" y="3163007"/>
                  <a:pt x="1050939" y="3168221"/>
                </a:cubicBezTo>
                <a:cubicBezTo>
                  <a:pt x="1059878" y="3179340"/>
                  <a:pt x="1059452" y="3185405"/>
                  <a:pt x="1050141" y="3197110"/>
                </a:cubicBezTo>
                <a:cubicBezTo>
                  <a:pt x="1046577" y="3201580"/>
                  <a:pt x="1044608" y="3205729"/>
                  <a:pt x="1045619" y="3210837"/>
                </a:cubicBezTo>
                <a:cubicBezTo>
                  <a:pt x="1046789" y="3216583"/>
                  <a:pt x="1047907" y="3222755"/>
                  <a:pt x="1050939" y="3227543"/>
                </a:cubicBezTo>
                <a:cubicBezTo>
                  <a:pt x="1055728" y="3235098"/>
                  <a:pt x="1057271" y="3243185"/>
                  <a:pt x="1057962" y="3251698"/>
                </a:cubicBezTo>
                <a:cubicBezTo>
                  <a:pt x="1058760" y="3261860"/>
                  <a:pt x="1059558" y="3272022"/>
                  <a:pt x="1060197" y="3282237"/>
                </a:cubicBezTo>
                <a:cubicBezTo>
                  <a:pt x="1060888" y="3293197"/>
                  <a:pt x="1060782" y="3304051"/>
                  <a:pt x="1069827" y="3312776"/>
                </a:cubicBezTo>
                <a:cubicBezTo>
                  <a:pt x="1072913" y="3315755"/>
                  <a:pt x="1073179" y="3322193"/>
                  <a:pt x="1073711" y="3327194"/>
                </a:cubicBezTo>
                <a:cubicBezTo>
                  <a:pt x="1074828" y="3337356"/>
                  <a:pt x="1074881" y="3347571"/>
                  <a:pt x="1075998" y="3357733"/>
                </a:cubicBezTo>
                <a:cubicBezTo>
                  <a:pt x="1076530" y="3362628"/>
                  <a:pt x="1076956" y="3369013"/>
                  <a:pt x="1080095" y="3371939"/>
                </a:cubicBezTo>
                <a:cubicBezTo>
                  <a:pt x="1088608" y="3379919"/>
                  <a:pt x="1088395" y="3389869"/>
                  <a:pt x="1089831" y="3399924"/>
                </a:cubicBezTo>
                <a:cubicBezTo>
                  <a:pt x="1091374" y="3410778"/>
                  <a:pt x="1091960" y="3422642"/>
                  <a:pt x="1097067" y="3431846"/>
                </a:cubicBezTo>
                <a:cubicBezTo>
                  <a:pt x="1102228" y="3441157"/>
                  <a:pt x="1104835" y="3450362"/>
                  <a:pt x="1106538" y="3460364"/>
                </a:cubicBezTo>
                <a:cubicBezTo>
                  <a:pt x="1107708" y="3467068"/>
                  <a:pt x="1107655" y="3474676"/>
                  <a:pt x="1110953" y="3480156"/>
                </a:cubicBezTo>
                <a:cubicBezTo>
                  <a:pt x="1120477" y="3495745"/>
                  <a:pt x="1121062" y="3512610"/>
                  <a:pt x="1119307" y="3529529"/>
                </a:cubicBezTo>
                <a:cubicBezTo>
                  <a:pt x="1116114" y="3560494"/>
                  <a:pt x="1136704" y="3583159"/>
                  <a:pt x="1145696" y="3609761"/>
                </a:cubicBezTo>
                <a:cubicBezTo>
                  <a:pt x="1145909" y="3610399"/>
                  <a:pt x="1147026" y="3610772"/>
                  <a:pt x="1147664" y="3611304"/>
                </a:cubicBezTo>
                <a:cubicBezTo>
                  <a:pt x="1152985" y="3615294"/>
                  <a:pt x="1153995" y="3621147"/>
                  <a:pt x="1154368" y="3627159"/>
                </a:cubicBezTo>
                <a:cubicBezTo>
                  <a:pt x="1154740" y="3633117"/>
                  <a:pt x="1154794" y="3639023"/>
                  <a:pt x="1154847" y="3644982"/>
                </a:cubicBezTo>
                <a:cubicBezTo>
                  <a:pt x="1155006" y="3662752"/>
                  <a:pt x="1153517" y="3681054"/>
                  <a:pt x="1169584" y="3694089"/>
                </a:cubicBezTo>
                <a:cubicBezTo>
                  <a:pt x="1170170" y="3694568"/>
                  <a:pt x="1170170" y="3695632"/>
                  <a:pt x="1170542" y="3696430"/>
                </a:cubicBezTo>
                <a:cubicBezTo>
                  <a:pt x="1177884" y="3712604"/>
                  <a:pt x="1191558" y="3723724"/>
                  <a:pt x="1203209" y="3736386"/>
                </a:cubicBezTo>
                <a:cubicBezTo>
                  <a:pt x="1205444" y="3738461"/>
                  <a:pt x="1210977" y="3737557"/>
                  <a:pt x="1215127" y="3738142"/>
                </a:cubicBezTo>
                <a:close/>
                <a:moveTo>
                  <a:pt x="2879828" y="5504516"/>
                </a:moveTo>
                <a:cubicBezTo>
                  <a:pt x="2902067" y="5504782"/>
                  <a:pt x="2904142" y="5503984"/>
                  <a:pt x="2923562" y="5495525"/>
                </a:cubicBezTo>
                <a:cubicBezTo>
                  <a:pt x="2929574" y="5492918"/>
                  <a:pt x="2936544" y="5491907"/>
                  <a:pt x="2943194" y="5491481"/>
                </a:cubicBezTo>
                <a:cubicBezTo>
                  <a:pt x="2966072" y="5489992"/>
                  <a:pt x="2989056" y="5489247"/>
                  <a:pt x="3011934" y="5487917"/>
                </a:cubicBezTo>
                <a:cubicBezTo>
                  <a:pt x="3016882" y="5487650"/>
                  <a:pt x="3021777" y="5486161"/>
                  <a:pt x="3026671" y="5485043"/>
                </a:cubicBezTo>
                <a:cubicBezTo>
                  <a:pt x="3027203" y="5484937"/>
                  <a:pt x="3027895" y="5483554"/>
                  <a:pt x="3027735" y="5482916"/>
                </a:cubicBezTo>
                <a:cubicBezTo>
                  <a:pt x="3027416" y="5481426"/>
                  <a:pt x="3027097" y="5479298"/>
                  <a:pt x="3026086" y="5478712"/>
                </a:cubicBezTo>
                <a:cubicBezTo>
                  <a:pt x="3023958" y="5477542"/>
                  <a:pt x="3021351" y="5476637"/>
                  <a:pt x="3018903" y="5476584"/>
                </a:cubicBezTo>
                <a:cubicBezTo>
                  <a:pt x="2981501" y="5475679"/>
                  <a:pt x="2944152" y="5474988"/>
                  <a:pt x="2906749" y="5474084"/>
                </a:cubicBezTo>
                <a:cubicBezTo>
                  <a:pt x="2872805" y="5473285"/>
                  <a:pt x="2838116" y="5476957"/>
                  <a:pt x="2805343" y="5467167"/>
                </a:cubicBezTo>
                <a:cubicBezTo>
                  <a:pt x="2781933" y="5460197"/>
                  <a:pt x="2758683" y="5459346"/>
                  <a:pt x="2735007" y="5458229"/>
                </a:cubicBezTo>
                <a:cubicBezTo>
                  <a:pt x="2725643" y="5457803"/>
                  <a:pt x="2716279" y="5457856"/>
                  <a:pt x="2707021" y="5456792"/>
                </a:cubicBezTo>
                <a:cubicBezTo>
                  <a:pt x="2690209" y="5454824"/>
                  <a:pt x="2672705" y="5454345"/>
                  <a:pt x="2656903" y="5449077"/>
                </a:cubicBezTo>
                <a:cubicBezTo>
                  <a:pt x="2647007" y="5445779"/>
                  <a:pt x="2637643" y="5443704"/>
                  <a:pt x="2627534" y="5443225"/>
                </a:cubicBezTo>
                <a:cubicBezTo>
                  <a:pt x="2611414" y="5442480"/>
                  <a:pt x="2595240" y="5442214"/>
                  <a:pt x="2579172" y="5440565"/>
                </a:cubicBezTo>
                <a:cubicBezTo>
                  <a:pt x="2561508" y="5438756"/>
                  <a:pt x="2543579" y="5437160"/>
                  <a:pt x="2526607" y="5432424"/>
                </a:cubicBezTo>
                <a:cubicBezTo>
                  <a:pt x="2517562" y="5429871"/>
                  <a:pt x="2508783" y="5427477"/>
                  <a:pt x="2499526" y="5427104"/>
                </a:cubicBezTo>
                <a:cubicBezTo>
                  <a:pt x="2474041" y="5426040"/>
                  <a:pt x="2448556" y="5425934"/>
                  <a:pt x="2423125" y="5424285"/>
                </a:cubicBezTo>
                <a:cubicBezTo>
                  <a:pt x="2402109" y="5422955"/>
                  <a:pt x="2380668" y="5423753"/>
                  <a:pt x="2360610" y="5414548"/>
                </a:cubicBezTo>
                <a:cubicBezTo>
                  <a:pt x="2355555" y="5412207"/>
                  <a:pt x="2348905" y="5413059"/>
                  <a:pt x="2342999" y="5412846"/>
                </a:cubicBezTo>
                <a:cubicBezTo>
                  <a:pt x="2311609" y="5411675"/>
                  <a:pt x="2280219" y="5410558"/>
                  <a:pt x="2248775" y="5409494"/>
                </a:cubicBezTo>
                <a:cubicBezTo>
                  <a:pt x="2247073" y="5409441"/>
                  <a:pt x="2245104" y="5409228"/>
                  <a:pt x="2243774" y="5409973"/>
                </a:cubicBezTo>
                <a:cubicBezTo>
                  <a:pt x="2241699" y="5411143"/>
                  <a:pt x="2239252" y="5412739"/>
                  <a:pt x="2238453" y="5414761"/>
                </a:cubicBezTo>
                <a:cubicBezTo>
                  <a:pt x="2237655" y="5416783"/>
                  <a:pt x="2237762" y="5420826"/>
                  <a:pt x="2239039" y="5421731"/>
                </a:cubicBezTo>
                <a:cubicBezTo>
                  <a:pt x="2249679" y="5429126"/>
                  <a:pt x="2256224" y="5442640"/>
                  <a:pt x="2271493" y="5443385"/>
                </a:cubicBezTo>
                <a:cubicBezTo>
                  <a:pt x="2275590" y="5443598"/>
                  <a:pt x="2280431" y="5444395"/>
                  <a:pt x="2283517" y="5446790"/>
                </a:cubicBezTo>
                <a:cubicBezTo>
                  <a:pt x="2292988" y="5454026"/>
                  <a:pt x="2304107" y="5454504"/>
                  <a:pt x="2314961" y="5455569"/>
                </a:cubicBezTo>
                <a:cubicBezTo>
                  <a:pt x="2328475" y="5456899"/>
                  <a:pt x="2342095" y="5457218"/>
                  <a:pt x="2355662" y="5457856"/>
                </a:cubicBezTo>
                <a:cubicBezTo>
                  <a:pt x="2367526" y="5458388"/>
                  <a:pt x="2379019" y="5458708"/>
                  <a:pt x="2389340" y="5466848"/>
                </a:cubicBezTo>
                <a:cubicBezTo>
                  <a:pt x="2394235" y="5470679"/>
                  <a:pt x="2401843" y="5471636"/>
                  <a:pt x="2408440" y="5472594"/>
                </a:cubicBezTo>
                <a:cubicBezTo>
                  <a:pt x="2418496" y="5474084"/>
                  <a:pt x="2428764" y="5474137"/>
                  <a:pt x="2438873" y="5475414"/>
                </a:cubicBezTo>
                <a:cubicBezTo>
                  <a:pt x="2444672" y="5476159"/>
                  <a:pt x="2451323" y="5476691"/>
                  <a:pt x="2455792" y="5479883"/>
                </a:cubicBezTo>
                <a:cubicBezTo>
                  <a:pt x="2464783" y="5486373"/>
                  <a:pt x="2474520" y="5487225"/>
                  <a:pt x="2484788" y="5487385"/>
                </a:cubicBezTo>
                <a:cubicBezTo>
                  <a:pt x="2534906" y="5488130"/>
                  <a:pt x="2585078" y="5489193"/>
                  <a:pt x="2635196" y="5489725"/>
                </a:cubicBezTo>
                <a:cubicBezTo>
                  <a:pt x="2695529" y="5490364"/>
                  <a:pt x="2755916" y="5490577"/>
                  <a:pt x="2816249" y="5491162"/>
                </a:cubicBezTo>
                <a:cubicBezTo>
                  <a:pt x="2822953" y="5491215"/>
                  <a:pt x="2831678" y="5490151"/>
                  <a:pt x="2835988" y="5493769"/>
                </a:cubicBezTo>
                <a:cubicBezTo>
                  <a:pt x="2850034" y="5505633"/>
                  <a:pt x="2866527" y="5502388"/>
                  <a:pt x="2879828" y="5504516"/>
                </a:cubicBezTo>
                <a:close/>
                <a:moveTo>
                  <a:pt x="3034971" y="468754"/>
                </a:moveTo>
                <a:cubicBezTo>
                  <a:pt x="3038961" y="470404"/>
                  <a:pt x="3040504" y="471521"/>
                  <a:pt x="3042101" y="471574"/>
                </a:cubicBezTo>
                <a:cubicBezTo>
                  <a:pt x="3084557" y="473170"/>
                  <a:pt x="3127067" y="474607"/>
                  <a:pt x="3169524" y="476203"/>
                </a:cubicBezTo>
                <a:cubicBezTo>
                  <a:pt x="3203468" y="477480"/>
                  <a:pt x="3237412" y="478969"/>
                  <a:pt x="3271357" y="480512"/>
                </a:cubicBezTo>
                <a:cubicBezTo>
                  <a:pt x="3274708" y="480672"/>
                  <a:pt x="3278326" y="480991"/>
                  <a:pt x="3281306" y="482428"/>
                </a:cubicBezTo>
                <a:cubicBezTo>
                  <a:pt x="3295618" y="489397"/>
                  <a:pt x="3311047" y="488919"/>
                  <a:pt x="3326263" y="489717"/>
                </a:cubicBezTo>
                <a:cubicBezTo>
                  <a:pt x="3358505" y="491419"/>
                  <a:pt x="3390800" y="492802"/>
                  <a:pt x="3423041" y="494292"/>
                </a:cubicBezTo>
                <a:cubicBezTo>
                  <a:pt x="3433256" y="494771"/>
                  <a:pt x="3443259" y="495729"/>
                  <a:pt x="3452410" y="501368"/>
                </a:cubicBezTo>
                <a:cubicBezTo>
                  <a:pt x="3460550" y="506369"/>
                  <a:pt x="3469807" y="507700"/>
                  <a:pt x="3479384" y="507753"/>
                </a:cubicBezTo>
                <a:cubicBezTo>
                  <a:pt x="3490451" y="507806"/>
                  <a:pt x="3501464" y="508710"/>
                  <a:pt x="3512530" y="508923"/>
                </a:cubicBezTo>
                <a:cubicBezTo>
                  <a:pt x="3526949" y="509189"/>
                  <a:pt x="3541580" y="508019"/>
                  <a:pt x="3553551" y="518819"/>
                </a:cubicBezTo>
                <a:cubicBezTo>
                  <a:pt x="3555306" y="520415"/>
                  <a:pt x="3558180" y="521426"/>
                  <a:pt x="3560574" y="521533"/>
                </a:cubicBezTo>
                <a:cubicBezTo>
                  <a:pt x="3581749" y="522384"/>
                  <a:pt x="3602977" y="523235"/>
                  <a:pt x="3624152" y="523342"/>
                </a:cubicBezTo>
                <a:cubicBezTo>
                  <a:pt x="3628888" y="523395"/>
                  <a:pt x="3631069" y="519138"/>
                  <a:pt x="3628941" y="512328"/>
                </a:cubicBezTo>
                <a:cubicBezTo>
                  <a:pt x="3623355" y="511211"/>
                  <a:pt x="3616917" y="509987"/>
                  <a:pt x="3610479" y="508604"/>
                </a:cubicBezTo>
                <a:cubicBezTo>
                  <a:pt x="3603882" y="507168"/>
                  <a:pt x="3595688" y="507487"/>
                  <a:pt x="3591060" y="503656"/>
                </a:cubicBezTo>
                <a:cubicBezTo>
                  <a:pt x="3580844" y="495250"/>
                  <a:pt x="3569299" y="495037"/>
                  <a:pt x="3557541" y="494079"/>
                </a:cubicBezTo>
                <a:cubicBezTo>
                  <a:pt x="3544825" y="493015"/>
                  <a:pt x="3532110" y="492111"/>
                  <a:pt x="3519447" y="490727"/>
                </a:cubicBezTo>
                <a:cubicBezTo>
                  <a:pt x="3508487" y="489504"/>
                  <a:pt x="3496410" y="490089"/>
                  <a:pt x="3486939" y="485567"/>
                </a:cubicBezTo>
                <a:cubicBezTo>
                  <a:pt x="3470818" y="477852"/>
                  <a:pt x="3454219" y="477586"/>
                  <a:pt x="3437353" y="476469"/>
                </a:cubicBezTo>
                <a:cubicBezTo>
                  <a:pt x="3414475" y="474926"/>
                  <a:pt x="3391545" y="473649"/>
                  <a:pt x="3368667" y="471840"/>
                </a:cubicBezTo>
                <a:cubicBezTo>
                  <a:pt x="3362921" y="471361"/>
                  <a:pt x="3357334" y="469180"/>
                  <a:pt x="3351588" y="467903"/>
                </a:cubicBezTo>
                <a:cubicBezTo>
                  <a:pt x="3343395" y="466094"/>
                  <a:pt x="3335201" y="463008"/>
                  <a:pt x="3326955" y="462795"/>
                </a:cubicBezTo>
                <a:cubicBezTo>
                  <a:pt x="3275134" y="461518"/>
                  <a:pt x="3223260" y="460561"/>
                  <a:pt x="3171386" y="460242"/>
                </a:cubicBezTo>
                <a:cubicBezTo>
                  <a:pt x="3141645" y="460082"/>
                  <a:pt x="3111851" y="461146"/>
                  <a:pt x="3082110" y="462050"/>
                </a:cubicBezTo>
                <a:cubicBezTo>
                  <a:pt x="3068543" y="462476"/>
                  <a:pt x="3054976" y="463700"/>
                  <a:pt x="3041409" y="464764"/>
                </a:cubicBezTo>
                <a:cubicBezTo>
                  <a:pt x="3039972" y="464870"/>
                  <a:pt x="3038695" y="466360"/>
                  <a:pt x="3034971" y="468754"/>
                </a:cubicBezTo>
                <a:close/>
                <a:moveTo>
                  <a:pt x="4851250" y="4447618"/>
                </a:moveTo>
                <a:cubicBezTo>
                  <a:pt x="4866839" y="4455652"/>
                  <a:pt x="4868010" y="4455439"/>
                  <a:pt x="4876895" y="4445437"/>
                </a:cubicBezTo>
                <a:cubicBezTo>
                  <a:pt x="4879608" y="4442404"/>
                  <a:pt x="4882694" y="4439638"/>
                  <a:pt x="4885940" y="4437190"/>
                </a:cubicBezTo>
                <a:cubicBezTo>
                  <a:pt x="4893920" y="4431178"/>
                  <a:pt x="4902060" y="4425432"/>
                  <a:pt x="4908817" y="4420484"/>
                </a:cubicBezTo>
                <a:cubicBezTo>
                  <a:pt x="4910626" y="4411280"/>
                  <a:pt x="4909722" y="4401650"/>
                  <a:pt x="4914084" y="4397127"/>
                </a:cubicBezTo>
                <a:cubicBezTo>
                  <a:pt x="4920309" y="4390743"/>
                  <a:pt x="4922544" y="4383082"/>
                  <a:pt x="4926747" y="4376112"/>
                </a:cubicBezTo>
                <a:cubicBezTo>
                  <a:pt x="4938718" y="4375367"/>
                  <a:pt x="4938186" y="4362917"/>
                  <a:pt x="4944517" y="4356746"/>
                </a:cubicBezTo>
                <a:cubicBezTo>
                  <a:pt x="4957712" y="4343764"/>
                  <a:pt x="4971226" y="4331686"/>
                  <a:pt x="4988144" y="4325515"/>
                </a:cubicBezTo>
                <a:cubicBezTo>
                  <a:pt x="4991815" y="4314023"/>
                  <a:pt x="4989740" y="4301626"/>
                  <a:pt x="5001445" y="4294923"/>
                </a:cubicBezTo>
                <a:cubicBezTo>
                  <a:pt x="5003680" y="4293646"/>
                  <a:pt x="5004212" y="4289070"/>
                  <a:pt x="5005223" y="4285931"/>
                </a:cubicBezTo>
                <a:cubicBezTo>
                  <a:pt x="5006500" y="4281941"/>
                  <a:pt x="5006447" y="4276993"/>
                  <a:pt x="5008788" y="4273907"/>
                </a:cubicBezTo>
                <a:cubicBezTo>
                  <a:pt x="5014374" y="4266565"/>
                  <a:pt x="5020227" y="4259542"/>
                  <a:pt x="5023259" y="4250657"/>
                </a:cubicBezTo>
                <a:cubicBezTo>
                  <a:pt x="5033740" y="4248635"/>
                  <a:pt x="5034485" y="4236983"/>
                  <a:pt x="5041881" y="4231823"/>
                </a:cubicBezTo>
                <a:cubicBezTo>
                  <a:pt x="5045073" y="4229588"/>
                  <a:pt x="5049808" y="4226130"/>
                  <a:pt x="5049755" y="4223257"/>
                </a:cubicBezTo>
                <a:cubicBezTo>
                  <a:pt x="5049435" y="4206178"/>
                  <a:pt x="5068057" y="4199794"/>
                  <a:pt x="5070558" y="4184630"/>
                </a:cubicBezTo>
                <a:cubicBezTo>
                  <a:pt x="5079123" y="4181864"/>
                  <a:pt x="5081571" y="4174362"/>
                  <a:pt x="5082954" y="4166914"/>
                </a:cubicBezTo>
                <a:cubicBezTo>
                  <a:pt x="5084657" y="4157603"/>
                  <a:pt x="5095350" y="4154783"/>
                  <a:pt x="5097266" y="4146909"/>
                </a:cubicBezTo>
                <a:cubicBezTo>
                  <a:pt x="5099554" y="4137332"/>
                  <a:pt x="5104714" y="4130096"/>
                  <a:pt x="5110088" y="4122488"/>
                </a:cubicBezTo>
                <a:cubicBezTo>
                  <a:pt x="5112269" y="4119402"/>
                  <a:pt x="5112589" y="4114667"/>
                  <a:pt x="5112589" y="4110677"/>
                </a:cubicBezTo>
                <a:cubicBezTo>
                  <a:pt x="5112589" y="4109028"/>
                  <a:pt x="5109876" y="4106899"/>
                  <a:pt x="5107907" y="4105835"/>
                </a:cubicBezTo>
                <a:cubicBezTo>
                  <a:pt x="5106789" y="4105197"/>
                  <a:pt x="5103597" y="4105782"/>
                  <a:pt x="5103331" y="4106474"/>
                </a:cubicBezTo>
                <a:cubicBezTo>
                  <a:pt x="5099341" y="4118604"/>
                  <a:pt x="5083859" y="4122435"/>
                  <a:pt x="5082103" y="4136268"/>
                </a:cubicBezTo>
                <a:cubicBezTo>
                  <a:pt x="5081730" y="4139460"/>
                  <a:pt x="5080134" y="4143770"/>
                  <a:pt x="5077687" y="4145153"/>
                </a:cubicBezTo>
                <a:cubicBezTo>
                  <a:pt x="5068961" y="4150207"/>
                  <a:pt x="5068589" y="4162178"/>
                  <a:pt x="5061672" y="4166435"/>
                </a:cubicBezTo>
                <a:cubicBezTo>
                  <a:pt x="5051936" y="4172447"/>
                  <a:pt x="5053266" y="4182556"/>
                  <a:pt x="5048158" y="4189845"/>
                </a:cubicBezTo>
                <a:cubicBezTo>
                  <a:pt x="5042040" y="4198623"/>
                  <a:pt x="5036826" y="4208945"/>
                  <a:pt x="5028580" y="4215010"/>
                </a:cubicBezTo>
                <a:cubicBezTo>
                  <a:pt x="5022195" y="4219692"/>
                  <a:pt x="5022461" y="4227353"/>
                  <a:pt x="5017566" y="4230759"/>
                </a:cubicBezTo>
                <a:cubicBezTo>
                  <a:pt x="5010863" y="4235441"/>
                  <a:pt x="5006713" y="4240814"/>
                  <a:pt x="5004478" y="4248369"/>
                </a:cubicBezTo>
                <a:cubicBezTo>
                  <a:pt x="5003520" y="4251561"/>
                  <a:pt x="5002244" y="4255232"/>
                  <a:pt x="4999903" y="4257361"/>
                </a:cubicBezTo>
                <a:cubicBezTo>
                  <a:pt x="4986389" y="4269651"/>
                  <a:pt x="4977610" y="4285771"/>
                  <a:pt x="4965639" y="4299232"/>
                </a:cubicBezTo>
                <a:cubicBezTo>
                  <a:pt x="4951859" y="4314768"/>
                  <a:pt x="4942070" y="4333761"/>
                  <a:pt x="4925257" y="4346690"/>
                </a:cubicBezTo>
                <a:cubicBezTo>
                  <a:pt x="4923235" y="4359832"/>
                  <a:pt x="4906796" y="4362598"/>
                  <a:pt x="4904508" y="4375580"/>
                </a:cubicBezTo>
                <a:cubicBezTo>
                  <a:pt x="4896208" y="4376857"/>
                  <a:pt x="4894612" y="4383348"/>
                  <a:pt x="4892537" y="4390051"/>
                </a:cubicBezTo>
                <a:cubicBezTo>
                  <a:pt x="4890568" y="4396436"/>
                  <a:pt x="4887589" y="4402235"/>
                  <a:pt x="4881736" y="4406811"/>
                </a:cubicBezTo>
                <a:cubicBezTo>
                  <a:pt x="4877480" y="4410162"/>
                  <a:pt x="4876256" y="4417505"/>
                  <a:pt x="4872000" y="4420856"/>
                </a:cubicBezTo>
                <a:cubicBezTo>
                  <a:pt x="4867265" y="4424528"/>
                  <a:pt x="4862796" y="4427081"/>
                  <a:pt x="4860614" y="4433413"/>
                </a:cubicBezTo>
                <a:cubicBezTo>
                  <a:pt x="4858965" y="4438627"/>
                  <a:pt x="4854549" y="4442883"/>
                  <a:pt x="4851250" y="4447618"/>
                </a:cubicBezTo>
                <a:close/>
                <a:moveTo>
                  <a:pt x="4369701" y="4849468"/>
                </a:moveTo>
                <a:cubicBezTo>
                  <a:pt x="4385981" y="4852448"/>
                  <a:pt x="4400293" y="4854044"/>
                  <a:pt x="4413807" y="4842977"/>
                </a:cubicBezTo>
                <a:cubicBezTo>
                  <a:pt x="4418010" y="4839519"/>
                  <a:pt x="4424661" y="4837285"/>
                  <a:pt x="4430088" y="4837497"/>
                </a:cubicBezTo>
                <a:cubicBezTo>
                  <a:pt x="4443601" y="4838029"/>
                  <a:pt x="4451901" y="4829836"/>
                  <a:pt x="4460520" y="4821802"/>
                </a:cubicBezTo>
                <a:cubicBezTo>
                  <a:pt x="4465521" y="4817120"/>
                  <a:pt x="4466106" y="4811800"/>
                  <a:pt x="4460414" y="4805415"/>
                </a:cubicBezTo>
                <a:cubicBezTo>
                  <a:pt x="4453710" y="4804777"/>
                  <a:pt x="4445782" y="4805309"/>
                  <a:pt x="4438759" y="4803021"/>
                </a:cubicBezTo>
                <a:cubicBezTo>
                  <a:pt x="4432056" y="4800786"/>
                  <a:pt x="4426363" y="4795626"/>
                  <a:pt x="4421255" y="4792434"/>
                </a:cubicBezTo>
                <a:cubicBezTo>
                  <a:pt x="4409710" y="4797488"/>
                  <a:pt x="4399655" y="4801691"/>
                  <a:pt x="4389759" y="4806267"/>
                </a:cubicBezTo>
                <a:cubicBezTo>
                  <a:pt x="4387630" y="4807224"/>
                  <a:pt x="4384651" y="4809352"/>
                  <a:pt x="4384545" y="4811108"/>
                </a:cubicBezTo>
                <a:cubicBezTo>
                  <a:pt x="4383906" y="4821270"/>
                  <a:pt x="4371723" y="4818716"/>
                  <a:pt x="4367892" y="4828452"/>
                </a:cubicBezTo>
                <a:cubicBezTo>
                  <a:pt x="4368317" y="4833507"/>
                  <a:pt x="4368956" y="4840902"/>
                  <a:pt x="4369701" y="4849468"/>
                </a:cubicBezTo>
                <a:close/>
                <a:moveTo>
                  <a:pt x="3850695" y="582504"/>
                </a:moveTo>
                <a:cubicBezTo>
                  <a:pt x="3846279" y="574098"/>
                  <a:pt x="3839523" y="573673"/>
                  <a:pt x="3832925" y="572502"/>
                </a:cubicBezTo>
                <a:cubicBezTo>
                  <a:pt x="3826275" y="571385"/>
                  <a:pt x="3817655" y="572023"/>
                  <a:pt x="3813506" y="568086"/>
                </a:cubicBezTo>
                <a:cubicBezTo>
                  <a:pt x="3801003" y="556275"/>
                  <a:pt x="3785627" y="557073"/>
                  <a:pt x="3770729" y="554679"/>
                </a:cubicBezTo>
                <a:cubicBezTo>
                  <a:pt x="3764930" y="553721"/>
                  <a:pt x="3757428" y="554200"/>
                  <a:pt x="3753757" y="550742"/>
                </a:cubicBezTo>
                <a:cubicBezTo>
                  <a:pt x="3736945" y="534940"/>
                  <a:pt x="3717260" y="541112"/>
                  <a:pt x="3698212" y="541857"/>
                </a:cubicBezTo>
                <a:cubicBezTo>
                  <a:pt x="3697095" y="541910"/>
                  <a:pt x="3695020" y="544251"/>
                  <a:pt x="3695180" y="545262"/>
                </a:cubicBezTo>
                <a:cubicBezTo>
                  <a:pt x="3695499" y="547496"/>
                  <a:pt x="3696404" y="550742"/>
                  <a:pt x="3698053" y="551486"/>
                </a:cubicBezTo>
                <a:cubicBezTo>
                  <a:pt x="3701777" y="553189"/>
                  <a:pt x="3706034" y="553987"/>
                  <a:pt x="3710183" y="554519"/>
                </a:cubicBezTo>
                <a:cubicBezTo>
                  <a:pt x="3722793" y="556115"/>
                  <a:pt x="3735402" y="556754"/>
                  <a:pt x="3745724" y="566277"/>
                </a:cubicBezTo>
                <a:cubicBezTo>
                  <a:pt x="3748969" y="569310"/>
                  <a:pt x="3755087" y="569576"/>
                  <a:pt x="3759983" y="570427"/>
                </a:cubicBezTo>
                <a:cubicBezTo>
                  <a:pt x="3773709" y="572821"/>
                  <a:pt x="3789457" y="568671"/>
                  <a:pt x="3799407" y="583090"/>
                </a:cubicBezTo>
                <a:cubicBezTo>
                  <a:pt x="3800151" y="584154"/>
                  <a:pt x="3802492" y="584473"/>
                  <a:pt x="3804142" y="584579"/>
                </a:cubicBezTo>
                <a:cubicBezTo>
                  <a:pt x="3816804" y="585431"/>
                  <a:pt x="3829467" y="586388"/>
                  <a:pt x="3842183" y="586601"/>
                </a:cubicBezTo>
                <a:cubicBezTo>
                  <a:pt x="3844949" y="586761"/>
                  <a:pt x="3847716" y="584101"/>
                  <a:pt x="3850695" y="582504"/>
                </a:cubicBezTo>
                <a:close/>
                <a:moveTo>
                  <a:pt x="4705578" y="4591535"/>
                </a:moveTo>
                <a:cubicBezTo>
                  <a:pt x="4722550" y="4594887"/>
                  <a:pt x="4724359" y="4593929"/>
                  <a:pt x="4730158" y="4584512"/>
                </a:cubicBezTo>
                <a:cubicBezTo>
                  <a:pt x="4734361" y="4577702"/>
                  <a:pt x="4732393" y="4567593"/>
                  <a:pt x="4742661" y="4563869"/>
                </a:cubicBezTo>
                <a:cubicBezTo>
                  <a:pt x="4750269" y="4561102"/>
                  <a:pt x="4749790" y="4549983"/>
                  <a:pt x="4759846" y="4546950"/>
                </a:cubicBezTo>
                <a:cubicBezTo>
                  <a:pt x="4766177" y="4545035"/>
                  <a:pt x="4768891" y="4533862"/>
                  <a:pt x="4777563" y="4531148"/>
                </a:cubicBezTo>
                <a:cubicBezTo>
                  <a:pt x="4778574" y="4530829"/>
                  <a:pt x="4779319" y="4526360"/>
                  <a:pt x="4778574" y="4524498"/>
                </a:cubicBezTo>
                <a:cubicBezTo>
                  <a:pt x="4777829" y="4522636"/>
                  <a:pt x="4775062" y="4520614"/>
                  <a:pt x="4773094" y="4520561"/>
                </a:cubicBezTo>
                <a:cubicBezTo>
                  <a:pt x="4769955" y="4520401"/>
                  <a:pt x="4766018" y="4520880"/>
                  <a:pt x="4763623" y="4522742"/>
                </a:cubicBezTo>
                <a:cubicBezTo>
                  <a:pt x="4754366" y="4529818"/>
                  <a:pt x="4745374" y="4537267"/>
                  <a:pt x="4736702" y="4545035"/>
                </a:cubicBezTo>
                <a:cubicBezTo>
                  <a:pt x="4731222" y="4549930"/>
                  <a:pt x="4725423" y="4554984"/>
                  <a:pt x="4721486" y="4561102"/>
                </a:cubicBezTo>
                <a:cubicBezTo>
                  <a:pt x="4715633" y="4569988"/>
                  <a:pt x="4711430" y="4579990"/>
                  <a:pt x="4705578" y="4591535"/>
                </a:cubicBezTo>
                <a:close/>
                <a:moveTo>
                  <a:pt x="4937069" y="2042796"/>
                </a:moveTo>
                <a:cubicBezTo>
                  <a:pt x="4920256" y="2058757"/>
                  <a:pt x="4922916" y="2076474"/>
                  <a:pt x="4927758" y="2094350"/>
                </a:cubicBezTo>
                <a:cubicBezTo>
                  <a:pt x="4936909" y="2098713"/>
                  <a:pt x="4939090" y="2107811"/>
                  <a:pt x="4943027" y="2115898"/>
                </a:cubicBezTo>
                <a:cubicBezTo>
                  <a:pt x="4943772" y="2117441"/>
                  <a:pt x="4947443" y="2118558"/>
                  <a:pt x="4949518" y="2118239"/>
                </a:cubicBezTo>
                <a:cubicBezTo>
                  <a:pt x="4951593" y="2117920"/>
                  <a:pt x="4953402" y="2115579"/>
                  <a:pt x="4955158" y="2113983"/>
                </a:cubicBezTo>
                <a:cubicBezTo>
                  <a:pt x="4955690" y="2113504"/>
                  <a:pt x="4956009" y="2112440"/>
                  <a:pt x="4956009" y="2111695"/>
                </a:cubicBezTo>
                <a:cubicBezTo>
                  <a:pt x="4955903" y="2101001"/>
                  <a:pt x="4957552" y="2090094"/>
                  <a:pt x="4946592" y="2082433"/>
                </a:cubicBezTo>
                <a:cubicBezTo>
                  <a:pt x="4943240" y="2080038"/>
                  <a:pt x="4941644" y="2074133"/>
                  <a:pt x="4940686" y="2069504"/>
                </a:cubicBezTo>
                <a:cubicBezTo>
                  <a:pt x="4938877" y="2060725"/>
                  <a:pt x="4938186" y="2051681"/>
                  <a:pt x="4937069" y="2042796"/>
                </a:cubicBezTo>
                <a:close/>
                <a:moveTo>
                  <a:pt x="1272374" y="3925633"/>
                </a:moveTo>
                <a:cubicBezTo>
                  <a:pt x="1276631" y="3922707"/>
                  <a:pt x="1279025" y="3921909"/>
                  <a:pt x="1279131" y="3920845"/>
                </a:cubicBezTo>
                <a:cubicBezTo>
                  <a:pt x="1281206" y="3905788"/>
                  <a:pt x="1283654" y="3890731"/>
                  <a:pt x="1271896" y="3877643"/>
                </a:cubicBezTo>
                <a:cubicBezTo>
                  <a:pt x="1268065" y="3873387"/>
                  <a:pt x="1266363" y="3867215"/>
                  <a:pt x="1264022" y="3861788"/>
                </a:cubicBezTo>
                <a:cubicBezTo>
                  <a:pt x="1262319" y="3857798"/>
                  <a:pt x="1260723" y="3852637"/>
                  <a:pt x="1255668" y="3855191"/>
                </a:cubicBezTo>
                <a:cubicBezTo>
                  <a:pt x="1252795" y="3856628"/>
                  <a:pt x="1250348" y="3861948"/>
                  <a:pt x="1250401" y="3865513"/>
                </a:cubicBezTo>
                <a:cubicBezTo>
                  <a:pt x="1250508" y="3872110"/>
                  <a:pt x="1250667" y="3879984"/>
                  <a:pt x="1254179" y="3884985"/>
                </a:cubicBezTo>
                <a:cubicBezTo>
                  <a:pt x="1262532" y="3896797"/>
                  <a:pt x="1267586" y="3909938"/>
                  <a:pt x="1272374" y="3925633"/>
                </a:cubicBezTo>
                <a:close/>
                <a:moveTo>
                  <a:pt x="4111076" y="690721"/>
                </a:moveTo>
                <a:cubicBezTo>
                  <a:pt x="4105436" y="685188"/>
                  <a:pt x="4100435" y="679921"/>
                  <a:pt x="4095008" y="675133"/>
                </a:cubicBezTo>
                <a:cubicBezTo>
                  <a:pt x="4092614" y="673005"/>
                  <a:pt x="4089528" y="670770"/>
                  <a:pt x="4086549" y="670451"/>
                </a:cubicBezTo>
                <a:cubicBezTo>
                  <a:pt x="4077398" y="669440"/>
                  <a:pt x="4068140" y="669014"/>
                  <a:pt x="4058883" y="668908"/>
                </a:cubicBezTo>
                <a:cubicBezTo>
                  <a:pt x="4055212" y="668855"/>
                  <a:pt x="4052445" y="671568"/>
                  <a:pt x="4053083" y="675399"/>
                </a:cubicBezTo>
                <a:cubicBezTo>
                  <a:pt x="4053403" y="677367"/>
                  <a:pt x="4055903" y="680559"/>
                  <a:pt x="4057446" y="680559"/>
                </a:cubicBezTo>
                <a:cubicBezTo>
                  <a:pt x="4071439" y="680826"/>
                  <a:pt x="4083250" y="685880"/>
                  <a:pt x="4094263" y="694286"/>
                </a:cubicBezTo>
                <a:cubicBezTo>
                  <a:pt x="4097083" y="696467"/>
                  <a:pt x="4102297" y="696095"/>
                  <a:pt x="4106341" y="695723"/>
                </a:cubicBezTo>
                <a:cubicBezTo>
                  <a:pt x="4107990" y="695616"/>
                  <a:pt x="4109427" y="692530"/>
                  <a:pt x="4111076" y="690721"/>
                </a:cubicBezTo>
                <a:close/>
                <a:moveTo>
                  <a:pt x="4311655" y="4856278"/>
                </a:moveTo>
                <a:cubicBezTo>
                  <a:pt x="4301227" y="4869792"/>
                  <a:pt x="4298354" y="4881550"/>
                  <a:pt x="4303196" y="4894638"/>
                </a:cubicBezTo>
                <a:cubicBezTo>
                  <a:pt x="4304738" y="4898895"/>
                  <a:pt x="4307346" y="4902087"/>
                  <a:pt x="4312347" y="4901715"/>
                </a:cubicBezTo>
                <a:cubicBezTo>
                  <a:pt x="4317295" y="4901342"/>
                  <a:pt x="4319795" y="4897990"/>
                  <a:pt x="4320380" y="4893468"/>
                </a:cubicBezTo>
                <a:cubicBezTo>
                  <a:pt x="4321125" y="4887615"/>
                  <a:pt x="4320168" y="4881284"/>
                  <a:pt x="4322030" y="4875911"/>
                </a:cubicBezTo>
                <a:cubicBezTo>
                  <a:pt x="4323999" y="4870111"/>
                  <a:pt x="4328414" y="4865163"/>
                  <a:pt x="4333256" y="4857555"/>
                </a:cubicBezTo>
                <a:cubicBezTo>
                  <a:pt x="4324318" y="4857023"/>
                  <a:pt x="4317987" y="4856651"/>
                  <a:pt x="4311655" y="4856278"/>
                </a:cubicBezTo>
                <a:close/>
                <a:moveTo>
                  <a:pt x="4626091" y="4668255"/>
                </a:moveTo>
                <a:cubicBezTo>
                  <a:pt x="4628113" y="4671022"/>
                  <a:pt x="4628911" y="4673310"/>
                  <a:pt x="4630028" y="4673522"/>
                </a:cubicBezTo>
                <a:cubicBezTo>
                  <a:pt x="4636519" y="4674640"/>
                  <a:pt x="4644234" y="4677726"/>
                  <a:pt x="4649341" y="4675385"/>
                </a:cubicBezTo>
                <a:cubicBezTo>
                  <a:pt x="4657162" y="4671767"/>
                  <a:pt x="4663547" y="4664637"/>
                  <a:pt x="4669984" y="4658413"/>
                </a:cubicBezTo>
                <a:cubicBezTo>
                  <a:pt x="4673549" y="4655007"/>
                  <a:pt x="4669984" y="4647186"/>
                  <a:pt x="4664770" y="4647133"/>
                </a:cubicBezTo>
                <a:cubicBezTo>
                  <a:pt x="4660940" y="4647133"/>
                  <a:pt x="4654502" y="4648091"/>
                  <a:pt x="4653704" y="4650272"/>
                </a:cubicBezTo>
                <a:cubicBezTo>
                  <a:pt x="4650512" y="4659210"/>
                  <a:pt x="4642797" y="4659796"/>
                  <a:pt x="4635934" y="4662456"/>
                </a:cubicBezTo>
                <a:cubicBezTo>
                  <a:pt x="4632476" y="4663733"/>
                  <a:pt x="4629443" y="4666233"/>
                  <a:pt x="4626091" y="4668255"/>
                </a:cubicBezTo>
                <a:close/>
                <a:moveTo>
                  <a:pt x="5393506" y="2404157"/>
                </a:moveTo>
                <a:cubicBezTo>
                  <a:pt x="5382599" y="2417512"/>
                  <a:pt x="5384993" y="2430015"/>
                  <a:pt x="5387387" y="2442411"/>
                </a:cubicBezTo>
                <a:cubicBezTo>
                  <a:pt x="5388292" y="2447199"/>
                  <a:pt x="5391804" y="2449540"/>
                  <a:pt x="5396592" y="2448796"/>
                </a:cubicBezTo>
                <a:cubicBezTo>
                  <a:pt x="5401380" y="2448051"/>
                  <a:pt x="5404466" y="2444539"/>
                  <a:pt x="5403987" y="2440017"/>
                </a:cubicBezTo>
                <a:cubicBezTo>
                  <a:pt x="5402817" y="2428525"/>
                  <a:pt x="5402923" y="2416501"/>
                  <a:pt x="5393506" y="2404157"/>
                </a:cubicBezTo>
                <a:close/>
                <a:moveTo>
                  <a:pt x="4815497" y="1779542"/>
                </a:moveTo>
                <a:cubicBezTo>
                  <a:pt x="4822999" y="1779808"/>
                  <a:pt x="4829490" y="1780340"/>
                  <a:pt x="4835928" y="1780074"/>
                </a:cubicBezTo>
                <a:cubicBezTo>
                  <a:pt x="4839492" y="1779914"/>
                  <a:pt x="4841833" y="1772945"/>
                  <a:pt x="4839439" y="1769965"/>
                </a:cubicBezTo>
                <a:cubicBezTo>
                  <a:pt x="4834917" y="1764219"/>
                  <a:pt x="4830395" y="1758473"/>
                  <a:pt x="4825340" y="1753206"/>
                </a:cubicBezTo>
                <a:cubicBezTo>
                  <a:pt x="4823957" y="1751770"/>
                  <a:pt x="4820126" y="1751131"/>
                  <a:pt x="4818477" y="1752036"/>
                </a:cubicBezTo>
                <a:cubicBezTo>
                  <a:pt x="4815976" y="1753419"/>
                  <a:pt x="4812784" y="1756505"/>
                  <a:pt x="4812784" y="1758899"/>
                </a:cubicBezTo>
                <a:cubicBezTo>
                  <a:pt x="4812784" y="1765337"/>
                  <a:pt x="4814380" y="1771774"/>
                  <a:pt x="4815497" y="1779542"/>
                </a:cubicBezTo>
                <a:close/>
                <a:moveTo>
                  <a:pt x="5348868" y="3367363"/>
                </a:moveTo>
                <a:cubicBezTo>
                  <a:pt x="5352646" y="3360181"/>
                  <a:pt x="5352698" y="3353051"/>
                  <a:pt x="5348549" y="3346028"/>
                </a:cubicBezTo>
                <a:cubicBezTo>
                  <a:pt x="5334609" y="3345337"/>
                  <a:pt x="5329981" y="3347678"/>
                  <a:pt x="5329182" y="3355658"/>
                </a:cubicBezTo>
                <a:cubicBezTo>
                  <a:pt x="5328278" y="3364703"/>
                  <a:pt x="5334237" y="3368321"/>
                  <a:pt x="5348868" y="3367363"/>
                </a:cubicBezTo>
                <a:close/>
                <a:moveTo>
                  <a:pt x="4191733" y="724240"/>
                </a:moveTo>
                <a:cubicBezTo>
                  <a:pt x="4178539" y="715408"/>
                  <a:pt x="4168058" y="713706"/>
                  <a:pt x="4156991" y="715568"/>
                </a:cubicBezTo>
                <a:cubicBezTo>
                  <a:pt x="4155182" y="715887"/>
                  <a:pt x="4152681" y="718760"/>
                  <a:pt x="4152575" y="720569"/>
                </a:cubicBezTo>
                <a:cubicBezTo>
                  <a:pt x="4152468" y="722484"/>
                  <a:pt x="4154490" y="725783"/>
                  <a:pt x="4156193" y="726315"/>
                </a:cubicBezTo>
                <a:cubicBezTo>
                  <a:pt x="4166621" y="729401"/>
                  <a:pt x="4177155" y="731156"/>
                  <a:pt x="4191733" y="724240"/>
                </a:cubicBezTo>
                <a:close/>
                <a:moveTo>
                  <a:pt x="5331843" y="2176817"/>
                </a:moveTo>
                <a:cubicBezTo>
                  <a:pt x="5336737" y="2157982"/>
                  <a:pt x="5337323" y="2155748"/>
                  <a:pt x="5334716" y="2150374"/>
                </a:cubicBezTo>
                <a:cubicBezTo>
                  <a:pt x="5333918" y="2148672"/>
                  <a:pt x="5330726" y="2147767"/>
                  <a:pt x="5328437" y="2147342"/>
                </a:cubicBezTo>
                <a:cubicBezTo>
                  <a:pt x="5327161" y="2147076"/>
                  <a:pt x="5324926" y="2148193"/>
                  <a:pt x="5324234" y="2149310"/>
                </a:cubicBezTo>
                <a:cubicBezTo>
                  <a:pt x="5319446" y="2156812"/>
                  <a:pt x="5321521" y="2165218"/>
                  <a:pt x="5331843" y="2176817"/>
                </a:cubicBezTo>
                <a:close/>
                <a:moveTo>
                  <a:pt x="4508350" y="4773280"/>
                </a:moveTo>
                <a:cubicBezTo>
                  <a:pt x="4512554" y="4772163"/>
                  <a:pt x="4516757" y="4771577"/>
                  <a:pt x="4520428" y="4769822"/>
                </a:cubicBezTo>
                <a:cubicBezTo>
                  <a:pt x="4522077" y="4769024"/>
                  <a:pt x="4523567" y="4765832"/>
                  <a:pt x="4523354" y="4763916"/>
                </a:cubicBezTo>
                <a:cubicBezTo>
                  <a:pt x="4523141" y="4762054"/>
                  <a:pt x="4520587" y="4758915"/>
                  <a:pt x="4519151" y="4759021"/>
                </a:cubicBezTo>
                <a:cubicBezTo>
                  <a:pt x="4512713" y="4759394"/>
                  <a:pt x="4506275" y="4760511"/>
                  <a:pt x="4499944" y="4761788"/>
                </a:cubicBezTo>
                <a:cubicBezTo>
                  <a:pt x="4498933" y="4762001"/>
                  <a:pt x="4497497" y="4764661"/>
                  <a:pt x="4497816" y="4765778"/>
                </a:cubicBezTo>
                <a:cubicBezTo>
                  <a:pt x="4498401" y="4768013"/>
                  <a:pt x="4499572" y="4770566"/>
                  <a:pt x="4501381" y="4771790"/>
                </a:cubicBezTo>
                <a:cubicBezTo>
                  <a:pt x="4503190" y="4773067"/>
                  <a:pt x="4506063" y="4772854"/>
                  <a:pt x="4508350" y="4773280"/>
                </a:cubicBezTo>
                <a:close/>
                <a:moveTo>
                  <a:pt x="5410532" y="3096661"/>
                </a:moveTo>
                <a:cubicBezTo>
                  <a:pt x="5410584" y="3094906"/>
                  <a:pt x="5410691" y="3093150"/>
                  <a:pt x="5410744" y="3091447"/>
                </a:cubicBezTo>
                <a:cubicBezTo>
                  <a:pt x="5405583" y="3089213"/>
                  <a:pt x="5400635" y="3086286"/>
                  <a:pt x="5395261" y="3084850"/>
                </a:cubicBezTo>
                <a:cubicBezTo>
                  <a:pt x="5390314" y="3083520"/>
                  <a:pt x="5385260" y="3088840"/>
                  <a:pt x="5385792" y="3094054"/>
                </a:cubicBezTo>
                <a:cubicBezTo>
                  <a:pt x="5386324" y="3098843"/>
                  <a:pt x="5389356" y="3102301"/>
                  <a:pt x="5394091" y="3101556"/>
                </a:cubicBezTo>
                <a:cubicBezTo>
                  <a:pt x="5399731" y="3100705"/>
                  <a:pt x="5405051" y="3098364"/>
                  <a:pt x="5410532" y="3096661"/>
                </a:cubicBezTo>
                <a:close/>
                <a:moveTo>
                  <a:pt x="1674597" y="1418925"/>
                </a:moveTo>
                <a:cubicBezTo>
                  <a:pt x="1665233" y="1425416"/>
                  <a:pt x="1658157" y="1429619"/>
                  <a:pt x="1651985" y="1434886"/>
                </a:cubicBezTo>
                <a:cubicBezTo>
                  <a:pt x="1650230" y="1436376"/>
                  <a:pt x="1649964" y="1441164"/>
                  <a:pt x="1650762" y="1443931"/>
                </a:cubicBezTo>
                <a:cubicBezTo>
                  <a:pt x="1651985" y="1447975"/>
                  <a:pt x="1658636" y="1449251"/>
                  <a:pt x="1661403" y="1446166"/>
                </a:cubicBezTo>
                <a:cubicBezTo>
                  <a:pt x="1666457" y="1440526"/>
                  <a:pt x="1671192" y="1434620"/>
                  <a:pt x="1675448" y="1428395"/>
                </a:cubicBezTo>
                <a:cubicBezTo>
                  <a:pt x="1676512" y="1426959"/>
                  <a:pt x="1675182" y="1423926"/>
                  <a:pt x="1674597" y="1418925"/>
                </a:cubicBezTo>
                <a:close/>
                <a:moveTo>
                  <a:pt x="4249460" y="4945023"/>
                </a:moveTo>
                <a:cubicBezTo>
                  <a:pt x="4249672" y="4943160"/>
                  <a:pt x="4249832" y="4941245"/>
                  <a:pt x="4250045" y="4939383"/>
                </a:cubicBezTo>
                <a:cubicBezTo>
                  <a:pt x="4244831" y="4937893"/>
                  <a:pt x="4239617" y="4935712"/>
                  <a:pt x="4234296" y="4935340"/>
                </a:cubicBezTo>
                <a:cubicBezTo>
                  <a:pt x="4232222" y="4935180"/>
                  <a:pt x="4228444" y="4938957"/>
                  <a:pt x="4228125" y="4941298"/>
                </a:cubicBezTo>
                <a:cubicBezTo>
                  <a:pt x="4227859" y="4943320"/>
                  <a:pt x="4231477" y="4947683"/>
                  <a:pt x="4233392" y="4947736"/>
                </a:cubicBezTo>
                <a:cubicBezTo>
                  <a:pt x="4238766" y="4947736"/>
                  <a:pt x="4244086" y="4946034"/>
                  <a:pt x="4249460" y="4945023"/>
                </a:cubicBezTo>
                <a:close/>
                <a:moveTo>
                  <a:pt x="2370453" y="624589"/>
                </a:moveTo>
                <a:cubicBezTo>
                  <a:pt x="2364015" y="631399"/>
                  <a:pt x="2363589" y="637890"/>
                  <a:pt x="2365185" y="644274"/>
                </a:cubicBezTo>
                <a:cubicBezTo>
                  <a:pt x="2365824" y="646722"/>
                  <a:pt x="2368910" y="649435"/>
                  <a:pt x="2371517" y="650340"/>
                </a:cubicBezTo>
                <a:cubicBezTo>
                  <a:pt x="2374975" y="651510"/>
                  <a:pt x="2379338" y="646668"/>
                  <a:pt x="2379072" y="642678"/>
                </a:cubicBezTo>
                <a:cubicBezTo>
                  <a:pt x="2378646" y="636081"/>
                  <a:pt x="2377422" y="629803"/>
                  <a:pt x="2370453" y="624589"/>
                </a:cubicBezTo>
                <a:close/>
                <a:moveTo>
                  <a:pt x="1113507" y="2249014"/>
                </a:moveTo>
                <a:cubicBezTo>
                  <a:pt x="1119307" y="2258112"/>
                  <a:pt x="1125052" y="2257740"/>
                  <a:pt x="1130745" y="2256197"/>
                </a:cubicBezTo>
                <a:cubicBezTo>
                  <a:pt x="1134310" y="2255239"/>
                  <a:pt x="1136545" y="2252047"/>
                  <a:pt x="1134949" y="2248642"/>
                </a:cubicBezTo>
                <a:cubicBezTo>
                  <a:pt x="1133831" y="2246195"/>
                  <a:pt x="1130320" y="2242949"/>
                  <a:pt x="1128351" y="2243215"/>
                </a:cubicBezTo>
                <a:cubicBezTo>
                  <a:pt x="1123722" y="2243960"/>
                  <a:pt x="1119466" y="2246567"/>
                  <a:pt x="1113507" y="2249014"/>
                </a:cubicBezTo>
                <a:close/>
                <a:moveTo>
                  <a:pt x="3886395" y="599636"/>
                </a:moveTo>
                <a:cubicBezTo>
                  <a:pt x="3876925" y="589953"/>
                  <a:pt x="3870594" y="589953"/>
                  <a:pt x="3864050" y="591975"/>
                </a:cubicBezTo>
                <a:cubicBezTo>
                  <a:pt x="3862985" y="592294"/>
                  <a:pt x="3861815" y="594582"/>
                  <a:pt x="3861921" y="595912"/>
                </a:cubicBezTo>
                <a:cubicBezTo>
                  <a:pt x="3861975" y="597189"/>
                  <a:pt x="3863517" y="599370"/>
                  <a:pt x="3864528" y="599476"/>
                </a:cubicBezTo>
                <a:cubicBezTo>
                  <a:pt x="3870115" y="599849"/>
                  <a:pt x="3875755" y="599636"/>
                  <a:pt x="3886395" y="599636"/>
                </a:cubicBezTo>
                <a:close/>
                <a:moveTo>
                  <a:pt x="1717479" y="1377479"/>
                </a:moveTo>
                <a:cubicBezTo>
                  <a:pt x="1718544" y="1378543"/>
                  <a:pt x="1719661" y="1380512"/>
                  <a:pt x="1720672" y="1380459"/>
                </a:cubicBezTo>
                <a:cubicBezTo>
                  <a:pt x="1724609" y="1380246"/>
                  <a:pt x="1728599" y="1379607"/>
                  <a:pt x="1732430" y="1378596"/>
                </a:cubicBezTo>
                <a:cubicBezTo>
                  <a:pt x="1733334" y="1378384"/>
                  <a:pt x="1734239" y="1375830"/>
                  <a:pt x="1733973" y="1374553"/>
                </a:cubicBezTo>
                <a:cubicBezTo>
                  <a:pt x="1733707" y="1373276"/>
                  <a:pt x="1732004" y="1371307"/>
                  <a:pt x="1730993" y="1371361"/>
                </a:cubicBezTo>
                <a:cubicBezTo>
                  <a:pt x="1727056" y="1371627"/>
                  <a:pt x="1723066" y="1372318"/>
                  <a:pt x="1719288" y="1373382"/>
                </a:cubicBezTo>
                <a:cubicBezTo>
                  <a:pt x="1718384" y="1373702"/>
                  <a:pt x="1718065" y="1376043"/>
                  <a:pt x="1717479" y="1377479"/>
                </a:cubicBezTo>
                <a:close/>
                <a:moveTo>
                  <a:pt x="4196202" y="737860"/>
                </a:moveTo>
                <a:cubicBezTo>
                  <a:pt x="4214132" y="746160"/>
                  <a:pt x="4214132" y="746160"/>
                  <a:pt x="4220251" y="737488"/>
                </a:cubicBezTo>
                <a:cubicBezTo>
                  <a:pt x="4213441" y="732008"/>
                  <a:pt x="4206471" y="732753"/>
                  <a:pt x="4196202" y="737860"/>
                </a:cubicBezTo>
                <a:close/>
                <a:moveTo>
                  <a:pt x="4868116" y="1829767"/>
                </a:moveTo>
                <a:cubicBezTo>
                  <a:pt x="4864711" y="1833118"/>
                  <a:pt x="4861625" y="1834821"/>
                  <a:pt x="4860774" y="1837322"/>
                </a:cubicBezTo>
                <a:cubicBezTo>
                  <a:pt x="4859391" y="1841206"/>
                  <a:pt x="4863913" y="1846419"/>
                  <a:pt x="4867691" y="1845249"/>
                </a:cubicBezTo>
                <a:cubicBezTo>
                  <a:pt x="4870191" y="1844504"/>
                  <a:pt x="4873277" y="1841259"/>
                  <a:pt x="4873543" y="1838918"/>
                </a:cubicBezTo>
                <a:cubicBezTo>
                  <a:pt x="4873756" y="1836577"/>
                  <a:pt x="4870776" y="1833916"/>
                  <a:pt x="4868116" y="1829767"/>
                </a:cubicBezTo>
                <a:close/>
                <a:moveTo>
                  <a:pt x="3867774" y="5032969"/>
                </a:moveTo>
                <a:cubicBezTo>
                  <a:pt x="3867933" y="5034937"/>
                  <a:pt x="3868093" y="5036959"/>
                  <a:pt x="3868199" y="5038928"/>
                </a:cubicBezTo>
                <a:cubicBezTo>
                  <a:pt x="3872828" y="5038928"/>
                  <a:pt x="3877457" y="5039141"/>
                  <a:pt x="3882033" y="5038768"/>
                </a:cubicBezTo>
                <a:cubicBezTo>
                  <a:pt x="3882830" y="5038715"/>
                  <a:pt x="3884054" y="5036161"/>
                  <a:pt x="3883948" y="5034831"/>
                </a:cubicBezTo>
                <a:cubicBezTo>
                  <a:pt x="3883841" y="5033607"/>
                  <a:pt x="3882139" y="5031479"/>
                  <a:pt x="3881234" y="5031532"/>
                </a:cubicBezTo>
                <a:cubicBezTo>
                  <a:pt x="3876765" y="5031692"/>
                  <a:pt x="3872296" y="5032437"/>
                  <a:pt x="3867774" y="5032969"/>
                </a:cubicBezTo>
                <a:close/>
                <a:moveTo>
                  <a:pt x="333643" y="4207774"/>
                </a:moveTo>
                <a:cubicBezTo>
                  <a:pt x="333004" y="4212563"/>
                  <a:pt x="327577" y="4217883"/>
                  <a:pt x="335079" y="4222512"/>
                </a:cubicBezTo>
                <a:cubicBezTo>
                  <a:pt x="340240" y="4217830"/>
                  <a:pt x="339708" y="4212935"/>
                  <a:pt x="333643" y="4207774"/>
                </a:cubicBezTo>
                <a:close/>
                <a:moveTo>
                  <a:pt x="1950620" y="4907673"/>
                </a:moveTo>
                <a:cubicBezTo>
                  <a:pt x="1955302" y="4911238"/>
                  <a:pt x="1957749" y="4914430"/>
                  <a:pt x="1959664" y="4914164"/>
                </a:cubicBezTo>
                <a:cubicBezTo>
                  <a:pt x="1961792" y="4913845"/>
                  <a:pt x="1963921" y="4910546"/>
                  <a:pt x="1965091" y="4908046"/>
                </a:cubicBezTo>
                <a:cubicBezTo>
                  <a:pt x="1965410" y="4907354"/>
                  <a:pt x="1962325" y="4903843"/>
                  <a:pt x="1960728" y="4903790"/>
                </a:cubicBezTo>
                <a:cubicBezTo>
                  <a:pt x="1958281" y="4903736"/>
                  <a:pt x="1955780" y="4905545"/>
                  <a:pt x="1950620" y="4907673"/>
                </a:cubicBezTo>
                <a:close/>
                <a:moveTo>
                  <a:pt x="4900517" y="1907391"/>
                </a:moveTo>
                <a:cubicBezTo>
                  <a:pt x="4897644" y="1911328"/>
                  <a:pt x="4894878" y="1913510"/>
                  <a:pt x="4894346" y="1916170"/>
                </a:cubicBezTo>
                <a:cubicBezTo>
                  <a:pt x="4893654" y="1919575"/>
                  <a:pt x="4895623" y="1922554"/>
                  <a:pt x="4899879" y="1922980"/>
                </a:cubicBezTo>
                <a:cubicBezTo>
                  <a:pt x="4904774" y="1923406"/>
                  <a:pt x="4908977" y="1920001"/>
                  <a:pt x="4907540" y="1915851"/>
                </a:cubicBezTo>
                <a:cubicBezTo>
                  <a:pt x="4906689" y="1913137"/>
                  <a:pt x="4903816" y="1911169"/>
                  <a:pt x="4900517" y="1907391"/>
                </a:cubicBezTo>
                <a:close/>
                <a:moveTo>
                  <a:pt x="3677942" y="541537"/>
                </a:moveTo>
                <a:cubicBezTo>
                  <a:pt x="3679751" y="536270"/>
                  <a:pt x="3681507" y="533504"/>
                  <a:pt x="3681241" y="531003"/>
                </a:cubicBezTo>
                <a:cubicBezTo>
                  <a:pt x="3681081" y="529513"/>
                  <a:pt x="3677889" y="527332"/>
                  <a:pt x="3675920" y="527172"/>
                </a:cubicBezTo>
                <a:cubicBezTo>
                  <a:pt x="3672143" y="526853"/>
                  <a:pt x="3669270" y="529620"/>
                  <a:pt x="3670121" y="533237"/>
                </a:cubicBezTo>
                <a:cubicBezTo>
                  <a:pt x="3670706" y="535632"/>
                  <a:pt x="3673898" y="537387"/>
                  <a:pt x="3677942" y="541537"/>
                </a:cubicBezTo>
                <a:close/>
                <a:moveTo>
                  <a:pt x="2524851" y="594475"/>
                </a:moveTo>
                <a:cubicBezTo>
                  <a:pt x="2519796" y="591283"/>
                  <a:pt x="2516923" y="588410"/>
                  <a:pt x="2513625" y="587931"/>
                </a:cubicBezTo>
                <a:cubicBezTo>
                  <a:pt x="2512082" y="587718"/>
                  <a:pt x="2508783" y="591762"/>
                  <a:pt x="2508145" y="594369"/>
                </a:cubicBezTo>
                <a:cubicBezTo>
                  <a:pt x="2507134" y="598572"/>
                  <a:pt x="2511443" y="602190"/>
                  <a:pt x="2515859" y="600913"/>
                </a:cubicBezTo>
                <a:cubicBezTo>
                  <a:pt x="2518519" y="600168"/>
                  <a:pt x="2520594" y="597668"/>
                  <a:pt x="2524851" y="594475"/>
                </a:cubicBezTo>
                <a:close/>
                <a:moveTo>
                  <a:pt x="4692117" y="4612763"/>
                </a:moveTo>
                <a:cubicBezTo>
                  <a:pt x="4689723" y="4618137"/>
                  <a:pt x="4687648" y="4620744"/>
                  <a:pt x="4687701" y="4623298"/>
                </a:cubicBezTo>
                <a:cubicBezTo>
                  <a:pt x="4687701" y="4624947"/>
                  <a:pt x="4691532" y="4628246"/>
                  <a:pt x="4692277" y="4627873"/>
                </a:cubicBezTo>
                <a:cubicBezTo>
                  <a:pt x="4694831" y="4626703"/>
                  <a:pt x="4698129" y="4624468"/>
                  <a:pt x="4698502" y="4622127"/>
                </a:cubicBezTo>
                <a:cubicBezTo>
                  <a:pt x="4698874" y="4620159"/>
                  <a:pt x="4695575" y="4617605"/>
                  <a:pt x="4692117" y="4612763"/>
                </a:cubicBezTo>
                <a:close/>
                <a:moveTo>
                  <a:pt x="2634345" y="512807"/>
                </a:moveTo>
                <a:cubicBezTo>
                  <a:pt x="2629769" y="511743"/>
                  <a:pt x="2626949" y="510413"/>
                  <a:pt x="2624396" y="510785"/>
                </a:cubicBezTo>
                <a:cubicBezTo>
                  <a:pt x="2622906" y="510998"/>
                  <a:pt x="2621895" y="513978"/>
                  <a:pt x="2620618" y="515733"/>
                </a:cubicBezTo>
                <a:cubicBezTo>
                  <a:pt x="2623225" y="516904"/>
                  <a:pt x="2625726" y="518766"/>
                  <a:pt x="2628386" y="518979"/>
                </a:cubicBezTo>
                <a:cubicBezTo>
                  <a:pt x="2629769" y="519085"/>
                  <a:pt x="2631312" y="516106"/>
                  <a:pt x="2634345" y="512807"/>
                </a:cubicBezTo>
                <a:close/>
                <a:moveTo>
                  <a:pt x="5097958" y="2438102"/>
                </a:moveTo>
                <a:cubicBezTo>
                  <a:pt x="5095563" y="2437729"/>
                  <a:pt x="5093329" y="2436984"/>
                  <a:pt x="5091254" y="2437250"/>
                </a:cubicBezTo>
                <a:cubicBezTo>
                  <a:pt x="5090509" y="2437357"/>
                  <a:pt x="5090136" y="2439964"/>
                  <a:pt x="5089551" y="2441454"/>
                </a:cubicBezTo>
                <a:cubicBezTo>
                  <a:pt x="5091680" y="2442145"/>
                  <a:pt x="5093755" y="2443050"/>
                  <a:pt x="5095936" y="2443262"/>
                </a:cubicBezTo>
                <a:cubicBezTo>
                  <a:pt x="5096362" y="2443262"/>
                  <a:pt x="5097053" y="2440496"/>
                  <a:pt x="5097958" y="2438102"/>
                </a:cubicBezTo>
                <a:close/>
                <a:moveTo>
                  <a:pt x="908406" y="2253643"/>
                </a:moveTo>
                <a:cubicBezTo>
                  <a:pt x="909842" y="2253111"/>
                  <a:pt x="911279" y="2252526"/>
                  <a:pt x="912715" y="2251994"/>
                </a:cubicBezTo>
                <a:cubicBezTo>
                  <a:pt x="911970" y="2250717"/>
                  <a:pt x="911438" y="2248642"/>
                  <a:pt x="910427" y="2248429"/>
                </a:cubicBezTo>
                <a:cubicBezTo>
                  <a:pt x="909204" y="2248110"/>
                  <a:pt x="907608" y="2249334"/>
                  <a:pt x="906171" y="2249866"/>
                </a:cubicBezTo>
                <a:cubicBezTo>
                  <a:pt x="906916" y="2251143"/>
                  <a:pt x="907661" y="2252366"/>
                  <a:pt x="908406" y="2253643"/>
                </a:cubicBezTo>
                <a:close/>
                <a:moveTo>
                  <a:pt x="5125357" y="4083383"/>
                </a:moveTo>
                <a:cubicBezTo>
                  <a:pt x="5124826" y="4081947"/>
                  <a:pt x="5124347" y="4080563"/>
                  <a:pt x="5123815" y="4079127"/>
                </a:cubicBezTo>
                <a:cubicBezTo>
                  <a:pt x="5122591" y="4079872"/>
                  <a:pt x="5120622" y="4080351"/>
                  <a:pt x="5120357" y="4081361"/>
                </a:cubicBezTo>
                <a:cubicBezTo>
                  <a:pt x="5120037" y="4082585"/>
                  <a:pt x="5121155" y="4084128"/>
                  <a:pt x="5121687" y="4085564"/>
                </a:cubicBezTo>
                <a:cubicBezTo>
                  <a:pt x="5122964" y="4084820"/>
                  <a:pt x="5124134" y="4084075"/>
                  <a:pt x="5125357" y="4083383"/>
                </a:cubicBezTo>
                <a:close/>
                <a:moveTo>
                  <a:pt x="1274024" y="1904944"/>
                </a:moveTo>
                <a:lnTo>
                  <a:pt x="1274343" y="1902869"/>
                </a:lnTo>
                <a:lnTo>
                  <a:pt x="1272481" y="1903561"/>
                </a:lnTo>
                <a:lnTo>
                  <a:pt x="1274024" y="1904944"/>
                </a:lnTo>
                <a:close/>
                <a:moveTo>
                  <a:pt x="4295854" y="869115"/>
                </a:moveTo>
                <a:cubicBezTo>
                  <a:pt x="4296439" y="868742"/>
                  <a:pt x="4297024" y="868370"/>
                  <a:pt x="4297609" y="867997"/>
                </a:cubicBezTo>
                <a:cubicBezTo>
                  <a:pt x="4296864" y="867040"/>
                  <a:pt x="4296226" y="866029"/>
                  <a:pt x="4295375" y="865177"/>
                </a:cubicBezTo>
                <a:cubicBezTo>
                  <a:pt x="4295268" y="865071"/>
                  <a:pt x="4294257" y="865869"/>
                  <a:pt x="4293672" y="866242"/>
                </a:cubicBezTo>
                <a:cubicBezTo>
                  <a:pt x="4294364" y="867199"/>
                  <a:pt x="4295109" y="868157"/>
                  <a:pt x="4295854" y="869115"/>
                </a:cubicBezTo>
                <a:close/>
                <a:moveTo>
                  <a:pt x="4169494" y="4989235"/>
                </a:moveTo>
                <a:cubicBezTo>
                  <a:pt x="4169228" y="4988544"/>
                  <a:pt x="4169121" y="4987532"/>
                  <a:pt x="4168696" y="4987320"/>
                </a:cubicBezTo>
                <a:cubicBezTo>
                  <a:pt x="4168217" y="4987107"/>
                  <a:pt x="4167366" y="4987692"/>
                  <a:pt x="4166727" y="4987958"/>
                </a:cubicBezTo>
                <a:cubicBezTo>
                  <a:pt x="4166993" y="4988650"/>
                  <a:pt x="4167100" y="4989661"/>
                  <a:pt x="4167525" y="4989874"/>
                </a:cubicBezTo>
                <a:cubicBezTo>
                  <a:pt x="4168004" y="4990087"/>
                  <a:pt x="4168802" y="4989501"/>
                  <a:pt x="4169494" y="4989235"/>
                </a:cubicBezTo>
                <a:close/>
                <a:moveTo>
                  <a:pt x="4152149" y="5002376"/>
                </a:moveTo>
                <a:cubicBezTo>
                  <a:pt x="4151883" y="5002962"/>
                  <a:pt x="4151245" y="5003653"/>
                  <a:pt x="4151405" y="5004079"/>
                </a:cubicBezTo>
                <a:cubicBezTo>
                  <a:pt x="4151564" y="5004505"/>
                  <a:pt x="4152468" y="5004665"/>
                  <a:pt x="4153054" y="5004930"/>
                </a:cubicBezTo>
                <a:cubicBezTo>
                  <a:pt x="4153320" y="5004345"/>
                  <a:pt x="4153958" y="5003653"/>
                  <a:pt x="4153799" y="5003228"/>
                </a:cubicBezTo>
                <a:cubicBezTo>
                  <a:pt x="4153639" y="5002802"/>
                  <a:pt x="4152735" y="5002643"/>
                  <a:pt x="4152149" y="5002376"/>
                </a:cubicBezTo>
                <a:close/>
                <a:moveTo>
                  <a:pt x="4266964" y="850972"/>
                </a:moveTo>
                <a:cubicBezTo>
                  <a:pt x="4266379" y="850493"/>
                  <a:pt x="4265846" y="850014"/>
                  <a:pt x="4265261" y="849482"/>
                </a:cubicBezTo>
                <a:cubicBezTo>
                  <a:pt x="4264783" y="850600"/>
                  <a:pt x="4264250" y="851664"/>
                  <a:pt x="4263772" y="852781"/>
                </a:cubicBezTo>
                <a:cubicBezTo>
                  <a:pt x="4264516" y="852887"/>
                  <a:pt x="4265474" y="853313"/>
                  <a:pt x="4265953" y="852994"/>
                </a:cubicBezTo>
                <a:cubicBezTo>
                  <a:pt x="4266485" y="852674"/>
                  <a:pt x="4266645" y="851717"/>
                  <a:pt x="4266964" y="850972"/>
                </a:cubicBezTo>
                <a:close/>
                <a:moveTo>
                  <a:pt x="2500536" y="581706"/>
                </a:moveTo>
                <a:cubicBezTo>
                  <a:pt x="2500483" y="581068"/>
                  <a:pt x="2500483" y="580429"/>
                  <a:pt x="2500430" y="579738"/>
                </a:cubicBezTo>
                <a:cubicBezTo>
                  <a:pt x="2499419" y="580110"/>
                  <a:pt x="2498461" y="580429"/>
                  <a:pt x="2497451" y="580802"/>
                </a:cubicBezTo>
                <a:cubicBezTo>
                  <a:pt x="2497823" y="581334"/>
                  <a:pt x="2498142" y="582132"/>
                  <a:pt x="2498674" y="582292"/>
                </a:cubicBezTo>
                <a:cubicBezTo>
                  <a:pt x="2499206" y="582451"/>
                  <a:pt x="2499898" y="581972"/>
                  <a:pt x="2500536" y="581706"/>
                </a:cubicBezTo>
                <a:close/>
              </a:path>
            </a:pathLst>
          </a:custGeom>
          <a:solidFill>
            <a:srgbClr val="A74B98"/>
          </a:solidFill>
          <a:ln w="531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sp>
        <p:nvSpPr>
          <p:cNvPr id="173" name="文本框 172"/>
          <p:cNvSpPr txBox="1"/>
          <p:nvPr/>
        </p:nvSpPr>
        <p:spPr>
          <a:xfrm>
            <a:off x="682625" y="1345565"/>
            <a:ext cx="27768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>
                <a:gradFill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lin ang="5400000" scaled="1"/>
                </a:gradFill>
                <a:latin typeface="+mj-ea"/>
                <a:ea typeface="+mj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>
                  <a:outerShdw blurRad="101600" dist="38100" dir="2700000" algn="tl" rotWithShape="0">
                    <a:srgbClr val="001F4C">
                      <a:alpha val="20000"/>
                    </a:srgbClr>
                  </a:outerShdw>
                </a:effectLst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cs"/>
              </a:rPr>
              <a:t>宝剑锋从磨砺出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>
                <a:outerShdw blurRad="101600" dist="38100" dir="2700000" algn="tl" rotWithShape="0">
                  <a:srgbClr val="001F4C">
                    <a:alpha val="20000"/>
                  </a:srgbClr>
                </a:outerShdw>
              </a:effectLst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sp>
        <p:nvSpPr>
          <p:cNvPr id="174" name="文本框 173"/>
          <p:cNvSpPr txBox="1"/>
          <p:nvPr/>
        </p:nvSpPr>
        <p:spPr>
          <a:xfrm>
            <a:off x="401005" y="1779172"/>
            <a:ext cx="4546030" cy="607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90500" marR="0" lvl="0" indent="-285750" algn="just" defTabSz="914400" rtl="0" eaLnBrk="1" fontAlgn="auto" latinLnBrk="0" hangingPunct="1">
              <a:lnSpc>
                <a:spcPct val="120000"/>
              </a:lnSpc>
              <a:spcBef>
                <a:spcPts val="95"/>
              </a:spcBef>
              <a:spcAft>
                <a:spcPts val="0"/>
              </a:spcAft>
              <a:buClr>
                <a:srgbClr val="A74B98"/>
              </a:buClr>
              <a:buSzTx/>
              <a:buFont typeface="Wingdings" panose="05000000000000000000" pitchFamily="2" charset="2"/>
              <a:buChar char="Ø"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100000"/>
                  </a:prstClr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cs"/>
              </a:rPr>
              <a:t>把培训演练作为基本功，让师生在反复演练中熟流程、强本领，遇事不慌、处置有序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100000"/>
                </a:prstClr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cxnSp>
        <p:nvCxnSpPr>
          <p:cNvPr id="175" name="直接连接符 174"/>
          <p:cNvCxnSpPr/>
          <p:nvPr/>
        </p:nvCxnSpPr>
        <p:spPr>
          <a:xfrm>
            <a:off x="3436717" y="1567970"/>
            <a:ext cx="1546763" cy="0"/>
          </a:xfrm>
          <a:prstGeom prst="line">
            <a:avLst/>
          </a:prstGeom>
          <a:noFill/>
          <a:ln w="28575" cap="flat" cmpd="sng" algn="ctr">
            <a:solidFill>
              <a:schemeClr val="accent2"/>
            </a:solidFill>
            <a:prstDash val="dash"/>
            <a:miter lim="800000"/>
          </a:ln>
          <a:effectLst/>
        </p:spPr>
      </p:cxnSp>
      <p:sp>
        <p:nvSpPr>
          <p:cNvPr id="176" name="矩形 175"/>
          <p:cNvSpPr/>
          <p:nvPr/>
        </p:nvSpPr>
        <p:spPr>
          <a:xfrm>
            <a:off x="628724" y="2486357"/>
            <a:ext cx="1448317" cy="694749"/>
          </a:xfrm>
          <a:prstGeom prst="rect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sp>
        <p:nvSpPr>
          <p:cNvPr id="177" name="矩形 176"/>
          <p:cNvSpPr/>
          <p:nvPr/>
        </p:nvSpPr>
        <p:spPr>
          <a:xfrm>
            <a:off x="2075851" y="2486357"/>
            <a:ext cx="1448317" cy="69474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sp>
        <p:nvSpPr>
          <p:cNvPr id="179" name="矩形 178"/>
          <p:cNvSpPr/>
          <p:nvPr/>
        </p:nvSpPr>
        <p:spPr>
          <a:xfrm>
            <a:off x="681990" y="2540635"/>
            <a:ext cx="1344295" cy="59880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cs"/>
              </a:rPr>
              <a:t>疏散消防与防震常态演练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sp>
        <p:nvSpPr>
          <p:cNvPr id="181" name="矩形 180"/>
          <p:cNvSpPr/>
          <p:nvPr/>
        </p:nvSpPr>
        <p:spPr>
          <a:xfrm>
            <a:off x="2122170" y="2540635"/>
            <a:ext cx="131572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cs"/>
              </a:rPr>
              <a:t>演练多流汗</a:t>
            </a:r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85000"/>
                  <a:lumOff val="15000"/>
                </a:srgbClr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cs"/>
              </a:rPr>
              <a:t>应急少流血</a:t>
            </a:r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85000"/>
                  <a:lumOff val="15000"/>
                </a:srgbClr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sp>
        <p:nvSpPr>
          <p:cNvPr id="187" name="矩形 186"/>
          <p:cNvSpPr/>
          <p:nvPr/>
        </p:nvSpPr>
        <p:spPr>
          <a:xfrm>
            <a:off x="629229" y="3355037"/>
            <a:ext cx="1440951" cy="694749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sp>
        <p:nvSpPr>
          <p:cNvPr id="188" name="矩形 187"/>
          <p:cNvSpPr/>
          <p:nvPr/>
        </p:nvSpPr>
        <p:spPr>
          <a:xfrm>
            <a:off x="2068996" y="3355037"/>
            <a:ext cx="1440951" cy="69474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sp>
        <p:nvSpPr>
          <p:cNvPr id="189" name="矩形 188"/>
          <p:cNvSpPr/>
          <p:nvPr/>
        </p:nvSpPr>
        <p:spPr>
          <a:xfrm>
            <a:off x="3496809" y="3355037"/>
            <a:ext cx="1440951" cy="69474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sp>
        <p:nvSpPr>
          <p:cNvPr id="190" name="矩形 189"/>
          <p:cNvSpPr/>
          <p:nvPr/>
        </p:nvSpPr>
        <p:spPr>
          <a:xfrm>
            <a:off x="681990" y="3414395"/>
            <a:ext cx="1344295" cy="3683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lv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14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sym typeface="+mn-ea"/>
              </a:rPr>
              <a:t>分层分类与全员应急培训</a:t>
            </a:r>
            <a:endParaRPr lang="zh-CN" altLang="en-US" sz="14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sym typeface="+mn-ea"/>
            </a:endParaRPr>
          </a:p>
        </p:txBody>
      </p:sp>
      <p:sp>
        <p:nvSpPr>
          <p:cNvPr id="192" name="矩形 191"/>
          <p:cNvSpPr/>
          <p:nvPr/>
        </p:nvSpPr>
        <p:spPr>
          <a:xfrm>
            <a:off x="2109470" y="3409315"/>
            <a:ext cx="147383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cs"/>
              </a:rPr>
              <a:t>人人会应急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85000"/>
                  <a:lumOff val="15000"/>
                </a:srgbClr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cs"/>
              </a:rPr>
              <a:t>处处有底气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85000"/>
                  <a:lumOff val="15000"/>
                </a:srgbClr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cxnSp>
        <p:nvCxnSpPr>
          <p:cNvPr id="193" name="直接连接符 192"/>
          <p:cNvCxnSpPr/>
          <p:nvPr/>
        </p:nvCxnSpPr>
        <p:spPr>
          <a:xfrm>
            <a:off x="3496809" y="3355037"/>
            <a:ext cx="0" cy="692176"/>
          </a:xfrm>
          <a:prstGeom prst="line">
            <a:avLst/>
          </a:prstGeom>
          <a:noFill/>
          <a:ln w="6350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/>
        </p:spPr>
      </p:cxnSp>
      <p:sp>
        <p:nvSpPr>
          <p:cNvPr id="195" name="矩形 194"/>
          <p:cNvSpPr/>
          <p:nvPr/>
        </p:nvSpPr>
        <p:spPr>
          <a:xfrm>
            <a:off x="3669665" y="3409315"/>
            <a:ext cx="122428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cs"/>
              </a:rPr>
              <a:t>人人懂应急、会处置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85000"/>
                  <a:lumOff val="15000"/>
                </a:srgbClr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sp>
        <p:nvSpPr>
          <p:cNvPr id="197" name="Shape 773" descr="e7d195523061f1c03a90ee8e42cb24248e56383cd534985688F9F494128731F165EE95AB4B0C0A38076AAEA07667B1565C446FC45FF01DFB0E885BCDBDF3A284F3DB14DA61DD97F0BAB2E6C668FB493198CFB52848DC86EB32E158CEB95F07F27379598D2F8459C6A7D7D5B39ED66CEC40B042001F35362FEF3F060011F37A3925A685D433086FB0CB5B00235881DA78"/>
          <p:cNvSpPr/>
          <p:nvPr/>
        </p:nvSpPr>
        <p:spPr>
          <a:xfrm>
            <a:off x="952739" y="5006539"/>
            <a:ext cx="339090" cy="423545"/>
          </a:xfrm>
          <a:prstGeom prst="rect">
            <a:avLst/>
          </a:prstGeom>
          <a:ln w="12700">
            <a:miter lim="400000"/>
          </a:ln>
        </p:spPr>
        <p:txBody>
          <a:bodyPr wrap="none" lIns="27708" rIns="27708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800">
                <a:solidFill>
                  <a:srgbClr val="FFFFFF"/>
                </a:solidFill>
                <a:latin typeface="San Francisco Display Bold"/>
                <a:ea typeface="San Francisco Display Bold"/>
                <a:cs typeface="San Francisco Display Bold"/>
                <a:sym typeface="San Francisco Display Bold"/>
              </a:defRPr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charset="-122"/>
                <a:cs typeface="San Francisco Display Bold"/>
                <a:sym typeface="San Francisco Display Bold"/>
              </a:rPr>
              <a:t>01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charset="-122"/>
              <a:cs typeface="San Francisco Display Bold"/>
              <a:sym typeface="San Francisco Display Bold"/>
            </a:endParaRPr>
          </a:p>
        </p:txBody>
      </p:sp>
      <p:sp>
        <p:nvSpPr>
          <p:cNvPr id="198" name="Shape 774" descr="e7d195523061f1c03a90ee8e42cb24248e56383cd534985688F9F494128731F165EE95AB4B0C0A38076AAEA07667B1565C446FC45FF01DFB0E885BCDBDF3A284F3DB14DA61DD97F0BAB2E6C668FB493198CFB52848DC86EB32E158CEB95F07F27379598D2F8459C6A7D7D5B39ED66CEC40B042001F35362FEF3F060011F37A3925A685D433086FB0CB5B00235881DA78"/>
          <p:cNvSpPr/>
          <p:nvPr/>
        </p:nvSpPr>
        <p:spPr>
          <a:xfrm>
            <a:off x="2892311" y="5002685"/>
            <a:ext cx="339090" cy="423545"/>
          </a:xfrm>
          <a:prstGeom prst="rect">
            <a:avLst/>
          </a:prstGeom>
          <a:ln w="12700">
            <a:miter lim="400000"/>
          </a:ln>
        </p:spPr>
        <p:txBody>
          <a:bodyPr wrap="none" lIns="27708" rIns="27708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800">
                <a:solidFill>
                  <a:srgbClr val="FFFFFF"/>
                </a:solidFill>
                <a:latin typeface="San Francisco Display Bold"/>
                <a:ea typeface="San Francisco Display Bold"/>
                <a:cs typeface="San Francisco Display Bold"/>
                <a:sym typeface="San Francisco Display Bold"/>
              </a:defRPr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charset="-122"/>
                <a:cs typeface="San Francisco Display Bold"/>
                <a:sym typeface="San Francisco Display Bold"/>
              </a:rPr>
              <a:t>02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charset="-122"/>
              <a:cs typeface="San Francisco Display Bold"/>
              <a:sym typeface="San Francisco Display Bold"/>
            </a:endParaRPr>
          </a:p>
        </p:txBody>
      </p:sp>
      <p:cxnSp>
        <p:nvCxnSpPr>
          <p:cNvPr id="203" name="直接连接符 202"/>
          <p:cNvCxnSpPr/>
          <p:nvPr/>
        </p:nvCxnSpPr>
        <p:spPr>
          <a:xfrm>
            <a:off x="2523994" y="4791258"/>
            <a:ext cx="0" cy="1003300"/>
          </a:xfrm>
          <a:prstGeom prst="line">
            <a:avLst/>
          </a:prstGeom>
          <a:noFill/>
          <a:ln w="19050" cap="flat" cmpd="sng" algn="ctr">
            <a:gradFill>
              <a:gsLst>
                <a:gs pos="0">
                  <a:srgbClr val="C00000">
                    <a:alpha val="0"/>
                  </a:srgbClr>
                </a:gs>
                <a:gs pos="55000">
                  <a:sysClr val="window" lastClr="FFFFFF"/>
                </a:gs>
                <a:gs pos="100000">
                  <a:srgbClr val="C00000">
                    <a:alpha val="0"/>
                  </a:srgbClr>
                </a:gs>
              </a:gsLst>
              <a:lin ang="5400000" scaled="1"/>
            </a:gradFill>
            <a:prstDash val="solid"/>
            <a:miter lim="800000"/>
          </a:ln>
          <a:effectLst/>
        </p:spPr>
      </p:cxnSp>
      <p:sp>
        <p:nvSpPr>
          <p:cNvPr id="205" name="文本框 204"/>
          <p:cNvSpPr txBox="1"/>
          <p:nvPr/>
        </p:nvSpPr>
        <p:spPr>
          <a:xfrm>
            <a:off x="891842" y="5303864"/>
            <a:ext cx="1698625" cy="3124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cs"/>
              </a:rPr>
              <a:t>坚持演练后复盘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sp>
        <p:nvSpPr>
          <p:cNvPr id="206" name="文本框 205"/>
          <p:cNvSpPr txBox="1"/>
          <p:nvPr/>
        </p:nvSpPr>
        <p:spPr>
          <a:xfrm>
            <a:off x="2859011" y="5296737"/>
            <a:ext cx="1698625" cy="3124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cs"/>
              </a:rPr>
              <a:t>推动预案迭代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pic>
        <p:nvPicPr>
          <p:cNvPr id="48" name="Picture 17"/>
          <p:cNvPicPr>
            <a:picLocks noChangeAspect="1"/>
          </p:cNvPicPr>
          <p:nvPr/>
        </p:nvPicPr>
        <p:blipFill rotWithShape="1">
          <a:blip r:embed="rId8" cstate="screen"/>
          <a:srcRect t="26321"/>
          <a:stretch>
            <a:fillRect/>
          </a:stretch>
        </p:blipFill>
        <p:spPr>
          <a:xfrm>
            <a:off x="3779992" y="3231742"/>
            <a:ext cx="4069660" cy="3110588"/>
          </a:xfrm>
          <a:prstGeom prst="rect">
            <a:avLst/>
          </a:prstGeom>
        </p:spPr>
      </p:pic>
      <p:sp>
        <p:nvSpPr>
          <p:cNvPr id="178" name="矩形 177"/>
          <p:cNvSpPr/>
          <p:nvPr/>
        </p:nvSpPr>
        <p:spPr>
          <a:xfrm>
            <a:off x="3510963" y="2486357"/>
            <a:ext cx="1448317" cy="69474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cxnSp>
        <p:nvCxnSpPr>
          <p:cNvPr id="182" name="直接连接符 181"/>
          <p:cNvCxnSpPr/>
          <p:nvPr/>
        </p:nvCxnSpPr>
        <p:spPr>
          <a:xfrm>
            <a:off x="3510963" y="2486357"/>
            <a:ext cx="0" cy="692176"/>
          </a:xfrm>
          <a:prstGeom prst="line">
            <a:avLst/>
          </a:prstGeom>
          <a:noFill/>
          <a:ln w="6350" cap="flat" cmpd="sng" algn="ctr">
            <a:solidFill>
              <a:schemeClr val="accent2"/>
            </a:solidFill>
            <a:prstDash val="solid"/>
            <a:miter lim="800000"/>
          </a:ln>
          <a:effectLst/>
        </p:spPr>
      </p:cxnSp>
      <p:sp>
        <p:nvSpPr>
          <p:cNvPr id="184" name="矩形 183"/>
          <p:cNvSpPr/>
          <p:nvPr/>
        </p:nvSpPr>
        <p:spPr>
          <a:xfrm>
            <a:off x="3578225" y="2540635"/>
            <a:ext cx="131572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cs"/>
              </a:rPr>
              <a:t>把演练做实</a:t>
            </a:r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85000"/>
                  <a:lumOff val="15000"/>
                </a:srgbClr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cs"/>
              </a:rPr>
              <a:t>把动作练熟</a:t>
            </a:r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85000"/>
                  <a:lumOff val="15000"/>
                </a:srgbClr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sp>
        <p:nvSpPr>
          <p:cNvPr id="2" name="任意多边形: 形状 171"/>
          <p:cNvSpPr/>
          <p:nvPr/>
        </p:nvSpPr>
        <p:spPr>
          <a:xfrm>
            <a:off x="573454" y="4828378"/>
            <a:ext cx="147208" cy="149872"/>
          </a:xfrm>
          <a:custGeom>
            <a:avLst/>
            <a:gdLst>
              <a:gd name="connsiteX0" fmla="*/ 5908574 w 6050173"/>
              <a:gd name="connsiteY0" fmla="*/ 2097649 h 5775587"/>
              <a:gd name="connsiteX1" fmla="*/ 5908787 w 6050173"/>
              <a:gd name="connsiteY1" fmla="*/ 2082433 h 5775587"/>
              <a:gd name="connsiteX2" fmla="*/ 5915012 w 6050173"/>
              <a:gd name="connsiteY2" fmla="*/ 2072377 h 5775587"/>
              <a:gd name="connsiteX3" fmla="*/ 5923897 w 6050173"/>
              <a:gd name="connsiteY3" fmla="*/ 2078229 h 5775587"/>
              <a:gd name="connsiteX4" fmla="*/ 5928366 w 6050173"/>
              <a:gd name="connsiteY4" fmla="*/ 2084082 h 5775587"/>
              <a:gd name="connsiteX5" fmla="*/ 5934910 w 6050173"/>
              <a:gd name="connsiteY5" fmla="*/ 2125156 h 5775587"/>
              <a:gd name="connsiteX6" fmla="*/ 5925014 w 6050173"/>
              <a:gd name="connsiteY6" fmla="*/ 2152768 h 5775587"/>
              <a:gd name="connsiteX7" fmla="*/ 5925068 w 6050173"/>
              <a:gd name="connsiteY7" fmla="*/ 2183361 h 5775587"/>
              <a:gd name="connsiteX8" fmla="*/ 5933740 w 6050173"/>
              <a:gd name="connsiteY8" fmla="*/ 2203897 h 5775587"/>
              <a:gd name="connsiteX9" fmla="*/ 5947253 w 6050173"/>
              <a:gd name="connsiteY9" fmla="*/ 2169847 h 5775587"/>
              <a:gd name="connsiteX10" fmla="*/ 5953957 w 6050173"/>
              <a:gd name="connsiteY10" fmla="*/ 2176551 h 5775587"/>
              <a:gd name="connsiteX11" fmla="*/ 5968535 w 6050173"/>
              <a:gd name="connsiteY11" fmla="*/ 2226935 h 5775587"/>
              <a:gd name="connsiteX12" fmla="*/ 5974335 w 6050173"/>
              <a:gd name="connsiteY12" fmla="*/ 2251196 h 5775587"/>
              <a:gd name="connsiteX13" fmla="*/ 5983273 w 6050173"/>
              <a:gd name="connsiteY13" fmla="*/ 2282480 h 5775587"/>
              <a:gd name="connsiteX14" fmla="*/ 5989072 w 6050173"/>
              <a:gd name="connsiteY14" fmla="*/ 2304240 h 5775587"/>
              <a:gd name="connsiteX15" fmla="*/ 5991519 w 6050173"/>
              <a:gd name="connsiteY15" fmla="*/ 2334779 h 5775587"/>
              <a:gd name="connsiteX16" fmla="*/ 5994765 w 6050173"/>
              <a:gd name="connsiteY16" fmla="*/ 2349410 h 5775587"/>
              <a:gd name="connsiteX17" fmla="*/ 6005033 w 6050173"/>
              <a:gd name="connsiteY17" fmla="*/ 2387824 h 5775587"/>
              <a:gd name="connsiteX18" fmla="*/ 6007481 w 6050173"/>
              <a:gd name="connsiteY18" fmla="*/ 2423471 h 5775587"/>
              <a:gd name="connsiteX19" fmla="*/ 6012908 w 6050173"/>
              <a:gd name="connsiteY19" fmla="*/ 2445497 h 5775587"/>
              <a:gd name="connsiteX20" fmla="*/ 6018281 w 6050173"/>
              <a:gd name="connsiteY20" fmla="*/ 2502851 h 5775587"/>
              <a:gd name="connsiteX21" fmla="*/ 6012961 w 6050173"/>
              <a:gd name="connsiteY21" fmla="*/ 2507107 h 5775587"/>
              <a:gd name="connsiteX22" fmla="*/ 6008811 w 6050173"/>
              <a:gd name="connsiteY22" fmla="*/ 2505032 h 5775587"/>
              <a:gd name="connsiteX23" fmla="*/ 6002320 w 6050173"/>
              <a:gd name="connsiteY23" fmla="*/ 2491359 h 5775587"/>
              <a:gd name="connsiteX24" fmla="*/ 5997957 w 6050173"/>
              <a:gd name="connsiteY24" fmla="*/ 2489922 h 5775587"/>
              <a:gd name="connsiteX25" fmla="*/ 5994180 w 6050173"/>
              <a:gd name="connsiteY25" fmla="*/ 2492849 h 5775587"/>
              <a:gd name="connsiteX26" fmla="*/ 5996733 w 6050173"/>
              <a:gd name="connsiteY26" fmla="*/ 2514290 h 5775587"/>
              <a:gd name="connsiteX27" fmla="*/ 6012322 w 6050173"/>
              <a:gd name="connsiteY27" fmla="*/ 2530890 h 5775587"/>
              <a:gd name="connsiteX28" fmla="*/ 6020037 w 6050173"/>
              <a:gd name="connsiteY28" fmla="*/ 2551160 h 5775587"/>
              <a:gd name="connsiteX29" fmla="*/ 6017323 w 6050173"/>
              <a:gd name="connsiteY29" fmla="*/ 2557970 h 5775587"/>
              <a:gd name="connsiteX30" fmla="*/ 6006682 w 6050173"/>
              <a:gd name="connsiteY30" fmla="*/ 2567813 h 5775587"/>
              <a:gd name="connsiteX31" fmla="*/ 6003969 w 6050173"/>
              <a:gd name="connsiteY31" fmla="*/ 2589893 h 5775587"/>
              <a:gd name="connsiteX32" fmla="*/ 6034242 w 6050173"/>
              <a:gd name="connsiteY32" fmla="*/ 2614260 h 5775587"/>
              <a:gd name="connsiteX33" fmla="*/ 6036583 w 6050173"/>
              <a:gd name="connsiteY33" fmla="*/ 2655813 h 5775587"/>
              <a:gd name="connsiteX34" fmla="*/ 6040786 w 6050173"/>
              <a:gd name="connsiteY34" fmla="*/ 2852348 h 5775587"/>
              <a:gd name="connsiteX35" fmla="*/ 6037434 w 6050173"/>
              <a:gd name="connsiteY35" fmla="*/ 2891187 h 5775587"/>
              <a:gd name="connsiteX36" fmla="*/ 6024187 w 6050173"/>
              <a:gd name="connsiteY36" fmla="*/ 2901136 h 5775587"/>
              <a:gd name="connsiteX37" fmla="*/ 6025304 w 6050173"/>
              <a:gd name="connsiteY37" fmla="*/ 2907148 h 5775587"/>
              <a:gd name="connsiteX38" fmla="*/ 6045894 w 6050173"/>
              <a:gd name="connsiteY38" fmla="*/ 2932261 h 5775587"/>
              <a:gd name="connsiteX39" fmla="*/ 6048660 w 6050173"/>
              <a:gd name="connsiteY39" fmla="*/ 2954181 h 5775587"/>
              <a:gd name="connsiteX40" fmla="*/ 6035519 w 6050173"/>
              <a:gd name="connsiteY40" fmla="*/ 2987167 h 5775587"/>
              <a:gd name="connsiteX41" fmla="*/ 6030092 w 6050173"/>
              <a:gd name="connsiteY41" fmla="*/ 2992222 h 5775587"/>
              <a:gd name="connsiteX42" fmla="*/ 6030624 w 6050173"/>
              <a:gd name="connsiteY42" fmla="*/ 3034466 h 5775587"/>
              <a:gd name="connsiteX43" fmla="*/ 6039722 w 6050173"/>
              <a:gd name="connsiteY43" fmla="*/ 3056652 h 5775587"/>
              <a:gd name="connsiteX44" fmla="*/ 6034721 w 6050173"/>
              <a:gd name="connsiteY44" fmla="*/ 3145822 h 5775587"/>
              <a:gd name="connsiteX45" fmla="*/ 6031103 w 6050173"/>
              <a:gd name="connsiteY45" fmla="*/ 3160400 h 5775587"/>
              <a:gd name="connsiteX46" fmla="*/ 6022590 w 6050173"/>
              <a:gd name="connsiteY46" fmla="*/ 3194344 h 5775587"/>
              <a:gd name="connsiteX47" fmla="*/ 6020356 w 6050173"/>
              <a:gd name="connsiteY47" fmla="*/ 3235098 h 5775587"/>
              <a:gd name="connsiteX48" fmla="*/ 6012428 w 6050173"/>
              <a:gd name="connsiteY48" fmla="*/ 3269415 h 5775587"/>
              <a:gd name="connsiteX49" fmla="*/ 6007321 w 6050173"/>
              <a:gd name="connsiteY49" fmla="*/ 3291494 h 5775587"/>
              <a:gd name="connsiteX50" fmla="*/ 6004395 w 6050173"/>
              <a:gd name="connsiteY50" fmla="*/ 3329642 h 5775587"/>
              <a:gd name="connsiteX51" fmla="*/ 5998915 w 6050173"/>
              <a:gd name="connsiteY51" fmla="*/ 3351509 h 5775587"/>
              <a:gd name="connsiteX52" fmla="*/ 5990881 w 6050173"/>
              <a:gd name="connsiteY52" fmla="*/ 3380452 h 5775587"/>
              <a:gd name="connsiteX53" fmla="*/ 5988646 w 6050173"/>
              <a:gd name="connsiteY53" fmla="*/ 3408437 h 5775587"/>
              <a:gd name="connsiteX54" fmla="*/ 5983219 w 6050173"/>
              <a:gd name="connsiteY54" fmla="*/ 3427750 h 5775587"/>
              <a:gd name="connsiteX55" fmla="*/ 5974388 w 6050173"/>
              <a:gd name="connsiteY55" fmla="*/ 3461694 h 5775587"/>
              <a:gd name="connsiteX56" fmla="*/ 5964758 w 6050173"/>
              <a:gd name="connsiteY56" fmla="*/ 3498192 h 5775587"/>
              <a:gd name="connsiteX57" fmla="*/ 5959597 w 6050173"/>
              <a:gd name="connsiteY57" fmla="*/ 3517452 h 5775587"/>
              <a:gd name="connsiteX58" fmla="*/ 5946243 w 6050173"/>
              <a:gd name="connsiteY58" fmla="*/ 3565867 h 5775587"/>
              <a:gd name="connsiteX59" fmla="*/ 5943902 w 6050173"/>
              <a:gd name="connsiteY59" fmla="*/ 3575657 h 5775587"/>
              <a:gd name="connsiteX60" fmla="*/ 5929537 w 6050173"/>
              <a:gd name="connsiteY60" fmla="*/ 3623860 h 5775587"/>
              <a:gd name="connsiteX61" fmla="*/ 5925919 w 6050173"/>
              <a:gd name="connsiteY61" fmla="*/ 3638544 h 5775587"/>
              <a:gd name="connsiteX62" fmla="*/ 5914799 w 6050173"/>
              <a:gd name="connsiteY62" fmla="*/ 3674457 h 5775587"/>
              <a:gd name="connsiteX63" fmla="*/ 5896071 w 6050173"/>
              <a:gd name="connsiteY63" fmla="*/ 3731864 h 5775587"/>
              <a:gd name="connsiteX64" fmla="*/ 5892294 w 6050173"/>
              <a:gd name="connsiteY64" fmla="*/ 3754423 h 5775587"/>
              <a:gd name="connsiteX65" fmla="*/ 5880004 w 6050173"/>
              <a:gd name="connsiteY65" fmla="*/ 3781663 h 5775587"/>
              <a:gd name="connsiteX66" fmla="*/ 5874098 w 6050173"/>
              <a:gd name="connsiteY66" fmla="*/ 3808637 h 5775587"/>
              <a:gd name="connsiteX67" fmla="*/ 5861488 w 6050173"/>
              <a:gd name="connsiteY67" fmla="*/ 3843699 h 5775587"/>
              <a:gd name="connsiteX68" fmla="*/ 5857392 w 6050173"/>
              <a:gd name="connsiteY68" fmla="*/ 3852797 h 5775587"/>
              <a:gd name="connsiteX69" fmla="*/ 5846060 w 6050173"/>
              <a:gd name="connsiteY69" fmla="*/ 3883389 h 5775587"/>
              <a:gd name="connsiteX70" fmla="*/ 5841910 w 6050173"/>
              <a:gd name="connsiteY70" fmla="*/ 3895041 h 5775587"/>
              <a:gd name="connsiteX71" fmla="*/ 5830471 w 6050173"/>
              <a:gd name="connsiteY71" fmla="*/ 3919621 h 5775587"/>
              <a:gd name="connsiteX72" fmla="*/ 5817170 w 6050173"/>
              <a:gd name="connsiteY72" fmla="*/ 3946276 h 5775587"/>
              <a:gd name="connsiteX73" fmla="*/ 5808072 w 6050173"/>
              <a:gd name="connsiteY73" fmla="*/ 3972240 h 5775587"/>
              <a:gd name="connsiteX74" fmla="*/ 5798442 w 6050173"/>
              <a:gd name="connsiteY74" fmla="*/ 3992351 h 5775587"/>
              <a:gd name="connsiteX75" fmla="*/ 5789344 w 6050173"/>
              <a:gd name="connsiteY75" fmla="*/ 4010015 h 5775587"/>
              <a:gd name="connsiteX76" fmla="*/ 5783917 w 6050173"/>
              <a:gd name="connsiteY76" fmla="*/ 4021134 h 5775587"/>
              <a:gd name="connsiteX77" fmla="*/ 5772319 w 6050173"/>
              <a:gd name="connsiteY77" fmla="*/ 4045874 h 5775587"/>
              <a:gd name="connsiteX78" fmla="*/ 5766360 w 6050173"/>
              <a:gd name="connsiteY78" fmla="*/ 4062314 h 5775587"/>
              <a:gd name="connsiteX79" fmla="*/ 5759071 w 6050173"/>
              <a:gd name="connsiteY79" fmla="*/ 4074871 h 5775587"/>
              <a:gd name="connsiteX80" fmla="*/ 5754176 w 6050173"/>
              <a:gd name="connsiteY80" fmla="*/ 4080351 h 5775587"/>
              <a:gd name="connsiteX81" fmla="*/ 5737842 w 6050173"/>
              <a:gd name="connsiteY81" fmla="*/ 4116263 h 5775587"/>
              <a:gd name="connsiteX82" fmla="*/ 5723477 w 6050173"/>
              <a:gd name="connsiteY82" fmla="*/ 4142014 h 5775587"/>
              <a:gd name="connsiteX83" fmla="*/ 5720232 w 6050173"/>
              <a:gd name="connsiteY83" fmla="*/ 4151431 h 5775587"/>
              <a:gd name="connsiteX84" fmla="*/ 5710283 w 6050173"/>
              <a:gd name="connsiteY84" fmla="*/ 4171329 h 5775587"/>
              <a:gd name="connsiteX85" fmla="*/ 5703845 w 6050173"/>
              <a:gd name="connsiteY85" fmla="*/ 4184630 h 5775587"/>
              <a:gd name="connsiteX86" fmla="*/ 5694109 w 6050173"/>
              <a:gd name="connsiteY86" fmla="*/ 4201922 h 5775587"/>
              <a:gd name="connsiteX87" fmla="*/ 5688895 w 6050173"/>
              <a:gd name="connsiteY87" fmla="*/ 4212935 h 5775587"/>
              <a:gd name="connsiteX88" fmla="*/ 5677829 w 6050173"/>
              <a:gd name="connsiteY88" fmla="*/ 4232248 h 5775587"/>
              <a:gd name="connsiteX89" fmla="*/ 5673892 w 6050173"/>
              <a:gd name="connsiteY89" fmla="*/ 4238313 h 5775587"/>
              <a:gd name="connsiteX90" fmla="*/ 5661973 w 6050173"/>
              <a:gd name="connsiteY90" fmla="*/ 4262787 h 5775587"/>
              <a:gd name="connsiteX91" fmla="*/ 5647236 w 6050173"/>
              <a:gd name="connsiteY91" fmla="*/ 4285505 h 5775587"/>
              <a:gd name="connsiteX92" fmla="*/ 5643246 w 6050173"/>
              <a:gd name="connsiteY92" fmla="*/ 4291996 h 5775587"/>
              <a:gd name="connsiteX93" fmla="*/ 5627870 w 6050173"/>
              <a:gd name="connsiteY93" fmla="*/ 4317534 h 5775587"/>
              <a:gd name="connsiteX94" fmla="*/ 5620208 w 6050173"/>
              <a:gd name="connsiteY94" fmla="*/ 4335624 h 5775587"/>
              <a:gd name="connsiteX95" fmla="*/ 5602598 w 6050173"/>
              <a:gd name="connsiteY95" fmla="*/ 4362545 h 5775587"/>
              <a:gd name="connsiteX96" fmla="*/ 5591478 w 6050173"/>
              <a:gd name="connsiteY96" fmla="*/ 4382124 h 5775587"/>
              <a:gd name="connsiteX97" fmla="*/ 5584242 w 6050173"/>
              <a:gd name="connsiteY97" fmla="*/ 4391754 h 5775587"/>
              <a:gd name="connsiteX98" fmla="*/ 5579082 w 6050173"/>
              <a:gd name="connsiteY98" fmla="*/ 4396968 h 5775587"/>
              <a:gd name="connsiteX99" fmla="*/ 5566047 w 6050173"/>
              <a:gd name="connsiteY99" fmla="*/ 4421069 h 5775587"/>
              <a:gd name="connsiteX100" fmla="*/ 5549447 w 6050173"/>
              <a:gd name="connsiteY100" fmla="*/ 4442298 h 5775587"/>
              <a:gd name="connsiteX101" fmla="*/ 5528644 w 6050173"/>
              <a:gd name="connsiteY101" fmla="*/ 4476667 h 5775587"/>
              <a:gd name="connsiteX102" fmla="*/ 5515184 w 6050173"/>
              <a:gd name="connsiteY102" fmla="*/ 4490820 h 5775587"/>
              <a:gd name="connsiteX103" fmla="*/ 5505979 w 6050173"/>
              <a:gd name="connsiteY103" fmla="*/ 4505344 h 5775587"/>
              <a:gd name="connsiteX104" fmla="*/ 5499435 w 6050173"/>
              <a:gd name="connsiteY104" fmla="*/ 4512740 h 5775587"/>
              <a:gd name="connsiteX105" fmla="*/ 5484751 w 6050173"/>
              <a:gd name="connsiteY105" fmla="*/ 4535511 h 5775587"/>
              <a:gd name="connsiteX106" fmla="*/ 5469109 w 6050173"/>
              <a:gd name="connsiteY106" fmla="*/ 4553494 h 5775587"/>
              <a:gd name="connsiteX107" fmla="*/ 5451924 w 6050173"/>
              <a:gd name="connsiteY107" fmla="*/ 4578128 h 5775587"/>
              <a:gd name="connsiteX108" fmla="*/ 5437027 w 6050173"/>
              <a:gd name="connsiteY108" fmla="*/ 4598079 h 5775587"/>
              <a:gd name="connsiteX109" fmla="*/ 5420800 w 6050173"/>
              <a:gd name="connsiteY109" fmla="*/ 4616169 h 5775587"/>
              <a:gd name="connsiteX110" fmla="*/ 5401912 w 6050173"/>
              <a:gd name="connsiteY110" fmla="*/ 4641706 h 5775587"/>
              <a:gd name="connsiteX111" fmla="*/ 5382067 w 6050173"/>
              <a:gd name="connsiteY111" fmla="*/ 4667670 h 5775587"/>
              <a:gd name="connsiteX112" fmla="*/ 5368766 w 6050173"/>
              <a:gd name="connsiteY112" fmla="*/ 4682141 h 5775587"/>
              <a:gd name="connsiteX113" fmla="*/ 5356848 w 6050173"/>
              <a:gd name="connsiteY113" fmla="*/ 4694059 h 5775587"/>
              <a:gd name="connsiteX114" fmla="*/ 5335513 w 6050173"/>
              <a:gd name="connsiteY114" fmla="*/ 4720768 h 5775587"/>
              <a:gd name="connsiteX115" fmla="*/ 5317637 w 6050173"/>
              <a:gd name="connsiteY115" fmla="*/ 4740666 h 5775587"/>
              <a:gd name="connsiteX116" fmla="*/ 5256133 w 6050173"/>
              <a:gd name="connsiteY116" fmla="*/ 4809033 h 5775587"/>
              <a:gd name="connsiteX117" fmla="*/ 5216869 w 6050173"/>
              <a:gd name="connsiteY117" fmla="*/ 4850000 h 5775587"/>
              <a:gd name="connsiteX118" fmla="*/ 5177338 w 6050173"/>
              <a:gd name="connsiteY118" fmla="*/ 4890967 h 5775587"/>
              <a:gd name="connsiteX119" fmla="*/ 5139138 w 6050173"/>
              <a:gd name="connsiteY119" fmla="*/ 4929700 h 5775587"/>
              <a:gd name="connsiteX120" fmla="*/ 5097851 w 6050173"/>
              <a:gd name="connsiteY120" fmla="*/ 4968592 h 5775587"/>
              <a:gd name="connsiteX121" fmla="*/ 5062843 w 6050173"/>
              <a:gd name="connsiteY121" fmla="*/ 4981308 h 5775587"/>
              <a:gd name="connsiteX122" fmla="*/ 5055022 w 6050173"/>
              <a:gd name="connsiteY122" fmla="*/ 4981946 h 5775587"/>
              <a:gd name="connsiteX123" fmla="*/ 5050553 w 6050173"/>
              <a:gd name="connsiteY123" fmla="*/ 4987692 h 5775587"/>
              <a:gd name="connsiteX124" fmla="*/ 5026026 w 6050173"/>
              <a:gd name="connsiteY124" fmla="*/ 5023765 h 5775587"/>
              <a:gd name="connsiteX125" fmla="*/ 4988570 w 6050173"/>
              <a:gd name="connsiteY125" fmla="*/ 5056219 h 5775587"/>
              <a:gd name="connsiteX126" fmla="*/ 4961596 w 6050173"/>
              <a:gd name="connsiteY126" fmla="*/ 5077288 h 5775587"/>
              <a:gd name="connsiteX127" fmla="*/ 4940952 w 6050173"/>
              <a:gd name="connsiteY127" fmla="*/ 5093515 h 5775587"/>
              <a:gd name="connsiteX128" fmla="*/ 4910786 w 6050173"/>
              <a:gd name="connsiteY128" fmla="*/ 5118947 h 5775587"/>
              <a:gd name="connsiteX129" fmla="*/ 4881098 w 6050173"/>
              <a:gd name="connsiteY129" fmla="*/ 5141558 h 5775587"/>
              <a:gd name="connsiteX130" fmla="*/ 4829065 w 6050173"/>
              <a:gd name="connsiteY130" fmla="*/ 5184281 h 5775587"/>
              <a:gd name="connsiteX131" fmla="*/ 4809379 w 6050173"/>
              <a:gd name="connsiteY131" fmla="*/ 5198753 h 5775587"/>
              <a:gd name="connsiteX132" fmla="*/ 4790758 w 6050173"/>
              <a:gd name="connsiteY132" fmla="*/ 5214022 h 5775587"/>
              <a:gd name="connsiteX133" fmla="*/ 4784001 w 6050173"/>
              <a:gd name="connsiteY133" fmla="*/ 5217108 h 5775587"/>
              <a:gd name="connsiteX134" fmla="*/ 4751014 w 6050173"/>
              <a:gd name="connsiteY134" fmla="*/ 5238124 h 5775587"/>
              <a:gd name="connsiteX135" fmla="*/ 4732393 w 6050173"/>
              <a:gd name="connsiteY135" fmla="*/ 5253287 h 5775587"/>
              <a:gd name="connsiteX136" fmla="*/ 4711590 w 6050173"/>
              <a:gd name="connsiteY136" fmla="*/ 5267386 h 5775587"/>
              <a:gd name="connsiteX137" fmla="*/ 4687382 w 6050173"/>
              <a:gd name="connsiteY137" fmla="*/ 5284996 h 5775587"/>
              <a:gd name="connsiteX138" fmla="*/ 4659397 w 6050173"/>
              <a:gd name="connsiteY138" fmla="*/ 5301224 h 5775587"/>
              <a:gd name="connsiteX139" fmla="*/ 4631252 w 6050173"/>
              <a:gd name="connsiteY139" fmla="*/ 5321016 h 5775587"/>
              <a:gd name="connsiteX140" fmla="*/ 4608108 w 6050173"/>
              <a:gd name="connsiteY140" fmla="*/ 5335168 h 5775587"/>
              <a:gd name="connsiteX141" fmla="*/ 4584751 w 6050173"/>
              <a:gd name="connsiteY141" fmla="*/ 5348576 h 5775587"/>
              <a:gd name="connsiteX142" fmla="*/ 4569695 w 6050173"/>
              <a:gd name="connsiteY142" fmla="*/ 5360865 h 5775587"/>
              <a:gd name="connsiteX143" fmla="*/ 4555223 w 6050173"/>
              <a:gd name="connsiteY143" fmla="*/ 5370016 h 5775587"/>
              <a:gd name="connsiteX144" fmla="*/ 4547402 w 6050173"/>
              <a:gd name="connsiteY144" fmla="*/ 5375709 h 5775587"/>
              <a:gd name="connsiteX145" fmla="*/ 4524471 w 6050173"/>
              <a:gd name="connsiteY145" fmla="*/ 5389861 h 5775587"/>
              <a:gd name="connsiteX146" fmla="*/ 4520055 w 6050173"/>
              <a:gd name="connsiteY146" fmla="*/ 5392043 h 5775587"/>
              <a:gd name="connsiteX147" fmla="*/ 4473981 w 6050173"/>
              <a:gd name="connsiteY147" fmla="*/ 5416943 h 5775587"/>
              <a:gd name="connsiteX148" fmla="*/ 4422532 w 6050173"/>
              <a:gd name="connsiteY148" fmla="*/ 5443332 h 5775587"/>
              <a:gd name="connsiteX149" fmla="*/ 4403592 w 6050173"/>
              <a:gd name="connsiteY149" fmla="*/ 5454824 h 5775587"/>
              <a:gd name="connsiteX150" fmla="*/ 4355974 w 6050173"/>
              <a:gd name="connsiteY150" fmla="*/ 5475520 h 5775587"/>
              <a:gd name="connsiteX151" fmla="*/ 4350654 w 6050173"/>
              <a:gd name="connsiteY151" fmla="*/ 5480361 h 5775587"/>
              <a:gd name="connsiteX152" fmla="*/ 4338098 w 6050173"/>
              <a:gd name="connsiteY152" fmla="*/ 5488130 h 5775587"/>
              <a:gd name="connsiteX153" fmla="*/ 4314901 w 6050173"/>
              <a:gd name="connsiteY153" fmla="*/ 5497227 h 5775587"/>
              <a:gd name="connsiteX154" fmla="*/ 4307984 w 6050173"/>
              <a:gd name="connsiteY154" fmla="*/ 5498983 h 5775587"/>
              <a:gd name="connsiteX155" fmla="*/ 4263718 w 6050173"/>
              <a:gd name="connsiteY155" fmla="*/ 5506538 h 5775587"/>
              <a:gd name="connsiteX156" fmla="*/ 4257281 w 6050173"/>
              <a:gd name="connsiteY156" fmla="*/ 5509996 h 5775587"/>
              <a:gd name="connsiteX157" fmla="*/ 4233233 w 6050173"/>
              <a:gd name="connsiteY157" fmla="*/ 5520903 h 5775587"/>
              <a:gd name="connsiteX158" fmla="*/ 4213228 w 6050173"/>
              <a:gd name="connsiteY158" fmla="*/ 5524308 h 5775587"/>
              <a:gd name="connsiteX159" fmla="*/ 4174867 w 6050173"/>
              <a:gd name="connsiteY159" fmla="*/ 5537822 h 5775587"/>
              <a:gd name="connsiteX160" fmla="*/ 4163482 w 6050173"/>
              <a:gd name="connsiteY160" fmla="*/ 5542397 h 5775587"/>
              <a:gd name="connsiteX161" fmla="*/ 4116024 w 6050173"/>
              <a:gd name="connsiteY161" fmla="*/ 5568308 h 5775587"/>
              <a:gd name="connsiteX162" fmla="*/ 4090433 w 6050173"/>
              <a:gd name="connsiteY162" fmla="*/ 5578310 h 5775587"/>
              <a:gd name="connsiteX163" fmla="*/ 4074099 w 6050173"/>
              <a:gd name="connsiteY163" fmla="*/ 5584801 h 5775587"/>
              <a:gd name="connsiteX164" fmla="*/ 4049093 w 6050173"/>
              <a:gd name="connsiteY164" fmla="*/ 5596187 h 5775587"/>
              <a:gd name="connsiteX165" fmla="*/ 4029993 w 6050173"/>
              <a:gd name="connsiteY165" fmla="*/ 5601507 h 5775587"/>
              <a:gd name="connsiteX166" fmla="*/ 3998602 w 6050173"/>
              <a:gd name="connsiteY166" fmla="*/ 5610711 h 5775587"/>
              <a:gd name="connsiteX167" fmla="*/ 3974182 w 6050173"/>
              <a:gd name="connsiteY167" fmla="*/ 5616245 h 5775587"/>
              <a:gd name="connsiteX168" fmla="*/ 3942419 w 6050173"/>
              <a:gd name="connsiteY168" fmla="*/ 5624545 h 5775587"/>
              <a:gd name="connsiteX169" fmla="*/ 3907890 w 6050173"/>
              <a:gd name="connsiteY169" fmla="*/ 5632099 h 5775587"/>
              <a:gd name="connsiteX170" fmla="*/ 3876818 w 6050173"/>
              <a:gd name="connsiteY170" fmla="*/ 5641889 h 5775587"/>
              <a:gd name="connsiteX171" fmla="*/ 3857772 w 6050173"/>
              <a:gd name="connsiteY171" fmla="*/ 5647475 h 5775587"/>
              <a:gd name="connsiteX172" fmla="*/ 3824732 w 6050173"/>
              <a:gd name="connsiteY172" fmla="*/ 5658648 h 5775587"/>
              <a:gd name="connsiteX173" fmla="*/ 3803024 w 6050173"/>
              <a:gd name="connsiteY173" fmla="*/ 5664022 h 5775587"/>
              <a:gd name="connsiteX174" fmla="*/ 3777167 w 6050173"/>
              <a:gd name="connsiteY174" fmla="*/ 5673067 h 5775587"/>
              <a:gd name="connsiteX175" fmla="*/ 3755673 w 6050173"/>
              <a:gd name="connsiteY175" fmla="*/ 5679345 h 5775587"/>
              <a:gd name="connsiteX176" fmla="*/ 3724336 w 6050173"/>
              <a:gd name="connsiteY176" fmla="*/ 5688655 h 5775587"/>
              <a:gd name="connsiteX177" fmla="*/ 3695020 w 6050173"/>
              <a:gd name="connsiteY177" fmla="*/ 5695891 h 5775587"/>
              <a:gd name="connsiteX178" fmla="*/ 3648413 w 6050173"/>
              <a:gd name="connsiteY178" fmla="*/ 5706958 h 5775587"/>
              <a:gd name="connsiteX179" fmla="*/ 3605850 w 6050173"/>
              <a:gd name="connsiteY179" fmla="*/ 5713129 h 5775587"/>
              <a:gd name="connsiteX180" fmla="*/ 3588080 w 6050173"/>
              <a:gd name="connsiteY180" fmla="*/ 5714300 h 5775587"/>
              <a:gd name="connsiteX181" fmla="*/ 3576854 w 6050173"/>
              <a:gd name="connsiteY181" fmla="*/ 5719248 h 5775587"/>
              <a:gd name="connsiteX182" fmla="*/ 3542378 w 6050173"/>
              <a:gd name="connsiteY182" fmla="*/ 5727388 h 5775587"/>
              <a:gd name="connsiteX183" fmla="*/ 3527959 w 6050173"/>
              <a:gd name="connsiteY183" fmla="*/ 5722440 h 5775587"/>
              <a:gd name="connsiteX184" fmla="*/ 3476937 w 6050173"/>
              <a:gd name="connsiteY184" fmla="*/ 5721855 h 5775587"/>
              <a:gd name="connsiteX185" fmla="*/ 3454964 w 6050173"/>
              <a:gd name="connsiteY185" fmla="*/ 5727920 h 5775587"/>
              <a:gd name="connsiteX186" fmla="*/ 3425222 w 6050173"/>
              <a:gd name="connsiteY186" fmla="*/ 5739465 h 5775587"/>
              <a:gd name="connsiteX187" fmla="*/ 3415859 w 6050173"/>
              <a:gd name="connsiteY187" fmla="*/ 5742871 h 5775587"/>
              <a:gd name="connsiteX188" fmla="*/ 3380318 w 6050173"/>
              <a:gd name="connsiteY188" fmla="*/ 5755427 h 5775587"/>
              <a:gd name="connsiteX189" fmla="*/ 3363346 w 6050173"/>
              <a:gd name="connsiteY189" fmla="*/ 5759470 h 5775587"/>
              <a:gd name="connsiteX190" fmla="*/ 3312377 w 6050173"/>
              <a:gd name="connsiteY190" fmla="*/ 5760374 h 5775587"/>
              <a:gd name="connsiteX191" fmla="*/ 3271410 w 6050173"/>
              <a:gd name="connsiteY191" fmla="*/ 5770483 h 5775587"/>
              <a:gd name="connsiteX192" fmla="*/ 3267154 w 6050173"/>
              <a:gd name="connsiteY192" fmla="*/ 5773090 h 5775587"/>
              <a:gd name="connsiteX193" fmla="*/ 3196977 w 6050173"/>
              <a:gd name="connsiteY193" fmla="*/ 5768461 h 5775587"/>
              <a:gd name="connsiteX194" fmla="*/ 3180590 w 6050173"/>
              <a:gd name="connsiteY194" fmla="*/ 5762184 h 5775587"/>
              <a:gd name="connsiteX195" fmla="*/ 3096581 w 6050173"/>
              <a:gd name="connsiteY195" fmla="*/ 5760640 h 5775587"/>
              <a:gd name="connsiteX196" fmla="*/ 3082642 w 6050173"/>
              <a:gd name="connsiteY196" fmla="*/ 5765163 h 5775587"/>
              <a:gd name="connsiteX197" fmla="*/ 3042101 w 6050173"/>
              <a:gd name="connsiteY197" fmla="*/ 5768674 h 5775587"/>
              <a:gd name="connsiteX198" fmla="*/ 3025926 w 6050173"/>
              <a:gd name="connsiteY198" fmla="*/ 5761226 h 5775587"/>
              <a:gd name="connsiteX199" fmla="*/ 3017892 w 6050173"/>
              <a:gd name="connsiteY199" fmla="*/ 5755692 h 5775587"/>
              <a:gd name="connsiteX200" fmla="*/ 2984746 w 6050173"/>
              <a:gd name="connsiteY200" fmla="*/ 5745850 h 5775587"/>
              <a:gd name="connsiteX201" fmla="*/ 2981874 w 6050173"/>
              <a:gd name="connsiteY201" fmla="*/ 5772824 h 5775587"/>
              <a:gd name="connsiteX202" fmla="*/ 2961975 w 6050173"/>
              <a:gd name="connsiteY202" fmla="*/ 5775538 h 5775587"/>
              <a:gd name="connsiteX203" fmla="*/ 2813962 w 6050173"/>
              <a:gd name="connsiteY203" fmla="*/ 5774155 h 5775587"/>
              <a:gd name="connsiteX204" fmla="*/ 2796404 w 6050173"/>
              <a:gd name="connsiteY204" fmla="*/ 5771866 h 5775587"/>
              <a:gd name="connsiteX205" fmla="*/ 2741498 w 6050173"/>
              <a:gd name="connsiteY205" fmla="*/ 5762343 h 5775587"/>
              <a:gd name="connsiteX206" fmla="*/ 2649721 w 6050173"/>
              <a:gd name="connsiteY206" fmla="*/ 5758459 h 5775587"/>
              <a:gd name="connsiteX207" fmla="*/ 2624981 w 6050173"/>
              <a:gd name="connsiteY207" fmla="*/ 5754203 h 5775587"/>
              <a:gd name="connsiteX208" fmla="*/ 2585557 w 6050173"/>
              <a:gd name="connsiteY208" fmla="*/ 5745637 h 5775587"/>
              <a:gd name="connsiteX209" fmla="*/ 2547356 w 6050173"/>
              <a:gd name="connsiteY209" fmla="*/ 5743828 h 5775587"/>
              <a:gd name="connsiteX210" fmla="*/ 2494950 w 6050173"/>
              <a:gd name="connsiteY210" fmla="*/ 5727494 h 5775587"/>
              <a:gd name="connsiteX211" fmla="*/ 2491013 w 6050173"/>
              <a:gd name="connsiteY211" fmla="*/ 5719194 h 5775587"/>
              <a:gd name="connsiteX212" fmla="*/ 2498408 w 6050173"/>
              <a:gd name="connsiteY212" fmla="*/ 5710469 h 5775587"/>
              <a:gd name="connsiteX213" fmla="*/ 2510911 w 6050173"/>
              <a:gd name="connsiteY213" fmla="*/ 5710150 h 5775587"/>
              <a:gd name="connsiteX214" fmla="*/ 2597528 w 6050173"/>
              <a:gd name="connsiteY214" fmla="*/ 5714672 h 5775587"/>
              <a:gd name="connsiteX215" fmla="*/ 2619820 w 6050173"/>
              <a:gd name="connsiteY215" fmla="*/ 5718982 h 5775587"/>
              <a:gd name="connsiteX216" fmla="*/ 2669672 w 6050173"/>
              <a:gd name="connsiteY216" fmla="*/ 5727973 h 5775587"/>
              <a:gd name="connsiteX217" fmla="*/ 2702818 w 6050173"/>
              <a:gd name="connsiteY217" fmla="*/ 5728558 h 5775587"/>
              <a:gd name="connsiteX218" fmla="*/ 2737294 w 6050173"/>
              <a:gd name="connsiteY218" fmla="*/ 5735262 h 5775587"/>
              <a:gd name="connsiteX219" fmla="*/ 2782252 w 6050173"/>
              <a:gd name="connsiteY219" fmla="*/ 5742604 h 5775587"/>
              <a:gd name="connsiteX220" fmla="*/ 2881743 w 6050173"/>
              <a:gd name="connsiteY220" fmla="*/ 5743615 h 5775587"/>
              <a:gd name="connsiteX221" fmla="*/ 2896906 w 6050173"/>
              <a:gd name="connsiteY221" fmla="*/ 5741859 h 5775587"/>
              <a:gd name="connsiteX222" fmla="*/ 2901908 w 6050173"/>
              <a:gd name="connsiteY222" fmla="*/ 5736965 h 5775587"/>
              <a:gd name="connsiteX223" fmla="*/ 2895576 w 6050173"/>
              <a:gd name="connsiteY223" fmla="*/ 5730900 h 5775587"/>
              <a:gd name="connsiteX224" fmla="*/ 2867538 w 6050173"/>
              <a:gd name="connsiteY224" fmla="*/ 5729516 h 5775587"/>
              <a:gd name="connsiteX225" fmla="*/ 2798692 w 6050173"/>
              <a:gd name="connsiteY225" fmla="*/ 5727388 h 5775587"/>
              <a:gd name="connsiteX226" fmla="*/ 2779219 w 6050173"/>
              <a:gd name="connsiteY226" fmla="*/ 5723291 h 5775587"/>
              <a:gd name="connsiteX227" fmla="*/ 2747776 w 6050173"/>
              <a:gd name="connsiteY227" fmla="*/ 5715470 h 5775587"/>
              <a:gd name="connsiteX228" fmla="*/ 2653445 w 6050173"/>
              <a:gd name="connsiteY228" fmla="*/ 5711693 h 5775587"/>
              <a:gd name="connsiteX229" fmla="*/ 2638707 w 6050173"/>
              <a:gd name="connsiteY229" fmla="*/ 5709192 h 5775587"/>
              <a:gd name="connsiteX230" fmla="*/ 2590292 w 6050173"/>
              <a:gd name="connsiteY230" fmla="*/ 5696955 h 5775587"/>
              <a:gd name="connsiteX231" fmla="*/ 2567361 w 6050173"/>
              <a:gd name="connsiteY231" fmla="*/ 5695572 h 5775587"/>
              <a:gd name="connsiteX232" fmla="*/ 2535864 w 6050173"/>
              <a:gd name="connsiteY232" fmla="*/ 5687325 h 5775587"/>
              <a:gd name="connsiteX233" fmla="*/ 2508996 w 6050173"/>
              <a:gd name="connsiteY233" fmla="*/ 5680834 h 5775587"/>
              <a:gd name="connsiteX234" fmla="*/ 2483618 w 6050173"/>
              <a:gd name="connsiteY234" fmla="*/ 5678546 h 5775587"/>
              <a:gd name="connsiteX235" fmla="*/ 2468827 w 6050173"/>
              <a:gd name="connsiteY235" fmla="*/ 5675461 h 5775587"/>
              <a:gd name="connsiteX236" fmla="*/ 2422859 w 6050173"/>
              <a:gd name="connsiteY236" fmla="*/ 5662692 h 5775587"/>
              <a:gd name="connsiteX237" fmla="*/ 2410835 w 6050173"/>
              <a:gd name="connsiteY237" fmla="*/ 5659500 h 5775587"/>
              <a:gd name="connsiteX238" fmla="*/ 2369389 w 6050173"/>
              <a:gd name="connsiteY238" fmla="*/ 5646092 h 5775587"/>
              <a:gd name="connsiteX239" fmla="*/ 2353587 w 6050173"/>
              <a:gd name="connsiteY239" fmla="*/ 5623853 h 5775587"/>
              <a:gd name="connsiteX240" fmla="*/ 2382104 w 6050173"/>
              <a:gd name="connsiteY240" fmla="*/ 5620235 h 5775587"/>
              <a:gd name="connsiteX241" fmla="*/ 2464783 w 6050173"/>
              <a:gd name="connsiteY241" fmla="*/ 5631727 h 5775587"/>
              <a:gd name="connsiteX242" fmla="*/ 2538737 w 6050173"/>
              <a:gd name="connsiteY242" fmla="*/ 5633802 h 5775587"/>
              <a:gd name="connsiteX243" fmla="*/ 2563104 w 6050173"/>
              <a:gd name="connsiteY243" fmla="*/ 5639601 h 5775587"/>
              <a:gd name="connsiteX244" fmla="*/ 2592473 w 6050173"/>
              <a:gd name="connsiteY244" fmla="*/ 5646624 h 5775587"/>
              <a:gd name="connsiteX245" fmla="*/ 2625619 w 6050173"/>
              <a:gd name="connsiteY245" fmla="*/ 5648327 h 5775587"/>
              <a:gd name="connsiteX246" fmla="*/ 2654030 w 6050173"/>
              <a:gd name="connsiteY246" fmla="*/ 5657265 h 5775587"/>
              <a:gd name="connsiteX247" fmla="*/ 2675578 w 6050173"/>
              <a:gd name="connsiteY247" fmla="*/ 5663118 h 5775587"/>
              <a:gd name="connsiteX248" fmla="*/ 2741817 w 6050173"/>
              <a:gd name="connsiteY248" fmla="*/ 5666842 h 5775587"/>
              <a:gd name="connsiteX249" fmla="*/ 2776346 w 6050173"/>
              <a:gd name="connsiteY249" fmla="*/ 5673918 h 5775587"/>
              <a:gd name="connsiteX250" fmla="*/ 2798586 w 6050173"/>
              <a:gd name="connsiteY250" fmla="*/ 5677908 h 5775587"/>
              <a:gd name="connsiteX251" fmla="*/ 3010338 w 6050173"/>
              <a:gd name="connsiteY251" fmla="*/ 5679026 h 5775587"/>
              <a:gd name="connsiteX252" fmla="*/ 3056199 w 6050173"/>
              <a:gd name="connsiteY252" fmla="*/ 5677589 h 5775587"/>
              <a:gd name="connsiteX253" fmla="*/ 3062211 w 6050173"/>
              <a:gd name="connsiteY253" fmla="*/ 5671311 h 5775587"/>
              <a:gd name="connsiteX254" fmla="*/ 3056572 w 6050173"/>
              <a:gd name="connsiteY254" fmla="*/ 5664235 h 5775587"/>
              <a:gd name="connsiteX255" fmla="*/ 3044016 w 6050173"/>
              <a:gd name="connsiteY255" fmla="*/ 5663543 h 5775587"/>
              <a:gd name="connsiteX256" fmla="*/ 2865463 w 6050173"/>
              <a:gd name="connsiteY256" fmla="*/ 5660936 h 5775587"/>
              <a:gd name="connsiteX257" fmla="*/ 2838329 w 6050173"/>
              <a:gd name="connsiteY257" fmla="*/ 5655456 h 5775587"/>
              <a:gd name="connsiteX258" fmla="*/ 2806034 w 6050173"/>
              <a:gd name="connsiteY258" fmla="*/ 5649604 h 5775587"/>
              <a:gd name="connsiteX259" fmla="*/ 2732134 w 6050173"/>
              <a:gd name="connsiteY259" fmla="*/ 5646412 h 5775587"/>
              <a:gd name="connsiteX260" fmla="*/ 2702765 w 6050173"/>
              <a:gd name="connsiteY260" fmla="*/ 5639335 h 5775587"/>
              <a:gd name="connsiteX261" fmla="*/ 2681058 w 6050173"/>
              <a:gd name="connsiteY261" fmla="*/ 5633429 h 5775587"/>
              <a:gd name="connsiteX262" fmla="*/ 2645411 w 6050173"/>
              <a:gd name="connsiteY262" fmla="*/ 5631142 h 5775587"/>
              <a:gd name="connsiteX263" fmla="*/ 2625938 w 6050173"/>
              <a:gd name="connsiteY263" fmla="*/ 5626354 h 5775587"/>
              <a:gd name="connsiteX264" fmla="*/ 2589281 w 6050173"/>
              <a:gd name="connsiteY264" fmla="*/ 5617628 h 5775587"/>
              <a:gd name="connsiteX265" fmla="*/ 2563796 w 6050173"/>
              <a:gd name="connsiteY265" fmla="*/ 5616032 h 5775587"/>
              <a:gd name="connsiteX266" fmla="*/ 2541131 w 6050173"/>
              <a:gd name="connsiteY266" fmla="*/ 5594644 h 5775587"/>
              <a:gd name="connsiteX267" fmla="*/ 2539056 w 6050173"/>
              <a:gd name="connsiteY267" fmla="*/ 5587887 h 5775587"/>
              <a:gd name="connsiteX268" fmla="*/ 2497876 w 6050173"/>
              <a:gd name="connsiteY268" fmla="*/ 5570064 h 5775587"/>
              <a:gd name="connsiteX269" fmla="*/ 2441001 w 6050173"/>
              <a:gd name="connsiteY269" fmla="*/ 5557933 h 5775587"/>
              <a:gd name="connsiteX270" fmla="*/ 2408547 w 6050173"/>
              <a:gd name="connsiteY270" fmla="*/ 5552081 h 5775587"/>
              <a:gd name="connsiteX271" fmla="*/ 2380242 w 6050173"/>
              <a:gd name="connsiteY271" fmla="*/ 5542291 h 5775587"/>
              <a:gd name="connsiteX272" fmla="*/ 2370985 w 6050173"/>
              <a:gd name="connsiteY272" fmla="*/ 5538460 h 5775587"/>
              <a:gd name="connsiteX273" fmla="*/ 2339328 w 6050173"/>
              <a:gd name="connsiteY273" fmla="*/ 5524787 h 5775587"/>
              <a:gd name="connsiteX274" fmla="*/ 2327570 w 6050173"/>
              <a:gd name="connsiteY274" fmla="*/ 5520318 h 5775587"/>
              <a:gd name="connsiteX275" fmla="*/ 2318259 w 6050173"/>
              <a:gd name="connsiteY275" fmla="*/ 5517285 h 5775587"/>
              <a:gd name="connsiteX276" fmla="*/ 2287720 w 6050173"/>
              <a:gd name="connsiteY276" fmla="*/ 5503611 h 5775587"/>
              <a:gd name="connsiteX277" fmla="*/ 2259363 w 6050173"/>
              <a:gd name="connsiteY277" fmla="*/ 5494514 h 5775587"/>
              <a:gd name="connsiteX278" fmla="*/ 2240901 w 6050173"/>
              <a:gd name="connsiteY278" fmla="*/ 5486480 h 5775587"/>
              <a:gd name="connsiteX279" fmla="*/ 2228717 w 6050173"/>
              <a:gd name="connsiteY279" fmla="*/ 5474775 h 5775587"/>
              <a:gd name="connsiteX280" fmla="*/ 2205946 w 6050173"/>
              <a:gd name="connsiteY280" fmla="*/ 5487544 h 5775587"/>
              <a:gd name="connsiteX281" fmla="*/ 2186580 w 6050173"/>
              <a:gd name="connsiteY281" fmla="*/ 5481532 h 5775587"/>
              <a:gd name="connsiteX282" fmla="*/ 2174077 w 6050173"/>
              <a:gd name="connsiteY282" fmla="*/ 5474137 h 5775587"/>
              <a:gd name="connsiteX283" fmla="*/ 2100708 w 6050173"/>
              <a:gd name="connsiteY283" fmla="*/ 5475574 h 5775587"/>
              <a:gd name="connsiteX284" fmla="*/ 2096079 w 6050173"/>
              <a:gd name="connsiteY284" fmla="*/ 5477382 h 5775587"/>
              <a:gd name="connsiteX285" fmla="*/ 2020583 w 6050173"/>
              <a:gd name="connsiteY285" fmla="*/ 5488821 h 5775587"/>
              <a:gd name="connsiteX286" fmla="*/ 2007016 w 6050173"/>
              <a:gd name="connsiteY286" fmla="*/ 5482809 h 5775587"/>
              <a:gd name="connsiteX287" fmla="*/ 1981531 w 6050173"/>
              <a:gd name="connsiteY287" fmla="*/ 5462751 h 5775587"/>
              <a:gd name="connsiteX288" fmla="*/ 1977700 w 6050173"/>
              <a:gd name="connsiteY288" fmla="*/ 5459718 h 5775587"/>
              <a:gd name="connsiteX289" fmla="*/ 1920559 w 6050173"/>
              <a:gd name="connsiteY289" fmla="*/ 5440458 h 5775587"/>
              <a:gd name="connsiteX290" fmla="*/ 1908482 w 6050173"/>
              <a:gd name="connsiteY290" fmla="*/ 5436788 h 5775587"/>
              <a:gd name="connsiteX291" fmla="*/ 1868153 w 6050173"/>
              <a:gd name="connsiteY291" fmla="*/ 5423433 h 5775587"/>
              <a:gd name="connsiteX292" fmla="*/ 1849213 w 6050173"/>
              <a:gd name="connsiteY292" fmla="*/ 5416889 h 5775587"/>
              <a:gd name="connsiteX293" fmla="*/ 1823888 w 6050173"/>
              <a:gd name="connsiteY293" fmla="*/ 5415081 h 5775587"/>
              <a:gd name="connsiteX294" fmla="*/ 1830804 w 6050173"/>
              <a:gd name="connsiteY294" fmla="*/ 5437213 h 5775587"/>
              <a:gd name="connsiteX295" fmla="*/ 1838412 w 6050173"/>
              <a:gd name="connsiteY295" fmla="*/ 5443917 h 5775587"/>
              <a:gd name="connsiteX296" fmla="*/ 1833145 w 6050173"/>
              <a:gd name="connsiteY296" fmla="*/ 5458016 h 5775587"/>
              <a:gd name="connsiteX297" fmla="*/ 1815428 w 6050173"/>
              <a:gd name="connsiteY297" fmla="*/ 5459346 h 5775587"/>
              <a:gd name="connsiteX298" fmla="*/ 1782122 w 6050173"/>
              <a:gd name="connsiteY298" fmla="*/ 5468231 h 5775587"/>
              <a:gd name="connsiteX299" fmla="*/ 1747806 w 6050173"/>
              <a:gd name="connsiteY299" fmla="*/ 5475094 h 5775587"/>
              <a:gd name="connsiteX300" fmla="*/ 1699443 w 6050173"/>
              <a:gd name="connsiteY300" fmla="*/ 5471796 h 5775587"/>
              <a:gd name="connsiteX301" fmla="*/ 1642302 w 6050173"/>
              <a:gd name="connsiteY301" fmla="*/ 5479989 h 5775587"/>
              <a:gd name="connsiteX302" fmla="*/ 1602452 w 6050173"/>
              <a:gd name="connsiteY302" fmla="*/ 5479298 h 5775587"/>
              <a:gd name="connsiteX303" fmla="*/ 1570902 w 6050173"/>
              <a:gd name="connsiteY303" fmla="*/ 5450089 h 5775587"/>
              <a:gd name="connsiteX304" fmla="*/ 1548716 w 6050173"/>
              <a:gd name="connsiteY304" fmla="*/ 5413697 h 5775587"/>
              <a:gd name="connsiteX305" fmla="*/ 1522433 w 6050173"/>
              <a:gd name="connsiteY305" fmla="*/ 5391404 h 5775587"/>
              <a:gd name="connsiteX306" fmla="*/ 1498917 w 6050173"/>
              <a:gd name="connsiteY306" fmla="*/ 5366877 h 5775587"/>
              <a:gd name="connsiteX307" fmla="*/ 1467367 w 6050173"/>
              <a:gd name="connsiteY307" fmla="*/ 5346607 h 5775587"/>
              <a:gd name="connsiteX308" fmla="*/ 1453055 w 6050173"/>
              <a:gd name="connsiteY308" fmla="*/ 5333572 h 5775587"/>
              <a:gd name="connsiteX309" fmla="*/ 1438212 w 6050173"/>
              <a:gd name="connsiteY309" fmla="*/ 5324740 h 5775587"/>
              <a:gd name="connsiteX310" fmla="*/ 1388306 w 6050173"/>
              <a:gd name="connsiteY310" fmla="*/ 5287231 h 5775587"/>
              <a:gd name="connsiteX311" fmla="*/ 1378836 w 6050173"/>
              <a:gd name="connsiteY311" fmla="*/ 5283879 h 5775587"/>
              <a:gd name="connsiteX312" fmla="*/ 1346594 w 6050173"/>
              <a:gd name="connsiteY312" fmla="*/ 5259192 h 5775587"/>
              <a:gd name="connsiteX313" fmla="*/ 1325951 w 6050173"/>
              <a:gd name="connsiteY313" fmla="*/ 5235729 h 5775587"/>
              <a:gd name="connsiteX314" fmla="*/ 1305467 w 6050173"/>
              <a:gd name="connsiteY314" fmla="*/ 5219130 h 5775587"/>
              <a:gd name="connsiteX315" fmla="*/ 1283813 w 6050173"/>
              <a:gd name="connsiteY315" fmla="*/ 5206520 h 5775587"/>
              <a:gd name="connsiteX316" fmla="*/ 1276950 w 6050173"/>
              <a:gd name="connsiteY316" fmla="*/ 5203541 h 5775587"/>
              <a:gd name="connsiteX317" fmla="*/ 1225076 w 6050173"/>
              <a:gd name="connsiteY317" fmla="*/ 5191517 h 5775587"/>
              <a:gd name="connsiteX318" fmla="*/ 1203156 w 6050173"/>
              <a:gd name="connsiteY318" fmla="*/ 5194336 h 5775587"/>
              <a:gd name="connsiteX319" fmla="*/ 1176820 w 6050173"/>
              <a:gd name="connsiteY319" fmla="*/ 5202690 h 5775587"/>
              <a:gd name="connsiteX320" fmla="*/ 1151921 w 6050173"/>
              <a:gd name="connsiteY320" fmla="*/ 5212586 h 5775587"/>
              <a:gd name="connsiteX321" fmla="*/ 1124201 w 6050173"/>
              <a:gd name="connsiteY321" fmla="*/ 5214501 h 5775587"/>
              <a:gd name="connsiteX322" fmla="*/ 1121648 w 6050173"/>
              <a:gd name="connsiteY322" fmla="*/ 5176726 h 5775587"/>
              <a:gd name="connsiteX323" fmla="*/ 1103771 w 6050173"/>
              <a:gd name="connsiteY323" fmla="*/ 5143367 h 5775587"/>
              <a:gd name="connsiteX324" fmla="*/ 1086373 w 6050173"/>
              <a:gd name="connsiteY324" fmla="*/ 5138579 h 5775587"/>
              <a:gd name="connsiteX325" fmla="*/ 1070359 w 6050173"/>
              <a:gd name="connsiteY325" fmla="*/ 5123735 h 5775587"/>
              <a:gd name="connsiteX326" fmla="*/ 1059558 w 6050173"/>
              <a:gd name="connsiteY326" fmla="*/ 5113041 h 5775587"/>
              <a:gd name="connsiteX327" fmla="*/ 1072168 w 6050173"/>
              <a:gd name="connsiteY327" fmla="*/ 5106178 h 5775587"/>
              <a:gd name="connsiteX328" fmla="*/ 1075839 w 6050173"/>
              <a:gd name="connsiteY328" fmla="*/ 5102826 h 5775587"/>
              <a:gd name="connsiteX329" fmla="*/ 1042267 w 6050173"/>
              <a:gd name="connsiteY329" fmla="*/ 5078565 h 5775587"/>
              <a:gd name="connsiteX330" fmla="*/ 1047375 w 6050173"/>
              <a:gd name="connsiteY330" fmla="*/ 5103837 h 5775587"/>
              <a:gd name="connsiteX331" fmla="*/ 1033275 w 6050173"/>
              <a:gd name="connsiteY331" fmla="*/ 5107029 h 5775587"/>
              <a:gd name="connsiteX332" fmla="*/ 993798 w 6050173"/>
              <a:gd name="connsiteY332" fmla="*/ 5120117 h 5775587"/>
              <a:gd name="connsiteX333" fmla="*/ 979699 w 6050173"/>
              <a:gd name="connsiteY333" fmla="*/ 5119957 h 5775587"/>
              <a:gd name="connsiteX334" fmla="*/ 948681 w 6050173"/>
              <a:gd name="connsiteY334" fmla="*/ 5090216 h 5775587"/>
              <a:gd name="connsiteX335" fmla="*/ 946500 w 6050173"/>
              <a:gd name="connsiteY335" fmla="*/ 5085747 h 5775587"/>
              <a:gd name="connsiteX336" fmla="*/ 936285 w 6050173"/>
              <a:gd name="connsiteY336" fmla="*/ 5061114 h 5775587"/>
              <a:gd name="connsiteX337" fmla="*/ 919153 w 6050173"/>
              <a:gd name="connsiteY337" fmla="*/ 5044035 h 5775587"/>
              <a:gd name="connsiteX338" fmla="*/ 899148 w 6050173"/>
              <a:gd name="connsiteY338" fmla="*/ 5005356 h 5775587"/>
              <a:gd name="connsiteX339" fmla="*/ 896116 w 6050173"/>
              <a:gd name="connsiteY339" fmla="*/ 4995992 h 5775587"/>
              <a:gd name="connsiteX340" fmla="*/ 884890 w 6050173"/>
              <a:gd name="connsiteY340" fmla="*/ 4963165 h 5775587"/>
              <a:gd name="connsiteX341" fmla="*/ 857170 w 6050173"/>
              <a:gd name="connsiteY341" fmla="*/ 4914696 h 5775587"/>
              <a:gd name="connsiteX342" fmla="*/ 852169 w 6050173"/>
              <a:gd name="connsiteY342" fmla="*/ 4909003 h 5775587"/>
              <a:gd name="connsiteX343" fmla="*/ 847008 w 6050173"/>
              <a:gd name="connsiteY343" fmla="*/ 4902513 h 5775587"/>
              <a:gd name="connsiteX344" fmla="*/ 822002 w 6050173"/>
              <a:gd name="connsiteY344" fmla="*/ 4900278 h 5775587"/>
              <a:gd name="connsiteX345" fmla="*/ 783429 w 6050173"/>
              <a:gd name="connsiteY345" fmla="*/ 4917410 h 5775587"/>
              <a:gd name="connsiteX346" fmla="*/ 744324 w 6050173"/>
              <a:gd name="connsiteY346" fmla="*/ 4919378 h 5775587"/>
              <a:gd name="connsiteX347" fmla="*/ 742994 w 6050173"/>
              <a:gd name="connsiteY347" fmla="*/ 4935180 h 5775587"/>
              <a:gd name="connsiteX348" fmla="*/ 735599 w 6050173"/>
              <a:gd name="connsiteY348" fmla="*/ 4946672 h 5775587"/>
              <a:gd name="connsiteX349" fmla="*/ 725969 w 6050173"/>
              <a:gd name="connsiteY349" fmla="*/ 4940500 h 5775587"/>
              <a:gd name="connsiteX350" fmla="*/ 723788 w 6050173"/>
              <a:gd name="connsiteY350" fmla="*/ 4935978 h 5775587"/>
              <a:gd name="connsiteX351" fmla="*/ 713892 w 6050173"/>
              <a:gd name="connsiteY351" fmla="*/ 4902885 h 5775587"/>
              <a:gd name="connsiteX352" fmla="*/ 702400 w 6050173"/>
              <a:gd name="connsiteY352" fmla="*/ 4858832 h 5775587"/>
              <a:gd name="connsiteX353" fmla="*/ 687077 w 6050173"/>
              <a:gd name="connsiteY353" fmla="*/ 4851330 h 5775587"/>
              <a:gd name="connsiteX354" fmla="*/ 657389 w 6050173"/>
              <a:gd name="connsiteY354" fmla="*/ 4834784 h 5775587"/>
              <a:gd name="connsiteX355" fmla="*/ 636427 w 6050173"/>
              <a:gd name="connsiteY355" fmla="*/ 4816854 h 5775587"/>
              <a:gd name="connsiteX356" fmla="*/ 618284 w 6050173"/>
              <a:gd name="connsiteY356" fmla="*/ 4801319 h 5775587"/>
              <a:gd name="connsiteX357" fmla="*/ 602270 w 6050173"/>
              <a:gd name="connsiteY357" fmla="*/ 4787432 h 5775587"/>
              <a:gd name="connsiteX358" fmla="*/ 567527 w 6050173"/>
              <a:gd name="connsiteY358" fmla="*/ 4756627 h 5775587"/>
              <a:gd name="connsiteX359" fmla="*/ 536669 w 6050173"/>
              <a:gd name="connsiteY359" fmla="*/ 4724385 h 5775587"/>
              <a:gd name="connsiteX360" fmla="*/ 519271 w 6050173"/>
              <a:gd name="connsiteY360" fmla="*/ 4700923 h 5775587"/>
              <a:gd name="connsiteX361" fmla="*/ 504640 w 6050173"/>
              <a:gd name="connsiteY361" fmla="*/ 4677353 h 5775587"/>
              <a:gd name="connsiteX362" fmla="*/ 502193 w 6050173"/>
              <a:gd name="connsiteY362" fmla="*/ 4667617 h 5775587"/>
              <a:gd name="connsiteX363" fmla="*/ 496394 w 6050173"/>
              <a:gd name="connsiteY363" fmla="*/ 4651017 h 5775587"/>
              <a:gd name="connsiteX364" fmla="*/ 487615 w 6050173"/>
              <a:gd name="connsiteY364" fmla="*/ 4625266 h 5775587"/>
              <a:gd name="connsiteX365" fmla="*/ 470324 w 6050173"/>
              <a:gd name="connsiteY365" fmla="*/ 4599622 h 5775587"/>
              <a:gd name="connsiteX366" fmla="*/ 441328 w 6050173"/>
              <a:gd name="connsiteY366" fmla="*/ 4576691 h 5775587"/>
              <a:gd name="connsiteX367" fmla="*/ 410310 w 6050173"/>
              <a:gd name="connsiteY367" fmla="*/ 4549185 h 5775587"/>
              <a:gd name="connsiteX368" fmla="*/ 392965 w 6050173"/>
              <a:gd name="connsiteY368" fmla="*/ 4531681 h 5775587"/>
              <a:gd name="connsiteX369" fmla="*/ 390518 w 6050173"/>
              <a:gd name="connsiteY369" fmla="*/ 4522210 h 5775587"/>
              <a:gd name="connsiteX370" fmla="*/ 388975 w 6050173"/>
              <a:gd name="connsiteY370" fmla="*/ 4486563 h 5775587"/>
              <a:gd name="connsiteX371" fmla="*/ 387432 w 6050173"/>
              <a:gd name="connsiteY371" fmla="*/ 4474061 h 5775587"/>
              <a:gd name="connsiteX372" fmla="*/ 379026 w 6050173"/>
              <a:gd name="connsiteY372" fmla="*/ 4471400 h 5775587"/>
              <a:gd name="connsiteX373" fmla="*/ 359180 w 6050173"/>
              <a:gd name="connsiteY373" fmla="*/ 4499386 h 5775587"/>
              <a:gd name="connsiteX374" fmla="*/ 354232 w 6050173"/>
              <a:gd name="connsiteY374" fmla="*/ 4510931 h 5775587"/>
              <a:gd name="connsiteX375" fmla="*/ 349125 w 6050173"/>
              <a:gd name="connsiteY375" fmla="*/ 4574403 h 5775587"/>
              <a:gd name="connsiteX376" fmla="*/ 332525 w 6050173"/>
              <a:gd name="connsiteY376" fmla="*/ 4580681 h 5775587"/>
              <a:gd name="connsiteX377" fmla="*/ 318905 w 6050173"/>
              <a:gd name="connsiteY377" fmla="*/ 4566210 h 5775587"/>
              <a:gd name="connsiteX378" fmla="*/ 313425 w 6050173"/>
              <a:gd name="connsiteY378" fmla="*/ 4555569 h 5775587"/>
              <a:gd name="connsiteX379" fmla="*/ 289962 w 6050173"/>
              <a:gd name="connsiteY379" fmla="*/ 4508909 h 5775587"/>
              <a:gd name="connsiteX380" fmla="*/ 272458 w 6050173"/>
              <a:gd name="connsiteY380" fmla="*/ 4477625 h 5775587"/>
              <a:gd name="connsiteX381" fmla="*/ 295123 w 6050173"/>
              <a:gd name="connsiteY381" fmla="*/ 4467570 h 5775587"/>
              <a:gd name="connsiteX382" fmla="*/ 295655 w 6050173"/>
              <a:gd name="connsiteY382" fmla="*/ 4430167 h 5775587"/>
              <a:gd name="connsiteX383" fmla="*/ 287781 w 6050173"/>
              <a:gd name="connsiteY383" fmla="*/ 4417664 h 5775587"/>
              <a:gd name="connsiteX384" fmla="*/ 282141 w 6050173"/>
              <a:gd name="connsiteY384" fmla="*/ 4388987 h 5775587"/>
              <a:gd name="connsiteX385" fmla="*/ 282620 w 6050173"/>
              <a:gd name="connsiteY385" fmla="*/ 4358821 h 5775587"/>
              <a:gd name="connsiteX386" fmla="*/ 279481 w 6050173"/>
              <a:gd name="connsiteY386" fmla="*/ 4333549 h 5775587"/>
              <a:gd name="connsiteX387" fmla="*/ 287674 w 6050173"/>
              <a:gd name="connsiteY387" fmla="*/ 4303808 h 5775587"/>
              <a:gd name="connsiteX388" fmla="*/ 267137 w 6050173"/>
              <a:gd name="connsiteY388" fmla="*/ 4279281 h 5775587"/>
              <a:gd name="connsiteX389" fmla="*/ 267510 w 6050173"/>
              <a:gd name="connsiteY389" fmla="*/ 4265341 h 5775587"/>
              <a:gd name="connsiteX390" fmla="*/ 279800 w 6050173"/>
              <a:gd name="connsiteY390" fmla="*/ 4238526 h 5775587"/>
              <a:gd name="connsiteX391" fmla="*/ 285546 w 6050173"/>
              <a:gd name="connsiteY391" fmla="*/ 4216500 h 5775587"/>
              <a:gd name="connsiteX392" fmla="*/ 287036 w 6050173"/>
              <a:gd name="connsiteY392" fmla="*/ 4165211 h 5775587"/>
              <a:gd name="connsiteX393" fmla="*/ 280917 w 6050173"/>
              <a:gd name="connsiteY393" fmla="*/ 4140578 h 5775587"/>
              <a:gd name="connsiteX394" fmla="*/ 267563 w 6050173"/>
              <a:gd name="connsiteY394" fmla="*/ 4100409 h 5775587"/>
              <a:gd name="connsiteX395" fmla="*/ 263360 w 6050173"/>
              <a:gd name="connsiteY395" fmla="*/ 4085937 h 5775587"/>
              <a:gd name="connsiteX396" fmla="*/ 255752 w 6050173"/>
              <a:gd name="connsiteY396" fmla="*/ 4067475 h 5775587"/>
              <a:gd name="connsiteX397" fmla="*/ 247558 w 6050173"/>
              <a:gd name="connsiteY397" fmla="*/ 4046513 h 5775587"/>
              <a:gd name="connsiteX398" fmla="*/ 241812 w 6050173"/>
              <a:gd name="connsiteY398" fmla="*/ 4030126 h 5775587"/>
              <a:gd name="connsiteX399" fmla="*/ 231331 w 6050173"/>
              <a:gd name="connsiteY399" fmla="*/ 4005120 h 5775587"/>
              <a:gd name="connsiteX400" fmla="*/ 225958 w 6050173"/>
              <a:gd name="connsiteY400" fmla="*/ 3985860 h 5775587"/>
              <a:gd name="connsiteX401" fmla="*/ 216913 w 6050173"/>
              <a:gd name="connsiteY401" fmla="*/ 3952288 h 5775587"/>
              <a:gd name="connsiteX402" fmla="*/ 215476 w 6050173"/>
              <a:gd name="connsiteY402" fmla="*/ 3918663 h 5775587"/>
              <a:gd name="connsiteX403" fmla="*/ 202229 w 6050173"/>
              <a:gd name="connsiteY403" fmla="*/ 3909406 h 5775587"/>
              <a:gd name="connsiteX404" fmla="*/ 195791 w 6050173"/>
              <a:gd name="connsiteY404" fmla="*/ 3871418 h 5775587"/>
              <a:gd name="connsiteX405" fmla="*/ 175999 w 6050173"/>
              <a:gd name="connsiteY405" fmla="*/ 3866577 h 5775587"/>
              <a:gd name="connsiteX406" fmla="*/ 141310 w 6050173"/>
              <a:gd name="connsiteY406" fmla="*/ 3894775 h 5775587"/>
              <a:gd name="connsiteX407" fmla="*/ 129286 w 6050173"/>
              <a:gd name="connsiteY407" fmla="*/ 3873067 h 5775587"/>
              <a:gd name="connsiteX408" fmla="*/ 118539 w 6050173"/>
              <a:gd name="connsiteY408" fmla="*/ 3853542 h 5775587"/>
              <a:gd name="connsiteX409" fmla="*/ 67516 w 6050173"/>
              <a:gd name="connsiteY409" fmla="*/ 3802093 h 5775587"/>
              <a:gd name="connsiteX410" fmla="*/ 49480 w 6050173"/>
              <a:gd name="connsiteY410" fmla="*/ 3785760 h 5775587"/>
              <a:gd name="connsiteX411" fmla="*/ 15536 w 6050173"/>
              <a:gd name="connsiteY411" fmla="*/ 3765755 h 5775587"/>
              <a:gd name="connsiteX412" fmla="*/ 12024 w 6050173"/>
              <a:gd name="connsiteY412" fmla="*/ 3762297 h 5775587"/>
              <a:gd name="connsiteX413" fmla="*/ 0 w 6050173"/>
              <a:gd name="connsiteY413" fmla="*/ 3746283 h 5775587"/>
              <a:gd name="connsiteX414" fmla="*/ 21973 w 6050173"/>
              <a:gd name="connsiteY414" fmla="*/ 3744473 h 5775587"/>
              <a:gd name="connsiteX415" fmla="*/ 62621 w 6050173"/>
              <a:gd name="connsiteY415" fmla="*/ 3740057 h 5775587"/>
              <a:gd name="connsiteX416" fmla="*/ 73049 w 6050173"/>
              <a:gd name="connsiteY416" fmla="*/ 3735322 h 5775587"/>
              <a:gd name="connsiteX417" fmla="*/ 72890 w 6050173"/>
              <a:gd name="connsiteY417" fmla="*/ 3715264 h 5775587"/>
              <a:gd name="connsiteX418" fmla="*/ 69484 w 6050173"/>
              <a:gd name="connsiteY418" fmla="*/ 3706113 h 5775587"/>
              <a:gd name="connsiteX419" fmla="*/ 56928 w 6050173"/>
              <a:gd name="connsiteY419" fmla="*/ 3681799 h 5775587"/>
              <a:gd name="connsiteX420" fmla="*/ 51821 w 6050173"/>
              <a:gd name="connsiteY420" fmla="*/ 3673446 h 5775587"/>
              <a:gd name="connsiteX421" fmla="*/ 43840 w 6050173"/>
              <a:gd name="connsiteY421" fmla="*/ 3660890 h 5775587"/>
              <a:gd name="connsiteX422" fmla="*/ 29422 w 6050173"/>
              <a:gd name="connsiteY422" fmla="*/ 3625988 h 5775587"/>
              <a:gd name="connsiteX423" fmla="*/ 35381 w 6050173"/>
              <a:gd name="connsiteY423" fmla="*/ 3564910 h 5775587"/>
              <a:gd name="connsiteX424" fmla="*/ 40435 w 6050173"/>
              <a:gd name="connsiteY424" fmla="*/ 3551077 h 5775587"/>
              <a:gd name="connsiteX425" fmla="*/ 40329 w 6050173"/>
              <a:gd name="connsiteY425" fmla="*/ 3535807 h 5775587"/>
              <a:gd name="connsiteX426" fmla="*/ 43574 w 6050173"/>
              <a:gd name="connsiteY426" fmla="*/ 3505694 h 5775587"/>
              <a:gd name="connsiteX427" fmla="*/ 60121 w 6050173"/>
              <a:gd name="connsiteY427" fmla="*/ 3484519 h 5775587"/>
              <a:gd name="connsiteX428" fmla="*/ 80498 w 6050173"/>
              <a:gd name="connsiteY428" fmla="*/ 3466908 h 5775587"/>
              <a:gd name="connsiteX429" fmla="*/ 98161 w 6050173"/>
              <a:gd name="connsiteY429" fmla="*/ 3450415 h 5775587"/>
              <a:gd name="connsiteX430" fmla="*/ 103641 w 6050173"/>
              <a:gd name="connsiteY430" fmla="*/ 3442541 h 5775587"/>
              <a:gd name="connsiteX431" fmla="*/ 107100 w 6050173"/>
              <a:gd name="connsiteY431" fmla="*/ 3407479 h 5775587"/>
              <a:gd name="connsiteX432" fmla="*/ 114867 w 6050173"/>
              <a:gd name="connsiteY432" fmla="*/ 3367523 h 5775587"/>
              <a:gd name="connsiteX433" fmla="*/ 114867 w 6050173"/>
              <a:gd name="connsiteY433" fmla="*/ 3343528 h 5775587"/>
              <a:gd name="connsiteX434" fmla="*/ 105823 w 6050173"/>
              <a:gd name="connsiteY434" fmla="*/ 3309584 h 5775587"/>
              <a:gd name="connsiteX435" fmla="*/ 95661 w 6050173"/>
              <a:gd name="connsiteY435" fmla="*/ 3281598 h 5775587"/>
              <a:gd name="connsiteX436" fmla="*/ 94224 w 6050173"/>
              <a:gd name="connsiteY436" fmla="*/ 3259093 h 5775587"/>
              <a:gd name="connsiteX437" fmla="*/ 96459 w 6050173"/>
              <a:gd name="connsiteY437" fmla="*/ 3217062 h 5775587"/>
              <a:gd name="connsiteX438" fmla="*/ 90713 w 6050173"/>
              <a:gd name="connsiteY438" fmla="*/ 3192641 h 5775587"/>
              <a:gd name="connsiteX439" fmla="*/ 90074 w 6050173"/>
              <a:gd name="connsiteY439" fmla="*/ 3116027 h 5775587"/>
              <a:gd name="connsiteX440" fmla="*/ 89010 w 6050173"/>
              <a:gd name="connsiteY440" fmla="*/ 3054790 h 5775587"/>
              <a:gd name="connsiteX441" fmla="*/ 78316 w 6050173"/>
              <a:gd name="connsiteY441" fmla="*/ 3027283 h 5775587"/>
              <a:gd name="connsiteX442" fmla="*/ 71613 w 6050173"/>
              <a:gd name="connsiteY442" fmla="*/ 3004299 h 5775587"/>
              <a:gd name="connsiteX443" fmla="*/ 75124 w 6050173"/>
              <a:gd name="connsiteY443" fmla="*/ 2971312 h 5775587"/>
              <a:gd name="connsiteX444" fmla="*/ 73634 w 6050173"/>
              <a:gd name="connsiteY444" fmla="*/ 2923216 h 5775587"/>
              <a:gd name="connsiteX445" fmla="*/ 72943 w 6050173"/>
              <a:gd name="connsiteY445" fmla="*/ 2905499 h 5775587"/>
              <a:gd name="connsiteX446" fmla="*/ 76933 w 6050173"/>
              <a:gd name="connsiteY446" fmla="*/ 2896667 h 5775587"/>
              <a:gd name="connsiteX447" fmla="*/ 87308 w 6050173"/>
              <a:gd name="connsiteY447" fmla="*/ 2873151 h 5775587"/>
              <a:gd name="connsiteX448" fmla="*/ 91351 w 6050173"/>
              <a:gd name="connsiteY448" fmla="*/ 2735353 h 5775587"/>
              <a:gd name="connsiteX449" fmla="*/ 96885 w 6050173"/>
              <a:gd name="connsiteY449" fmla="*/ 2708325 h 5775587"/>
              <a:gd name="connsiteX450" fmla="*/ 103003 w 6050173"/>
              <a:gd name="connsiteY450" fmla="*/ 2681404 h 5775587"/>
              <a:gd name="connsiteX451" fmla="*/ 105982 w 6050173"/>
              <a:gd name="connsiteY451" fmla="*/ 2615111 h 5775587"/>
              <a:gd name="connsiteX452" fmla="*/ 114601 w 6050173"/>
              <a:gd name="connsiteY452" fmla="*/ 2575634 h 5775587"/>
              <a:gd name="connsiteX453" fmla="*/ 118219 w 6050173"/>
              <a:gd name="connsiteY453" fmla="*/ 2558396 h 5775587"/>
              <a:gd name="connsiteX454" fmla="*/ 121092 w 6050173"/>
              <a:gd name="connsiteY454" fmla="*/ 2512534 h 5775587"/>
              <a:gd name="connsiteX455" fmla="*/ 129977 w 6050173"/>
              <a:gd name="connsiteY455" fmla="*/ 2478537 h 5775587"/>
              <a:gd name="connsiteX456" fmla="*/ 134127 w 6050173"/>
              <a:gd name="connsiteY456" fmla="*/ 2461511 h 5775587"/>
              <a:gd name="connsiteX457" fmla="*/ 136734 w 6050173"/>
              <a:gd name="connsiteY457" fmla="*/ 2428419 h 5775587"/>
              <a:gd name="connsiteX458" fmla="*/ 141044 w 6050173"/>
              <a:gd name="connsiteY458" fmla="*/ 2406073 h 5775587"/>
              <a:gd name="connsiteX459" fmla="*/ 152004 w 6050173"/>
              <a:gd name="connsiteY459" fmla="*/ 2359360 h 5775587"/>
              <a:gd name="connsiteX460" fmla="*/ 162592 w 6050173"/>
              <a:gd name="connsiteY460" fmla="*/ 2318020 h 5775587"/>
              <a:gd name="connsiteX461" fmla="*/ 168284 w 6050173"/>
              <a:gd name="connsiteY461" fmla="*/ 2288279 h 5775587"/>
              <a:gd name="connsiteX462" fmla="*/ 178287 w 6050173"/>
              <a:gd name="connsiteY462" fmla="*/ 2251941 h 5775587"/>
              <a:gd name="connsiteX463" fmla="*/ 184618 w 6050173"/>
              <a:gd name="connsiteY463" fmla="*/ 2222306 h 5775587"/>
              <a:gd name="connsiteX464" fmla="*/ 194408 w 6050173"/>
              <a:gd name="connsiteY464" fmla="*/ 2188734 h 5775587"/>
              <a:gd name="connsiteX465" fmla="*/ 201005 w 6050173"/>
              <a:gd name="connsiteY465" fmla="*/ 2159259 h 5775587"/>
              <a:gd name="connsiteX466" fmla="*/ 211007 w 6050173"/>
              <a:gd name="connsiteY466" fmla="*/ 2128560 h 5775587"/>
              <a:gd name="connsiteX467" fmla="*/ 216328 w 6050173"/>
              <a:gd name="connsiteY467" fmla="*/ 2104193 h 5775587"/>
              <a:gd name="connsiteX468" fmla="*/ 226702 w 6050173"/>
              <a:gd name="connsiteY468" fmla="*/ 2070728 h 5775587"/>
              <a:gd name="connsiteX469" fmla="*/ 232182 w 6050173"/>
              <a:gd name="connsiteY469" fmla="*/ 2046307 h 5775587"/>
              <a:gd name="connsiteX470" fmla="*/ 241600 w 6050173"/>
              <a:gd name="connsiteY470" fmla="*/ 2018056 h 5775587"/>
              <a:gd name="connsiteX471" fmla="*/ 246973 w 6050173"/>
              <a:gd name="connsiteY471" fmla="*/ 1999062 h 5775587"/>
              <a:gd name="connsiteX472" fmla="*/ 258625 w 6050173"/>
              <a:gd name="connsiteY472" fmla="*/ 1957935 h 5775587"/>
              <a:gd name="connsiteX473" fmla="*/ 263839 w 6050173"/>
              <a:gd name="connsiteY473" fmla="*/ 1935962 h 5775587"/>
              <a:gd name="connsiteX474" fmla="*/ 272777 w 6050173"/>
              <a:gd name="connsiteY474" fmla="*/ 1907179 h 5775587"/>
              <a:gd name="connsiteX475" fmla="*/ 279108 w 6050173"/>
              <a:gd name="connsiteY475" fmla="*/ 1882971 h 5775587"/>
              <a:gd name="connsiteX476" fmla="*/ 290866 w 6050173"/>
              <a:gd name="connsiteY476" fmla="*/ 1847111 h 5775587"/>
              <a:gd name="connsiteX477" fmla="*/ 295974 w 6050173"/>
              <a:gd name="connsiteY477" fmla="*/ 1832852 h 5775587"/>
              <a:gd name="connsiteX478" fmla="*/ 303316 w 6050173"/>
              <a:gd name="connsiteY478" fmla="*/ 1816998 h 5775587"/>
              <a:gd name="connsiteX479" fmla="*/ 313053 w 6050173"/>
              <a:gd name="connsiteY479" fmla="*/ 1796887 h 5775587"/>
              <a:gd name="connsiteX480" fmla="*/ 322949 w 6050173"/>
              <a:gd name="connsiteY480" fmla="*/ 1780234 h 5775587"/>
              <a:gd name="connsiteX481" fmla="*/ 327364 w 6050173"/>
              <a:gd name="connsiteY481" fmla="*/ 1771721 h 5775587"/>
              <a:gd name="connsiteX482" fmla="*/ 340027 w 6050173"/>
              <a:gd name="connsiteY482" fmla="*/ 1748098 h 5775587"/>
              <a:gd name="connsiteX483" fmla="*/ 343166 w 6050173"/>
              <a:gd name="connsiteY483" fmla="*/ 1738788 h 5775587"/>
              <a:gd name="connsiteX484" fmla="*/ 354818 w 6050173"/>
              <a:gd name="connsiteY484" fmla="*/ 1717240 h 5775587"/>
              <a:gd name="connsiteX485" fmla="*/ 358595 w 6050173"/>
              <a:gd name="connsiteY485" fmla="*/ 1708195 h 5775587"/>
              <a:gd name="connsiteX486" fmla="*/ 370194 w 6050173"/>
              <a:gd name="connsiteY486" fmla="*/ 1683722 h 5775587"/>
              <a:gd name="connsiteX487" fmla="*/ 374024 w 6050173"/>
              <a:gd name="connsiteY487" fmla="*/ 1674730 h 5775587"/>
              <a:gd name="connsiteX488" fmla="*/ 386314 w 6050173"/>
              <a:gd name="connsiteY488" fmla="*/ 1650948 h 5775587"/>
              <a:gd name="connsiteX489" fmla="*/ 390305 w 6050173"/>
              <a:gd name="connsiteY489" fmla="*/ 1639349 h 5775587"/>
              <a:gd name="connsiteX490" fmla="*/ 401158 w 6050173"/>
              <a:gd name="connsiteY490" fmla="*/ 1620462 h 5775587"/>
              <a:gd name="connsiteX491" fmla="*/ 404776 w 6050173"/>
              <a:gd name="connsiteY491" fmla="*/ 1614131 h 5775587"/>
              <a:gd name="connsiteX492" fmla="*/ 418396 w 6050173"/>
              <a:gd name="connsiteY492" fmla="*/ 1587635 h 5775587"/>
              <a:gd name="connsiteX493" fmla="*/ 421802 w 6050173"/>
              <a:gd name="connsiteY493" fmla="*/ 1578271 h 5775587"/>
              <a:gd name="connsiteX494" fmla="*/ 432389 w 6050173"/>
              <a:gd name="connsiteY494" fmla="*/ 1555500 h 5775587"/>
              <a:gd name="connsiteX495" fmla="*/ 438827 w 6050173"/>
              <a:gd name="connsiteY495" fmla="*/ 1539219 h 5775587"/>
              <a:gd name="connsiteX496" fmla="*/ 445956 w 6050173"/>
              <a:gd name="connsiteY496" fmla="*/ 1523365 h 5775587"/>
              <a:gd name="connsiteX497" fmla="*/ 455373 w 6050173"/>
              <a:gd name="connsiteY497" fmla="*/ 1500061 h 5775587"/>
              <a:gd name="connsiteX498" fmla="*/ 465322 w 6050173"/>
              <a:gd name="connsiteY498" fmla="*/ 1480057 h 5775587"/>
              <a:gd name="connsiteX499" fmla="*/ 486391 w 6050173"/>
              <a:gd name="connsiteY499" fmla="*/ 1443346 h 5775587"/>
              <a:gd name="connsiteX500" fmla="*/ 497511 w 6050173"/>
              <a:gd name="connsiteY500" fmla="*/ 1427491 h 5775587"/>
              <a:gd name="connsiteX501" fmla="*/ 502459 w 6050173"/>
              <a:gd name="connsiteY501" fmla="*/ 1416318 h 5775587"/>
              <a:gd name="connsiteX502" fmla="*/ 512674 w 6050173"/>
              <a:gd name="connsiteY502" fmla="*/ 1399399 h 5775587"/>
              <a:gd name="connsiteX503" fmla="*/ 531508 w 6050173"/>
              <a:gd name="connsiteY503" fmla="*/ 1370935 h 5775587"/>
              <a:gd name="connsiteX504" fmla="*/ 556514 w 6050173"/>
              <a:gd name="connsiteY504" fmla="*/ 1328265 h 5775587"/>
              <a:gd name="connsiteX505" fmla="*/ 592161 w 6050173"/>
              <a:gd name="connsiteY505" fmla="*/ 1280329 h 5775587"/>
              <a:gd name="connsiteX506" fmla="*/ 610516 w 6050173"/>
              <a:gd name="connsiteY506" fmla="*/ 1253673 h 5775587"/>
              <a:gd name="connsiteX507" fmla="*/ 613655 w 6050173"/>
              <a:gd name="connsiteY507" fmla="*/ 1244575 h 5775587"/>
              <a:gd name="connsiteX508" fmla="*/ 614826 w 6050173"/>
              <a:gd name="connsiteY508" fmla="*/ 1219144 h 5775587"/>
              <a:gd name="connsiteX509" fmla="*/ 624349 w 6050173"/>
              <a:gd name="connsiteY509" fmla="*/ 1188764 h 5775587"/>
              <a:gd name="connsiteX510" fmla="*/ 633500 w 6050173"/>
              <a:gd name="connsiteY510" fmla="*/ 1165408 h 5775587"/>
              <a:gd name="connsiteX511" fmla="*/ 637491 w 6050173"/>
              <a:gd name="connsiteY511" fmla="*/ 1162482 h 5775587"/>
              <a:gd name="connsiteX512" fmla="*/ 675478 w 6050173"/>
              <a:gd name="connsiteY512" fmla="*/ 1139817 h 5775587"/>
              <a:gd name="connsiteX513" fmla="*/ 690801 w 6050173"/>
              <a:gd name="connsiteY513" fmla="*/ 1124441 h 5775587"/>
              <a:gd name="connsiteX514" fmla="*/ 705645 w 6050173"/>
              <a:gd name="connsiteY514" fmla="*/ 1111352 h 5775587"/>
              <a:gd name="connsiteX515" fmla="*/ 715807 w 6050173"/>
              <a:gd name="connsiteY515" fmla="*/ 1097413 h 5775587"/>
              <a:gd name="connsiteX516" fmla="*/ 726767 w 6050173"/>
              <a:gd name="connsiteY516" fmla="*/ 1070598 h 5775587"/>
              <a:gd name="connsiteX517" fmla="*/ 727831 w 6050173"/>
              <a:gd name="connsiteY517" fmla="*/ 1010212 h 5775587"/>
              <a:gd name="connsiteX518" fmla="*/ 760552 w 6050173"/>
              <a:gd name="connsiteY518" fmla="*/ 978555 h 5775587"/>
              <a:gd name="connsiteX519" fmla="*/ 781461 w 6050173"/>
              <a:gd name="connsiteY519" fmla="*/ 964882 h 5775587"/>
              <a:gd name="connsiteX520" fmla="*/ 813330 w 6050173"/>
              <a:gd name="connsiteY520" fmla="*/ 953337 h 5775587"/>
              <a:gd name="connsiteX521" fmla="*/ 842965 w 6050173"/>
              <a:gd name="connsiteY521" fmla="*/ 942749 h 5775587"/>
              <a:gd name="connsiteX522" fmla="*/ 845040 w 6050173"/>
              <a:gd name="connsiteY522" fmla="*/ 941312 h 5775587"/>
              <a:gd name="connsiteX523" fmla="*/ 868769 w 6050173"/>
              <a:gd name="connsiteY523" fmla="*/ 928597 h 5775587"/>
              <a:gd name="connsiteX524" fmla="*/ 887709 w 6050173"/>
              <a:gd name="connsiteY524" fmla="*/ 910188 h 5775587"/>
              <a:gd name="connsiteX525" fmla="*/ 940913 w 6050173"/>
              <a:gd name="connsiteY525" fmla="*/ 870232 h 5775587"/>
              <a:gd name="connsiteX526" fmla="*/ 965919 w 6050173"/>
              <a:gd name="connsiteY526" fmla="*/ 843204 h 5775587"/>
              <a:gd name="connsiteX527" fmla="*/ 1011462 w 6050173"/>
              <a:gd name="connsiteY527" fmla="*/ 793831 h 5775587"/>
              <a:gd name="connsiteX528" fmla="*/ 1043172 w 6050173"/>
              <a:gd name="connsiteY528" fmla="*/ 769676 h 5775587"/>
              <a:gd name="connsiteX529" fmla="*/ 1072274 w 6050173"/>
              <a:gd name="connsiteY529" fmla="*/ 744138 h 5775587"/>
              <a:gd name="connsiteX530" fmla="*/ 1108347 w 6050173"/>
              <a:gd name="connsiteY530" fmla="*/ 710513 h 5775587"/>
              <a:gd name="connsiteX531" fmla="*/ 1147398 w 6050173"/>
              <a:gd name="connsiteY531" fmla="*/ 678431 h 5775587"/>
              <a:gd name="connsiteX532" fmla="*/ 1168946 w 6050173"/>
              <a:gd name="connsiteY532" fmla="*/ 658533 h 5775587"/>
              <a:gd name="connsiteX533" fmla="*/ 1187993 w 6050173"/>
              <a:gd name="connsiteY533" fmla="*/ 640390 h 5775587"/>
              <a:gd name="connsiteX534" fmla="*/ 1217574 w 6050173"/>
              <a:gd name="connsiteY534" fmla="*/ 621769 h 5775587"/>
              <a:gd name="connsiteX535" fmla="*/ 1253540 w 6050173"/>
              <a:gd name="connsiteY535" fmla="*/ 592720 h 5775587"/>
              <a:gd name="connsiteX536" fmla="*/ 1287484 w 6050173"/>
              <a:gd name="connsiteY536" fmla="*/ 568991 h 5775587"/>
              <a:gd name="connsiteX537" fmla="*/ 1311160 w 6050173"/>
              <a:gd name="connsiteY537" fmla="*/ 555743 h 5775587"/>
              <a:gd name="connsiteX538" fmla="*/ 1330739 w 6050173"/>
              <a:gd name="connsiteY538" fmla="*/ 541644 h 5775587"/>
              <a:gd name="connsiteX539" fmla="*/ 1358725 w 6050173"/>
              <a:gd name="connsiteY539" fmla="*/ 523342 h 5775587"/>
              <a:gd name="connsiteX540" fmla="*/ 1385806 w 6050173"/>
              <a:gd name="connsiteY540" fmla="*/ 505465 h 5775587"/>
              <a:gd name="connsiteX541" fmla="*/ 1398255 w 6050173"/>
              <a:gd name="connsiteY541" fmla="*/ 493707 h 5775587"/>
              <a:gd name="connsiteX542" fmla="*/ 1431933 w 6050173"/>
              <a:gd name="connsiteY542" fmla="*/ 472372 h 5775587"/>
              <a:gd name="connsiteX543" fmla="*/ 1461834 w 6050173"/>
              <a:gd name="connsiteY543" fmla="*/ 450186 h 5775587"/>
              <a:gd name="connsiteX544" fmla="*/ 1485616 w 6050173"/>
              <a:gd name="connsiteY544" fmla="*/ 436991 h 5775587"/>
              <a:gd name="connsiteX545" fmla="*/ 1508122 w 6050173"/>
              <a:gd name="connsiteY545" fmla="*/ 427681 h 5775587"/>
              <a:gd name="connsiteX546" fmla="*/ 1507483 w 6050173"/>
              <a:gd name="connsiteY546" fmla="*/ 426989 h 5775587"/>
              <a:gd name="connsiteX547" fmla="*/ 1516262 w 6050173"/>
              <a:gd name="connsiteY547" fmla="*/ 441194 h 5775587"/>
              <a:gd name="connsiteX548" fmla="*/ 1535522 w 6050173"/>
              <a:gd name="connsiteY548" fmla="*/ 440450 h 5775587"/>
              <a:gd name="connsiteX549" fmla="*/ 1579521 w 6050173"/>
              <a:gd name="connsiteY549" fmla="*/ 416774 h 5775587"/>
              <a:gd name="connsiteX550" fmla="*/ 1624160 w 6050173"/>
              <a:gd name="connsiteY550" fmla="*/ 395652 h 5775587"/>
              <a:gd name="connsiteX551" fmla="*/ 1631874 w 6050173"/>
              <a:gd name="connsiteY551" fmla="*/ 390012 h 5775587"/>
              <a:gd name="connsiteX552" fmla="*/ 1639216 w 6050173"/>
              <a:gd name="connsiteY552" fmla="*/ 383787 h 5775587"/>
              <a:gd name="connsiteX553" fmla="*/ 1666031 w 6050173"/>
              <a:gd name="connsiteY553" fmla="*/ 367879 h 5775587"/>
              <a:gd name="connsiteX554" fmla="*/ 1705828 w 6050173"/>
              <a:gd name="connsiteY554" fmla="*/ 347077 h 5775587"/>
              <a:gd name="connsiteX555" fmla="*/ 1740517 w 6050173"/>
              <a:gd name="connsiteY555" fmla="*/ 328562 h 5775587"/>
              <a:gd name="connsiteX556" fmla="*/ 1743443 w 6050173"/>
              <a:gd name="connsiteY556" fmla="*/ 314941 h 5775587"/>
              <a:gd name="connsiteX557" fmla="*/ 1742805 w 6050173"/>
              <a:gd name="connsiteY557" fmla="*/ 315633 h 5775587"/>
              <a:gd name="connsiteX558" fmla="*/ 1767544 w 6050173"/>
              <a:gd name="connsiteY558" fmla="*/ 312973 h 5775587"/>
              <a:gd name="connsiteX559" fmla="*/ 1793029 w 6050173"/>
              <a:gd name="connsiteY559" fmla="*/ 272857 h 5775587"/>
              <a:gd name="connsiteX560" fmla="*/ 1810959 w 6050173"/>
              <a:gd name="connsiteY560" fmla="*/ 268441 h 5775587"/>
              <a:gd name="connsiteX561" fmla="*/ 1822185 w 6050173"/>
              <a:gd name="connsiteY561" fmla="*/ 263812 h 5775587"/>
              <a:gd name="connsiteX562" fmla="*/ 1841764 w 6050173"/>
              <a:gd name="connsiteY562" fmla="*/ 253065 h 5775587"/>
              <a:gd name="connsiteX563" fmla="*/ 1852458 w 6050173"/>
              <a:gd name="connsiteY563" fmla="*/ 247532 h 5775587"/>
              <a:gd name="connsiteX564" fmla="*/ 1866664 w 6050173"/>
              <a:gd name="connsiteY564" fmla="*/ 238434 h 5775587"/>
              <a:gd name="connsiteX565" fmla="*/ 1886881 w 6050173"/>
              <a:gd name="connsiteY565" fmla="*/ 228644 h 5775587"/>
              <a:gd name="connsiteX566" fmla="*/ 1900608 w 6050173"/>
              <a:gd name="connsiteY566" fmla="*/ 224016 h 5775587"/>
              <a:gd name="connsiteX567" fmla="*/ 1956419 w 6050173"/>
              <a:gd name="connsiteY567" fmla="*/ 213056 h 5775587"/>
              <a:gd name="connsiteX568" fmla="*/ 1994087 w 6050173"/>
              <a:gd name="connsiteY568" fmla="*/ 220611 h 5775587"/>
              <a:gd name="connsiteX569" fmla="*/ 2010953 w 6050173"/>
              <a:gd name="connsiteY569" fmla="*/ 192625 h 5775587"/>
              <a:gd name="connsiteX570" fmla="*/ 2031117 w 6050173"/>
              <a:gd name="connsiteY570" fmla="*/ 174642 h 5775587"/>
              <a:gd name="connsiteX571" fmla="*/ 2063572 w 6050173"/>
              <a:gd name="connsiteY571" fmla="*/ 176079 h 5775587"/>
              <a:gd name="connsiteX572" fmla="*/ 2074479 w 6050173"/>
              <a:gd name="connsiteY572" fmla="*/ 182197 h 5775587"/>
              <a:gd name="connsiteX573" fmla="*/ 2097037 w 6050173"/>
              <a:gd name="connsiteY573" fmla="*/ 182410 h 5775587"/>
              <a:gd name="connsiteX574" fmla="*/ 2147900 w 6050173"/>
              <a:gd name="connsiteY574" fmla="*/ 142667 h 5775587"/>
              <a:gd name="connsiteX575" fmla="*/ 2207169 w 6050173"/>
              <a:gd name="connsiteY575" fmla="*/ 150062 h 5775587"/>
              <a:gd name="connsiteX576" fmla="*/ 2238986 w 6050173"/>
              <a:gd name="connsiteY576" fmla="*/ 142188 h 5775587"/>
              <a:gd name="connsiteX577" fmla="*/ 2271812 w 6050173"/>
              <a:gd name="connsiteY577" fmla="*/ 131760 h 5775587"/>
              <a:gd name="connsiteX578" fmla="*/ 2281123 w 6050173"/>
              <a:gd name="connsiteY578" fmla="*/ 127929 h 5775587"/>
              <a:gd name="connsiteX579" fmla="*/ 2302937 w 6050173"/>
              <a:gd name="connsiteY579" fmla="*/ 117395 h 5775587"/>
              <a:gd name="connsiteX580" fmla="*/ 2316557 w 6050173"/>
              <a:gd name="connsiteY580" fmla="*/ 100689 h 5775587"/>
              <a:gd name="connsiteX581" fmla="*/ 2351884 w 6050173"/>
              <a:gd name="connsiteY581" fmla="*/ 79992 h 5775587"/>
              <a:gd name="connsiteX582" fmla="*/ 2397746 w 6050173"/>
              <a:gd name="connsiteY582" fmla="*/ 78715 h 5775587"/>
              <a:gd name="connsiteX583" fmla="*/ 2429616 w 6050173"/>
              <a:gd name="connsiteY583" fmla="*/ 67064 h 5775587"/>
              <a:gd name="connsiteX584" fmla="*/ 2491705 w 6050173"/>
              <a:gd name="connsiteY584" fmla="*/ 47751 h 5775587"/>
              <a:gd name="connsiteX585" fmla="*/ 2555337 w 6050173"/>
              <a:gd name="connsiteY585" fmla="*/ 44558 h 5775587"/>
              <a:gd name="connsiteX586" fmla="*/ 2589972 w 6050173"/>
              <a:gd name="connsiteY586" fmla="*/ 37482 h 5775587"/>
              <a:gd name="connsiteX587" fmla="*/ 2617373 w 6050173"/>
              <a:gd name="connsiteY587" fmla="*/ 32534 h 5775587"/>
              <a:gd name="connsiteX588" fmla="*/ 2665735 w 6050173"/>
              <a:gd name="connsiteY588" fmla="*/ 29023 h 5775587"/>
              <a:gd name="connsiteX589" fmla="*/ 2695316 w 6050173"/>
              <a:gd name="connsiteY589" fmla="*/ 22372 h 5775587"/>
              <a:gd name="connsiteX590" fmla="*/ 2722397 w 6050173"/>
              <a:gd name="connsiteY590" fmla="*/ 16307 h 5775587"/>
              <a:gd name="connsiteX591" fmla="*/ 2765652 w 6050173"/>
              <a:gd name="connsiteY591" fmla="*/ 13540 h 5775587"/>
              <a:gd name="connsiteX592" fmla="*/ 2800235 w 6050173"/>
              <a:gd name="connsiteY592" fmla="*/ 5985 h 5775587"/>
              <a:gd name="connsiteX593" fmla="*/ 2827369 w 6050173"/>
              <a:gd name="connsiteY593" fmla="*/ 505 h 5775587"/>
              <a:gd name="connsiteX594" fmla="*/ 2868177 w 6050173"/>
              <a:gd name="connsiteY594" fmla="*/ 186 h 5775587"/>
              <a:gd name="connsiteX595" fmla="*/ 3222888 w 6050173"/>
              <a:gd name="connsiteY595" fmla="*/ 346 h 5775587"/>
              <a:gd name="connsiteX596" fmla="*/ 3329881 w 6050173"/>
              <a:gd name="connsiteY596" fmla="*/ 4496 h 5775587"/>
              <a:gd name="connsiteX597" fmla="*/ 3337489 w 6050173"/>
              <a:gd name="connsiteY597" fmla="*/ 5134 h 5775587"/>
              <a:gd name="connsiteX598" fmla="*/ 3430969 w 6050173"/>
              <a:gd name="connsiteY598" fmla="*/ 13647 h 5775587"/>
              <a:gd name="connsiteX599" fmla="*/ 3507423 w 6050173"/>
              <a:gd name="connsiteY599" fmla="*/ 16360 h 5775587"/>
              <a:gd name="connsiteX600" fmla="*/ 3532322 w 6050173"/>
              <a:gd name="connsiteY600" fmla="*/ 20404 h 5775587"/>
              <a:gd name="connsiteX601" fmla="*/ 3581962 w 6050173"/>
              <a:gd name="connsiteY601" fmla="*/ 29714 h 5775587"/>
              <a:gd name="connsiteX602" fmla="*/ 3615055 w 6050173"/>
              <a:gd name="connsiteY602" fmla="*/ 32215 h 5775587"/>
              <a:gd name="connsiteX603" fmla="*/ 3632399 w 6050173"/>
              <a:gd name="connsiteY603" fmla="*/ 35673 h 5775587"/>
              <a:gd name="connsiteX604" fmla="*/ 3676559 w 6050173"/>
              <a:gd name="connsiteY604" fmla="*/ 45942 h 5775587"/>
              <a:gd name="connsiteX605" fmla="*/ 3715397 w 6050173"/>
              <a:gd name="connsiteY605" fmla="*/ 56529 h 5775587"/>
              <a:gd name="connsiteX606" fmla="*/ 3739978 w 6050173"/>
              <a:gd name="connsiteY606" fmla="*/ 61850 h 5775587"/>
              <a:gd name="connsiteX607" fmla="*/ 3783658 w 6050173"/>
              <a:gd name="connsiteY607" fmla="*/ 73448 h 5775587"/>
              <a:gd name="connsiteX608" fmla="*/ 3810846 w 6050173"/>
              <a:gd name="connsiteY608" fmla="*/ 78981 h 5775587"/>
              <a:gd name="connsiteX609" fmla="*/ 3846864 w 6050173"/>
              <a:gd name="connsiteY609" fmla="*/ 89197 h 5775587"/>
              <a:gd name="connsiteX610" fmla="*/ 3873892 w 6050173"/>
              <a:gd name="connsiteY610" fmla="*/ 94943 h 5775587"/>
              <a:gd name="connsiteX611" fmla="*/ 3904910 w 6050173"/>
              <a:gd name="connsiteY611" fmla="*/ 104679 h 5775587"/>
              <a:gd name="connsiteX612" fmla="*/ 3929011 w 6050173"/>
              <a:gd name="connsiteY612" fmla="*/ 110744 h 5775587"/>
              <a:gd name="connsiteX613" fmla="*/ 3957050 w 6050173"/>
              <a:gd name="connsiteY613" fmla="*/ 120321 h 5775587"/>
              <a:gd name="connsiteX614" fmla="*/ 3976203 w 6050173"/>
              <a:gd name="connsiteY614" fmla="*/ 125588 h 5775587"/>
              <a:gd name="connsiteX615" fmla="*/ 4009828 w 6050173"/>
              <a:gd name="connsiteY615" fmla="*/ 135750 h 5775587"/>
              <a:gd name="connsiteX616" fmla="*/ 4031589 w 6050173"/>
              <a:gd name="connsiteY616" fmla="*/ 141603 h 5775587"/>
              <a:gd name="connsiteX617" fmla="*/ 4064788 w 6050173"/>
              <a:gd name="connsiteY617" fmla="*/ 152829 h 5775587"/>
              <a:gd name="connsiteX618" fmla="*/ 4073992 w 6050173"/>
              <a:gd name="connsiteY618" fmla="*/ 156393 h 5775587"/>
              <a:gd name="connsiteX619" fmla="*/ 4084048 w 6050173"/>
              <a:gd name="connsiteY619" fmla="*/ 158096 h 5775587"/>
              <a:gd name="connsiteX620" fmla="*/ 4107777 w 6050173"/>
              <a:gd name="connsiteY620" fmla="*/ 166076 h 5775587"/>
              <a:gd name="connsiteX621" fmla="*/ 4131453 w 6050173"/>
              <a:gd name="connsiteY621" fmla="*/ 174376 h 5775587"/>
              <a:gd name="connsiteX622" fmla="*/ 4155235 w 6050173"/>
              <a:gd name="connsiteY622" fmla="*/ 182836 h 5775587"/>
              <a:gd name="connsiteX623" fmla="*/ 4171409 w 6050173"/>
              <a:gd name="connsiteY623" fmla="*/ 189593 h 5775587"/>
              <a:gd name="connsiteX624" fmla="*/ 4196468 w 6050173"/>
              <a:gd name="connsiteY624" fmla="*/ 200499 h 5775587"/>
              <a:gd name="connsiteX625" fmla="*/ 4212962 w 6050173"/>
              <a:gd name="connsiteY625" fmla="*/ 206299 h 5775587"/>
              <a:gd name="connsiteX626" fmla="*/ 4231264 w 6050173"/>
              <a:gd name="connsiteY626" fmla="*/ 214279 h 5775587"/>
              <a:gd name="connsiteX627" fmla="*/ 4252173 w 6050173"/>
              <a:gd name="connsiteY627" fmla="*/ 222686 h 5775587"/>
              <a:gd name="connsiteX628" fmla="*/ 4272178 w 6050173"/>
              <a:gd name="connsiteY628" fmla="*/ 232049 h 5775587"/>
              <a:gd name="connsiteX629" fmla="*/ 4285585 w 6050173"/>
              <a:gd name="connsiteY629" fmla="*/ 237849 h 5775587"/>
              <a:gd name="connsiteX630" fmla="*/ 4307239 w 6050173"/>
              <a:gd name="connsiteY630" fmla="*/ 248915 h 5775587"/>
              <a:gd name="connsiteX631" fmla="*/ 4309208 w 6050173"/>
              <a:gd name="connsiteY631" fmla="*/ 250405 h 5775587"/>
              <a:gd name="connsiteX632" fmla="*/ 4335065 w 6050173"/>
              <a:gd name="connsiteY632" fmla="*/ 259237 h 5775587"/>
              <a:gd name="connsiteX633" fmla="*/ 4357623 w 6050173"/>
              <a:gd name="connsiteY633" fmla="*/ 269611 h 5775587"/>
              <a:gd name="connsiteX634" fmla="*/ 4369222 w 6050173"/>
              <a:gd name="connsiteY634" fmla="*/ 273974 h 5775587"/>
              <a:gd name="connsiteX635" fmla="*/ 4396622 w 6050173"/>
              <a:gd name="connsiteY635" fmla="*/ 286584 h 5775587"/>
              <a:gd name="connsiteX636" fmla="*/ 4409657 w 6050173"/>
              <a:gd name="connsiteY636" fmla="*/ 294139 h 5775587"/>
              <a:gd name="connsiteX637" fmla="*/ 4417904 w 6050173"/>
              <a:gd name="connsiteY637" fmla="*/ 299619 h 5775587"/>
              <a:gd name="connsiteX638" fmla="*/ 4461212 w 6050173"/>
              <a:gd name="connsiteY638" fmla="*/ 319783 h 5775587"/>
              <a:gd name="connsiteX639" fmla="*/ 4489463 w 6050173"/>
              <a:gd name="connsiteY639" fmla="*/ 335638 h 5775587"/>
              <a:gd name="connsiteX640" fmla="*/ 4517927 w 6050173"/>
              <a:gd name="connsiteY640" fmla="*/ 351173 h 5775587"/>
              <a:gd name="connsiteX641" fmla="*/ 4526972 w 6050173"/>
              <a:gd name="connsiteY641" fmla="*/ 358728 h 5775587"/>
              <a:gd name="connsiteX642" fmla="*/ 4530430 w 6050173"/>
              <a:gd name="connsiteY642" fmla="*/ 362240 h 5775587"/>
              <a:gd name="connsiteX643" fmla="*/ 4565066 w 6050173"/>
              <a:gd name="connsiteY643" fmla="*/ 380861 h 5775587"/>
              <a:gd name="connsiteX644" fmla="*/ 4601990 w 6050173"/>
              <a:gd name="connsiteY644" fmla="*/ 400227 h 5775587"/>
              <a:gd name="connsiteX645" fmla="*/ 4655779 w 6050173"/>
              <a:gd name="connsiteY645" fmla="*/ 438907 h 5775587"/>
              <a:gd name="connsiteX646" fmla="*/ 4659875 w 6050173"/>
              <a:gd name="connsiteY646" fmla="*/ 441620 h 5775587"/>
              <a:gd name="connsiteX647" fmla="*/ 4696427 w 6050173"/>
              <a:gd name="connsiteY647" fmla="*/ 462849 h 5775587"/>
              <a:gd name="connsiteX648" fmla="*/ 4730956 w 6050173"/>
              <a:gd name="connsiteY648" fmla="*/ 487695 h 5775587"/>
              <a:gd name="connsiteX649" fmla="*/ 4751546 w 6050173"/>
              <a:gd name="connsiteY649" fmla="*/ 504454 h 5775587"/>
              <a:gd name="connsiteX650" fmla="*/ 4771072 w 6050173"/>
              <a:gd name="connsiteY650" fmla="*/ 519298 h 5775587"/>
              <a:gd name="connsiteX651" fmla="*/ 4775381 w 6050173"/>
              <a:gd name="connsiteY651" fmla="*/ 521905 h 5775587"/>
              <a:gd name="connsiteX652" fmla="*/ 4795918 w 6050173"/>
              <a:gd name="connsiteY652" fmla="*/ 535206 h 5775587"/>
              <a:gd name="connsiteX653" fmla="*/ 4814008 w 6050173"/>
              <a:gd name="connsiteY653" fmla="*/ 550901 h 5775587"/>
              <a:gd name="connsiteX654" fmla="*/ 4839439 w 6050173"/>
              <a:gd name="connsiteY654" fmla="*/ 570108 h 5775587"/>
              <a:gd name="connsiteX655" fmla="*/ 4867850 w 6050173"/>
              <a:gd name="connsiteY655" fmla="*/ 591070 h 5775587"/>
              <a:gd name="connsiteX656" fmla="*/ 4892750 w 6050173"/>
              <a:gd name="connsiteY656" fmla="*/ 614852 h 5775587"/>
              <a:gd name="connsiteX657" fmla="*/ 4929195 w 6050173"/>
              <a:gd name="connsiteY657" fmla="*/ 639273 h 5775587"/>
              <a:gd name="connsiteX658" fmla="*/ 4959787 w 6050173"/>
              <a:gd name="connsiteY658" fmla="*/ 655766 h 5775587"/>
              <a:gd name="connsiteX659" fmla="*/ 4969683 w 6050173"/>
              <a:gd name="connsiteY659" fmla="*/ 667152 h 5775587"/>
              <a:gd name="connsiteX660" fmla="*/ 5012565 w 6050173"/>
              <a:gd name="connsiteY660" fmla="*/ 717377 h 5775587"/>
              <a:gd name="connsiteX661" fmla="*/ 5050446 w 6050173"/>
              <a:gd name="connsiteY661" fmla="*/ 755843 h 5775587"/>
              <a:gd name="connsiteX662" fmla="*/ 5064758 w 6050173"/>
              <a:gd name="connsiteY662" fmla="*/ 768931 h 5775587"/>
              <a:gd name="connsiteX663" fmla="*/ 5076623 w 6050173"/>
              <a:gd name="connsiteY663" fmla="*/ 780743 h 5775587"/>
              <a:gd name="connsiteX664" fmla="*/ 5087423 w 6050173"/>
              <a:gd name="connsiteY664" fmla="*/ 793458 h 5775587"/>
              <a:gd name="connsiteX665" fmla="*/ 5100192 w 6050173"/>
              <a:gd name="connsiteY665" fmla="*/ 804152 h 5775587"/>
              <a:gd name="connsiteX666" fmla="*/ 5118388 w 6050173"/>
              <a:gd name="connsiteY666" fmla="*/ 823412 h 5775587"/>
              <a:gd name="connsiteX667" fmla="*/ 5135998 w 6050173"/>
              <a:gd name="connsiteY667" fmla="*/ 840278 h 5775587"/>
              <a:gd name="connsiteX668" fmla="*/ 5156269 w 6050173"/>
              <a:gd name="connsiteY668" fmla="*/ 857782 h 5775587"/>
              <a:gd name="connsiteX669" fmla="*/ 5173880 w 6050173"/>
              <a:gd name="connsiteY669" fmla="*/ 874595 h 5775587"/>
              <a:gd name="connsiteX670" fmla="*/ 5224370 w 6050173"/>
              <a:gd name="connsiteY670" fmla="*/ 924447 h 5775587"/>
              <a:gd name="connsiteX671" fmla="*/ 5244801 w 6050173"/>
              <a:gd name="connsiteY671" fmla="*/ 951102 h 5775587"/>
              <a:gd name="connsiteX672" fmla="*/ 5261719 w 6050173"/>
              <a:gd name="connsiteY672" fmla="*/ 968393 h 5775587"/>
              <a:gd name="connsiteX673" fmla="*/ 5293376 w 6050173"/>
              <a:gd name="connsiteY673" fmla="*/ 1006913 h 5775587"/>
              <a:gd name="connsiteX674" fmla="*/ 5317425 w 6050173"/>
              <a:gd name="connsiteY674" fmla="*/ 1034952 h 5775587"/>
              <a:gd name="connsiteX675" fmla="*/ 5335088 w 6050173"/>
              <a:gd name="connsiteY675" fmla="*/ 1057723 h 5775587"/>
              <a:gd name="connsiteX676" fmla="*/ 5351741 w 6050173"/>
              <a:gd name="connsiteY676" fmla="*/ 1071716 h 5775587"/>
              <a:gd name="connsiteX677" fmla="*/ 5367596 w 6050173"/>
              <a:gd name="connsiteY677" fmla="*/ 1084910 h 5775587"/>
              <a:gd name="connsiteX678" fmla="*/ 5396805 w 6050173"/>
              <a:gd name="connsiteY678" fmla="*/ 1130559 h 5775587"/>
              <a:gd name="connsiteX679" fmla="*/ 5415905 w 6050173"/>
              <a:gd name="connsiteY679" fmla="*/ 1152958 h 5775587"/>
              <a:gd name="connsiteX680" fmla="*/ 5435218 w 6050173"/>
              <a:gd name="connsiteY680" fmla="*/ 1175729 h 5775587"/>
              <a:gd name="connsiteX681" fmla="*/ 5451871 w 6050173"/>
              <a:gd name="connsiteY681" fmla="*/ 1200523 h 5775587"/>
              <a:gd name="connsiteX682" fmla="*/ 5467087 w 6050173"/>
              <a:gd name="connsiteY682" fmla="*/ 1222443 h 5775587"/>
              <a:gd name="connsiteX683" fmla="*/ 5481878 w 6050173"/>
              <a:gd name="connsiteY683" fmla="*/ 1241649 h 5775587"/>
              <a:gd name="connsiteX684" fmla="*/ 5495179 w 6050173"/>
              <a:gd name="connsiteY684" fmla="*/ 1262239 h 5775587"/>
              <a:gd name="connsiteX685" fmla="*/ 5509650 w 6050173"/>
              <a:gd name="connsiteY685" fmla="*/ 1279105 h 5775587"/>
              <a:gd name="connsiteX686" fmla="*/ 5518376 w 6050173"/>
              <a:gd name="connsiteY686" fmla="*/ 1297354 h 5775587"/>
              <a:gd name="connsiteX687" fmla="*/ 5533965 w 6050173"/>
              <a:gd name="connsiteY687" fmla="*/ 1319700 h 5775587"/>
              <a:gd name="connsiteX688" fmla="*/ 5547159 w 6050173"/>
              <a:gd name="connsiteY688" fmla="*/ 1343535 h 5775587"/>
              <a:gd name="connsiteX689" fmla="*/ 5561152 w 6050173"/>
              <a:gd name="connsiteY689" fmla="*/ 1360826 h 5775587"/>
              <a:gd name="connsiteX690" fmla="*/ 5578709 w 6050173"/>
              <a:gd name="connsiteY690" fmla="*/ 1393334 h 5775587"/>
              <a:gd name="connsiteX691" fmla="*/ 5599938 w 6050173"/>
              <a:gd name="connsiteY691" fmla="*/ 1420415 h 5775587"/>
              <a:gd name="connsiteX692" fmla="*/ 5607174 w 6050173"/>
              <a:gd name="connsiteY692" fmla="*/ 1433450 h 5775587"/>
              <a:gd name="connsiteX693" fmla="*/ 5616910 w 6050173"/>
              <a:gd name="connsiteY693" fmla="*/ 1450635 h 5775587"/>
              <a:gd name="connsiteX694" fmla="*/ 5621538 w 6050173"/>
              <a:gd name="connsiteY694" fmla="*/ 1459254 h 5775587"/>
              <a:gd name="connsiteX695" fmla="*/ 5633829 w 6050173"/>
              <a:gd name="connsiteY695" fmla="*/ 1483302 h 5775587"/>
              <a:gd name="connsiteX696" fmla="*/ 5637446 w 6050173"/>
              <a:gd name="connsiteY696" fmla="*/ 1492453 h 5775587"/>
              <a:gd name="connsiteX697" fmla="*/ 5652663 w 6050173"/>
              <a:gd name="connsiteY697" fmla="*/ 1520332 h 5775587"/>
              <a:gd name="connsiteX698" fmla="*/ 5666655 w 6050173"/>
              <a:gd name="connsiteY698" fmla="*/ 1546136 h 5775587"/>
              <a:gd name="connsiteX699" fmla="*/ 5669156 w 6050173"/>
              <a:gd name="connsiteY699" fmla="*/ 1550392 h 5775587"/>
              <a:gd name="connsiteX700" fmla="*/ 5693470 w 6050173"/>
              <a:gd name="connsiteY700" fmla="*/ 1589816 h 5775587"/>
              <a:gd name="connsiteX701" fmla="*/ 5701025 w 6050173"/>
              <a:gd name="connsiteY701" fmla="*/ 1605192 h 5775587"/>
              <a:gd name="connsiteX702" fmla="*/ 5715710 w 6050173"/>
              <a:gd name="connsiteY702" fmla="*/ 1641158 h 5775587"/>
              <a:gd name="connsiteX703" fmla="*/ 5719647 w 6050173"/>
              <a:gd name="connsiteY703" fmla="*/ 1652863 h 5775587"/>
              <a:gd name="connsiteX704" fmla="*/ 5728213 w 6050173"/>
              <a:gd name="connsiteY704" fmla="*/ 1667973 h 5775587"/>
              <a:gd name="connsiteX705" fmla="*/ 5733586 w 6050173"/>
              <a:gd name="connsiteY705" fmla="*/ 1676167 h 5775587"/>
              <a:gd name="connsiteX706" fmla="*/ 5746728 w 6050173"/>
              <a:gd name="connsiteY706" fmla="*/ 1700374 h 5775587"/>
              <a:gd name="connsiteX707" fmla="*/ 5759975 w 6050173"/>
              <a:gd name="connsiteY707" fmla="*/ 1724103 h 5775587"/>
              <a:gd name="connsiteX708" fmla="*/ 5761465 w 6050173"/>
              <a:gd name="connsiteY708" fmla="*/ 1726125 h 5775587"/>
              <a:gd name="connsiteX709" fmla="*/ 5780619 w 6050173"/>
              <a:gd name="connsiteY709" fmla="*/ 1769859 h 5775587"/>
              <a:gd name="connsiteX710" fmla="*/ 5794664 w 6050173"/>
              <a:gd name="connsiteY710" fmla="*/ 1798962 h 5775587"/>
              <a:gd name="connsiteX711" fmla="*/ 5799080 w 6050173"/>
              <a:gd name="connsiteY711" fmla="*/ 1813327 h 5775587"/>
              <a:gd name="connsiteX712" fmla="*/ 5808497 w 6050173"/>
              <a:gd name="connsiteY712" fmla="*/ 1830405 h 5775587"/>
              <a:gd name="connsiteX713" fmla="*/ 5810200 w 6050173"/>
              <a:gd name="connsiteY713" fmla="*/ 1832214 h 5775587"/>
              <a:gd name="connsiteX714" fmla="*/ 5819990 w 6050173"/>
              <a:gd name="connsiteY714" fmla="*/ 1860678 h 5775587"/>
              <a:gd name="connsiteX715" fmla="*/ 5830896 w 6050173"/>
              <a:gd name="connsiteY715" fmla="*/ 1885631 h 5775587"/>
              <a:gd name="connsiteX716" fmla="*/ 5835419 w 6050173"/>
              <a:gd name="connsiteY716" fmla="*/ 1902497 h 5775587"/>
              <a:gd name="connsiteX717" fmla="*/ 5848613 w 6050173"/>
              <a:gd name="connsiteY717" fmla="*/ 1934206 h 5775587"/>
              <a:gd name="connsiteX718" fmla="*/ 5865692 w 6050173"/>
              <a:gd name="connsiteY718" fmla="*/ 1989379 h 5775587"/>
              <a:gd name="connsiteX719" fmla="*/ 5879951 w 6050173"/>
              <a:gd name="connsiteY719" fmla="*/ 2029229 h 5775587"/>
              <a:gd name="connsiteX720" fmla="*/ 5880748 w 6050173"/>
              <a:gd name="connsiteY720" fmla="*/ 2031623 h 5775587"/>
              <a:gd name="connsiteX721" fmla="*/ 5899317 w 6050173"/>
              <a:gd name="connsiteY721" fmla="*/ 2085944 h 5775587"/>
              <a:gd name="connsiteX722" fmla="*/ 5908628 w 6050173"/>
              <a:gd name="connsiteY722" fmla="*/ 2096957 h 5775587"/>
              <a:gd name="connsiteX723" fmla="*/ 5911128 w 6050173"/>
              <a:gd name="connsiteY723" fmla="*/ 2111376 h 5775587"/>
              <a:gd name="connsiteX724" fmla="*/ 5919002 w 6050173"/>
              <a:gd name="connsiteY724" fmla="*/ 2114834 h 5775587"/>
              <a:gd name="connsiteX725" fmla="*/ 5922780 w 6050173"/>
              <a:gd name="connsiteY725" fmla="*/ 2107226 h 5775587"/>
              <a:gd name="connsiteX726" fmla="*/ 5917459 w 6050173"/>
              <a:gd name="connsiteY726" fmla="*/ 2100150 h 5775587"/>
              <a:gd name="connsiteX727" fmla="*/ 5908574 w 6050173"/>
              <a:gd name="connsiteY727" fmla="*/ 2097649 h 5775587"/>
              <a:gd name="connsiteX728" fmla="*/ 5096680 w 6050173"/>
              <a:gd name="connsiteY728" fmla="*/ 1624080 h 5775587"/>
              <a:gd name="connsiteX729" fmla="*/ 5093169 w 6050173"/>
              <a:gd name="connsiteY729" fmla="*/ 1613120 h 5775587"/>
              <a:gd name="connsiteX730" fmla="*/ 5091148 w 6050173"/>
              <a:gd name="connsiteY730" fmla="*/ 1613173 h 5775587"/>
              <a:gd name="connsiteX731" fmla="*/ 5089977 w 6050173"/>
              <a:gd name="connsiteY731" fmla="*/ 1614876 h 5775587"/>
              <a:gd name="connsiteX732" fmla="*/ 5097319 w 6050173"/>
              <a:gd name="connsiteY732" fmla="*/ 1623441 h 5775587"/>
              <a:gd name="connsiteX733" fmla="*/ 5103704 w 6050173"/>
              <a:gd name="connsiteY733" fmla="*/ 1634082 h 5775587"/>
              <a:gd name="connsiteX734" fmla="*/ 5109716 w 6050173"/>
              <a:gd name="connsiteY734" fmla="*/ 1632539 h 5775587"/>
              <a:gd name="connsiteX735" fmla="*/ 5109024 w 6050173"/>
              <a:gd name="connsiteY735" fmla="*/ 1626048 h 5775587"/>
              <a:gd name="connsiteX736" fmla="*/ 5096680 w 6050173"/>
              <a:gd name="connsiteY736" fmla="*/ 1624080 h 5775587"/>
              <a:gd name="connsiteX737" fmla="*/ 4253982 w 6050173"/>
              <a:gd name="connsiteY737" fmla="*/ 765473 h 5775587"/>
              <a:gd name="connsiteX738" fmla="*/ 4262175 w 6050173"/>
              <a:gd name="connsiteY738" fmla="*/ 774039 h 5775587"/>
              <a:gd name="connsiteX739" fmla="*/ 4268134 w 6050173"/>
              <a:gd name="connsiteY739" fmla="*/ 771379 h 5775587"/>
              <a:gd name="connsiteX740" fmla="*/ 4265314 w 6050173"/>
              <a:gd name="connsiteY740" fmla="*/ 765792 h 5775587"/>
              <a:gd name="connsiteX741" fmla="*/ 4253184 w 6050173"/>
              <a:gd name="connsiteY741" fmla="*/ 766218 h 5775587"/>
              <a:gd name="connsiteX742" fmla="*/ 4252333 w 6050173"/>
              <a:gd name="connsiteY742" fmla="*/ 750629 h 5775587"/>
              <a:gd name="connsiteX743" fmla="*/ 4225784 w 6050173"/>
              <a:gd name="connsiteY743" fmla="*/ 755045 h 5775587"/>
              <a:gd name="connsiteX744" fmla="*/ 4253982 w 6050173"/>
              <a:gd name="connsiteY744" fmla="*/ 765473 h 5775587"/>
              <a:gd name="connsiteX745" fmla="*/ 1330473 w 6050173"/>
              <a:gd name="connsiteY745" fmla="*/ 1812103 h 5775587"/>
              <a:gd name="connsiteX746" fmla="*/ 1344200 w 6050173"/>
              <a:gd name="connsiteY746" fmla="*/ 1800132 h 5775587"/>
              <a:gd name="connsiteX747" fmla="*/ 1342231 w 6050173"/>
              <a:gd name="connsiteY747" fmla="*/ 1778318 h 5775587"/>
              <a:gd name="connsiteX748" fmla="*/ 1356437 w 6050173"/>
              <a:gd name="connsiteY748" fmla="*/ 1779542 h 5775587"/>
              <a:gd name="connsiteX749" fmla="*/ 1359416 w 6050173"/>
              <a:gd name="connsiteY749" fmla="*/ 1773636 h 5775587"/>
              <a:gd name="connsiteX750" fmla="*/ 1356118 w 6050173"/>
              <a:gd name="connsiteY750" fmla="*/ 1767943 h 5775587"/>
              <a:gd name="connsiteX751" fmla="*/ 1349467 w 6050173"/>
              <a:gd name="connsiteY751" fmla="*/ 1769167 h 5775587"/>
              <a:gd name="connsiteX752" fmla="*/ 1342444 w 6050173"/>
              <a:gd name="connsiteY752" fmla="*/ 1778691 h 5775587"/>
              <a:gd name="connsiteX753" fmla="*/ 1330633 w 6050173"/>
              <a:gd name="connsiteY753" fmla="*/ 1798217 h 5775587"/>
              <a:gd name="connsiteX754" fmla="*/ 1331165 w 6050173"/>
              <a:gd name="connsiteY754" fmla="*/ 1812741 h 5775587"/>
              <a:gd name="connsiteX755" fmla="*/ 1317438 w 6050173"/>
              <a:gd name="connsiteY755" fmla="*/ 1816412 h 5775587"/>
              <a:gd name="connsiteX756" fmla="*/ 1318396 w 6050173"/>
              <a:gd name="connsiteY756" fmla="*/ 1824872 h 5775587"/>
              <a:gd name="connsiteX757" fmla="*/ 1326536 w 6050173"/>
              <a:gd name="connsiteY757" fmla="*/ 1823701 h 5775587"/>
              <a:gd name="connsiteX758" fmla="*/ 1330473 w 6050173"/>
              <a:gd name="connsiteY758" fmla="*/ 1812103 h 5775587"/>
              <a:gd name="connsiteX759" fmla="*/ 1759191 w 6050173"/>
              <a:gd name="connsiteY759" fmla="*/ 1352686 h 5775587"/>
              <a:gd name="connsiteX760" fmla="*/ 1745784 w 6050173"/>
              <a:gd name="connsiteY760" fmla="*/ 1358911 h 5775587"/>
              <a:gd name="connsiteX761" fmla="*/ 1756850 w 6050173"/>
              <a:gd name="connsiteY761" fmla="*/ 1366306 h 5775587"/>
              <a:gd name="connsiteX762" fmla="*/ 1759138 w 6050173"/>
              <a:gd name="connsiteY762" fmla="*/ 1367211 h 5775587"/>
              <a:gd name="connsiteX763" fmla="*/ 1753286 w 6050173"/>
              <a:gd name="connsiteY763" fmla="*/ 1384928 h 5775587"/>
              <a:gd name="connsiteX764" fmla="*/ 1707956 w 6050173"/>
              <a:gd name="connsiteY764" fmla="*/ 1428981 h 5775587"/>
              <a:gd name="connsiteX765" fmla="*/ 1690824 w 6050173"/>
              <a:gd name="connsiteY765" fmla="*/ 1447017 h 5775587"/>
              <a:gd name="connsiteX766" fmla="*/ 1669489 w 6050173"/>
              <a:gd name="connsiteY766" fmla="*/ 1463723 h 5775587"/>
              <a:gd name="connsiteX767" fmla="*/ 1649591 w 6050173"/>
              <a:gd name="connsiteY767" fmla="*/ 1481546 h 5775587"/>
              <a:gd name="connsiteX768" fmla="*/ 1631821 w 6050173"/>
              <a:gd name="connsiteY768" fmla="*/ 1500859 h 5775587"/>
              <a:gd name="connsiteX769" fmla="*/ 1611816 w 6050173"/>
              <a:gd name="connsiteY769" fmla="*/ 1524854 h 5775587"/>
              <a:gd name="connsiteX770" fmla="*/ 1585799 w 6050173"/>
              <a:gd name="connsiteY770" fmla="*/ 1546508 h 5775587"/>
              <a:gd name="connsiteX771" fmla="*/ 1566061 w 6050173"/>
              <a:gd name="connsiteY771" fmla="*/ 1571301 h 5775587"/>
              <a:gd name="connsiteX772" fmla="*/ 1541108 w 6050173"/>
              <a:gd name="connsiteY772" fmla="*/ 1595509 h 5775587"/>
              <a:gd name="connsiteX773" fmla="*/ 1523444 w 6050173"/>
              <a:gd name="connsiteY773" fmla="*/ 1615940 h 5775587"/>
              <a:gd name="connsiteX774" fmla="*/ 1484552 w 6050173"/>
              <a:gd name="connsiteY774" fmla="*/ 1667335 h 5775587"/>
              <a:gd name="connsiteX775" fmla="*/ 1463803 w 6050173"/>
              <a:gd name="connsiteY775" fmla="*/ 1687552 h 5775587"/>
              <a:gd name="connsiteX776" fmla="*/ 1444436 w 6050173"/>
              <a:gd name="connsiteY776" fmla="*/ 1709419 h 5775587"/>
              <a:gd name="connsiteX777" fmla="*/ 1400224 w 6050173"/>
              <a:gd name="connsiteY777" fmla="*/ 1772998 h 5775587"/>
              <a:gd name="connsiteX778" fmla="*/ 1378517 w 6050173"/>
              <a:gd name="connsiteY778" fmla="*/ 1805931 h 5775587"/>
              <a:gd name="connsiteX779" fmla="*/ 1357022 w 6050173"/>
              <a:gd name="connsiteY779" fmla="*/ 1842163 h 5775587"/>
              <a:gd name="connsiteX780" fmla="*/ 1343828 w 6050173"/>
              <a:gd name="connsiteY780" fmla="*/ 1862647 h 5775587"/>
              <a:gd name="connsiteX781" fmla="*/ 1329941 w 6050173"/>
              <a:gd name="connsiteY781" fmla="*/ 1883183 h 5775587"/>
              <a:gd name="connsiteX782" fmla="*/ 1311054 w 6050173"/>
              <a:gd name="connsiteY782" fmla="*/ 1919947 h 5775587"/>
              <a:gd name="connsiteX783" fmla="*/ 1307808 w 6050173"/>
              <a:gd name="connsiteY783" fmla="*/ 1923565 h 5775587"/>
              <a:gd name="connsiteX784" fmla="*/ 1298923 w 6050173"/>
              <a:gd name="connsiteY784" fmla="*/ 1937930 h 5775587"/>
              <a:gd name="connsiteX785" fmla="*/ 1293390 w 6050173"/>
              <a:gd name="connsiteY785" fmla="*/ 1951870 h 5775587"/>
              <a:gd name="connsiteX786" fmla="*/ 1279078 w 6050173"/>
              <a:gd name="connsiteY786" fmla="*/ 1980919 h 5775587"/>
              <a:gd name="connsiteX787" fmla="*/ 1264341 w 6050173"/>
              <a:gd name="connsiteY787" fmla="*/ 2009969 h 5775587"/>
              <a:gd name="connsiteX788" fmla="*/ 1245241 w 6050173"/>
              <a:gd name="connsiteY788" fmla="*/ 2059023 h 5775587"/>
              <a:gd name="connsiteX789" fmla="*/ 1240718 w 6050173"/>
              <a:gd name="connsiteY789" fmla="*/ 2064928 h 5775587"/>
              <a:gd name="connsiteX790" fmla="*/ 1231886 w 6050173"/>
              <a:gd name="connsiteY790" fmla="*/ 2090573 h 5775587"/>
              <a:gd name="connsiteX791" fmla="*/ 1218745 w 6050173"/>
              <a:gd name="connsiteY791" fmla="*/ 2114089 h 5775587"/>
              <a:gd name="connsiteX792" fmla="*/ 1218106 w 6050173"/>
              <a:gd name="connsiteY792" fmla="*/ 2119143 h 5775587"/>
              <a:gd name="connsiteX793" fmla="*/ 1207732 w 6050173"/>
              <a:gd name="connsiteY793" fmla="*/ 2147182 h 5775587"/>
              <a:gd name="connsiteX794" fmla="*/ 1198474 w 6050173"/>
              <a:gd name="connsiteY794" fmla="*/ 2178253 h 5775587"/>
              <a:gd name="connsiteX795" fmla="*/ 1196718 w 6050173"/>
              <a:gd name="connsiteY795" fmla="*/ 2180062 h 5775587"/>
              <a:gd name="connsiteX796" fmla="*/ 1186184 w 6050173"/>
              <a:gd name="connsiteY796" fmla="*/ 2207888 h 5775587"/>
              <a:gd name="connsiteX797" fmla="*/ 1180810 w 6050173"/>
              <a:gd name="connsiteY797" fmla="*/ 2224009 h 5775587"/>
              <a:gd name="connsiteX798" fmla="*/ 1171180 w 6050173"/>
              <a:gd name="connsiteY798" fmla="*/ 2246461 h 5775587"/>
              <a:gd name="connsiteX799" fmla="*/ 1164424 w 6050173"/>
              <a:gd name="connsiteY799" fmla="*/ 2270509 h 5775587"/>
              <a:gd name="connsiteX800" fmla="*/ 1155645 w 6050173"/>
              <a:gd name="connsiteY800" fmla="*/ 2296366 h 5775587"/>
              <a:gd name="connsiteX801" fmla="*/ 1150856 w 6050173"/>
              <a:gd name="connsiteY801" fmla="*/ 2321053 h 5775587"/>
              <a:gd name="connsiteX802" fmla="*/ 1138832 w 6050173"/>
              <a:gd name="connsiteY802" fmla="*/ 2367340 h 5775587"/>
              <a:gd name="connsiteX803" fmla="*/ 1132288 w 6050173"/>
              <a:gd name="connsiteY803" fmla="*/ 2399582 h 5775587"/>
              <a:gd name="connsiteX804" fmla="*/ 1124148 w 6050173"/>
              <a:gd name="connsiteY804" fmla="*/ 2431291 h 5775587"/>
              <a:gd name="connsiteX805" fmla="*/ 1111911 w 6050173"/>
              <a:gd name="connsiteY805" fmla="*/ 2496041 h 5775587"/>
              <a:gd name="connsiteX806" fmla="*/ 1109570 w 6050173"/>
              <a:gd name="connsiteY806" fmla="*/ 2511097 h 5775587"/>
              <a:gd name="connsiteX807" fmla="*/ 1104090 w 6050173"/>
              <a:gd name="connsiteY807" fmla="*/ 2587445 h 5775587"/>
              <a:gd name="connsiteX808" fmla="*/ 1098610 w 6050173"/>
              <a:gd name="connsiteY808" fmla="*/ 2611919 h 5775587"/>
              <a:gd name="connsiteX809" fmla="*/ 1099302 w 6050173"/>
              <a:gd name="connsiteY809" fmla="*/ 2651077 h 5775587"/>
              <a:gd name="connsiteX810" fmla="*/ 1099781 w 6050173"/>
              <a:gd name="connsiteY810" fmla="*/ 2677254 h 5775587"/>
              <a:gd name="connsiteX811" fmla="*/ 1091694 w 6050173"/>
              <a:gd name="connsiteY811" fmla="*/ 2709017 h 5775587"/>
              <a:gd name="connsiteX812" fmla="*/ 1090576 w 6050173"/>
              <a:gd name="connsiteY812" fmla="*/ 2747270 h 5775587"/>
              <a:gd name="connsiteX813" fmla="*/ 1089885 w 6050173"/>
              <a:gd name="connsiteY813" fmla="*/ 2885122 h 5775587"/>
              <a:gd name="connsiteX814" fmla="*/ 1091694 w 6050173"/>
              <a:gd name="connsiteY814" fmla="*/ 2953968 h 5775587"/>
              <a:gd name="connsiteX815" fmla="*/ 1093715 w 6050173"/>
              <a:gd name="connsiteY815" fmla="*/ 2999777 h 5775587"/>
              <a:gd name="connsiteX816" fmla="*/ 1101004 w 6050173"/>
              <a:gd name="connsiteY816" fmla="*/ 3041861 h 5775587"/>
              <a:gd name="connsiteX817" fmla="*/ 1103718 w 6050173"/>
              <a:gd name="connsiteY817" fmla="*/ 3059206 h 5775587"/>
              <a:gd name="connsiteX818" fmla="*/ 1106750 w 6050173"/>
              <a:gd name="connsiteY818" fmla="*/ 3128052 h 5775587"/>
              <a:gd name="connsiteX819" fmla="*/ 1112709 w 6050173"/>
              <a:gd name="connsiteY819" fmla="*/ 3175935 h 5775587"/>
              <a:gd name="connsiteX820" fmla="*/ 1120424 w 6050173"/>
              <a:gd name="connsiteY820" fmla="*/ 3215519 h 5775587"/>
              <a:gd name="connsiteX821" fmla="*/ 1125212 w 6050173"/>
              <a:gd name="connsiteY821" fmla="*/ 3268936 h 5775587"/>
              <a:gd name="connsiteX822" fmla="*/ 1128032 w 6050173"/>
              <a:gd name="connsiteY822" fmla="*/ 3286440 h 5775587"/>
              <a:gd name="connsiteX823" fmla="*/ 1139471 w 6050173"/>
              <a:gd name="connsiteY823" fmla="*/ 3340761 h 5775587"/>
              <a:gd name="connsiteX824" fmla="*/ 1143195 w 6050173"/>
              <a:gd name="connsiteY824" fmla="*/ 3368321 h 5775587"/>
              <a:gd name="connsiteX825" fmla="*/ 1156443 w 6050173"/>
              <a:gd name="connsiteY825" fmla="*/ 3430038 h 5775587"/>
              <a:gd name="connsiteX826" fmla="*/ 1159795 w 6050173"/>
              <a:gd name="connsiteY826" fmla="*/ 3447329 h 5775587"/>
              <a:gd name="connsiteX827" fmla="*/ 1171978 w 6050173"/>
              <a:gd name="connsiteY827" fmla="*/ 3493350 h 5775587"/>
              <a:gd name="connsiteX828" fmla="*/ 1176820 w 6050173"/>
              <a:gd name="connsiteY828" fmla="*/ 3510056 h 5775587"/>
              <a:gd name="connsiteX829" fmla="*/ 1186663 w 6050173"/>
              <a:gd name="connsiteY829" fmla="*/ 3540649 h 5775587"/>
              <a:gd name="connsiteX830" fmla="*/ 1191398 w 6050173"/>
              <a:gd name="connsiteY830" fmla="*/ 3562569 h 5775587"/>
              <a:gd name="connsiteX831" fmla="*/ 1202411 w 6050173"/>
              <a:gd name="connsiteY831" fmla="*/ 3598535 h 5775587"/>
              <a:gd name="connsiteX832" fmla="*/ 1206934 w 6050173"/>
              <a:gd name="connsiteY832" fmla="*/ 3618061 h 5775587"/>
              <a:gd name="connsiteX833" fmla="*/ 1218798 w 6050173"/>
              <a:gd name="connsiteY833" fmla="*/ 3656102 h 5775587"/>
              <a:gd name="connsiteX834" fmla="*/ 1224704 w 6050173"/>
              <a:gd name="connsiteY834" fmla="*/ 3672169 h 5775587"/>
              <a:gd name="connsiteX835" fmla="*/ 1232897 w 6050173"/>
              <a:gd name="connsiteY835" fmla="*/ 3689833 h 5775587"/>
              <a:gd name="connsiteX836" fmla="*/ 1240080 w 6050173"/>
              <a:gd name="connsiteY836" fmla="*/ 3713828 h 5775587"/>
              <a:gd name="connsiteX837" fmla="*/ 1249763 w 6050173"/>
              <a:gd name="connsiteY837" fmla="*/ 3742292 h 5775587"/>
              <a:gd name="connsiteX838" fmla="*/ 1253913 w 6050173"/>
              <a:gd name="connsiteY838" fmla="*/ 3756870 h 5775587"/>
              <a:gd name="connsiteX839" fmla="*/ 1267852 w 6050173"/>
              <a:gd name="connsiteY839" fmla="*/ 3794751 h 5775587"/>
              <a:gd name="connsiteX840" fmla="*/ 1271896 w 6050173"/>
              <a:gd name="connsiteY840" fmla="*/ 3803902 h 5775587"/>
              <a:gd name="connsiteX841" fmla="*/ 1282643 w 6050173"/>
              <a:gd name="connsiteY841" fmla="*/ 3832101 h 5775587"/>
              <a:gd name="connsiteX842" fmla="*/ 1301956 w 6050173"/>
              <a:gd name="connsiteY842" fmla="*/ 3888976 h 5775587"/>
              <a:gd name="connsiteX843" fmla="*/ 1303393 w 6050173"/>
              <a:gd name="connsiteY843" fmla="*/ 3891050 h 5775587"/>
              <a:gd name="connsiteX844" fmla="*/ 1314938 w 6050173"/>
              <a:gd name="connsiteY844" fmla="*/ 3915525 h 5775587"/>
              <a:gd name="connsiteX845" fmla="*/ 1318130 w 6050173"/>
              <a:gd name="connsiteY845" fmla="*/ 3924835 h 5775587"/>
              <a:gd name="connsiteX846" fmla="*/ 1330633 w 6050173"/>
              <a:gd name="connsiteY846" fmla="*/ 3951118 h 5775587"/>
              <a:gd name="connsiteX847" fmla="*/ 1334623 w 6050173"/>
              <a:gd name="connsiteY847" fmla="*/ 3959790 h 5775587"/>
              <a:gd name="connsiteX848" fmla="*/ 1345370 w 6050173"/>
              <a:gd name="connsiteY848" fmla="*/ 3978412 h 5775587"/>
              <a:gd name="connsiteX849" fmla="*/ 1350584 w 6050173"/>
              <a:gd name="connsiteY849" fmla="*/ 3991872 h 5775587"/>
              <a:gd name="connsiteX850" fmla="*/ 1361066 w 6050173"/>
              <a:gd name="connsiteY850" fmla="*/ 4011132 h 5775587"/>
              <a:gd name="connsiteX851" fmla="*/ 1364950 w 6050173"/>
              <a:gd name="connsiteY851" fmla="*/ 4022890 h 5775587"/>
              <a:gd name="connsiteX852" fmla="*/ 1377878 w 6050173"/>
              <a:gd name="connsiteY852" fmla="*/ 4047098 h 5775587"/>
              <a:gd name="connsiteX853" fmla="*/ 1384954 w 6050173"/>
              <a:gd name="connsiteY853" fmla="*/ 4056994 h 5775587"/>
              <a:gd name="connsiteX854" fmla="*/ 1407460 w 6050173"/>
              <a:gd name="connsiteY854" fmla="*/ 4096791 h 5775587"/>
              <a:gd name="connsiteX855" fmla="*/ 1409162 w 6050173"/>
              <a:gd name="connsiteY855" fmla="*/ 4102483 h 5775587"/>
              <a:gd name="connsiteX856" fmla="*/ 1429539 w 6050173"/>
              <a:gd name="connsiteY856" fmla="*/ 4119562 h 5775587"/>
              <a:gd name="connsiteX857" fmla="*/ 1454545 w 6050173"/>
              <a:gd name="connsiteY857" fmla="*/ 4139035 h 5775587"/>
              <a:gd name="connsiteX858" fmla="*/ 1471783 w 6050173"/>
              <a:gd name="connsiteY858" fmla="*/ 4162710 h 5775587"/>
              <a:gd name="connsiteX859" fmla="*/ 1487691 w 6050173"/>
              <a:gd name="connsiteY859" fmla="*/ 4187929 h 5775587"/>
              <a:gd name="connsiteX860" fmla="*/ 1502269 w 6050173"/>
              <a:gd name="connsiteY860" fmla="*/ 4204103 h 5775587"/>
              <a:gd name="connsiteX861" fmla="*/ 1518762 w 6050173"/>
              <a:gd name="connsiteY861" fmla="*/ 4221554 h 5775587"/>
              <a:gd name="connsiteX862" fmla="*/ 1518762 w 6050173"/>
              <a:gd name="connsiteY862" fmla="*/ 4250178 h 5775587"/>
              <a:gd name="connsiteX863" fmla="*/ 1530574 w 6050173"/>
              <a:gd name="connsiteY863" fmla="*/ 4279387 h 5775587"/>
              <a:gd name="connsiteX864" fmla="*/ 1547333 w 6050173"/>
              <a:gd name="connsiteY864" fmla="*/ 4301946 h 5775587"/>
              <a:gd name="connsiteX865" fmla="*/ 1529190 w 6050173"/>
              <a:gd name="connsiteY865" fmla="*/ 4334134 h 5775587"/>
              <a:gd name="connsiteX866" fmla="*/ 1539033 w 6050173"/>
              <a:gd name="connsiteY866" fmla="*/ 4356746 h 5775587"/>
              <a:gd name="connsiteX867" fmla="*/ 1553026 w 6050173"/>
              <a:gd name="connsiteY867" fmla="*/ 4388508 h 5775587"/>
              <a:gd name="connsiteX868" fmla="*/ 1559091 w 6050173"/>
              <a:gd name="connsiteY868" fmla="*/ 4401969 h 5775587"/>
              <a:gd name="connsiteX869" fmla="*/ 1575372 w 6050173"/>
              <a:gd name="connsiteY869" fmla="*/ 4423783 h 5775587"/>
              <a:gd name="connsiteX870" fmla="*/ 1587076 w 6050173"/>
              <a:gd name="connsiteY870" fmla="*/ 4448310 h 5775587"/>
              <a:gd name="connsiteX871" fmla="*/ 1589949 w 6050173"/>
              <a:gd name="connsiteY871" fmla="*/ 4452406 h 5775587"/>
              <a:gd name="connsiteX872" fmla="*/ 1598568 w 6050173"/>
              <a:gd name="connsiteY872" fmla="*/ 4484914 h 5775587"/>
              <a:gd name="connsiteX873" fmla="*/ 1596228 w 6050173"/>
              <a:gd name="connsiteY873" fmla="*/ 4502472 h 5775587"/>
              <a:gd name="connsiteX874" fmla="*/ 1606815 w 6050173"/>
              <a:gd name="connsiteY874" fmla="*/ 4520880 h 5775587"/>
              <a:gd name="connsiteX875" fmla="*/ 1612827 w 6050173"/>
              <a:gd name="connsiteY875" fmla="*/ 4525190 h 5775587"/>
              <a:gd name="connsiteX876" fmla="*/ 1629320 w 6050173"/>
              <a:gd name="connsiteY876" fmla="*/ 4533968 h 5775587"/>
              <a:gd name="connsiteX877" fmla="*/ 1644856 w 6050173"/>
              <a:gd name="connsiteY877" fmla="*/ 4532691 h 5775587"/>
              <a:gd name="connsiteX878" fmla="*/ 1665659 w 6050173"/>
              <a:gd name="connsiteY878" fmla="*/ 4503748 h 5775587"/>
              <a:gd name="connsiteX879" fmla="*/ 1703646 w 6050173"/>
              <a:gd name="connsiteY879" fmla="*/ 4512102 h 5775587"/>
              <a:gd name="connsiteX880" fmla="*/ 1730355 w 6050173"/>
              <a:gd name="connsiteY880" fmla="*/ 4518699 h 5775587"/>
              <a:gd name="connsiteX881" fmla="*/ 1765044 w 6050173"/>
              <a:gd name="connsiteY881" fmla="*/ 4523381 h 5775587"/>
              <a:gd name="connsiteX882" fmla="*/ 1799573 w 6050173"/>
              <a:gd name="connsiteY882" fmla="*/ 4537320 h 5775587"/>
              <a:gd name="connsiteX883" fmla="*/ 1804628 w 6050173"/>
              <a:gd name="connsiteY883" fmla="*/ 4542641 h 5775587"/>
              <a:gd name="connsiteX884" fmla="*/ 1856342 w 6050173"/>
              <a:gd name="connsiteY884" fmla="*/ 4565678 h 5775587"/>
              <a:gd name="connsiteX885" fmla="*/ 1874165 w 6050173"/>
              <a:gd name="connsiteY885" fmla="*/ 4565678 h 5775587"/>
              <a:gd name="connsiteX886" fmla="*/ 1883423 w 6050173"/>
              <a:gd name="connsiteY886" fmla="*/ 4568072 h 5775587"/>
              <a:gd name="connsiteX887" fmla="*/ 1875176 w 6050173"/>
              <a:gd name="connsiteY887" fmla="*/ 4607656 h 5775587"/>
              <a:gd name="connsiteX888" fmla="*/ 1894277 w 6050173"/>
              <a:gd name="connsiteY888" fmla="*/ 4616647 h 5775587"/>
              <a:gd name="connsiteX889" fmla="*/ 1903321 w 6050173"/>
              <a:gd name="connsiteY889" fmla="*/ 4602868 h 5775587"/>
              <a:gd name="connsiteX890" fmla="*/ 1907578 w 6050173"/>
              <a:gd name="connsiteY890" fmla="*/ 4597920 h 5775587"/>
              <a:gd name="connsiteX891" fmla="*/ 1947055 w 6050173"/>
              <a:gd name="connsiteY891" fmla="*/ 4621648 h 5775587"/>
              <a:gd name="connsiteX892" fmla="*/ 1935616 w 6050173"/>
              <a:gd name="connsiteY892" fmla="*/ 4635535 h 5775587"/>
              <a:gd name="connsiteX893" fmla="*/ 1925720 w 6050173"/>
              <a:gd name="connsiteY893" fmla="*/ 4649634 h 5775587"/>
              <a:gd name="connsiteX894" fmla="*/ 1921144 w 6050173"/>
              <a:gd name="connsiteY894" fmla="*/ 4658253 h 5775587"/>
              <a:gd name="connsiteX895" fmla="*/ 1926199 w 6050173"/>
              <a:gd name="connsiteY895" fmla="*/ 4697251 h 5775587"/>
              <a:gd name="connsiteX896" fmla="*/ 1932796 w 6050173"/>
              <a:gd name="connsiteY896" fmla="*/ 4716192 h 5775587"/>
              <a:gd name="connsiteX897" fmla="*/ 1935935 w 6050173"/>
              <a:gd name="connsiteY897" fmla="*/ 4766789 h 5775587"/>
              <a:gd name="connsiteX898" fmla="*/ 1940245 w 6050173"/>
              <a:gd name="connsiteY898" fmla="*/ 4785677 h 5775587"/>
              <a:gd name="connsiteX899" fmla="*/ 1964825 w 6050173"/>
              <a:gd name="connsiteY899" fmla="*/ 4806320 h 5775587"/>
              <a:gd name="connsiteX900" fmla="*/ 1997226 w 6050173"/>
              <a:gd name="connsiteY900" fmla="*/ 4824888 h 5775587"/>
              <a:gd name="connsiteX901" fmla="*/ 2018508 w 6050173"/>
              <a:gd name="connsiteY901" fmla="*/ 4836220 h 5775587"/>
              <a:gd name="connsiteX902" fmla="*/ 2042131 w 6050173"/>
              <a:gd name="connsiteY902" fmla="*/ 4844201 h 5775587"/>
              <a:gd name="connsiteX903" fmla="*/ 2072989 w 6050173"/>
              <a:gd name="connsiteY903" fmla="*/ 4849415 h 5775587"/>
              <a:gd name="connsiteX904" fmla="*/ 2064157 w 6050173"/>
              <a:gd name="connsiteY904" fmla="*/ 4820259 h 5775587"/>
              <a:gd name="connsiteX905" fmla="*/ 2061656 w 6050173"/>
              <a:gd name="connsiteY905" fmla="*/ 4809033 h 5775587"/>
              <a:gd name="connsiteX906" fmla="*/ 2075383 w 6050173"/>
              <a:gd name="connsiteY906" fmla="*/ 4806745 h 5775587"/>
              <a:gd name="connsiteX907" fmla="*/ 2092089 w 6050173"/>
              <a:gd name="connsiteY907" fmla="*/ 4836646 h 5775587"/>
              <a:gd name="connsiteX908" fmla="*/ 2086290 w 6050173"/>
              <a:gd name="connsiteY908" fmla="*/ 4863833 h 5775587"/>
              <a:gd name="connsiteX909" fmla="*/ 2081874 w 6050173"/>
              <a:gd name="connsiteY909" fmla="*/ 4876017 h 5775587"/>
              <a:gd name="connsiteX910" fmla="*/ 2103847 w 6050173"/>
              <a:gd name="connsiteY910" fmla="*/ 4893787 h 5775587"/>
              <a:gd name="connsiteX911" fmla="*/ 2063625 w 6050173"/>
              <a:gd name="connsiteY911" fmla="*/ 4916718 h 5775587"/>
              <a:gd name="connsiteX912" fmla="*/ 2052186 w 6050173"/>
              <a:gd name="connsiteY912" fmla="*/ 4920655 h 5775587"/>
              <a:gd name="connsiteX913" fmla="*/ 2027233 w 6050173"/>
              <a:gd name="connsiteY913" fmla="*/ 4963112 h 5775587"/>
              <a:gd name="connsiteX914" fmla="*/ 1988235 w 6050173"/>
              <a:gd name="connsiteY914" fmla="*/ 4965506 h 5775587"/>
              <a:gd name="connsiteX915" fmla="*/ 1958334 w 6050173"/>
              <a:gd name="connsiteY915" fmla="*/ 4974391 h 5775587"/>
              <a:gd name="connsiteX916" fmla="*/ 1912738 w 6050173"/>
              <a:gd name="connsiteY916" fmla="*/ 5028234 h 5775587"/>
              <a:gd name="connsiteX917" fmla="*/ 1882838 w 6050173"/>
              <a:gd name="connsiteY917" fmla="*/ 4993704 h 5775587"/>
              <a:gd name="connsiteX918" fmla="*/ 1801223 w 6050173"/>
              <a:gd name="connsiteY918" fmla="*/ 4998652 h 5775587"/>
              <a:gd name="connsiteX919" fmla="*/ 1794093 w 6050173"/>
              <a:gd name="connsiteY919" fmla="*/ 5009825 h 5775587"/>
              <a:gd name="connsiteX920" fmla="*/ 1801276 w 6050173"/>
              <a:gd name="connsiteY920" fmla="*/ 5022701 h 5775587"/>
              <a:gd name="connsiteX921" fmla="*/ 1818248 w 6050173"/>
              <a:gd name="connsiteY921" fmla="*/ 5034884 h 5775587"/>
              <a:gd name="connsiteX922" fmla="*/ 1823036 w 6050173"/>
              <a:gd name="connsiteY922" fmla="*/ 5054357 h 5775587"/>
              <a:gd name="connsiteX923" fmla="*/ 1843467 w 6050173"/>
              <a:gd name="connsiteY923" fmla="*/ 5074734 h 5775587"/>
              <a:gd name="connsiteX924" fmla="*/ 1855650 w 6050173"/>
              <a:gd name="connsiteY924" fmla="*/ 5077927 h 5775587"/>
              <a:gd name="connsiteX925" fmla="*/ 1878528 w 6050173"/>
              <a:gd name="connsiteY925" fmla="*/ 5093355 h 5775587"/>
              <a:gd name="connsiteX926" fmla="*/ 1898586 w 6050173"/>
              <a:gd name="connsiteY926" fmla="*/ 5111073 h 5775587"/>
              <a:gd name="connsiteX927" fmla="*/ 1899384 w 6050173"/>
              <a:gd name="connsiteY927" fmla="*/ 5118042 h 5775587"/>
              <a:gd name="connsiteX928" fmla="*/ 1895979 w 6050173"/>
              <a:gd name="connsiteY928" fmla="*/ 5121234 h 5775587"/>
              <a:gd name="connsiteX929" fmla="*/ 1870601 w 6050173"/>
              <a:gd name="connsiteY929" fmla="*/ 5114690 h 5775587"/>
              <a:gd name="connsiteX930" fmla="*/ 1860492 w 6050173"/>
              <a:gd name="connsiteY930" fmla="*/ 5108253 h 5775587"/>
              <a:gd name="connsiteX931" fmla="*/ 1810533 w 6050173"/>
              <a:gd name="connsiteY931" fmla="*/ 5111179 h 5775587"/>
              <a:gd name="connsiteX932" fmla="*/ 1805585 w 6050173"/>
              <a:gd name="connsiteY932" fmla="*/ 5125650 h 5775587"/>
              <a:gd name="connsiteX933" fmla="*/ 1793881 w 6050173"/>
              <a:gd name="connsiteY933" fmla="*/ 5138153 h 5775587"/>
              <a:gd name="connsiteX934" fmla="*/ 1734718 w 6050173"/>
              <a:gd name="connsiteY934" fmla="*/ 5134270 h 5775587"/>
              <a:gd name="connsiteX935" fmla="*/ 1714553 w 6050173"/>
              <a:gd name="connsiteY935" fmla="*/ 5112243 h 5775587"/>
              <a:gd name="connsiteX936" fmla="*/ 1685078 w 6050173"/>
              <a:gd name="connsiteY936" fmla="*/ 5081331 h 5775587"/>
              <a:gd name="connsiteX937" fmla="*/ 1659327 w 6050173"/>
              <a:gd name="connsiteY937" fmla="*/ 5079682 h 5775587"/>
              <a:gd name="connsiteX938" fmla="*/ 1654752 w 6050173"/>
              <a:gd name="connsiteY938" fmla="*/ 5104475 h 5775587"/>
              <a:gd name="connsiteX939" fmla="*/ 1694336 w 6050173"/>
              <a:gd name="connsiteY939" fmla="*/ 5126023 h 5775587"/>
              <a:gd name="connsiteX940" fmla="*/ 1736686 w 6050173"/>
              <a:gd name="connsiteY940" fmla="*/ 5156828 h 5775587"/>
              <a:gd name="connsiteX941" fmla="*/ 1754190 w 6050173"/>
              <a:gd name="connsiteY941" fmla="*/ 5170289 h 5775587"/>
              <a:gd name="connsiteX942" fmla="*/ 1773716 w 6050173"/>
              <a:gd name="connsiteY942" fmla="*/ 5181142 h 5775587"/>
              <a:gd name="connsiteX943" fmla="*/ 1795477 w 6050173"/>
              <a:gd name="connsiteY943" fmla="*/ 5192368 h 5775587"/>
              <a:gd name="connsiteX944" fmla="*/ 1824420 w 6050173"/>
              <a:gd name="connsiteY944" fmla="*/ 5207052 h 5775587"/>
              <a:gd name="connsiteX945" fmla="*/ 1848787 w 6050173"/>
              <a:gd name="connsiteY945" fmla="*/ 5219449 h 5775587"/>
              <a:gd name="connsiteX946" fmla="*/ 1898054 w 6050173"/>
              <a:gd name="connsiteY946" fmla="*/ 5237485 h 5775587"/>
              <a:gd name="connsiteX947" fmla="*/ 1900076 w 6050173"/>
              <a:gd name="connsiteY947" fmla="*/ 5238869 h 5775587"/>
              <a:gd name="connsiteX948" fmla="*/ 1927316 w 6050173"/>
              <a:gd name="connsiteY948" fmla="*/ 5249882 h 5775587"/>
              <a:gd name="connsiteX949" fmla="*/ 1955461 w 6050173"/>
              <a:gd name="connsiteY949" fmla="*/ 5259565 h 5775587"/>
              <a:gd name="connsiteX950" fmla="*/ 1995737 w 6050173"/>
              <a:gd name="connsiteY950" fmla="*/ 5258873 h 5775587"/>
              <a:gd name="connsiteX951" fmla="*/ 1992172 w 6050173"/>
              <a:gd name="connsiteY951" fmla="*/ 5252702 h 5775587"/>
              <a:gd name="connsiteX952" fmla="*/ 1964719 w 6050173"/>
              <a:gd name="connsiteY952" fmla="*/ 5234984 h 5775587"/>
              <a:gd name="connsiteX953" fmla="*/ 1936627 w 6050173"/>
              <a:gd name="connsiteY953" fmla="*/ 5215352 h 5775587"/>
              <a:gd name="connsiteX954" fmla="*/ 1917261 w 6050173"/>
              <a:gd name="connsiteY954" fmla="*/ 5201360 h 5775587"/>
              <a:gd name="connsiteX955" fmla="*/ 1896245 w 6050173"/>
              <a:gd name="connsiteY955" fmla="*/ 5188537 h 5775587"/>
              <a:gd name="connsiteX956" fmla="*/ 1863631 w 6050173"/>
              <a:gd name="connsiteY956" fmla="*/ 5170501 h 5775587"/>
              <a:gd name="connsiteX957" fmla="*/ 1859109 w 6050173"/>
              <a:gd name="connsiteY957" fmla="*/ 5159595 h 5775587"/>
              <a:gd name="connsiteX958" fmla="*/ 1898214 w 6050173"/>
              <a:gd name="connsiteY958" fmla="*/ 5144910 h 5775587"/>
              <a:gd name="connsiteX959" fmla="*/ 1909706 w 6050173"/>
              <a:gd name="connsiteY959" fmla="*/ 5144644 h 5775587"/>
              <a:gd name="connsiteX960" fmla="*/ 1939660 w 6050173"/>
              <a:gd name="connsiteY960" fmla="*/ 5187047 h 5775587"/>
              <a:gd name="connsiteX961" fmla="*/ 1962697 w 6050173"/>
              <a:gd name="connsiteY961" fmla="*/ 5184654 h 5775587"/>
              <a:gd name="connsiteX962" fmla="*/ 1996322 w 6050173"/>
              <a:gd name="connsiteY962" fmla="*/ 5191836 h 5775587"/>
              <a:gd name="connsiteX963" fmla="*/ 2020902 w 6050173"/>
              <a:gd name="connsiteY963" fmla="*/ 5203435 h 5775587"/>
              <a:gd name="connsiteX964" fmla="*/ 2034363 w 6050173"/>
              <a:gd name="connsiteY964" fmla="*/ 5209712 h 5775587"/>
              <a:gd name="connsiteX965" fmla="*/ 2057826 w 6050173"/>
              <a:gd name="connsiteY965" fmla="*/ 5218385 h 5775587"/>
              <a:gd name="connsiteX966" fmla="*/ 2079267 w 6050173"/>
              <a:gd name="connsiteY966" fmla="*/ 5224876 h 5775587"/>
              <a:gd name="connsiteX967" fmla="*/ 2107944 w 6050173"/>
              <a:gd name="connsiteY967" fmla="*/ 5234080 h 5775587"/>
              <a:gd name="connsiteX968" fmla="*/ 2146091 w 6050173"/>
              <a:gd name="connsiteY968" fmla="*/ 5245147 h 5775587"/>
              <a:gd name="connsiteX969" fmla="*/ 2160669 w 6050173"/>
              <a:gd name="connsiteY969" fmla="*/ 5248711 h 5775587"/>
              <a:gd name="connsiteX970" fmla="*/ 2180993 w 6050173"/>
              <a:gd name="connsiteY970" fmla="*/ 5250627 h 5775587"/>
              <a:gd name="connsiteX971" fmla="*/ 2203020 w 6050173"/>
              <a:gd name="connsiteY971" fmla="*/ 5269035 h 5775587"/>
              <a:gd name="connsiteX972" fmla="*/ 2205839 w 6050173"/>
              <a:gd name="connsiteY972" fmla="*/ 5278772 h 5775587"/>
              <a:gd name="connsiteX973" fmla="*/ 2246274 w 6050173"/>
              <a:gd name="connsiteY973" fmla="*/ 5299574 h 5775587"/>
              <a:gd name="connsiteX974" fmla="*/ 2252074 w 6050173"/>
              <a:gd name="connsiteY974" fmla="*/ 5304044 h 5775587"/>
              <a:gd name="connsiteX975" fmla="*/ 2280059 w 6050173"/>
              <a:gd name="connsiteY975" fmla="*/ 5316919 h 5775587"/>
              <a:gd name="connsiteX976" fmla="*/ 2320707 w 6050173"/>
              <a:gd name="connsiteY976" fmla="*/ 5326070 h 5775587"/>
              <a:gd name="connsiteX977" fmla="*/ 2340126 w 6050173"/>
              <a:gd name="connsiteY977" fmla="*/ 5331178 h 5775587"/>
              <a:gd name="connsiteX978" fmla="*/ 2368112 w 6050173"/>
              <a:gd name="connsiteY978" fmla="*/ 5331497 h 5775587"/>
              <a:gd name="connsiteX979" fmla="*/ 2400353 w 6050173"/>
              <a:gd name="connsiteY979" fmla="*/ 5336870 h 5775587"/>
              <a:gd name="connsiteX980" fmla="*/ 2436958 w 6050173"/>
              <a:gd name="connsiteY980" fmla="*/ 5345064 h 5775587"/>
              <a:gd name="connsiteX981" fmla="*/ 2518519 w 6050173"/>
              <a:gd name="connsiteY981" fmla="*/ 5347192 h 5775587"/>
              <a:gd name="connsiteX982" fmla="*/ 2556081 w 6050173"/>
              <a:gd name="connsiteY982" fmla="*/ 5352991 h 5775587"/>
              <a:gd name="connsiteX983" fmla="*/ 2608381 w 6050173"/>
              <a:gd name="connsiteY983" fmla="*/ 5361025 h 5775587"/>
              <a:gd name="connsiteX984" fmla="*/ 2661958 w 6050173"/>
              <a:gd name="connsiteY984" fmla="*/ 5362781 h 5775587"/>
              <a:gd name="connsiteX985" fmla="*/ 2688932 w 6050173"/>
              <a:gd name="connsiteY985" fmla="*/ 5368952 h 5775587"/>
              <a:gd name="connsiteX986" fmla="*/ 2715800 w 6050173"/>
              <a:gd name="connsiteY986" fmla="*/ 5374965 h 5775587"/>
              <a:gd name="connsiteX987" fmla="*/ 2835669 w 6050173"/>
              <a:gd name="connsiteY987" fmla="*/ 5377890 h 5775587"/>
              <a:gd name="connsiteX988" fmla="*/ 3052582 w 6050173"/>
              <a:gd name="connsiteY988" fmla="*/ 5378635 h 5775587"/>
              <a:gd name="connsiteX989" fmla="*/ 3154521 w 6050173"/>
              <a:gd name="connsiteY989" fmla="*/ 5374965 h 5775587"/>
              <a:gd name="connsiteX990" fmla="*/ 3174206 w 6050173"/>
              <a:gd name="connsiteY990" fmla="*/ 5371506 h 5775587"/>
              <a:gd name="connsiteX991" fmla="*/ 3218525 w 6050173"/>
              <a:gd name="connsiteY991" fmla="*/ 5362355 h 5775587"/>
              <a:gd name="connsiteX992" fmla="*/ 3246564 w 6050173"/>
              <a:gd name="connsiteY992" fmla="*/ 5360972 h 5775587"/>
              <a:gd name="connsiteX993" fmla="*/ 3275453 w 6050173"/>
              <a:gd name="connsiteY993" fmla="*/ 5353257 h 5775587"/>
              <a:gd name="connsiteX994" fmla="*/ 3299821 w 6050173"/>
              <a:gd name="connsiteY994" fmla="*/ 5347405 h 5775587"/>
              <a:gd name="connsiteX995" fmla="*/ 3332488 w 6050173"/>
              <a:gd name="connsiteY995" fmla="*/ 5343202 h 5775587"/>
              <a:gd name="connsiteX996" fmla="*/ 3357121 w 6050173"/>
              <a:gd name="connsiteY996" fmla="*/ 5342776 h 5775587"/>
              <a:gd name="connsiteX997" fmla="*/ 3417987 w 6050173"/>
              <a:gd name="connsiteY997" fmla="*/ 5344372 h 5775587"/>
              <a:gd name="connsiteX998" fmla="*/ 3427404 w 6050173"/>
              <a:gd name="connsiteY998" fmla="*/ 5341392 h 5775587"/>
              <a:gd name="connsiteX999" fmla="*/ 3463210 w 6050173"/>
              <a:gd name="connsiteY999" fmla="*/ 5330273 h 5775587"/>
              <a:gd name="connsiteX1000" fmla="*/ 3487631 w 6050173"/>
              <a:gd name="connsiteY1000" fmla="*/ 5324793 h 5775587"/>
              <a:gd name="connsiteX1001" fmla="*/ 3518968 w 6050173"/>
              <a:gd name="connsiteY1001" fmla="*/ 5317025 h 5775587"/>
              <a:gd name="connsiteX1002" fmla="*/ 3580366 w 6050173"/>
              <a:gd name="connsiteY1002" fmla="*/ 5303618 h 5775587"/>
              <a:gd name="connsiteX1003" fmla="*/ 3595103 w 6050173"/>
              <a:gd name="connsiteY1003" fmla="*/ 5300213 h 5775587"/>
              <a:gd name="connsiteX1004" fmla="*/ 3680974 w 6050173"/>
              <a:gd name="connsiteY1004" fmla="*/ 5279037 h 5775587"/>
              <a:gd name="connsiteX1005" fmla="*/ 3687678 w 6050173"/>
              <a:gd name="connsiteY1005" fmla="*/ 5275579 h 5775587"/>
              <a:gd name="connsiteX1006" fmla="*/ 3719015 w 6050173"/>
              <a:gd name="connsiteY1006" fmla="*/ 5265736 h 5775587"/>
              <a:gd name="connsiteX1007" fmla="*/ 3740935 w 6050173"/>
              <a:gd name="connsiteY1007" fmla="*/ 5260416 h 5775587"/>
              <a:gd name="connsiteX1008" fmla="*/ 3774135 w 6050173"/>
              <a:gd name="connsiteY1008" fmla="*/ 5249722 h 5775587"/>
              <a:gd name="connsiteX1009" fmla="*/ 3790894 w 6050173"/>
              <a:gd name="connsiteY1009" fmla="*/ 5245360 h 5775587"/>
              <a:gd name="connsiteX1010" fmla="*/ 3823189 w 6050173"/>
              <a:gd name="connsiteY1010" fmla="*/ 5233814 h 5775587"/>
              <a:gd name="connsiteX1011" fmla="*/ 3839523 w 6050173"/>
              <a:gd name="connsiteY1011" fmla="*/ 5228600 h 5775587"/>
              <a:gd name="connsiteX1012" fmla="*/ 3864528 w 6050173"/>
              <a:gd name="connsiteY1012" fmla="*/ 5218226 h 5775587"/>
              <a:gd name="connsiteX1013" fmla="*/ 3883895 w 6050173"/>
              <a:gd name="connsiteY1013" fmla="*/ 5213650 h 5775587"/>
              <a:gd name="connsiteX1014" fmla="*/ 3913689 w 6050173"/>
              <a:gd name="connsiteY1014" fmla="*/ 5201892 h 5775587"/>
              <a:gd name="connsiteX1015" fmla="*/ 3965935 w 6050173"/>
              <a:gd name="connsiteY1015" fmla="*/ 5184228 h 5775587"/>
              <a:gd name="connsiteX1016" fmla="*/ 3967904 w 6050173"/>
              <a:gd name="connsiteY1016" fmla="*/ 5182738 h 5775587"/>
              <a:gd name="connsiteX1017" fmla="*/ 3992484 w 6050173"/>
              <a:gd name="connsiteY1017" fmla="*/ 5171406 h 5775587"/>
              <a:gd name="connsiteX1018" fmla="*/ 4009137 w 6050173"/>
              <a:gd name="connsiteY1018" fmla="*/ 5165607 h 5775587"/>
              <a:gd name="connsiteX1019" fmla="*/ 4034568 w 6050173"/>
              <a:gd name="connsiteY1019" fmla="*/ 5154859 h 5775587"/>
              <a:gd name="connsiteX1020" fmla="*/ 4046327 w 6050173"/>
              <a:gd name="connsiteY1020" fmla="*/ 5150443 h 5775587"/>
              <a:gd name="connsiteX1021" fmla="*/ 4071279 w 6050173"/>
              <a:gd name="connsiteY1021" fmla="*/ 5138898 h 5775587"/>
              <a:gd name="connsiteX1022" fmla="*/ 4082878 w 6050173"/>
              <a:gd name="connsiteY1022" fmla="*/ 5134216 h 5775587"/>
              <a:gd name="connsiteX1023" fmla="*/ 4110278 w 6050173"/>
              <a:gd name="connsiteY1023" fmla="*/ 5121500 h 5775587"/>
              <a:gd name="connsiteX1024" fmla="*/ 4136614 w 6050173"/>
              <a:gd name="connsiteY1024" fmla="*/ 5107827 h 5775587"/>
              <a:gd name="connsiteX1025" fmla="*/ 4162258 w 6050173"/>
              <a:gd name="connsiteY1025" fmla="*/ 5092132 h 5775587"/>
              <a:gd name="connsiteX1026" fmla="*/ 4181039 w 6050173"/>
              <a:gd name="connsiteY1026" fmla="*/ 5081012 h 5775587"/>
              <a:gd name="connsiteX1027" fmla="*/ 4204236 w 6050173"/>
              <a:gd name="connsiteY1027" fmla="*/ 5072446 h 5775587"/>
              <a:gd name="connsiteX1028" fmla="*/ 4207748 w 6050173"/>
              <a:gd name="connsiteY1028" fmla="*/ 5068988 h 5775587"/>
              <a:gd name="connsiteX1029" fmla="*/ 4217112 w 6050173"/>
              <a:gd name="connsiteY1029" fmla="*/ 5061593 h 5775587"/>
              <a:gd name="connsiteX1030" fmla="*/ 4256057 w 6050173"/>
              <a:gd name="connsiteY1030" fmla="*/ 5040471 h 5775587"/>
              <a:gd name="connsiteX1031" fmla="*/ 4295747 w 6050173"/>
              <a:gd name="connsiteY1031" fmla="*/ 5014560 h 5775587"/>
              <a:gd name="connsiteX1032" fmla="*/ 4325914 w 6050173"/>
              <a:gd name="connsiteY1032" fmla="*/ 4997109 h 5775587"/>
              <a:gd name="connsiteX1033" fmla="*/ 4364806 w 6050173"/>
              <a:gd name="connsiteY1033" fmla="*/ 4975881 h 5775587"/>
              <a:gd name="connsiteX1034" fmla="*/ 4367626 w 6050173"/>
              <a:gd name="connsiteY1034" fmla="*/ 4937468 h 5775587"/>
              <a:gd name="connsiteX1035" fmla="*/ 4381778 w 6050173"/>
              <a:gd name="connsiteY1035" fmla="*/ 4928742 h 5775587"/>
              <a:gd name="connsiteX1036" fmla="*/ 4410561 w 6050173"/>
              <a:gd name="connsiteY1036" fmla="*/ 4902513 h 5775587"/>
              <a:gd name="connsiteX1037" fmla="*/ 4447592 w 6050173"/>
              <a:gd name="connsiteY1037" fmla="*/ 4872825 h 5775587"/>
              <a:gd name="connsiteX1038" fmla="*/ 4483823 w 6050173"/>
              <a:gd name="connsiteY1038" fmla="*/ 4850639 h 5775587"/>
              <a:gd name="connsiteX1039" fmla="*/ 4493560 w 6050173"/>
              <a:gd name="connsiteY1039" fmla="*/ 4843988 h 5775587"/>
              <a:gd name="connsiteX1040" fmla="*/ 4500583 w 6050173"/>
              <a:gd name="connsiteY1040" fmla="*/ 4837551 h 5775587"/>
              <a:gd name="connsiteX1041" fmla="*/ 4522077 w 6050173"/>
              <a:gd name="connsiteY1041" fmla="*/ 4824728 h 5775587"/>
              <a:gd name="connsiteX1042" fmla="*/ 4543359 w 6050173"/>
              <a:gd name="connsiteY1042" fmla="*/ 4808714 h 5775587"/>
              <a:gd name="connsiteX1043" fmla="*/ 4569322 w 6050173"/>
              <a:gd name="connsiteY1043" fmla="*/ 4790625 h 5775587"/>
              <a:gd name="connsiteX1044" fmla="*/ 4589912 w 6050173"/>
              <a:gd name="connsiteY1044" fmla="*/ 4776685 h 5775587"/>
              <a:gd name="connsiteX1045" fmla="*/ 4605980 w 6050173"/>
              <a:gd name="connsiteY1045" fmla="*/ 4761841 h 5775587"/>
              <a:gd name="connsiteX1046" fmla="*/ 4622101 w 6050173"/>
              <a:gd name="connsiteY1046" fmla="*/ 4743539 h 5775587"/>
              <a:gd name="connsiteX1047" fmla="*/ 4641254 w 6050173"/>
              <a:gd name="connsiteY1047" fmla="*/ 4738751 h 5775587"/>
              <a:gd name="connsiteX1048" fmla="*/ 4652055 w 6050173"/>
              <a:gd name="connsiteY1048" fmla="*/ 4723375 h 5775587"/>
              <a:gd name="connsiteX1049" fmla="*/ 4649182 w 6050173"/>
              <a:gd name="connsiteY1049" fmla="*/ 4714649 h 5775587"/>
              <a:gd name="connsiteX1050" fmla="*/ 4640403 w 6050173"/>
              <a:gd name="connsiteY1050" fmla="*/ 4716086 h 5775587"/>
              <a:gd name="connsiteX1051" fmla="*/ 4627102 w 6050173"/>
              <a:gd name="connsiteY1051" fmla="*/ 4726886 h 5775587"/>
              <a:gd name="connsiteX1052" fmla="*/ 4622846 w 6050173"/>
              <a:gd name="connsiteY1052" fmla="*/ 4744231 h 5775587"/>
              <a:gd name="connsiteX1053" fmla="*/ 4575654 w 6050173"/>
              <a:gd name="connsiteY1053" fmla="*/ 4762160 h 5775587"/>
              <a:gd name="connsiteX1054" fmla="*/ 4548360 w 6050173"/>
              <a:gd name="connsiteY1054" fmla="*/ 4783655 h 5775587"/>
              <a:gd name="connsiteX1055" fmla="*/ 4521598 w 6050173"/>
              <a:gd name="connsiteY1055" fmla="*/ 4804457 h 5775587"/>
              <a:gd name="connsiteX1056" fmla="*/ 4506488 w 6050173"/>
              <a:gd name="connsiteY1056" fmla="*/ 4815737 h 5775587"/>
              <a:gd name="connsiteX1057" fmla="*/ 4486590 w 6050173"/>
              <a:gd name="connsiteY1057" fmla="*/ 4826271 h 5775587"/>
              <a:gd name="connsiteX1058" fmla="*/ 4464457 w 6050173"/>
              <a:gd name="connsiteY1058" fmla="*/ 4842286 h 5775587"/>
              <a:gd name="connsiteX1059" fmla="*/ 4421575 w 6050173"/>
              <a:gd name="connsiteY1059" fmla="*/ 4871601 h 5775587"/>
              <a:gd name="connsiteX1060" fmla="*/ 4415616 w 6050173"/>
              <a:gd name="connsiteY1060" fmla="*/ 4876017 h 5775587"/>
              <a:gd name="connsiteX1061" fmla="*/ 4387630 w 6050173"/>
              <a:gd name="connsiteY1061" fmla="*/ 4896607 h 5775587"/>
              <a:gd name="connsiteX1062" fmla="*/ 4357145 w 6050173"/>
              <a:gd name="connsiteY1062" fmla="*/ 4916984 h 5775587"/>
              <a:gd name="connsiteX1063" fmla="*/ 4322190 w 6050173"/>
              <a:gd name="connsiteY1063" fmla="*/ 4936510 h 5775587"/>
              <a:gd name="connsiteX1064" fmla="*/ 4320913 w 6050173"/>
              <a:gd name="connsiteY1064" fmla="*/ 4938638 h 5775587"/>
              <a:gd name="connsiteX1065" fmla="*/ 4289575 w 6050173"/>
              <a:gd name="connsiteY1065" fmla="*/ 4962208 h 5775587"/>
              <a:gd name="connsiteX1066" fmla="*/ 4245256 w 6050173"/>
              <a:gd name="connsiteY1066" fmla="*/ 4984553 h 5775587"/>
              <a:gd name="connsiteX1067" fmla="*/ 4219293 w 6050173"/>
              <a:gd name="connsiteY1067" fmla="*/ 4998546 h 5775587"/>
              <a:gd name="connsiteX1068" fmla="*/ 4210621 w 6050173"/>
              <a:gd name="connsiteY1068" fmla="*/ 5003334 h 5775587"/>
              <a:gd name="connsiteX1069" fmla="*/ 4193382 w 6050173"/>
              <a:gd name="connsiteY1069" fmla="*/ 5012964 h 5775587"/>
              <a:gd name="connsiteX1070" fmla="*/ 4180826 w 6050173"/>
              <a:gd name="connsiteY1070" fmla="*/ 5018497 h 5775587"/>
              <a:gd name="connsiteX1071" fmla="*/ 4173537 w 6050173"/>
              <a:gd name="connsiteY1071" fmla="*/ 5055847 h 5775587"/>
              <a:gd name="connsiteX1072" fmla="*/ 4149755 w 6050173"/>
              <a:gd name="connsiteY1072" fmla="*/ 5060103 h 5775587"/>
              <a:gd name="connsiteX1073" fmla="*/ 4130016 w 6050173"/>
              <a:gd name="connsiteY1073" fmla="*/ 5063827 h 5775587"/>
              <a:gd name="connsiteX1074" fmla="*/ 4091656 w 6050173"/>
              <a:gd name="connsiteY1074" fmla="*/ 5075532 h 5775587"/>
              <a:gd name="connsiteX1075" fmla="*/ 4081281 w 6050173"/>
              <a:gd name="connsiteY1075" fmla="*/ 5080852 h 5775587"/>
              <a:gd name="connsiteX1076" fmla="*/ 4065267 w 6050173"/>
              <a:gd name="connsiteY1076" fmla="*/ 5091333 h 5775587"/>
              <a:gd name="connsiteX1077" fmla="*/ 4050157 w 6050173"/>
              <a:gd name="connsiteY1077" fmla="*/ 5092823 h 5775587"/>
              <a:gd name="connsiteX1078" fmla="*/ 3992644 w 6050173"/>
              <a:gd name="connsiteY1078" fmla="*/ 5109370 h 5775587"/>
              <a:gd name="connsiteX1079" fmla="*/ 3985993 w 6050173"/>
              <a:gd name="connsiteY1079" fmla="*/ 5112615 h 5775587"/>
              <a:gd name="connsiteX1080" fmla="*/ 3960934 w 6050173"/>
              <a:gd name="connsiteY1080" fmla="*/ 5123097 h 5775587"/>
              <a:gd name="connsiteX1081" fmla="*/ 3941674 w 6050173"/>
              <a:gd name="connsiteY1081" fmla="*/ 5128896 h 5775587"/>
              <a:gd name="connsiteX1082" fmla="*/ 3911135 w 6050173"/>
              <a:gd name="connsiteY1082" fmla="*/ 5140122 h 5775587"/>
              <a:gd name="connsiteX1083" fmla="*/ 3894216 w 6050173"/>
              <a:gd name="connsiteY1083" fmla="*/ 5145229 h 5775587"/>
              <a:gd name="connsiteX1084" fmla="*/ 3858357 w 6050173"/>
              <a:gd name="connsiteY1084" fmla="*/ 5156828 h 5775587"/>
              <a:gd name="connsiteX1085" fmla="*/ 3841863 w 6050173"/>
              <a:gd name="connsiteY1085" fmla="*/ 5162414 h 5775587"/>
              <a:gd name="connsiteX1086" fmla="*/ 3813187 w 6050173"/>
              <a:gd name="connsiteY1086" fmla="*/ 5171619 h 5775587"/>
              <a:gd name="connsiteX1087" fmla="*/ 3791479 w 6050173"/>
              <a:gd name="connsiteY1087" fmla="*/ 5177418 h 5775587"/>
              <a:gd name="connsiteX1088" fmla="*/ 3755301 w 6050173"/>
              <a:gd name="connsiteY1088" fmla="*/ 5188218 h 5775587"/>
              <a:gd name="connsiteX1089" fmla="*/ 3736094 w 6050173"/>
              <a:gd name="connsiteY1089" fmla="*/ 5193219 h 5775587"/>
              <a:gd name="connsiteX1090" fmla="*/ 3705342 w 6050173"/>
              <a:gd name="connsiteY1090" fmla="*/ 5202956 h 5775587"/>
              <a:gd name="connsiteX1091" fmla="*/ 3685869 w 6050173"/>
              <a:gd name="connsiteY1091" fmla="*/ 5206574 h 5775587"/>
              <a:gd name="connsiteX1092" fmla="*/ 3648307 w 6050173"/>
              <a:gd name="connsiteY1092" fmla="*/ 5218331 h 5775587"/>
              <a:gd name="connsiteX1093" fmla="*/ 3615533 w 6050173"/>
              <a:gd name="connsiteY1093" fmla="*/ 5229026 h 5775587"/>
              <a:gd name="connsiteX1094" fmla="*/ 3603669 w 6050173"/>
              <a:gd name="connsiteY1094" fmla="*/ 5232537 h 5775587"/>
              <a:gd name="connsiteX1095" fmla="*/ 3575684 w 6050173"/>
              <a:gd name="connsiteY1095" fmla="*/ 5234825 h 5775587"/>
              <a:gd name="connsiteX1096" fmla="*/ 3539611 w 6050173"/>
              <a:gd name="connsiteY1096" fmla="*/ 5245200 h 5775587"/>
              <a:gd name="connsiteX1097" fmla="*/ 3527694 w 6050173"/>
              <a:gd name="connsiteY1097" fmla="*/ 5248445 h 5775587"/>
              <a:gd name="connsiteX1098" fmla="*/ 3492100 w 6050173"/>
              <a:gd name="connsiteY1098" fmla="*/ 5251372 h 5775587"/>
              <a:gd name="connsiteX1099" fmla="*/ 3469861 w 6050173"/>
              <a:gd name="connsiteY1099" fmla="*/ 5256000 h 5775587"/>
              <a:gd name="connsiteX1100" fmla="*/ 3428042 w 6050173"/>
              <a:gd name="connsiteY1100" fmla="*/ 5265205 h 5775587"/>
              <a:gd name="connsiteX1101" fmla="*/ 3382234 w 6050173"/>
              <a:gd name="connsiteY1101" fmla="*/ 5268131 h 5775587"/>
              <a:gd name="connsiteX1102" fmla="*/ 3350471 w 6050173"/>
              <a:gd name="connsiteY1102" fmla="*/ 5275792 h 5775587"/>
              <a:gd name="connsiteX1103" fmla="*/ 3333446 w 6050173"/>
              <a:gd name="connsiteY1103" fmla="*/ 5279623 h 5775587"/>
              <a:gd name="connsiteX1104" fmla="*/ 3172823 w 6050173"/>
              <a:gd name="connsiteY1104" fmla="*/ 5284571 h 5775587"/>
              <a:gd name="connsiteX1105" fmla="*/ 3055561 w 6050173"/>
              <a:gd name="connsiteY1105" fmla="*/ 5281804 h 5775587"/>
              <a:gd name="connsiteX1106" fmla="*/ 2972935 w 6050173"/>
              <a:gd name="connsiteY1106" fmla="*/ 5271004 h 5775587"/>
              <a:gd name="connsiteX1107" fmla="*/ 2957825 w 6050173"/>
              <a:gd name="connsiteY1107" fmla="*/ 5269248 h 5775587"/>
              <a:gd name="connsiteX1108" fmla="*/ 2909356 w 6050173"/>
              <a:gd name="connsiteY1108" fmla="*/ 5269301 h 5775587"/>
              <a:gd name="connsiteX1109" fmla="*/ 2884882 w 6050173"/>
              <a:gd name="connsiteY1109" fmla="*/ 5274782 h 5775587"/>
              <a:gd name="connsiteX1110" fmla="*/ 2873124 w 6050173"/>
              <a:gd name="connsiteY1110" fmla="*/ 5275260 h 5775587"/>
              <a:gd name="connsiteX1111" fmla="*/ 2833168 w 6050173"/>
              <a:gd name="connsiteY1111" fmla="*/ 5269035 h 5775587"/>
              <a:gd name="connsiteX1112" fmla="*/ 2777144 w 6050173"/>
              <a:gd name="connsiteY1112" fmla="*/ 5266428 h 5775587"/>
              <a:gd name="connsiteX1113" fmla="*/ 2733889 w 6050173"/>
              <a:gd name="connsiteY1113" fmla="*/ 5265151 h 5775587"/>
              <a:gd name="connsiteX1114" fmla="*/ 2705053 w 6050173"/>
              <a:gd name="connsiteY1114" fmla="*/ 5257862 h 5775587"/>
              <a:gd name="connsiteX1115" fmla="*/ 2681111 w 6050173"/>
              <a:gd name="connsiteY1115" fmla="*/ 5250520 h 5775587"/>
              <a:gd name="connsiteX1116" fmla="*/ 2620086 w 6050173"/>
              <a:gd name="connsiteY1116" fmla="*/ 5249775 h 5775587"/>
              <a:gd name="connsiteX1117" fmla="*/ 2588802 w 6050173"/>
              <a:gd name="connsiteY1117" fmla="*/ 5243816 h 5775587"/>
              <a:gd name="connsiteX1118" fmla="*/ 2566350 w 6050173"/>
              <a:gd name="connsiteY1118" fmla="*/ 5234612 h 5775587"/>
              <a:gd name="connsiteX1119" fmla="*/ 2538364 w 6050173"/>
              <a:gd name="connsiteY1119" fmla="*/ 5232857 h 5775587"/>
              <a:gd name="connsiteX1120" fmla="*/ 2522989 w 6050173"/>
              <a:gd name="connsiteY1120" fmla="*/ 5225515 h 5775587"/>
              <a:gd name="connsiteX1121" fmla="*/ 2513040 w 6050173"/>
              <a:gd name="connsiteY1121" fmla="*/ 5218172 h 5775587"/>
              <a:gd name="connsiteX1122" fmla="*/ 2511869 w 6050173"/>
              <a:gd name="connsiteY1122" fmla="*/ 5204712 h 5775587"/>
              <a:gd name="connsiteX1123" fmla="*/ 2568372 w 6050173"/>
              <a:gd name="connsiteY1123" fmla="*/ 5211522 h 5775587"/>
              <a:gd name="connsiteX1124" fmla="*/ 2590505 w 6050173"/>
              <a:gd name="connsiteY1124" fmla="*/ 5216044 h 5775587"/>
              <a:gd name="connsiteX1125" fmla="*/ 2710320 w 6050173"/>
              <a:gd name="connsiteY1125" fmla="*/ 5220247 h 5775587"/>
              <a:gd name="connsiteX1126" fmla="*/ 2734687 w 6050173"/>
              <a:gd name="connsiteY1126" fmla="*/ 5225940 h 5775587"/>
              <a:gd name="connsiteX1127" fmla="*/ 2759055 w 6050173"/>
              <a:gd name="connsiteY1127" fmla="*/ 5231952 h 5775587"/>
              <a:gd name="connsiteX1128" fmla="*/ 2998739 w 6050173"/>
              <a:gd name="connsiteY1128" fmla="*/ 5235996 h 5775587"/>
              <a:gd name="connsiteX1129" fmla="*/ 3116001 w 6050173"/>
              <a:gd name="connsiteY1129" fmla="*/ 5232324 h 5775587"/>
              <a:gd name="connsiteX1130" fmla="*/ 3138027 w 6050173"/>
              <a:gd name="connsiteY1130" fmla="*/ 5228068 h 5775587"/>
              <a:gd name="connsiteX1131" fmla="*/ 3174259 w 6050173"/>
              <a:gd name="connsiteY1131" fmla="*/ 5218545 h 5775587"/>
              <a:gd name="connsiteX1132" fmla="*/ 3245659 w 6050173"/>
              <a:gd name="connsiteY1132" fmla="*/ 5217001 h 5775587"/>
              <a:gd name="connsiteX1133" fmla="*/ 3274176 w 6050173"/>
              <a:gd name="connsiteY1133" fmla="*/ 5208862 h 5775587"/>
              <a:gd name="connsiteX1134" fmla="*/ 3293490 w 6050173"/>
              <a:gd name="connsiteY1134" fmla="*/ 5203967 h 5775587"/>
              <a:gd name="connsiteX1135" fmla="*/ 3331743 w 6050173"/>
              <a:gd name="connsiteY1135" fmla="*/ 5202637 h 5775587"/>
              <a:gd name="connsiteX1136" fmla="*/ 3363772 w 6050173"/>
              <a:gd name="connsiteY1136" fmla="*/ 5195454 h 5775587"/>
              <a:gd name="connsiteX1137" fmla="*/ 3393194 w 6050173"/>
              <a:gd name="connsiteY1137" fmla="*/ 5188431 h 5775587"/>
              <a:gd name="connsiteX1138" fmla="*/ 3426287 w 6050173"/>
              <a:gd name="connsiteY1138" fmla="*/ 5186356 h 5775587"/>
              <a:gd name="connsiteX1139" fmla="*/ 3443312 w 6050173"/>
              <a:gd name="connsiteY1139" fmla="*/ 5182206 h 5775587"/>
              <a:gd name="connsiteX1140" fmla="*/ 3479650 w 6050173"/>
              <a:gd name="connsiteY1140" fmla="*/ 5172789 h 5775587"/>
              <a:gd name="connsiteX1141" fmla="*/ 3520405 w 6050173"/>
              <a:gd name="connsiteY1141" fmla="*/ 5170076 h 5775587"/>
              <a:gd name="connsiteX1142" fmla="*/ 3541846 w 6050173"/>
              <a:gd name="connsiteY1142" fmla="*/ 5163319 h 5775587"/>
              <a:gd name="connsiteX1143" fmla="*/ 3585952 w 6050173"/>
              <a:gd name="connsiteY1143" fmla="*/ 5144644 h 5775587"/>
              <a:gd name="connsiteX1144" fmla="*/ 3648892 w 6050173"/>
              <a:gd name="connsiteY1144" fmla="*/ 5126821 h 5775587"/>
              <a:gd name="connsiteX1145" fmla="*/ 3700926 w 6050173"/>
              <a:gd name="connsiteY1145" fmla="*/ 5109051 h 5775587"/>
              <a:gd name="connsiteX1146" fmla="*/ 3748437 w 6050173"/>
              <a:gd name="connsiteY1146" fmla="*/ 5094047 h 5775587"/>
              <a:gd name="connsiteX1147" fmla="*/ 3768229 w 6050173"/>
              <a:gd name="connsiteY1147" fmla="*/ 5090589 h 5775587"/>
              <a:gd name="connsiteX1148" fmla="*/ 3779349 w 6050173"/>
              <a:gd name="connsiteY1148" fmla="*/ 5085960 h 5775587"/>
              <a:gd name="connsiteX1149" fmla="*/ 3801641 w 6050173"/>
              <a:gd name="connsiteY1149" fmla="*/ 5075692 h 5775587"/>
              <a:gd name="connsiteX1150" fmla="*/ 3824093 w 6050173"/>
              <a:gd name="connsiteY1150" fmla="*/ 5065104 h 5775587"/>
              <a:gd name="connsiteX1151" fmla="*/ 3836224 w 6050173"/>
              <a:gd name="connsiteY1151" fmla="*/ 5056645 h 5775587"/>
              <a:gd name="connsiteX1152" fmla="*/ 3839895 w 6050173"/>
              <a:gd name="connsiteY1152" fmla="*/ 5048132 h 5775587"/>
              <a:gd name="connsiteX1153" fmla="*/ 3811484 w 6050173"/>
              <a:gd name="connsiteY1153" fmla="*/ 5048025 h 5775587"/>
              <a:gd name="connsiteX1154" fmla="*/ 3776422 w 6050173"/>
              <a:gd name="connsiteY1154" fmla="*/ 5060156 h 5775587"/>
              <a:gd name="connsiteX1155" fmla="*/ 3741627 w 6050173"/>
              <a:gd name="connsiteY1155" fmla="*/ 5074415 h 5775587"/>
              <a:gd name="connsiteX1156" fmla="*/ 3723910 w 6050173"/>
              <a:gd name="connsiteY1156" fmla="*/ 5076437 h 5775587"/>
              <a:gd name="connsiteX1157" fmla="*/ 3707364 w 6050173"/>
              <a:gd name="connsiteY1157" fmla="*/ 5082023 h 5775587"/>
              <a:gd name="connsiteX1158" fmla="*/ 3676452 w 6050173"/>
              <a:gd name="connsiteY1158" fmla="*/ 5091813 h 5775587"/>
              <a:gd name="connsiteX1159" fmla="*/ 3655117 w 6050173"/>
              <a:gd name="connsiteY1159" fmla="*/ 5097984 h 5775587"/>
              <a:gd name="connsiteX1160" fmla="*/ 3632293 w 6050173"/>
              <a:gd name="connsiteY1160" fmla="*/ 5106976 h 5775587"/>
              <a:gd name="connsiteX1161" fmla="*/ 3605531 w 6050173"/>
              <a:gd name="connsiteY1161" fmla="*/ 5113413 h 5775587"/>
              <a:gd name="connsiteX1162" fmla="*/ 3577120 w 6050173"/>
              <a:gd name="connsiteY1162" fmla="*/ 5122617 h 5775587"/>
              <a:gd name="connsiteX1163" fmla="*/ 3547539 w 6050173"/>
              <a:gd name="connsiteY1163" fmla="*/ 5129161 h 5775587"/>
              <a:gd name="connsiteX1164" fmla="*/ 3508859 w 6050173"/>
              <a:gd name="connsiteY1164" fmla="*/ 5139962 h 5775587"/>
              <a:gd name="connsiteX1165" fmla="*/ 3481619 w 6050173"/>
              <a:gd name="connsiteY1165" fmla="*/ 5145655 h 5775587"/>
              <a:gd name="connsiteX1166" fmla="*/ 3437513 w 6050173"/>
              <a:gd name="connsiteY1166" fmla="*/ 5156349 h 5775587"/>
              <a:gd name="connsiteX1167" fmla="*/ 3415007 w 6050173"/>
              <a:gd name="connsiteY1167" fmla="*/ 5159648 h 5775587"/>
              <a:gd name="connsiteX1168" fmla="*/ 3358292 w 6050173"/>
              <a:gd name="connsiteY1168" fmla="*/ 5172044 h 5775587"/>
              <a:gd name="connsiteX1169" fmla="*/ 3311525 w 6050173"/>
              <a:gd name="connsiteY1169" fmla="*/ 5182366 h 5775587"/>
              <a:gd name="connsiteX1170" fmla="*/ 3289233 w 6050173"/>
              <a:gd name="connsiteY1170" fmla="*/ 5186622 h 5775587"/>
              <a:gd name="connsiteX1171" fmla="*/ 3243371 w 6050173"/>
              <a:gd name="connsiteY1171" fmla="*/ 5188857 h 5775587"/>
              <a:gd name="connsiteX1172" fmla="*/ 3211715 w 6050173"/>
              <a:gd name="connsiteY1172" fmla="*/ 5196465 h 5775587"/>
              <a:gd name="connsiteX1173" fmla="*/ 3192295 w 6050173"/>
              <a:gd name="connsiteY1173" fmla="*/ 5201200 h 5775587"/>
              <a:gd name="connsiteX1174" fmla="*/ 3049655 w 6050173"/>
              <a:gd name="connsiteY1174" fmla="*/ 5205403 h 5775587"/>
              <a:gd name="connsiteX1175" fmla="*/ 3019436 w 6050173"/>
              <a:gd name="connsiteY1175" fmla="*/ 5208915 h 5775587"/>
              <a:gd name="connsiteX1176" fmla="*/ 2999484 w 6050173"/>
              <a:gd name="connsiteY1176" fmla="*/ 5213118 h 5775587"/>
              <a:gd name="connsiteX1177" fmla="*/ 2867166 w 6050173"/>
              <a:gd name="connsiteY1177" fmla="*/ 5216948 h 5775587"/>
              <a:gd name="connsiteX1178" fmla="*/ 2852641 w 6050173"/>
              <a:gd name="connsiteY1178" fmla="*/ 5213384 h 5775587"/>
              <a:gd name="connsiteX1179" fmla="*/ 2811408 w 6050173"/>
              <a:gd name="connsiteY1179" fmla="*/ 5202796 h 5775587"/>
              <a:gd name="connsiteX1180" fmla="*/ 2781986 w 6050173"/>
              <a:gd name="connsiteY1180" fmla="*/ 5196199 h 5775587"/>
              <a:gd name="connsiteX1181" fmla="*/ 2752990 w 6050173"/>
              <a:gd name="connsiteY1181" fmla="*/ 5188272 h 5775587"/>
              <a:gd name="connsiteX1182" fmla="*/ 2717556 w 6050173"/>
              <a:gd name="connsiteY1182" fmla="*/ 5184760 h 5775587"/>
              <a:gd name="connsiteX1183" fmla="*/ 2660947 w 6050173"/>
              <a:gd name="connsiteY1183" fmla="*/ 5171353 h 5775587"/>
              <a:gd name="connsiteX1184" fmla="*/ 2652328 w 6050173"/>
              <a:gd name="connsiteY1184" fmla="*/ 5166884 h 5775587"/>
              <a:gd name="connsiteX1185" fmla="*/ 2620192 w 6050173"/>
              <a:gd name="connsiteY1185" fmla="*/ 5136610 h 5775587"/>
              <a:gd name="connsiteX1186" fmla="*/ 2622906 w 6050173"/>
              <a:gd name="connsiteY1186" fmla="*/ 5124054 h 5775587"/>
              <a:gd name="connsiteX1187" fmla="*/ 2630354 w 6050173"/>
              <a:gd name="connsiteY1187" fmla="*/ 5122777 h 5775587"/>
              <a:gd name="connsiteX1188" fmla="*/ 2702925 w 6050173"/>
              <a:gd name="connsiteY1188" fmla="*/ 5133205 h 5775587"/>
              <a:gd name="connsiteX1189" fmla="*/ 2722876 w 6050173"/>
              <a:gd name="connsiteY1189" fmla="*/ 5136663 h 5775587"/>
              <a:gd name="connsiteX1190" fmla="*/ 2778793 w 6050173"/>
              <a:gd name="connsiteY1190" fmla="*/ 5141345 h 5775587"/>
              <a:gd name="connsiteX1191" fmla="*/ 2803853 w 6050173"/>
              <a:gd name="connsiteY1191" fmla="*/ 5145229 h 5775587"/>
              <a:gd name="connsiteX1192" fmla="*/ 2863814 w 6050173"/>
              <a:gd name="connsiteY1192" fmla="*/ 5155498 h 5775587"/>
              <a:gd name="connsiteX1193" fmla="*/ 2912176 w 6050173"/>
              <a:gd name="connsiteY1193" fmla="*/ 5158637 h 5775587"/>
              <a:gd name="connsiteX1194" fmla="*/ 2943886 w 6050173"/>
              <a:gd name="connsiteY1194" fmla="*/ 5161510 h 5775587"/>
              <a:gd name="connsiteX1195" fmla="*/ 2960432 w 6050173"/>
              <a:gd name="connsiteY1195" fmla="*/ 5166352 h 5775587"/>
              <a:gd name="connsiteX1196" fmla="*/ 2982618 w 6050173"/>
              <a:gd name="connsiteY1196" fmla="*/ 5165660 h 5775587"/>
              <a:gd name="connsiteX1197" fmla="*/ 3035556 w 6050173"/>
              <a:gd name="connsiteY1197" fmla="*/ 5150124 h 5775587"/>
              <a:gd name="connsiteX1198" fmla="*/ 3048006 w 6050173"/>
              <a:gd name="connsiteY1198" fmla="*/ 5147730 h 5775587"/>
              <a:gd name="connsiteX1199" fmla="*/ 3093070 w 6050173"/>
              <a:gd name="connsiteY1199" fmla="*/ 5140920 h 5775587"/>
              <a:gd name="connsiteX1200" fmla="*/ 3223047 w 6050173"/>
              <a:gd name="connsiteY1200" fmla="*/ 5135600 h 5775587"/>
              <a:gd name="connsiteX1201" fmla="*/ 3268005 w 6050173"/>
              <a:gd name="connsiteY1201" fmla="*/ 5119532 h 5775587"/>
              <a:gd name="connsiteX1202" fmla="*/ 3298491 w 6050173"/>
              <a:gd name="connsiteY1202" fmla="*/ 5106444 h 5775587"/>
              <a:gd name="connsiteX1203" fmla="*/ 3346906 w 6050173"/>
              <a:gd name="connsiteY1203" fmla="*/ 5106178 h 5775587"/>
              <a:gd name="connsiteX1204" fmla="*/ 3362389 w 6050173"/>
              <a:gd name="connsiteY1204" fmla="*/ 5100591 h 5775587"/>
              <a:gd name="connsiteX1205" fmla="*/ 3345683 w 6050173"/>
              <a:gd name="connsiteY1205" fmla="*/ 5093355 h 5775587"/>
              <a:gd name="connsiteX1206" fmla="*/ 3276943 w 6050173"/>
              <a:gd name="connsiteY1206" fmla="*/ 5092398 h 5775587"/>
              <a:gd name="connsiteX1207" fmla="*/ 3241669 w 6050173"/>
              <a:gd name="connsiteY1207" fmla="*/ 5090110 h 5775587"/>
              <a:gd name="connsiteX1208" fmla="*/ 3233369 w 6050173"/>
              <a:gd name="connsiteY1208" fmla="*/ 5106550 h 5775587"/>
              <a:gd name="connsiteX1209" fmla="*/ 3201925 w 6050173"/>
              <a:gd name="connsiteY1209" fmla="*/ 5109636 h 5775587"/>
              <a:gd name="connsiteX1210" fmla="*/ 3112755 w 6050173"/>
              <a:gd name="connsiteY1210" fmla="*/ 5106018 h 5775587"/>
              <a:gd name="connsiteX1211" fmla="*/ 3095570 w 6050173"/>
              <a:gd name="connsiteY1211" fmla="*/ 5102772 h 5775587"/>
              <a:gd name="connsiteX1212" fmla="*/ 3049283 w 6050173"/>
              <a:gd name="connsiteY1212" fmla="*/ 5091653 h 5775587"/>
              <a:gd name="connsiteX1213" fmla="*/ 2998367 w 6050173"/>
              <a:gd name="connsiteY1213" fmla="*/ 5088567 h 5775587"/>
              <a:gd name="connsiteX1214" fmla="*/ 2980916 w 6050173"/>
              <a:gd name="connsiteY1214" fmla="*/ 5085694 h 5775587"/>
              <a:gd name="connsiteX1215" fmla="*/ 2939204 w 6050173"/>
              <a:gd name="connsiteY1215" fmla="*/ 5076490 h 5775587"/>
              <a:gd name="connsiteX1216" fmla="*/ 2924147 w 6050173"/>
              <a:gd name="connsiteY1216" fmla="*/ 5067126 h 5775587"/>
              <a:gd name="connsiteX1217" fmla="*/ 2934149 w 6050173"/>
              <a:gd name="connsiteY1217" fmla="*/ 5057869 h 5775587"/>
              <a:gd name="connsiteX1218" fmla="*/ 2941864 w 6050173"/>
              <a:gd name="connsiteY1218" fmla="*/ 5045631 h 5775587"/>
              <a:gd name="connsiteX1219" fmla="*/ 2966125 w 6050173"/>
              <a:gd name="connsiteY1219" fmla="*/ 5058507 h 5775587"/>
              <a:gd name="connsiteX1220" fmla="*/ 2995068 w 6050173"/>
              <a:gd name="connsiteY1220" fmla="*/ 5051537 h 5775587"/>
              <a:gd name="connsiteX1221" fmla="*/ 3044335 w 6050173"/>
              <a:gd name="connsiteY1221" fmla="*/ 5056698 h 5775587"/>
              <a:gd name="connsiteX1222" fmla="*/ 3036248 w 6050173"/>
              <a:gd name="connsiteY1222" fmla="*/ 5027063 h 5775587"/>
              <a:gd name="connsiteX1223" fmla="*/ 3033534 w 6050173"/>
              <a:gd name="connsiteY1223" fmla="*/ 5016050 h 5775587"/>
              <a:gd name="connsiteX1224" fmla="*/ 3041781 w 6050173"/>
              <a:gd name="connsiteY1224" fmla="*/ 5011474 h 5775587"/>
              <a:gd name="connsiteX1225" fmla="*/ 3089346 w 6050173"/>
              <a:gd name="connsiteY1225" fmla="*/ 5018497 h 5775587"/>
              <a:gd name="connsiteX1226" fmla="*/ 3138879 w 6050173"/>
              <a:gd name="connsiteY1226" fmla="*/ 5027542 h 5775587"/>
              <a:gd name="connsiteX1227" fmla="*/ 3256300 w 6050173"/>
              <a:gd name="connsiteY1227" fmla="*/ 5027330 h 5775587"/>
              <a:gd name="connsiteX1228" fmla="*/ 3344086 w 6050173"/>
              <a:gd name="connsiteY1228" fmla="*/ 5016156 h 5775587"/>
              <a:gd name="connsiteX1229" fmla="*/ 3359196 w 6050173"/>
              <a:gd name="connsiteY1229" fmla="*/ 5013975 h 5775587"/>
              <a:gd name="connsiteX1230" fmla="*/ 3410006 w 6050173"/>
              <a:gd name="connsiteY1230" fmla="*/ 5009932 h 5775587"/>
              <a:gd name="connsiteX1231" fmla="*/ 3424850 w 6050173"/>
              <a:gd name="connsiteY1231" fmla="*/ 5007112 h 5775587"/>
              <a:gd name="connsiteX1232" fmla="*/ 3476352 w 6050173"/>
              <a:gd name="connsiteY1232" fmla="*/ 4995354 h 5775587"/>
              <a:gd name="connsiteX1233" fmla="*/ 3503698 w 6050173"/>
              <a:gd name="connsiteY1233" fmla="*/ 4990672 h 5775587"/>
              <a:gd name="connsiteX1234" fmla="*/ 3547858 w 6050173"/>
              <a:gd name="connsiteY1234" fmla="*/ 4980297 h 5775587"/>
              <a:gd name="connsiteX1235" fmla="*/ 3579355 w 6050173"/>
              <a:gd name="connsiteY1235" fmla="*/ 4971624 h 5775587"/>
              <a:gd name="connsiteX1236" fmla="*/ 3603563 w 6050173"/>
              <a:gd name="connsiteY1236" fmla="*/ 4965027 h 5775587"/>
              <a:gd name="connsiteX1237" fmla="*/ 3636656 w 6050173"/>
              <a:gd name="connsiteY1237" fmla="*/ 4963218 h 5775587"/>
              <a:gd name="connsiteX1238" fmla="*/ 3636017 w 6050173"/>
              <a:gd name="connsiteY1238" fmla="*/ 4962527 h 5775587"/>
              <a:gd name="connsiteX1239" fmla="*/ 3632825 w 6050173"/>
              <a:gd name="connsiteY1239" fmla="*/ 4976200 h 5775587"/>
              <a:gd name="connsiteX1240" fmla="*/ 3583664 w 6050173"/>
              <a:gd name="connsiteY1240" fmla="*/ 4992214 h 5775587"/>
              <a:gd name="connsiteX1241" fmla="*/ 3578770 w 6050173"/>
              <a:gd name="connsiteY1241" fmla="*/ 4993332 h 5775587"/>
              <a:gd name="connsiteX1242" fmla="*/ 3527694 w 6050173"/>
              <a:gd name="connsiteY1242" fmla="*/ 5006740 h 5775587"/>
              <a:gd name="connsiteX1243" fmla="*/ 3492685 w 6050173"/>
              <a:gd name="connsiteY1243" fmla="*/ 5011847 h 5775587"/>
              <a:gd name="connsiteX1244" fmla="*/ 3462944 w 6050173"/>
              <a:gd name="connsiteY1244" fmla="*/ 5017646 h 5775587"/>
              <a:gd name="connsiteX1245" fmla="*/ 3428681 w 6050173"/>
              <a:gd name="connsiteY1245" fmla="*/ 5026318 h 5775587"/>
              <a:gd name="connsiteX1246" fmla="*/ 3382926 w 6050173"/>
              <a:gd name="connsiteY1246" fmla="*/ 5030149 h 5775587"/>
              <a:gd name="connsiteX1247" fmla="*/ 3372391 w 6050173"/>
              <a:gd name="connsiteY1247" fmla="*/ 5035523 h 5775587"/>
              <a:gd name="connsiteX1248" fmla="*/ 3386277 w 6050173"/>
              <a:gd name="connsiteY1248" fmla="*/ 5043982 h 5775587"/>
              <a:gd name="connsiteX1249" fmla="*/ 3417881 w 6050173"/>
              <a:gd name="connsiteY1249" fmla="*/ 5052229 h 5775587"/>
              <a:gd name="connsiteX1250" fmla="*/ 3457517 w 6050173"/>
              <a:gd name="connsiteY1250" fmla="*/ 5052601 h 5775587"/>
              <a:gd name="connsiteX1251" fmla="*/ 3494547 w 6050173"/>
              <a:gd name="connsiteY1251" fmla="*/ 5045685 h 5775587"/>
              <a:gd name="connsiteX1252" fmla="*/ 3563394 w 6050173"/>
              <a:gd name="connsiteY1252" fmla="*/ 5043237 h 5775587"/>
              <a:gd name="connsiteX1253" fmla="*/ 3595688 w 6050173"/>
              <a:gd name="connsiteY1253" fmla="*/ 5037225 h 5775587"/>
              <a:gd name="connsiteX1254" fmla="*/ 3632452 w 6050173"/>
              <a:gd name="connsiteY1254" fmla="*/ 5028819 h 5775587"/>
              <a:gd name="connsiteX1255" fmla="*/ 3664694 w 6050173"/>
              <a:gd name="connsiteY1255" fmla="*/ 5022753 h 5775587"/>
              <a:gd name="connsiteX1256" fmla="*/ 3706140 w 6050173"/>
              <a:gd name="connsiteY1256" fmla="*/ 5011634 h 5775587"/>
              <a:gd name="connsiteX1257" fmla="*/ 3776369 w 6050173"/>
              <a:gd name="connsiteY1257" fmla="*/ 4991523 h 5775587"/>
              <a:gd name="connsiteX1258" fmla="*/ 3778497 w 6050173"/>
              <a:gd name="connsiteY1258" fmla="*/ 4990193 h 5775587"/>
              <a:gd name="connsiteX1259" fmla="*/ 3806589 w 6050173"/>
              <a:gd name="connsiteY1259" fmla="*/ 4979925 h 5775587"/>
              <a:gd name="connsiteX1260" fmla="*/ 3825530 w 6050173"/>
              <a:gd name="connsiteY1260" fmla="*/ 4973912 h 5775587"/>
              <a:gd name="connsiteX1261" fmla="*/ 3853675 w 6050173"/>
              <a:gd name="connsiteY1261" fmla="*/ 4963591 h 5775587"/>
              <a:gd name="connsiteX1262" fmla="*/ 3870008 w 6050173"/>
              <a:gd name="connsiteY1262" fmla="*/ 4958058 h 5775587"/>
              <a:gd name="connsiteX1263" fmla="*/ 3892407 w 6050173"/>
              <a:gd name="connsiteY1263" fmla="*/ 4947949 h 5775587"/>
              <a:gd name="connsiteX1264" fmla="*/ 3904272 w 6050173"/>
              <a:gd name="connsiteY1264" fmla="*/ 4944704 h 5775587"/>
              <a:gd name="connsiteX1265" fmla="*/ 3933002 w 6050173"/>
              <a:gd name="connsiteY1265" fmla="*/ 4931509 h 5775587"/>
              <a:gd name="connsiteX1266" fmla="*/ 3984610 w 6050173"/>
              <a:gd name="connsiteY1266" fmla="*/ 4912568 h 5775587"/>
              <a:gd name="connsiteX1267" fmla="*/ 4014457 w 6050173"/>
              <a:gd name="connsiteY1267" fmla="*/ 4900491 h 5775587"/>
              <a:gd name="connsiteX1268" fmla="*/ 4028663 w 6050173"/>
              <a:gd name="connsiteY1268" fmla="*/ 4895596 h 5775587"/>
              <a:gd name="connsiteX1269" fmla="*/ 4053509 w 6050173"/>
              <a:gd name="connsiteY1269" fmla="*/ 4883944 h 5775587"/>
              <a:gd name="connsiteX1270" fmla="*/ 4062501 w 6050173"/>
              <a:gd name="connsiteY1270" fmla="*/ 4879795 h 5775587"/>
              <a:gd name="connsiteX1271" fmla="*/ 4083835 w 6050173"/>
              <a:gd name="connsiteY1271" fmla="*/ 4867079 h 5775587"/>
              <a:gd name="connsiteX1272" fmla="*/ 4096285 w 6050173"/>
              <a:gd name="connsiteY1272" fmla="*/ 4859311 h 5775587"/>
              <a:gd name="connsiteX1273" fmla="*/ 4109320 w 6050173"/>
              <a:gd name="connsiteY1273" fmla="*/ 4852448 h 5775587"/>
              <a:gd name="connsiteX1274" fmla="*/ 4123579 w 6050173"/>
              <a:gd name="connsiteY1274" fmla="*/ 4847766 h 5775587"/>
              <a:gd name="connsiteX1275" fmla="*/ 4158481 w 6050173"/>
              <a:gd name="connsiteY1275" fmla="*/ 4835741 h 5775587"/>
              <a:gd name="connsiteX1276" fmla="*/ 4173112 w 6050173"/>
              <a:gd name="connsiteY1276" fmla="*/ 4832283 h 5775587"/>
              <a:gd name="connsiteX1277" fmla="*/ 4186040 w 6050173"/>
              <a:gd name="connsiteY1277" fmla="*/ 4820951 h 5775587"/>
              <a:gd name="connsiteX1278" fmla="*/ 4198863 w 6050173"/>
              <a:gd name="connsiteY1278" fmla="*/ 4804883 h 5775587"/>
              <a:gd name="connsiteX1279" fmla="*/ 4225837 w 6050173"/>
              <a:gd name="connsiteY1279" fmla="*/ 4802542 h 5775587"/>
              <a:gd name="connsiteX1280" fmla="*/ 4252226 w 6050173"/>
              <a:gd name="connsiteY1280" fmla="*/ 4789560 h 5775587"/>
              <a:gd name="connsiteX1281" fmla="*/ 4263505 w 6050173"/>
              <a:gd name="connsiteY1281" fmla="*/ 4784187 h 5775587"/>
              <a:gd name="connsiteX1282" fmla="*/ 4302876 w 6050173"/>
              <a:gd name="connsiteY1282" fmla="*/ 4750242 h 5775587"/>
              <a:gd name="connsiteX1283" fmla="*/ 4336236 w 6050173"/>
              <a:gd name="connsiteY1283" fmla="*/ 4729014 h 5775587"/>
              <a:gd name="connsiteX1284" fmla="*/ 4364806 w 6050173"/>
              <a:gd name="connsiteY1284" fmla="*/ 4709808 h 5775587"/>
              <a:gd name="connsiteX1285" fmla="*/ 4396409 w 6050173"/>
              <a:gd name="connsiteY1285" fmla="*/ 4692835 h 5775587"/>
              <a:gd name="connsiteX1286" fmla="*/ 4410455 w 6050173"/>
              <a:gd name="connsiteY1286" fmla="*/ 4690867 h 5775587"/>
              <a:gd name="connsiteX1287" fmla="*/ 4427587 w 6050173"/>
              <a:gd name="connsiteY1287" fmla="*/ 4671235 h 5775587"/>
              <a:gd name="connsiteX1288" fmla="*/ 4465947 w 6050173"/>
              <a:gd name="connsiteY1288" fmla="*/ 4632874 h 5775587"/>
              <a:gd name="connsiteX1289" fmla="*/ 4473023 w 6050173"/>
              <a:gd name="connsiteY1289" fmla="*/ 4630853 h 5775587"/>
              <a:gd name="connsiteX1290" fmla="*/ 4509202 w 6050173"/>
              <a:gd name="connsiteY1290" fmla="*/ 4611646 h 5775587"/>
              <a:gd name="connsiteX1291" fmla="*/ 4527238 w 6050173"/>
              <a:gd name="connsiteY1291" fmla="*/ 4591748 h 5775587"/>
              <a:gd name="connsiteX1292" fmla="*/ 4550541 w 6050173"/>
              <a:gd name="connsiteY1292" fmla="*/ 4578819 h 5775587"/>
              <a:gd name="connsiteX1293" fmla="*/ 4554638 w 6050173"/>
              <a:gd name="connsiteY1293" fmla="*/ 4576106 h 5775587"/>
              <a:gd name="connsiteX1294" fmla="*/ 4577569 w 6050173"/>
              <a:gd name="connsiteY1294" fmla="*/ 4553973 h 5775587"/>
              <a:gd name="connsiteX1295" fmla="*/ 4603692 w 6050173"/>
              <a:gd name="connsiteY1295" fmla="*/ 4531893 h 5775587"/>
              <a:gd name="connsiteX1296" fmla="*/ 4616993 w 6050173"/>
              <a:gd name="connsiteY1296" fmla="*/ 4514549 h 5775587"/>
              <a:gd name="connsiteX1297" fmla="*/ 4633593 w 6050173"/>
              <a:gd name="connsiteY1297" fmla="*/ 4500822 h 5775587"/>
              <a:gd name="connsiteX1298" fmla="*/ 4650724 w 6050173"/>
              <a:gd name="connsiteY1298" fmla="*/ 4480977 h 5775587"/>
              <a:gd name="connsiteX1299" fmla="*/ 4670942 w 6050173"/>
              <a:gd name="connsiteY1299" fmla="*/ 4455652 h 5775587"/>
              <a:gd name="connsiteX1300" fmla="*/ 4705471 w 6050173"/>
              <a:gd name="connsiteY1300" fmla="*/ 4437882 h 5775587"/>
              <a:gd name="connsiteX1301" fmla="*/ 4713718 w 6050173"/>
              <a:gd name="connsiteY1301" fmla="*/ 4435541 h 5775587"/>
              <a:gd name="connsiteX1302" fmla="*/ 4715580 w 6050173"/>
              <a:gd name="connsiteY1302" fmla="*/ 4431976 h 5775587"/>
              <a:gd name="connsiteX1303" fmla="*/ 4713931 w 6050173"/>
              <a:gd name="connsiteY1303" fmla="*/ 4419580 h 5775587"/>
              <a:gd name="connsiteX1304" fmla="*/ 4735638 w 6050173"/>
              <a:gd name="connsiteY1304" fmla="*/ 4393510 h 5775587"/>
              <a:gd name="connsiteX1305" fmla="*/ 4766177 w 6050173"/>
              <a:gd name="connsiteY1305" fmla="*/ 4392020 h 5775587"/>
              <a:gd name="connsiteX1306" fmla="*/ 4794216 w 6050173"/>
              <a:gd name="connsiteY1306" fmla="*/ 4385742 h 5775587"/>
              <a:gd name="connsiteX1307" fmla="*/ 4795971 w 6050173"/>
              <a:gd name="connsiteY1307" fmla="*/ 4366216 h 5775587"/>
              <a:gd name="connsiteX1308" fmla="*/ 4800015 w 6050173"/>
              <a:gd name="connsiteY1308" fmla="*/ 4347861 h 5775587"/>
              <a:gd name="connsiteX1309" fmla="*/ 4824489 w 6050173"/>
              <a:gd name="connsiteY1309" fmla="*/ 4339401 h 5775587"/>
              <a:gd name="connsiteX1310" fmla="*/ 4832736 w 6050173"/>
              <a:gd name="connsiteY1310" fmla="*/ 4314502 h 5775587"/>
              <a:gd name="connsiteX1311" fmla="*/ 4851357 w 6050173"/>
              <a:gd name="connsiteY1311" fmla="*/ 4278376 h 5775587"/>
              <a:gd name="connsiteX1312" fmla="*/ 4875299 w 6050173"/>
              <a:gd name="connsiteY1312" fmla="*/ 4257733 h 5775587"/>
              <a:gd name="connsiteX1313" fmla="*/ 4896900 w 6050173"/>
              <a:gd name="connsiteY1313" fmla="*/ 4234962 h 5775587"/>
              <a:gd name="connsiteX1314" fmla="*/ 4908338 w 6050173"/>
              <a:gd name="connsiteY1314" fmla="*/ 4214797 h 5775587"/>
              <a:gd name="connsiteX1315" fmla="*/ 4909828 w 6050173"/>
              <a:gd name="connsiteY1315" fmla="*/ 4201177 h 5775587"/>
              <a:gd name="connsiteX1316" fmla="*/ 4938984 w 6050173"/>
              <a:gd name="connsiteY1316" fmla="*/ 4182077 h 5775587"/>
              <a:gd name="connsiteX1317" fmla="*/ 4940793 w 6050173"/>
              <a:gd name="connsiteY1317" fmla="*/ 4155954 h 5775587"/>
              <a:gd name="connsiteX1318" fmla="*/ 4951540 w 6050173"/>
              <a:gd name="connsiteY1318" fmla="*/ 4149356 h 5775587"/>
              <a:gd name="connsiteX1319" fmla="*/ 4972822 w 6050173"/>
              <a:gd name="connsiteY1319" fmla="*/ 4113337 h 5775587"/>
              <a:gd name="connsiteX1320" fmla="*/ 4979525 w 6050173"/>
              <a:gd name="connsiteY1320" fmla="*/ 4103388 h 5775587"/>
              <a:gd name="connsiteX1321" fmla="*/ 4991177 w 6050173"/>
              <a:gd name="connsiteY1321" fmla="*/ 4090353 h 5775587"/>
              <a:gd name="connsiteX1322" fmla="*/ 5005595 w 6050173"/>
              <a:gd name="connsiteY1322" fmla="*/ 4081149 h 5775587"/>
              <a:gd name="connsiteX1323" fmla="*/ 5018790 w 6050173"/>
              <a:gd name="connsiteY1323" fmla="*/ 4070082 h 5775587"/>
              <a:gd name="connsiteX1324" fmla="*/ 5025600 w 6050173"/>
              <a:gd name="connsiteY1324" fmla="*/ 4043533 h 5775587"/>
              <a:gd name="connsiteX1325" fmla="*/ 5049170 w 6050173"/>
              <a:gd name="connsiteY1325" fmla="*/ 4006237 h 5775587"/>
              <a:gd name="connsiteX1326" fmla="*/ 5051085 w 6050173"/>
              <a:gd name="connsiteY1326" fmla="*/ 4001715 h 5775587"/>
              <a:gd name="connsiteX1327" fmla="*/ 5069334 w 6050173"/>
              <a:gd name="connsiteY1327" fmla="*/ 3955215 h 5775587"/>
              <a:gd name="connsiteX1328" fmla="*/ 5073005 w 6050173"/>
              <a:gd name="connsiteY1328" fmla="*/ 3949043 h 5775587"/>
              <a:gd name="connsiteX1329" fmla="*/ 5083274 w 6050173"/>
              <a:gd name="connsiteY1329" fmla="*/ 3932869 h 5775587"/>
              <a:gd name="connsiteX1330" fmla="*/ 5090349 w 6050173"/>
              <a:gd name="connsiteY1330" fmla="*/ 3919515 h 5775587"/>
              <a:gd name="connsiteX1331" fmla="*/ 5116153 w 6050173"/>
              <a:gd name="connsiteY1331" fmla="*/ 3873919 h 5775587"/>
              <a:gd name="connsiteX1332" fmla="*/ 5121208 w 6050173"/>
              <a:gd name="connsiteY1332" fmla="*/ 3865459 h 5775587"/>
              <a:gd name="connsiteX1333" fmla="*/ 5132700 w 6050173"/>
              <a:gd name="connsiteY1333" fmla="*/ 3843380 h 5775587"/>
              <a:gd name="connsiteX1334" fmla="*/ 5144990 w 6050173"/>
              <a:gd name="connsiteY1334" fmla="*/ 3821992 h 5775587"/>
              <a:gd name="connsiteX1335" fmla="*/ 5165527 w 6050173"/>
              <a:gd name="connsiteY1335" fmla="*/ 3762031 h 5775587"/>
              <a:gd name="connsiteX1336" fmla="*/ 5165527 w 6050173"/>
              <a:gd name="connsiteY1336" fmla="*/ 3731651 h 5775587"/>
              <a:gd name="connsiteX1337" fmla="*/ 5179306 w 6050173"/>
              <a:gd name="connsiteY1337" fmla="*/ 3704198 h 5775587"/>
              <a:gd name="connsiteX1338" fmla="*/ 5184680 w 6050173"/>
              <a:gd name="connsiteY1338" fmla="*/ 3690578 h 5775587"/>
              <a:gd name="connsiteX1339" fmla="*/ 5194204 w 6050173"/>
              <a:gd name="connsiteY1339" fmla="*/ 3667540 h 5775587"/>
              <a:gd name="connsiteX1340" fmla="*/ 5199524 w 6050173"/>
              <a:gd name="connsiteY1340" fmla="*/ 3648387 h 5775587"/>
              <a:gd name="connsiteX1341" fmla="*/ 5211229 w 6050173"/>
              <a:gd name="connsiteY1341" fmla="*/ 3621147 h 5775587"/>
              <a:gd name="connsiteX1342" fmla="*/ 5216284 w 6050173"/>
              <a:gd name="connsiteY1342" fmla="*/ 3609814 h 5775587"/>
              <a:gd name="connsiteX1343" fmla="*/ 5226233 w 6050173"/>
              <a:gd name="connsiteY1343" fmla="*/ 3586883 h 5775587"/>
              <a:gd name="connsiteX1344" fmla="*/ 5232617 w 6050173"/>
              <a:gd name="connsiteY1344" fmla="*/ 3568049 h 5775587"/>
              <a:gd name="connsiteX1345" fmla="*/ 5243524 w 6050173"/>
              <a:gd name="connsiteY1345" fmla="*/ 3543150 h 5775587"/>
              <a:gd name="connsiteX1346" fmla="*/ 5248100 w 6050173"/>
              <a:gd name="connsiteY1346" fmla="*/ 3531711 h 5775587"/>
              <a:gd name="connsiteX1347" fmla="*/ 5256346 w 6050173"/>
              <a:gd name="connsiteY1347" fmla="*/ 3508567 h 5775587"/>
              <a:gd name="connsiteX1348" fmla="*/ 5280182 w 6050173"/>
              <a:gd name="connsiteY1348" fmla="*/ 3440785 h 5775587"/>
              <a:gd name="connsiteX1349" fmla="*/ 5289652 w 6050173"/>
              <a:gd name="connsiteY1349" fmla="*/ 3410937 h 5775587"/>
              <a:gd name="connsiteX1350" fmla="*/ 5288109 w 6050173"/>
              <a:gd name="connsiteY1350" fmla="*/ 3393167 h 5775587"/>
              <a:gd name="connsiteX1351" fmla="*/ 5295930 w 6050173"/>
              <a:gd name="connsiteY1351" fmla="*/ 3348476 h 5775587"/>
              <a:gd name="connsiteX1352" fmla="*/ 5305932 w 6050173"/>
              <a:gd name="connsiteY1352" fmla="*/ 3312244 h 5775587"/>
              <a:gd name="connsiteX1353" fmla="*/ 5318063 w 6050173"/>
              <a:gd name="connsiteY1353" fmla="*/ 3269042 h 5775587"/>
              <a:gd name="connsiteX1354" fmla="*/ 5322266 w 6050173"/>
              <a:gd name="connsiteY1354" fmla="*/ 3249410 h 5775587"/>
              <a:gd name="connsiteX1355" fmla="*/ 5328756 w 6050173"/>
              <a:gd name="connsiteY1355" fmla="*/ 3233555 h 5775587"/>
              <a:gd name="connsiteX1356" fmla="*/ 5336099 w 6050173"/>
              <a:gd name="connsiteY1356" fmla="*/ 3213444 h 5775587"/>
              <a:gd name="connsiteX1357" fmla="*/ 5343920 w 6050173"/>
              <a:gd name="connsiteY1357" fmla="*/ 3169125 h 5775587"/>
              <a:gd name="connsiteX1358" fmla="*/ 5350943 w 6050173"/>
              <a:gd name="connsiteY1358" fmla="*/ 3142629 h 5775587"/>
              <a:gd name="connsiteX1359" fmla="*/ 5354401 w 6050173"/>
              <a:gd name="connsiteY1359" fmla="*/ 3015046 h 5775587"/>
              <a:gd name="connsiteX1360" fmla="*/ 5362009 w 6050173"/>
              <a:gd name="connsiteY1360" fmla="*/ 2970195 h 5775587"/>
              <a:gd name="connsiteX1361" fmla="*/ 5365521 w 6050173"/>
              <a:gd name="connsiteY1361" fmla="*/ 2947850 h 5775587"/>
              <a:gd name="connsiteX1362" fmla="*/ 5369404 w 6050173"/>
              <a:gd name="connsiteY1362" fmla="*/ 2856073 h 5775587"/>
              <a:gd name="connsiteX1363" fmla="*/ 5376002 w 6050173"/>
              <a:gd name="connsiteY1363" fmla="*/ 2808295 h 5775587"/>
              <a:gd name="connsiteX1364" fmla="*/ 5375151 w 6050173"/>
              <a:gd name="connsiteY1364" fmla="*/ 2749451 h 5775587"/>
              <a:gd name="connsiteX1365" fmla="*/ 5372011 w 6050173"/>
              <a:gd name="connsiteY1365" fmla="*/ 2732001 h 5775587"/>
              <a:gd name="connsiteX1366" fmla="*/ 5365680 w 6050173"/>
              <a:gd name="connsiteY1366" fmla="*/ 2617346 h 5775587"/>
              <a:gd name="connsiteX1367" fmla="*/ 5361265 w 6050173"/>
              <a:gd name="connsiteY1367" fmla="*/ 2592606 h 5775587"/>
              <a:gd name="connsiteX1368" fmla="*/ 5354933 w 6050173"/>
              <a:gd name="connsiteY1368" fmla="*/ 2560418 h 5775587"/>
              <a:gd name="connsiteX1369" fmla="*/ 5352220 w 6050173"/>
              <a:gd name="connsiteY1369" fmla="*/ 2486464 h 5775587"/>
              <a:gd name="connsiteX1370" fmla="*/ 5342909 w 6050173"/>
              <a:gd name="connsiteY1370" fmla="*/ 2442198 h 5775587"/>
              <a:gd name="connsiteX1371" fmla="*/ 5338706 w 6050173"/>
              <a:gd name="connsiteY1371" fmla="*/ 2422460 h 5775587"/>
              <a:gd name="connsiteX1372" fmla="*/ 5336525 w 6050173"/>
              <a:gd name="connsiteY1372" fmla="*/ 2391921 h 5775587"/>
              <a:gd name="connsiteX1373" fmla="*/ 5332588 w 6050173"/>
              <a:gd name="connsiteY1373" fmla="*/ 2374842 h 5775587"/>
              <a:gd name="connsiteX1374" fmla="*/ 5320670 w 6050173"/>
              <a:gd name="connsiteY1374" fmla="*/ 2318605 h 5775587"/>
              <a:gd name="connsiteX1375" fmla="*/ 5321202 w 6050173"/>
              <a:gd name="connsiteY1375" fmla="*/ 2288066 h 5775587"/>
              <a:gd name="connsiteX1376" fmla="*/ 5317903 w 6050173"/>
              <a:gd name="connsiteY1376" fmla="*/ 2276202 h 5775587"/>
              <a:gd name="connsiteX1377" fmla="*/ 5298058 w 6050173"/>
              <a:gd name="connsiteY1377" fmla="*/ 2253590 h 5775587"/>
              <a:gd name="connsiteX1378" fmla="*/ 5269488 w 6050173"/>
              <a:gd name="connsiteY1378" fmla="*/ 2222200 h 5775587"/>
              <a:gd name="connsiteX1379" fmla="*/ 5252515 w 6050173"/>
              <a:gd name="connsiteY1379" fmla="*/ 2194374 h 5775587"/>
              <a:gd name="connsiteX1380" fmla="*/ 5248100 w 6050173"/>
              <a:gd name="connsiteY1380" fmla="*/ 2168783 h 5775587"/>
              <a:gd name="connsiteX1381" fmla="*/ 5275819 w 6050173"/>
              <a:gd name="connsiteY1381" fmla="*/ 2163994 h 5775587"/>
              <a:gd name="connsiteX1382" fmla="*/ 5277095 w 6050173"/>
              <a:gd name="connsiteY1382" fmla="*/ 2171283 h 5775587"/>
              <a:gd name="connsiteX1383" fmla="*/ 5282044 w 6050173"/>
              <a:gd name="connsiteY1383" fmla="*/ 2175221 h 5775587"/>
              <a:gd name="connsiteX1384" fmla="*/ 5283693 w 6050173"/>
              <a:gd name="connsiteY1384" fmla="*/ 2173571 h 5775587"/>
              <a:gd name="connsiteX1385" fmla="*/ 5281884 w 6050173"/>
              <a:gd name="connsiteY1385" fmla="*/ 2166974 h 5775587"/>
              <a:gd name="connsiteX1386" fmla="*/ 5275127 w 6050173"/>
              <a:gd name="connsiteY1386" fmla="*/ 2164580 h 5775587"/>
              <a:gd name="connsiteX1387" fmla="*/ 5261454 w 6050173"/>
              <a:gd name="connsiteY1387" fmla="*/ 2112706 h 5775587"/>
              <a:gd name="connsiteX1388" fmla="*/ 5235437 w 6050173"/>
              <a:gd name="connsiteY1388" fmla="*/ 2075676 h 5775587"/>
              <a:gd name="connsiteX1389" fmla="*/ 5238257 w 6050173"/>
              <a:gd name="connsiteY1389" fmla="*/ 2070036 h 5775587"/>
              <a:gd name="connsiteX1390" fmla="*/ 5238789 w 6050173"/>
              <a:gd name="connsiteY1390" fmla="*/ 2014172 h 5775587"/>
              <a:gd name="connsiteX1391" fmla="*/ 5211814 w 6050173"/>
              <a:gd name="connsiteY1391" fmla="*/ 1980653 h 5775587"/>
              <a:gd name="connsiteX1392" fmla="*/ 5211814 w 6050173"/>
              <a:gd name="connsiteY1392" fmla="*/ 1971821 h 5775587"/>
              <a:gd name="connsiteX1393" fmla="*/ 5199471 w 6050173"/>
              <a:gd name="connsiteY1393" fmla="*/ 1933142 h 5775587"/>
              <a:gd name="connsiteX1394" fmla="*/ 5195002 w 6050173"/>
              <a:gd name="connsiteY1394" fmla="*/ 1924204 h 5775587"/>
              <a:gd name="connsiteX1395" fmla="*/ 5173029 w 6050173"/>
              <a:gd name="connsiteY1395" fmla="*/ 1870840 h 5775587"/>
              <a:gd name="connsiteX1396" fmla="*/ 5169092 w 6050173"/>
              <a:gd name="connsiteY1396" fmla="*/ 1868393 h 5775587"/>
              <a:gd name="connsiteX1397" fmla="*/ 5151906 w 6050173"/>
              <a:gd name="connsiteY1397" fmla="*/ 1870308 h 5775587"/>
              <a:gd name="connsiteX1398" fmla="*/ 5145947 w 6050173"/>
              <a:gd name="connsiteY1398" fmla="*/ 1854932 h 5775587"/>
              <a:gd name="connsiteX1399" fmla="*/ 5130784 w 6050173"/>
              <a:gd name="connsiteY1399" fmla="*/ 1803909 h 5775587"/>
              <a:gd name="connsiteX1400" fmla="*/ 5125039 w 6050173"/>
              <a:gd name="connsiteY1400" fmla="*/ 1796088 h 5775587"/>
              <a:gd name="connsiteX1401" fmla="*/ 5118282 w 6050173"/>
              <a:gd name="connsiteY1401" fmla="*/ 1789119 h 5775587"/>
              <a:gd name="connsiteX1402" fmla="*/ 5102161 w 6050173"/>
              <a:gd name="connsiteY1402" fmla="*/ 1752195 h 5775587"/>
              <a:gd name="connsiteX1403" fmla="*/ 5096787 w 6050173"/>
              <a:gd name="connsiteY1403" fmla="*/ 1730009 h 5775587"/>
              <a:gd name="connsiteX1404" fmla="*/ 5083646 w 6050173"/>
              <a:gd name="connsiteY1404" fmla="*/ 1712133 h 5775587"/>
              <a:gd name="connsiteX1405" fmla="*/ 5056458 w 6050173"/>
              <a:gd name="connsiteY1405" fmla="*/ 1670687 h 5775587"/>
              <a:gd name="connsiteX1406" fmla="*/ 5035283 w 6050173"/>
              <a:gd name="connsiteY1406" fmla="*/ 1632167 h 5775587"/>
              <a:gd name="connsiteX1407" fmla="*/ 5030708 w 6050173"/>
              <a:gd name="connsiteY1407" fmla="*/ 1624027 h 5775587"/>
              <a:gd name="connsiteX1408" fmla="*/ 5013789 w 6050173"/>
              <a:gd name="connsiteY1408" fmla="*/ 1606363 h 5775587"/>
              <a:gd name="connsiteX1409" fmla="*/ 5002403 w 6050173"/>
              <a:gd name="connsiteY1409" fmla="*/ 1582527 h 5775587"/>
              <a:gd name="connsiteX1410" fmla="*/ 4983409 w 6050173"/>
              <a:gd name="connsiteY1410" fmla="*/ 1559596 h 5775587"/>
              <a:gd name="connsiteX1411" fmla="*/ 4953456 w 6050173"/>
              <a:gd name="connsiteY1411" fmla="*/ 1524429 h 5775587"/>
              <a:gd name="connsiteX1412" fmla="*/ 4936217 w 6050173"/>
              <a:gd name="connsiteY1412" fmla="*/ 1488729 h 5775587"/>
              <a:gd name="connsiteX1413" fmla="*/ 4933557 w 6050173"/>
              <a:gd name="connsiteY1413" fmla="*/ 1484579 h 5775587"/>
              <a:gd name="connsiteX1414" fmla="*/ 4918128 w 6050173"/>
              <a:gd name="connsiteY1414" fmla="*/ 1466011 h 5775587"/>
              <a:gd name="connsiteX1415" fmla="*/ 4900890 w 6050173"/>
              <a:gd name="connsiteY1415" fmla="*/ 1448613 h 5775587"/>
              <a:gd name="connsiteX1416" fmla="*/ 4892218 w 6050173"/>
              <a:gd name="connsiteY1416" fmla="*/ 1434461 h 5775587"/>
              <a:gd name="connsiteX1417" fmla="*/ 4892803 w 6050173"/>
              <a:gd name="connsiteY1417" fmla="*/ 1414562 h 5775587"/>
              <a:gd name="connsiteX1418" fmla="*/ 4887163 w 6050173"/>
              <a:gd name="connsiteY1418" fmla="*/ 1393547 h 5775587"/>
              <a:gd name="connsiteX1419" fmla="*/ 4867797 w 6050173"/>
              <a:gd name="connsiteY1419" fmla="*/ 1382533 h 5775587"/>
              <a:gd name="connsiteX1420" fmla="*/ 4847473 w 6050173"/>
              <a:gd name="connsiteY1420" fmla="*/ 1380725 h 5775587"/>
              <a:gd name="connsiteX1421" fmla="*/ 4831033 w 6050173"/>
              <a:gd name="connsiteY1421" fmla="*/ 1370509 h 5775587"/>
              <a:gd name="connsiteX1422" fmla="*/ 4812199 w 6050173"/>
              <a:gd name="connsiteY1422" fmla="*/ 1320444 h 5775587"/>
              <a:gd name="connsiteX1423" fmla="*/ 4810443 w 6050173"/>
              <a:gd name="connsiteY1423" fmla="*/ 1308793 h 5775587"/>
              <a:gd name="connsiteX1424" fmla="*/ 4772615 w 6050173"/>
              <a:gd name="connsiteY1424" fmla="*/ 1291821 h 5775587"/>
              <a:gd name="connsiteX1425" fmla="*/ 4764209 w 6050173"/>
              <a:gd name="connsiteY1425" fmla="*/ 1273891 h 5775587"/>
              <a:gd name="connsiteX1426" fmla="*/ 4762719 w 6050173"/>
              <a:gd name="connsiteY1426" fmla="*/ 1242554 h 5775587"/>
              <a:gd name="connsiteX1427" fmla="*/ 4722497 w 6050173"/>
              <a:gd name="connsiteY1427" fmla="*/ 1238191 h 5775587"/>
              <a:gd name="connsiteX1428" fmla="*/ 4685041 w 6050173"/>
              <a:gd name="connsiteY1428" fmla="*/ 1207226 h 5775587"/>
              <a:gd name="connsiteX1429" fmla="*/ 4670091 w 6050173"/>
              <a:gd name="connsiteY1429" fmla="*/ 1194830 h 5775587"/>
              <a:gd name="connsiteX1430" fmla="*/ 4666792 w 6050173"/>
              <a:gd name="connsiteY1430" fmla="*/ 1169983 h 5775587"/>
              <a:gd name="connsiteX1431" fmla="*/ 4663068 w 6050173"/>
              <a:gd name="connsiteY1431" fmla="*/ 1147797 h 5775587"/>
              <a:gd name="connsiteX1432" fmla="*/ 4628006 w 6050173"/>
              <a:gd name="connsiteY1432" fmla="*/ 1136891 h 5775587"/>
              <a:gd name="connsiteX1433" fmla="*/ 4636466 w 6050173"/>
              <a:gd name="connsiteY1433" fmla="*/ 1121993 h 5775587"/>
              <a:gd name="connsiteX1434" fmla="*/ 4632476 w 6050173"/>
              <a:gd name="connsiteY1434" fmla="*/ 1113747 h 5775587"/>
              <a:gd name="connsiteX1435" fmla="*/ 4625346 w 6050173"/>
              <a:gd name="connsiteY1435" fmla="*/ 1113906 h 5775587"/>
              <a:gd name="connsiteX1436" fmla="*/ 4621728 w 6050173"/>
              <a:gd name="connsiteY1436" fmla="*/ 1117258 h 5775587"/>
              <a:gd name="connsiteX1437" fmla="*/ 4598585 w 6050173"/>
              <a:gd name="connsiteY1437" fmla="*/ 1123643 h 5775587"/>
              <a:gd name="connsiteX1438" fmla="*/ 4603798 w 6050173"/>
              <a:gd name="connsiteY1438" fmla="*/ 1111831 h 5775587"/>
              <a:gd name="connsiteX1439" fmla="*/ 4596084 w 6050173"/>
              <a:gd name="connsiteY1439" fmla="*/ 1097413 h 5775587"/>
              <a:gd name="connsiteX1440" fmla="*/ 4573206 w 6050173"/>
              <a:gd name="connsiteY1440" fmla="*/ 1099328 h 5775587"/>
              <a:gd name="connsiteX1441" fmla="*/ 4555223 w 6050173"/>
              <a:gd name="connsiteY1441" fmla="*/ 1092465 h 5775587"/>
              <a:gd name="connsiteX1442" fmla="*/ 4544582 w 6050173"/>
              <a:gd name="connsiteY1442" fmla="*/ 1081771 h 5775587"/>
              <a:gd name="connsiteX1443" fmla="*/ 4527557 w 6050173"/>
              <a:gd name="connsiteY1443" fmla="*/ 1060809 h 5775587"/>
              <a:gd name="connsiteX1444" fmla="*/ 4524099 w 6050173"/>
              <a:gd name="connsiteY1444" fmla="*/ 1038303 h 5775587"/>
              <a:gd name="connsiteX1445" fmla="*/ 4521705 w 6050173"/>
              <a:gd name="connsiteY1445" fmla="*/ 1025002 h 5775587"/>
              <a:gd name="connsiteX1446" fmla="*/ 4502019 w 6050173"/>
              <a:gd name="connsiteY1446" fmla="*/ 1013883 h 5775587"/>
              <a:gd name="connsiteX1447" fmla="*/ 4486430 w 6050173"/>
              <a:gd name="connsiteY1447" fmla="*/ 998294 h 5775587"/>
              <a:gd name="connsiteX1448" fmla="*/ 4477173 w 6050173"/>
              <a:gd name="connsiteY1448" fmla="*/ 986908 h 5775587"/>
              <a:gd name="connsiteX1449" fmla="*/ 4436685 w 6050173"/>
              <a:gd name="connsiteY1449" fmla="*/ 971798 h 5775587"/>
              <a:gd name="connsiteX1450" fmla="*/ 4385289 w 6050173"/>
              <a:gd name="connsiteY1450" fmla="*/ 956050 h 5775587"/>
              <a:gd name="connsiteX1451" fmla="*/ 4378692 w 6050173"/>
              <a:gd name="connsiteY1451" fmla="*/ 952485 h 5775587"/>
              <a:gd name="connsiteX1452" fmla="*/ 4366455 w 6050173"/>
              <a:gd name="connsiteY1452" fmla="*/ 938014 h 5775587"/>
              <a:gd name="connsiteX1453" fmla="*/ 4391834 w 6050173"/>
              <a:gd name="connsiteY1453" fmla="*/ 936258 h 5775587"/>
              <a:gd name="connsiteX1454" fmla="*/ 4396782 w 6050173"/>
              <a:gd name="connsiteY1454" fmla="*/ 931417 h 5775587"/>
              <a:gd name="connsiteX1455" fmla="*/ 4395452 w 6050173"/>
              <a:gd name="connsiteY1455" fmla="*/ 924553 h 5775587"/>
              <a:gd name="connsiteX1456" fmla="*/ 4384970 w 6050173"/>
              <a:gd name="connsiteY1456" fmla="*/ 918116 h 5775587"/>
              <a:gd name="connsiteX1457" fmla="*/ 4351399 w 6050173"/>
              <a:gd name="connsiteY1457" fmla="*/ 908113 h 5775587"/>
              <a:gd name="connsiteX1458" fmla="*/ 4348951 w 6050173"/>
              <a:gd name="connsiteY1458" fmla="*/ 895344 h 5775587"/>
              <a:gd name="connsiteX1459" fmla="*/ 4328947 w 6050173"/>
              <a:gd name="connsiteY1459" fmla="*/ 890396 h 5775587"/>
              <a:gd name="connsiteX1460" fmla="*/ 4312240 w 6050173"/>
              <a:gd name="connsiteY1460" fmla="*/ 878159 h 5775587"/>
              <a:gd name="connsiteX1461" fmla="*/ 4301280 w 6050173"/>
              <a:gd name="connsiteY1461" fmla="*/ 884171 h 5775587"/>
              <a:gd name="connsiteX1462" fmla="*/ 4269517 w 6050173"/>
              <a:gd name="connsiteY1462" fmla="*/ 878478 h 5775587"/>
              <a:gd name="connsiteX1463" fmla="*/ 4231583 w 6050173"/>
              <a:gd name="connsiteY1463" fmla="*/ 855175 h 5775587"/>
              <a:gd name="connsiteX1464" fmla="*/ 4227273 w 6050173"/>
              <a:gd name="connsiteY1464" fmla="*/ 852887 h 5775587"/>
              <a:gd name="connsiteX1465" fmla="*/ 4200565 w 6050173"/>
              <a:gd name="connsiteY1465" fmla="*/ 841821 h 5775587"/>
              <a:gd name="connsiteX1466" fmla="*/ 4164972 w 6050173"/>
              <a:gd name="connsiteY1466" fmla="*/ 824636 h 5775587"/>
              <a:gd name="connsiteX1467" fmla="*/ 4155022 w 6050173"/>
              <a:gd name="connsiteY1467" fmla="*/ 817347 h 5775587"/>
              <a:gd name="connsiteX1468" fmla="*/ 4148265 w 6050173"/>
              <a:gd name="connsiteY1468" fmla="*/ 806866 h 5775587"/>
              <a:gd name="connsiteX1469" fmla="*/ 4155767 w 6050173"/>
              <a:gd name="connsiteY1469" fmla="*/ 796757 h 5775587"/>
              <a:gd name="connsiteX1470" fmla="*/ 4165663 w 6050173"/>
              <a:gd name="connsiteY1470" fmla="*/ 810058 h 5775587"/>
              <a:gd name="connsiteX1471" fmla="*/ 4186572 w 6050173"/>
              <a:gd name="connsiteY1471" fmla="*/ 809686 h 5775587"/>
              <a:gd name="connsiteX1472" fmla="*/ 4191254 w 6050173"/>
              <a:gd name="connsiteY1472" fmla="*/ 802290 h 5775587"/>
              <a:gd name="connsiteX1473" fmla="*/ 4187264 w 6050173"/>
              <a:gd name="connsiteY1473" fmla="*/ 797023 h 5775587"/>
              <a:gd name="connsiteX1474" fmla="*/ 4154916 w 6050173"/>
              <a:gd name="connsiteY1474" fmla="*/ 797289 h 5775587"/>
              <a:gd name="connsiteX1475" fmla="*/ 4150872 w 6050173"/>
              <a:gd name="connsiteY1475" fmla="*/ 781488 h 5775587"/>
              <a:gd name="connsiteX1476" fmla="*/ 4117886 w 6050173"/>
              <a:gd name="connsiteY1476" fmla="*/ 754087 h 5775587"/>
              <a:gd name="connsiteX1477" fmla="*/ 4087293 w 6050173"/>
              <a:gd name="connsiteY1477" fmla="*/ 748980 h 5775587"/>
              <a:gd name="connsiteX1478" fmla="*/ 4083463 w 6050173"/>
              <a:gd name="connsiteY1478" fmla="*/ 754673 h 5775587"/>
              <a:gd name="connsiteX1479" fmla="*/ 4086762 w 6050173"/>
              <a:gd name="connsiteY1479" fmla="*/ 760685 h 5775587"/>
              <a:gd name="connsiteX1480" fmla="*/ 4108150 w 6050173"/>
              <a:gd name="connsiteY1480" fmla="*/ 767654 h 5775587"/>
              <a:gd name="connsiteX1481" fmla="*/ 4111023 w 6050173"/>
              <a:gd name="connsiteY1481" fmla="*/ 775263 h 5775587"/>
              <a:gd name="connsiteX1482" fmla="*/ 4111927 w 6050173"/>
              <a:gd name="connsiteY1482" fmla="*/ 782818 h 5775587"/>
              <a:gd name="connsiteX1483" fmla="*/ 4100009 w 6050173"/>
              <a:gd name="connsiteY1483" fmla="*/ 790585 h 5775587"/>
              <a:gd name="connsiteX1484" fmla="*/ 4072396 w 6050173"/>
              <a:gd name="connsiteY1484" fmla="*/ 779040 h 5775587"/>
              <a:gd name="connsiteX1485" fmla="*/ 4062980 w 6050173"/>
              <a:gd name="connsiteY1485" fmla="*/ 771698 h 5775587"/>
              <a:gd name="connsiteX1486" fmla="*/ 4016373 w 6050173"/>
              <a:gd name="connsiteY1486" fmla="*/ 744936 h 5775587"/>
              <a:gd name="connsiteX1487" fmla="*/ 4002061 w 6050173"/>
              <a:gd name="connsiteY1487" fmla="*/ 740467 h 5775587"/>
              <a:gd name="connsiteX1488" fmla="*/ 3966042 w 6050173"/>
              <a:gd name="connsiteY1488" fmla="*/ 729560 h 5775587"/>
              <a:gd name="connsiteX1489" fmla="*/ 3941568 w 6050173"/>
              <a:gd name="connsiteY1489" fmla="*/ 724027 h 5775587"/>
              <a:gd name="connsiteX1490" fmla="*/ 3910550 w 6050173"/>
              <a:gd name="connsiteY1490" fmla="*/ 713972 h 5775587"/>
              <a:gd name="connsiteX1491" fmla="*/ 3894429 w 6050173"/>
              <a:gd name="connsiteY1491" fmla="*/ 708279 h 5775587"/>
              <a:gd name="connsiteX1492" fmla="*/ 3870594 w 6050173"/>
              <a:gd name="connsiteY1492" fmla="*/ 690189 h 5775587"/>
              <a:gd name="connsiteX1493" fmla="*/ 3840055 w 6050173"/>
              <a:gd name="connsiteY1493" fmla="*/ 680453 h 5775587"/>
              <a:gd name="connsiteX1494" fmla="*/ 3835373 w 6050173"/>
              <a:gd name="connsiteY1494" fmla="*/ 678538 h 5775587"/>
              <a:gd name="connsiteX1495" fmla="*/ 3794671 w 6050173"/>
              <a:gd name="connsiteY1495" fmla="*/ 667312 h 5775587"/>
              <a:gd name="connsiteX1496" fmla="*/ 3770091 w 6050173"/>
              <a:gd name="connsiteY1496" fmla="*/ 662896 h 5775587"/>
              <a:gd name="connsiteX1497" fmla="*/ 3729337 w 6050173"/>
              <a:gd name="connsiteY1497" fmla="*/ 651510 h 5775587"/>
              <a:gd name="connsiteX1498" fmla="*/ 3704810 w 6050173"/>
              <a:gd name="connsiteY1498" fmla="*/ 646402 h 5775587"/>
              <a:gd name="connsiteX1499" fmla="*/ 3666290 w 6050173"/>
              <a:gd name="connsiteY1499" fmla="*/ 635762 h 5775587"/>
              <a:gd name="connsiteX1500" fmla="*/ 3636868 w 6050173"/>
              <a:gd name="connsiteY1500" fmla="*/ 629218 h 5775587"/>
              <a:gd name="connsiteX1501" fmla="*/ 3600477 w 6050173"/>
              <a:gd name="connsiteY1501" fmla="*/ 619162 h 5775587"/>
              <a:gd name="connsiteX1502" fmla="*/ 3571108 w 6050173"/>
              <a:gd name="connsiteY1502" fmla="*/ 612352 h 5775587"/>
              <a:gd name="connsiteX1503" fmla="*/ 3521948 w 6050173"/>
              <a:gd name="connsiteY1503" fmla="*/ 601605 h 5775587"/>
              <a:gd name="connsiteX1504" fmla="*/ 3486248 w 6050173"/>
              <a:gd name="connsiteY1504" fmla="*/ 601764 h 5775587"/>
              <a:gd name="connsiteX1505" fmla="*/ 3464381 w 6050173"/>
              <a:gd name="connsiteY1505" fmla="*/ 596710 h 5775587"/>
              <a:gd name="connsiteX1506" fmla="*/ 3432990 w 6050173"/>
              <a:gd name="connsiteY1506" fmla="*/ 588091 h 5775587"/>
              <a:gd name="connsiteX1507" fmla="*/ 3399951 w 6050173"/>
              <a:gd name="connsiteY1507" fmla="*/ 585537 h 5775587"/>
              <a:gd name="connsiteX1508" fmla="*/ 3385692 w 6050173"/>
              <a:gd name="connsiteY1508" fmla="*/ 581281 h 5775587"/>
              <a:gd name="connsiteX1509" fmla="*/ 3345629 w 6050173"/>
              <a:gd name="connsiteY1509" fmla="*/ 571012 h 5775587"/>
              <a:gd name="connsiteX1510" fmla="*/ 3307482 w 6050173"/>
              <a:gd name="connsiteY1510" fmla="*/ 572502 h 5775587"/>
              <a:gd name="connsiteX1511" fmla="*/ 3248851 w 6050173"/>
              <a:gd name="connsiteY1511" fmla="*/ 570161 h 5775587"/>
              <a:gd name="connsiteX1512" fmla="*/ 3216450 w 6050173"/>
              <a:gd name="connsiteY1512" fmla="*/ 564521 h 5775587"/>
              <a:gd name="connsiteX1513" fmla="*/ 3204160 w 6050173"/>
              <a:gd name="connsiteY1513" fmla="*/ 561595 h 5775587"/>
              <a:gd name="connsiteX1514" fmla="*/ 3110308 w 6050173"/>
              <a:gd name="connsiteY1514" fmla="*/ 564947 h 5775587"/>
              <a:gd name="connsiteX1515" fmla="*/ 3100359 w 6050173"/>
              <a:gd name="connsiteY1515" fmla="*/ 565745 h 5775587"/>
              <a:gd name="connsiteX1516" fmla="*/ 3019808 w 6050173"/>
              <a:gd name="connsiteY1516" fmla="*/ 555636 h 5775587"/>
              <a:gd name="connsiteX1517" fmla="*/ 2946812 w 6050173"/>
              <a:gd name="connsiteY1517" fmla="*/ 566809 h 5775587"/>
              <a:gd name="connsiteX1518" fmla="*/ 2919093 w 6050173"/>
              <a:gd name="connsiteY1518" fmla="*/ 557765 h 5775587"/>
              <a:gd name="connsiteX1519" fmla="*/ 2838116 w 6050173"/>
              <a:gd name="connsiteY1519" fmla="*/ 568352 h 5775587"/>
              <a:gd name="connsiteX1520" fmla="*/ 2833221 w 6050173"/>
              <a:gd name="connsiteY1520" fmla="*/ 569576 h 5775587"/>
              <a:gd name="connsiteX1521" fmla="*/ 2777463 w 6050173"/>
              <a:gd name="connsiteY1521" fmla="*/ 568405 h 5775587"/>
              <a:gd name="connsiteX1522" fmla="*/ 2743253 w 6050173"/>
              <a:gd name="connsiteY1522" fmla="*/ 576865 h 5775587"/>
              <a:gd name="connsiteX1523" fmla="*/ 2723302 w 6050173"/>
              <a:gd name="connsiteY1523" fmla="*/ 586495 h 5775587"/>
              <a:gd name="connsiteX1524" fmla="*/ 2700424 w 6050173"/>
              <a:gd name="connsiteY1524" fmla="*/ 588144 h 5775587"/>
              <a:gd name="connsiteX1525" fmla="*/ 2625885 w 6050173"/>
              <a:gd name="connsiteY1525" fmla="*/ 601339 h 5775587"/>
              <a:gd name="connsiteX1526" fmla="*/ 2611254 w 6050173"/>
              <a:gd name="connsiteY1526" fmla="*/ 605701 h 5775587"/>
              <a:gd name="connsiteX1527" fmla="*/ 2540067 w 6050173"/>
              <a:gd name="connsiteY1527" fmla="*/ 623791 h 5775587"/>
              <a:gd name="connsiteX1528" fmla="*/ 2490747 w 6050173"/>
              <a:gd name="connsiteY1528" fmla="*/ 634591 h 5775587"/>
              <a:gd name="connsiteX1529" fmla="*/ 2455207 w 6050173"/>
              <a:gd name="connsiteY1529" fmla="*/ 648903 h 5775587"/>
              <a:gd name="connsiteX1530" fmla="*/ 2448290 w 6050173"/>
              <a:gd name="connsiteY1530" fmla="*/ 651457 h 5775587"/>
              <a:gd name="connsiteX1531" fmla="*/ 2436798 w 6050173"/>
              <a:gd name="connsiteY1531" fmla="*/ 656564 h 5775587"/>
              <a:gd name="connsiteX1532" fmla="*/ 2404397 w 6050173"/>
              <a:gd name="connsiteY1532" fmla="*/ 668801 h 5775587"/>
              <a:gd name="connsiteX1533" fmla="*/ 2385616 w 6050173"/>
              <a:gd name="connsiteY1533" fmla="*/ 675346 h 5775587"/>
              <a:gd name="connsiteX1534" fmla="*/ 2351991 w 6050173"/>
              <a:gd name="connsiteY1534" fmla="*/ 684816 h 5775587"/>
              <a:gd name="connsiteX1535" fmla="*/ 2319856 w 6050173"/>
              <a:gd name="connsiteY1535" fmla="*/ 698649 h 5775587"/>
              <a:gd name="connsiteX1536" fmla="*/ 2302777 w 6050173"/>
              <a:gd name="connsiteY1536" fmla="*/ 702160 h 5775587"/>
              <a:gd name="connsiteX1537" fmla="*/ 2267822 w 6050173"/>
              <a:gd name="connsiteY1537" fmla="*/ 715302 h 5775587"/>
              <a:gd name="connsiteX1538" fmla="*/ 2256064 w 6050173"/>
              <a:gd name="connsiteY1538" fmla="*/ 719611 h 5775587"/>
              <a:gd name="connsiteX1539" fmla="*/ 2228345 w 6050173"/>
              <a:gd name="connsiteY1539" fmla="*/ 730678 h 5775587"/>
              <a:gd name="connsiteX1540" fmla="*/ 2211585 w 6050173"/>
              <a:gd name="connsiteY1540" fmla="*/ 736158 h 5775587"/>
              <a:gd name="connsiteX1541" fmla="*/ 2183866 w 6050173"/>
              <a:gd name="connsiteY1541" fmla="*/ 748075 h 5775587"/>
              <a:gd name="connsiteX1542" fmla="*/ 2132418 w 6050173"/>
              <a:gd name="connsiteY1542" fmla="*/ 767814 h 5775587"/>
              <a:gd name="connsiteX1543" fmla="*/ 2126938 w 6050173"/>
              <a:gd name="connsiteY1543" fmla="*/ 772868 h 5775587"/>
              <a:gd name="connsiteX1544" fmla="*/ 2103528 w 6050173"/>
              <a:gd name="connsiteY1544" fmla="*/ 781488 h 5775587"/>
              <a:gd name="connsiteX1545" fmla="*/ 2082832 w 6050173"/>
              <a:gd name="connsiteY1545" fmla="*/ 794629 h 5775587"/>
              <a:gd name="connsiteX1546" fmla="*/ 2080331 w 6050173"/>
              <a:gd name="connsiteY1546" fmla="*/ 795055 h 5775587"/>
              <a:gd name="connsiteX1547" fmla="*/ 2062720 w 6050173"/>
              <a:gd name="connsiteY1547" fmla="*/ 804472 h 5775587"/>
              <a:gd name="connsiteX1548" fmla="*/ 2051920 w 6050173"/>
              <a:gd name="connsiteY1548" fmla="*/ 810111 h 5775587"/>
              <a:gd name="connsiteX1549" fmla="*/ 2038087 w 6050173"/>
              <a:gd name="connsiteY1549" fmla="*/ 816123 h 5775587"/>
              <a:gd name="connsiteX1550" fmla="*/ 1994672 w 6050173"/>
              <a:gd name="connsiteY1550" fmla="*/ 840970 h 5775587"/>
              <a:gd name="connsiteX1551" fmla="*/ 1966208 w 6050173"/>
              <a:gd name="connsiteY1551" fmla="*/ 856452 h 5775587"/>
              <a:gd name="connsiteX1552" fmla="*/ 1944288 w 6050173"/>
              <a:gd name="connsiteY1552" fmla="*/ 868157 h 5775587"/>
              <a:gd name="connsiteX1553" fmla="*/ 1898160 w 6050173"/>
              <a:gd name="connsiteY1553" fmla="*/ 893003 h 5775587"/>
              <a:gd name="connsiteX1554" fmla="*/ 1867994 w 6050173"/>
              <a:gd name="connsiteY1554" fmla="*/ 916573 h 5775587"/>
              <a:gd name="connsiteX1555" fmla="*/ 1829155 w 6050173"/>
              <a:gd name="connsiteY1555" fmla="*/ 950198 h 5775587"/>
              <a:gd name="connsiteX1556" fmla="*/ 1799520 w 6050173"/>
              <a:gd name="connsiteY1556" fmla="*/ 966425 h 5775587"/>
              <a:gd name="connsiteX1557" fmla="*/ 1772014 w 6050173"/>
              <a:gd name="connsiteY1557" fmla="*/ 983450 h 5775587"/>
              <a:gd name="connsiteX1558" fmla="*/ 1743922 w 6050173"/>
              <a:gd name="connsiteY1558" fmla="*/ 1003614 h 5775587"/>
              <a:gd name="connsiteX1559" fmla="*/ 1713542 w 6050173"/>
              <a:gd name="connsiteY1559" fmla="*/ 1025588 h 5775587"/>
              <a:gd name="connsiteX1560" fmla="*/ 1684599 w 6050173"/>
              <a:gd name="connsiteY1560" fmla="*/ 1048412 h 5775587"/>
              <a:gd name="connsiteX1561" fmla="*/ 1653209 w 6050173"/>
              <a:gd name="connsiteY1561" fmla="*/ 1068949 h 5775587"/>
              <a:gd name="connsiteX1562" fmla="*/ 1629586 w 6050173"/>
              <a:gd name="connsiteY1562" fmla="*/ 1092838 h 5775587"/>
              <a:gd name="connsiteX1563" fmla="*/ 1608624 w 6050173"/>
              <a:gd name="connsiteY1563" fmla="*/ 1109065 h 5775587"/>
              <a:gd name="connsiteX1564" fmla="*/ 1536479 w 6050173"/>
              <a:gd name="connsiteY1564" fmla="*/ 1165940 h 5775587"/>
              <a:gd name="connsiteX1565" fmla="*/ 1486042 w 6050173"/>
              <a:gd name="connsiteY1565" fmla="*/ 1210684 h 5775587"/>
              <a:gd name="connsiteX1566" fmla="*/ 1443053 w 6050173"/>
              <a:gd name="connsiteY1566" fmla="*/ 1253407 h 5775587"/>
              <a:gd name="connsiteX1567" fmla="*/ 1384635 w 6050173"/>
              <a:gd name="connsiteY1567" fmla="*/ 1321402 h 5775587"/>
              <a:gd name="connsiteX1568" fmla="*/ 1346541 w 6050173"/>
              <a:gd name="connsiteY1568" fmla="*/ 1399186 h 5775587"/>
              <a:gd name="connsiteX1569" fmla="*/ 1346275 w 6050173"/>
              <a:gd name="connsiteY1569" fmla="*/ 1416903 h 5775587"/>
              <a:gd name="connsiteX1570" fmla="*/ 1360108 w 6050173"/>
              <a:gd name="connsiteY1570" fmla="*/ 1429034 h 5775587"/>
              <a:gd name="connsiteX1571" fmla="*/ 1359416 w 6050173"/>
              <a:gd name="connsiteY1571" fmla="*/ 1428342 h 5775587"/>
              <a:gd name="connsiteX1572" fmla="*/ 1357927 w 6050173"/>
              <a:gd name="connsiteY1572" fmla="*/ 1438185 h 5775587"/>
              <a:gd name="connsiteX1573" fmla="*/ 1337869 w 6050173"/>
              <a:gd name="connsiteY1573" fmla="*/ 1462765 h 5775587"/>
              <a:gd name="connsiteX1574" fmla="*/ 1330207 w 6050173"/>
              <a:gd name="connsiteY1574" fmla="*/ 1474842 h 5775587"/>
              <a:gd name="connsiteX1575" fmla="*/ 1325313 w 6050173"/>
              <a:gd name="connsiteY1575" fmla="*/ 1494049 h 5775587"/>
              <a:gd name="connsiteX1576" fmla="*/ 1314725 w 6050173"/>
              <a:gd name="connsiteY1576" fmla="*/ 1539698 h 5775587"/>
              <a:gd name="connsiteX1577" fmla="*/ 1329090 w 6050173"/>
              <a:gd name="connsiteY1577" fmla="*/ 1567311 h 5775587"/>
              <a:gd name="connsiteX1578" fmla="*/ 1319194 w 6050173"/>
              <a:gd name="connsiteY1578" fmla="*/ 1576888 h 5775587"/>
              <a:gd name="connsiteX1579" fmla="*/ 1300147 w 6050173"/>
              <a:gd name="connsiteY1579" fmla="*/ 1576941 h 5775587"/>
              <a:gd name="connsiteX1580" fmla="*/ 1293550 w 6050173"/>
              <a:gd name="connsiteY1580" fmla="*/ 1618493 h 5775587"/>
              <a:gd name="connsiteX1581" fmla="*/ 1285675 w 6050173"/>
              <a:gd name="connsiteY1581" fmla="*/ 1622643 h 5775587"/>
              <a:gd name="connsiteX1582" fmla="*/ 1243804 w 6050173"/>
              <a:gd name="connsiteY1582" fmla="*/ 1657864 h 5775587"/>
              <a:gd name="connsiteX1583" fmla="*/ 1220128 w 6050173"/>
              <a:gd name="connsiteY1583" fmla="*/ 1676113 h 5775587"/>
              <a:gd name="connsiteX1584" fmla="*/ 1206401 w 6050173"/>
              <a:gd name="connsiteY1584" fmla="*/ 1685052 h 5775587"/>
              <a:gd name="connsiteX1585" fmla="*/ 1169478 w 6050173"/>
              <a:gd name="connsiteY1585" fmla="*/ 1703939 h 5775587"/>
              <a:gd name="connsiteX1586" fmla="*/ 1150165 w 6050173"/>
              <a:gd name="connsiteY1586" fmla="*/ 1720060 h 5775587"/>
              <a:gd name="connsiteX1587" fmla="*/ 1134576 w 6050173"/>
              <a:gd name="connsiteY1587" fmla="*/ 1738841 h 5775587"/>
              <a:gd name="connsiteX1588" fmla="*/ 1127500 w 6050173"/>
              <a:gd name="connsiteY1588" fmla="*/ 1759112 h 5775587"/>
              <a:gd name="connsiteX1589" fmla="*/ 1183311 w 6050173"/>
              <a:gd name="connsiteY1589" fmla="*/ 1770284 h 5775587"/>
              <a:gd name="connsiteX1590" fmla="*/ 1213318 w 6050173"/>
              <a:gd name="connsiteY1590" fmla="*/ 1753259 h 5775587"/>
              <a:gd name="connsiteX1591" fmla="*/ 1246145 w 6050173"/>
              <a:gd name="connsiteY1591" fmla="*/ 1730541 h 5775587"/>
              <a:gd name="connsiteX1592" fmla="*/ 1270459 w 6050173"/>
              <a:gd name="connsiteY1592" fmla="*/ 1705908 h 5775587"/>
              <a:gd name="connsiteX1593" fmla="*/ 1295359 w 6050173"/>
              <a:gd name="connsiteY1593" fmla="*/ 1682604 h 5775587"/>
              <a:gd name="connsiteX1594" fmla="*/ 1311905 w 6050173"/>
              <a:gd name="connsiteY1594" fmla="*/ 1665047 h 5775587"/>
              <a:gd name="connsiteX1595" fmla="*/ 1332974 w 6050173"/>
              <a:gd name="connsiteY1595" fmla="*/ 1638605 h 5775587"/>
              <a:gd name="connsiteX1596" fmla="*/ 1358831 w 6050173"/>
              <a:gd name="connsiteY1596" fmla="*/ 1609981 h 5775587"/>
              <a:gd name="connsiteX1597" fmla="*/ 1398628 w 6050173"/>
              <a:gd name="connsiteY1597" fmla="*/ 1558373 h 5775587"/>
              <a:gd name="connsiteX1598" fmla="*/ 1427464 w 6050173"/>
              <a:gd name="connsiteY1598" fmla="*/ 1517725 h 5775587"/>
              <a:gd name="connsiteX1599" fmla="*/ 1430337 w 6050173"/>
              <a:gd name="connsiteY1599" fmla="*/ 1513841 h 5775587"/>
              <a:gd name="connsiteX1600" fmla="*/ 1449118 w 6050173"/>
              <a:gd name="connsiteY1600" fmla="*/ 1494954 h 5775587"/>
              <a:gd name="connsiteX1601" fmla="*/ 1469389 w 6050173"/>
              <a:gd name="connsiteY1601" fmla="*/ 1474417 h 5775587"/>
              <a:gd name="connsiteX1602" fmla="*/ 1486308 w 6050173"/>
              <a:gd name="connsiteY1602" fmla="*/ 1457232 h 5775587"/>
              <a:gd name="connsiteX1603" fmla="*/ 1527009 w 6050173"/>
              <a:gd name="connsiteY1603" fmla="*/ 1411264 h 5775587"/>
              <a:gd name="connsiteX1604" fmla="*/ 1555952 w 6050173"/>
              <a:gd name="connsiteY1604" fmla="*/ 1376468 h 5775587"/>
              <a:gd name="connsiteX1605" fmla="*/ 1570690 w 6050173"/>
              <a:gd name="connsiteY1605" fmla="*/ 1356730 h 5775587"/>
              <a:gd name="connsiteX1606" fmla="*/ 1588832 w 6050173"/>
              <a:gd name="connsiteY1606" fmla="*/ 1337257 h 5775587"/>
              <a:gd name="connsiteX1607" fmla="*/ 1609316 w 6050173"/>
              <a:gd name="connsiteY1607" fmla="*/ 1320551 h 5775587"/>
              <a:gd name="connsiteX1608" fmla="*/ 1631874 w 6050173"/>
              <a:gd name="connsiteY1608" fmla="*/ 1304749 h 5775587"/>
              <a:gd name="connsiteX1609" fmla="*/ 1661136 w 6050173"/>
              <a:gd name="connsiteY1609" fmla="*/ 1281978 h 5775587"/>
              <a:gd name="connsiteX1610" fmla="*/ 1695506 w 6050173"/>
              <a:gd name="connsiteY1610" fmla="*/ 1258196 h 5775587"/>
              <a:gd name="connsiteX1611" fmla="*/ 1725567 w 6050173"/>
              <a:gd name="connsiteY1611" fmla="*/ 1237393 h 5775587"/>
              <a:gd name="connsiteX1612" fmla="*/ 1738921 w 6050173"/>
              <a:gd name="connsiteY1612" fmla="*/ 1220527 h 5775587"/>
              <a:gd name="connsiteX1613" fmla="*/ 1756052 w 6050173"/>
              <a:gd name="connsiteY1613" fmla="*/ 1203555 h 5775587"/>
              <a:gd name="connsiteX1614" fmla="*/ 1776642 w 6050173"/>
              <a:gd name="connsiteY1614" fmla="*/ 1179773 h 5775587"/>
              <a:gd name="connsiteX1615" fmla="*/ 1802233 w 6050173"/>
              <a:gd name="connsiteY1615" fmla="*/ 1160673 h 5775587"/>
              <a:gd name="connsiteX1616" fmla="*/ 1834156 w 6050173"/>
              <a:gd name="connsiteY1616" fmla="*/ 1136412 h 5775587"/>
              <a:gd name="connsiteX1617" fmla="*/ 1853788 w 6050173"/>
              <a:gd name="connsiteY1617" fmla="*/ 1121514 h 5775587"/>
              <a:gd name="connsiteX1618" fmla="*/ 1873048 w 6050173"/>
              <a:gd name="connsiteY1618" fmla="*/ 1106617 h 5775587"/>
              <a:gd name="connsiteX1619" fmla="*/ 1895128 w 6050173"/>
              <a:gd name="connsiteY1619" fmla="*/ 1094753 h 5775587"/>
              <a:gd name="connsiteX1620" fmla="*/ 1899012 w 6050173"/>
              <a:gd name="connsiteY1620" fmla="*/ 1091827 h 5775587"/>
              <a:gd name="connsiteX1621" fmla="*/ 1917314 w 6050173"/>
              <a:gd name="connsiteY1621" fmla="*/ 1076664 h 5775587"/>
              <a:gd name="connsiteX1622" fmla="*/ 1937797 w 6050173"/>
              <a:gd name="connsiteY1622" fmla="*/ 1063416 h 5775587"/>
              <a:gd name="connsiteX1623" fmla="*/ 1947427 w 6050173"/>
              <a:gd name="connsiteY1623" fmla="*/ 1055488 h 5775587"/>
              <a:gd name="connsiteX1624" fmla="*/ 1972699 w 6050173"/>
              <a:gd name="connsiteY1624" fmla="*/ 1035962 h 5775587"/>
              <a:gd name="connsiteX1625" fmla="*/ 2021381 w 6050173"/>
              <a:gd name="connsiteY1625" fmla="*/ 1015479 h 5775587"/>
              <a:gd name="connsiteX1626" fmla="*/ 2028031 w 6050173"/>
              <a:gd name="connsiteY1626" fmla="*/ 1012287 h 5775587"/>
              <a:gd name="connsiteX1627" fmla="*/ 2049260 w 6050173"/>
              <a:gd name="connsiteY1627" fmla="*/ 999358 h 5775587"/>
              <a:gd name="connsiteX1628" fmla="*/ 2059049 w 6050173"/>
              <a:gd name="connsiteY1628" fmla="*/ 992229 h 5775587"/>
              <a:gd name="connsiteX1629" fmla="*/ 2088790 w 6050173"/>
              <a:gd name="connsiteY1629" fmla="*/ 970734 h 5775587"/>
              <a:gd name="connsiteX1630" fmla="*/ 2107997 w 6050173"/>
              <a:gd name="connsiteY1630" fmla="*/ 959295 h 5775587"/>
              <a:gd name="connsiteX1631" fmla="*/ 2129172 w 6050173"/>
              <a:gd name="connsiteY1631" fmla="*/ 947059 h 5775587"/>
              <a:gd name="connsiteX1632" fmla="*/ 2149390 w 6050173"/>
              <a:gd name="connsiteY1632" fmla="*/ 937109 h 5775587"/>
              <a:gd name="connsiteX1633" fmla="*/ 2170565 w 6050173"/>
              <a:gd name="connsiteY1633" fmla="*/ 924340 h 5775587"/>
              <a:gd name="connsiteX1634" fmla="*/ 2180355 w 6050173"/>
              <a:gd name="connsiteY1634" fmla="*/ 921733 h 5775587"/>
              <a:gd name="connsiteX1635" fmla="*/ 2192113 w 6050173"/>
              <a:gd name="connsiteY1635" fmla="*/ 917317 h 5775587"/>
              <a:gd name="connsiteX1636" fmla="*/ 2221801 w 6050173"/>
              <a:gd name="connsiteY1636" fmla="*/ 903804 h 5775587"/>
              <a:gd name="connsiteX1637" fmla="*/ 2261597 w 6050173"/>
              <a:gd name="connsiteY1637" fmla="*/ 888321 h 5775587"/>
              <a:gd name="connsiteX1638" fmla="*/ 2268248 w 6050173"/>
              <a:gd name="connsiteY1638" fmla="*/ 884757 h 5775587"/>
              <a:gd name="connsiteX1639" fmla="*/ 2286177 w 6050173"/>
              <a:gd name="connsiteY1639" fmla="*/ 876244 h 5775587"/>
              <a:gd name="connsiteX1640" fmla="*/ 2355821 w 6050173"/>
              <a:gd name="connsiteY1640" fmla="*/ 854537 h 5775587"/>
              <a:gd name="connsiteX1641" fmla="*/ 2360237 w 6050173"/>
              <a:gd name="connsiteY1641" fmla="*/ 852249 h 5775587"/>
              <a:gd name="connsiteX1642" fmla="*/ 2390830 w 6050173"/>
              <a:gd name="connsiteY1642" fmla="*/ 841502 h 5775587"/>
              <a:gd name="connsiteX1643" fmla="*/ 2409930 w 6050173"/>
              <a:gd name="connsiteY1643" fmla="*/ 836128 h 5775587"/>
              <a:gd name="connsiteX1644" fmla="*/ 2438181 w 6050173"/>
              <a:gd name="connsiteY1644" fmla="*/ 826498 h 5775587"/>
              <a:gd name="connsiteX1645" fmla="*/ 2469359 w 6050173"/>
              <a:gd name="connsiteY1645" fmla="*/ 816921 h 5775587"/>
              <a:gd name="connsiteX1646" fmla="*/ 2488619 w 6050173"/>
              <a:gd name="connsiteY1646" fmla="*/ 811548 h 5775587"/>
              <a:gd name="connsiteX1647" fmla="*/ 2531661 w 6050173"/>
              <a:gd name="connsiteY1647" fmla="*/ 799204 h 5775587"/>
              <a:gd name="connsiteX1648" fmla="*/ 2543845 w 6050173"/>
              <a:gd name="connsiteY1648" fmla="*/ 796278 h 5775587"/>
              <a:gd name="connsiteX1649" fmla="*/ 2571777 w 6050173"/>
              <a:gd name="connsiteY1649" fmla="*/ 793778 h 5775587"/>
              <a:gd name="connsiteX1650" fmla="*/ 2593590 w 6050173"/>
              <a:gd name="connsiteY1650" fmla="*/ 788244 h 5775587"/>
              <a:gd name="connsiteX1651" fmla="*/ 2624768 w 6050173"/>
              <a:gd name="connsiteY1651" fmla="*/ 779519 h 5775587"/>
              <a:gd name="connsiteX1652" fmla="*/ 2686697 w 6050173"/>
              <a:gd name="connsiteY1652" fmla="*/ 767495 h 5775587"/>
              <a:gd name="connsiteX1653" fmla="*/ 2706649 w 6050173"/>
              <a:gd name="connsiteY1653" fmla="*/ 764356 h 5775587"/>
              <a:gd name="connsiteX1654" fmla="*/ 2739742 w 6050173"/>
              <a:gd name="connsiteY1654" fmla="*/ 762494 h 5775587"/>
              <a:gd name="connsiteX1655" fmla="*/ 2781454 w 6050173"/>
              <a:gd name="connsiteY1655" fmla="*/ 753396 h 5775587"/>
              <a:gd name="connsiteX1656" fmla="*/ 2793744 w 6050173"/>
              <a:gd name="connsiteY1656" fmla="*/ 751055 h 5775587"/>
              <a:gd name="connsiteX1657" fmla="*/ 2938938 w 6050173"/>
              <a:gd name="connsiteY1657" fmla="*/ 745202 h 5775587"/>
              <a:gd name="connsiteX1658" fmla="*/ 3237253 w 6050173"/>
              <a:gd name="connsiteY1658" fmla="*/ 748607 h 5775587"/>
              <a:gd name="connsiteX1659" fmla="*/ 3306897 w 6050173"/>
              <a:gd name="connsiteY1659" fmla="*/ 759461 h 5775587"/>
              <a:gd name="connsiteX1660" fmla="*/ 3324401 w 6050173"/>
              <a:gd name="connsiteY1660" fmla="*/ 762015 h 5775587"/>
              <a:gd name="connsiteX1661" fmla="*/ 3362602 w 6050173"/>
              <a:gd name="connsiteY1661" fmla="*/ 764090 h 5775587"/>
              <a:gd name="connsiteX1662" fmla="*/ 3401866 w 6050173"/>
              <a:gd name="connsiteY1662" fmla="*/ 772549 h 5775587"/>
              <a:gd name="connsiteX1663" fmla="*/ 3426553 w 6050173"/>
              <a:gd name="connsiteY1663" fmla="*/ 777816 h 5775587"/>
              <a:gd name="connsiteX1664" fmla="*/ 3459592 w 6050173"/>
              <a:gd name="connsiteY1664" fmla="*/ 780423 h 5775587"/>
              <a:gd name="connsiteX1665" fmla="*/ 3474330 w 6050173"/>
              <a:gd name="connsiteY1665" fmla="*/ 783350 h 5775587"/>
              <a:gd name="connsiteX1666" fmla="*/ 3520351 w 6050173"/>
              <a:gd name="connsiteY1666" fmla="*/ 795108 h 5775587"/>
              <a:gd name="connsiteX1667" fmla="*/ 3539930 w 6050173"/>
              <a:gd name="connsiteY1667" fmla="*/ 799098 h 5775587"/>
              <a:gd name="connsiteX1668" fmla="*/ 3585899 w 6050173"/>
              <a:gd name="connsiteY1668" fmla="*/ 811441 h 5775587"/>
              <a:gd name="connsiteX1669" fmla="*/ 3607500 w 6050173"/>
              <a:gd name="connsiteY1669" fmla="*/ 817560 h 5775587"/>
              <a:gd name="connsiteX1670" fmla="*/ 3636336 w 6050173"/>
              <a:gd name="connsiteY1670" fmla="*/ 826285 h 5775587"/>
              <a:gd name="connsiteX1671" fmla="*/ 3671664 w 6050173"/>
              <a:gd name="connsiteY1671" fmla="*/ 838309 h 5775587"/>
              <a:gd name="connsiteX1672" fmla="*/ 3708534 w 6050173"/>
              <a:gd name="connsiteY1672" fmla="*/ 846875 h 5775587"/>
              <a:gd name="connsiteX1673" fmla="*/ 3712791 w 6050173"/>
              <a:gd name="connsiteY1673" fmla="*/ 849535 h 5775587"/>
              <a:gd name="connsiteX1674" fmla="*/ 3731199 w 6050173"/>
              <a:gd name="connsiteY1674" fmla="*/ 856824 h 5775587"/>
              <a:gd name="connsiteX1675" fmla="*/ 3803131 w 6050173"/>
              <a:gd name="connsiteY1675" fmla="*/ 879543 h 5775587"/>
              <a:gd name="connsiteX1676" fmla="*/ 3807228 w 6050173"/>
              <a:gd name="connsiteY1676" fmla="*/ 882309 h 5775587"/>
              <a:gd name="connsiteX1677" fmla="*/ 3827498 w 6050173"/>
              <a:gd name="connsiteY1677" fmla="*/ 891514 h 5775587"/>
              <a:gd name="connsiteX1678" fmla="*/ 3841544 w 6050173"/>
              <a:gd name="connsiteY1678" fmla="*/ 896302 h 5775587"/>
              <a:gd name="connsiteX1679" fmla="*/ 3867135 w 6050173"/>
              <a:gd name="connsiteY1679" fmla="*/ 906623 h 5775587"/>
              <a:gd name="connsiteX1680" fmla="*/ 3881181 w 6050173"/>
              <a:gd name="connsiteY1680" fmla="*/ 911997 h 5775587"/>
              <a:gd name="connsiteX1681" fmla="*/ 3908688 w 6050173"/>
              <a:gd name="connsiteY1681" fmla="*/ 923861 h 5775587"/>
              <a:gd name="connsiteX1682" fmla="*/ 3915764 w 6050173"/>
              <a:gd name="connsiteY1682" fmla="*/ 926202 h 5775587"/>
              <a:gd name="connsiteX1683" fmla="*/ 3943909 w 6050173"/>
              <a:gd name="connsiteY1683" fmla="*/ 940408 h 5775587"/>
              <a:gd name="connsiteX1684" fmla="*/ 3951517 w 6050173"/>
              <a:gd name="connsiteY1684" fmla="*/ 946314 h 5775587"/>
              <a:gd name="connsiteX1685" fmla="*/ 3963967 w 6050173"/>
              <a:gd name="connsiteY1685" fmla="*/ 953709 h 5775587"/>
              <a:gd name="connsiteX1686" fmla="*/ 3977693 w 6050173"/>
              <a:gd name="connsiteY1686" fmla="*/ 959774 h 5775587"/>
              <a:gd name="connsiteX1687" fmla="*/ 3997272 w 6050173"/>
              <a:gd name="connsiteY1687" fmla="*/ 970255 h 5775587"/>
              <a:gd name="connsiteX1688" fmla="*/ 4008232 w 6050173"/>
              <a:gd name="connsiteY1688" fmla="*/ 976268 h 5775587"/>
              <a:gd name="connsiteX1689" fmla="*/ 4032174 w 6050173"/>
              <a:gd name="connsiteY1689" fmla="*/ 989409 h 5775587"/>
              <a:gd name="connsiteX1690" fmla="*/ 4056116 w 6050173"/>
              <a:gd name="connsiteY1690" fmla="*/ 1002497 h 5775587"/>
              <a:gd name="connsiteX1691" fmla="*/ 4060691 w 6050173"/>
              <a:gd name="connsiteY1691" fmla="*/ 1004466 h 5775587"/>
              <a:gd name="connsiteX1692" fmla="*/ 4101233 w 6050173"/>
              <a:gd name="connsiteY1692" fmla="*/ 1032611 h 5775587"/>
              <a:gd name="connsiteX1693" fmla="*/ 4148744 w 6050173"/>
              <a:gd name="connsiteY1693" fmla="*/ 1063895 h 5775587"/>
              <a:gd name="connsiteX1694" fmla="*/ 4168004 w 6050173"/>
              <a:gd name="connsiteY1694" fmla="*/ 1078366 h 5775587"/>
              <a:gd name="connsiteX1695" fmla="*/ 4191361 w 6050173"/>
              <a:gd name="connsiteY1695" fmla="*/ 1093104 h 5775587"/>
              <a:gd name="connsiteX1696" fmla="*/ 4214451 w 6050173"/>
              <a:gd name="connsiteY1696" fmla="*/ 1110448 h 5775587"/>
              <a:gd name="connsiteX1697" fmla="*/ 4267230 w 6050173"/>
              <a:gd name="connsiteY1697" fmla="*/ 1148010 h 5775587"/>
              <a:gd name="connsiteX1698" fmla="*/ 4294683 w 6050173"/>
              <a:gd name="connsiteY1698" fmla="*/ 1172963 h 5775587"/>
              <a:gd name="connsiteX1699" fmla="*/ 4309740 w 6050173"/>
              <a:gd name="connsiteY1699" fmla="*/ 1189190 h 5775587"/>
              <a:gd name="connsiteX1700" fmla="*/ 4328574 w 6050173"/>
              <a:gd name="connsiteY1700" fmla="*/ 1205364 h 5775587"/>
              <a:gd name="connsiteX1701" fmla="*/ 4349217 w 6050173"/>
              <a:gd name="connsiteY1701" fmla="*/ 1219676 h 5775587"/>
              <a:gd name="connsiteX1702" fmla="*/ 4368424 w 6050173"/>
              <a:gd name="connsiteY1702" fmla="*/ 1234147 h 5775587"/>
              <a:gd name="connsiteX1703" fmla="*/ 4390078 w 6050173"/>
              <a:gd name="connsiteY1703" fmla="*/ 1246171 h 5775587"/>
              <a:gd name="connsiteX1704" fmla="*/ 4418968 w 6050173"/>
              <a:gd name="connsiteY1704" fmla="*/ 1269422 h 5775587"/>
              <a:gd name="connsiteX1705" fmla="*/ 4466639 w 6050173"/>
              <a:gd name="connsiteY1705" fmla="*/ 1312943 h 5775587"/>
              <a:gd name="connsiteX1706" fmla="*/ 4481961 w 6050173"/>
              <a:gd name="connsiteY1706" fmla="*/ 1332202 h 5775587"/>
              <a:gd name="connsiteX1707" fmla="*/ 4498508 w 6050173"/>
              <a:gd name="connsiteY1707" fmla="*/ 1349600 h 5775587"/>
              <a:gd name="connsiteX1708" fmla="*/ 4524152 w 6050173"/>
              <a:gd name="connsiteY1708" fmla="*/ 1370988 h 5775587"/>
              <a:gd name="connsiteX1709" fmla="*/ 4542401 w 6050173"/>
              <a:gd name="connsiteY1709" fmla="*/ 1393547 h 5775587"/>
              <a:gd name="connsiteX1710" fmla="*/ 4562512 w 6050173"/>
              <a:gd name="connsiteY1710" fmla="*/ 1415041 h 5775587"/>
              <a:gd name="connsiteX1711" fmla="*/ 4586081 w 6050173"/>
              <a:gd name="connsiteY1711" fmla="*/ 1437280 h 5775587"/>
              <a:gd name="connsiteX1712" fmla="*/ 4609491 w 6050173"/>
              <a:gd name="connsiteY1712" fmla="*/ 1462286 h 5775587"/>
              <a:gd name="connsiteX1713" fmla="*/ 4633273 w 6050173"/>
              <a:gd name="connsiteY1713" fmla="*/ 1483142 h 5775587"/>
              <a:gd name="connsiteX1714" fmla="*/ 4650405 w 6050173"/>
              <a:gd name="connsiteY1714" fmla="*/ 1502828 h 5775587"/>
              <a:gd name="connsiteX1715" fmla="*/ 4666686 w 6050173"/>
              <a:gd name="connsiteY1715" fmla="*/ 1521768 h 5775587"/>
              <a:gd name="connsiteX1716" fmla="*/ 4682487 w 6050173"/>
              <a:gd name="connsiteY1716" fmla="*/ 1541348 h 5775587"/>
              <a:gd name="connsiteX1717" fmla="*/ 4715261 w 6050173"/>
              <a:gd name="connsiteY1717" fmla="*/ 1575505 h 5775587"/>
              <a:gd name="connsiteX1718" fmla="*/ 4736862 w 6050173"/>
              <a:gd name="connsiteY1718" fmla="*/ 1602373 h 5775587"/>
              <a:gd name="connsiteX1719" fmla="*/ 4750535 w 6050173"/>
              <a:gd name="connsiteY1719" fmla="*/ 1606469 h 5775587"/>
              <a:gd name="connsiteX1720" fmla="*/ 4752717 w 6050173"/>
              <a:gd name="connsiteY1720" fmla="*/ 1628177 h 5775587"/>
              <a:gd name="connsiteX1721" fmla="*/ 4771072 w 6050173"/>
              <a:gd name="connsiteY1721" fmla="*/ 1652597 h 5775587"/>
              <a:gd name="connsiteX1722" fmla="*/ 4780542 w 6050173"/>
              <a:gd name="connsiteY1722" fmla="*/ 1653342 h 5775587"/>
              <a:gd name="connsiteX1723" fmla="*/ 4795705 w 6050173"/>
              <a:gd name="connsiteY1723" fmla="*/ 1684147 h 5775587"/>
              <a:gd name="connsiteX1724" fmla="*/ 4782777 w 6050173"/>
              <a:gd name="connsiteY1724" fmla="*/ 1701279 h 5775587"/>
              <a:gd name="connsiteX1725" fmla="*/ 4781074 w 6050173"/>
              <a:gd name="connsiteY1725" fmla="*/ 1714739 h 5775587"/>
              <a:gd name="connsiteX1726" fmla="*/ 4794322 w 6050173"/>
              <a:gd name="connsiteY1726" fmla="*/ 1718198 h 5775587"/>
              <a:gd name="connsiteX1727" fmla="*/ 4804910 w 6050173"/>
              <a:gd name="connsiteY1727" fmla="*/ 1711867 h 5775587"/>
              <a:gd name="connsiteX1728" fmla="*/ 4809432 w 6050173"/>
              <a:gd name="connsiteY1728" fmla="*/ 1690957 h 5775587"/>
              <a:gd name="connsiteX1729" fmla="*/ 4795120 w 6050173"/>
              <a:gd name="connsiteY1729" fmla="*/ 1684786 h 5775587"/>
              <a:gd name="connsiteX1730" fmla="*/ 4792247 w 6050173"/>
              <a:gd name="connsiteY1730" fmla="*/ 1653236 h 5775587"/>
              <a:gd name="connsiteX1731" fmla="*/ 4780010 w 6050173"/>
              <a:gd name="connsiteY1731" fmla="*/ 1653981 h 5775587"/>
              <a:gd name="connsiteX1732" fmla="*/ 4767614 w 6050173"/>
              <a:gd name="connsiteY1732" fmla="*/ 1622058 h 5775587"/>
              <a:gd name="connsiteX1733" fmla="*/ 4762825 w 6050173"/>
              <a:gd name="connsiteY1733" fmla="*/ 1613599 h 5775587"/>
              <a:gd name="connsiteX1734" fmla="*/ 4749950 w 6050173"/>
              <a:gd name="connsiteY1734" fmla="*/ 1607161 h 5775587"/>
              <a:gd name="connsiteX1735" fmla="*/ 4733829 w 6050173"/>
              <a:gd name="connsiteY1735" fmla="*/ 1573962 h 5775587"/>
              <a:gd name="connsiteX1736" fmla="*/ 4728030 w 6050173"/>
              <a:gd name="connsiteY1736" fmla="*/ 1565715 h 5775587"/>
              <a:gd name="connsiteX1737" fmla="*/ 4717549 w 6050173"/>
              <a:gd name="connsiteY1737" fmla="*/ 1538528 h 5775587"/>
              <a:gd name="connsiteX1738" fmla="*/ 4711430 w 6050173"/>
              <a:gd name="connsiteY1738" fmla="*/ 1513682 h 5775587"/>
              <a:gd name="connsiteX1739" fmla="*/ 4694990 w 6050173"/>
              <a:gd name="connsiteY1739" fmla="*/ 1509531 h 5775587"/>
              <a:gd name="connsiteX1740" fmla="*/ 4687116 w 6050173"/>
              <a:gd name="connsiteY1740" fmla="*/ 1504318 h 5775587"/>
              <a:gd name="connsiteX1741" fmla="*/ 4672272 w 6050173"/>
              <a:gd name="connsiteY1741" fmla="*/ 1491655 h 5775587"/>
              <a:gd name="connsiteX1742" fmla="*/ 4659344 w 6050173"/>
              <a:gd name="connsiteY1742" fmla="*/ 1477396 h 5775587"/>
              <a:gd name="connsiteX1743" fmla="*/ 4654875 w 6050173"/>
              <a:gd name="connsiteY1743" fmla="*/ 1471863 h 5775587"/>
              <a:gd name="connsiteX1744" fmla="*/ 4643223 w 6050173"/>
              <a:gd name="connsiteY1744" fmla="*/ 1450049 h 5775587"/>
              <a:gd name="connsiteX1745" fmla="*/ 4627953 w 6050173"/>
              <a:gd name="connsiteY1745" fmla="*/ 1427970 h 5775587"/>
              <a:gd name="connsiteX1746" fmla="*/ 4604916 w 6050173"/>
              <a:gd name="connsiteY1746" fmla="*/ 1386471 h 5775587"/>
              <a:gd name="connsiteX1747" fmla="*/ 4587092 w 6050173"/>
              <a:gd name="connsiteY1747" fmla="*/ 1356517 h 5775587"/>
              <a:gd name="connsiteX1748" fmla="*/ 4567992 w 6050173"/>
              <a:gd name="connsiteY1748" fmla="*/ 1337683 h 5775587"/>
              <a:gd name="connsiteX1749" fmla="*/ 4536442 w 6050173"/>
              <a:gd name="connsiteY1749" fmla="*/ 1309857 h 5775587"/>
              <a:gd name="connsiteX1750" fmla="*/ 4519310 w 6050173"/>
              <a:gd name="connsiteY1750" fmla="*/ 1292193 h 5775587"/>
              <a:gd name="connsiteX1751" fmla="*/ 4481376 w 6050173"/>
              <a:gd name="connsiteY1751" fmla="*/ 1263729 h 5775587"/>
              <a:gd name="connsiteX1752" fmla="*/ 4447645 w 6050173"/>
              <a:gd name="connsiteY1752" fmla="*/ 1228614 h 5775587"/>
              <a:gd name="connsiteX1753" fmla="*/ 4411147 w 6050173"/>
              <a:gd name="connsiteY1753" fmla="*/ 1196053 h 5775587"/>
              <a:gd name="connsiteX1754" fmla="*/ 4375447 w 6050173"/>
              <a:gd name="connsiteY1754" fmla="*/ 1178124 h 5775587"/>
              <a:gd name="connsiteX1755" fmla="*/ 4352569 w 6050173"/>
              <a:gd name="connsiteY1755" fmla="*/ 1159236 h 5775587"/>
              <a:gd name="connsiteX1756" fmla="*/ 4332245 w 6050173"/>
              <a:gd name="connsiteY1756" fmla="*/ 1131198 h 5775587"/>
              <a:gd name="connsiteX1757" fmla="*/ 4313571 w 6050173"/>
              <a:gd name="connsiteY1757" fmla="*/ 1118482 h 5775587"/>
              <a:gd name="connsiteX1758" fmla="*/ 4296598 w 6050173"/>
              <a:gd name="connsiteY1758" fmla="*/ 1113108 h 5775587"/>
              <a:gd name="connsiteX1759" fmla="*/ 4288405 w 6050173"/>
              <a:gd name="connsiteY1759" fmla="*/ 1108107 h 5775587"/>
              <a:gd name="connsiteX1760" fmla="*/ 4270103 w 6050173"/>
              <a:gd name="connsiteY1760" fmla="*/ 1085017 h 5775587"/>
              <a:gd name="connsiteX1761" fmla="*/ 4248874 w 6050173"/>
              <a:gd name="connsiteY1761" fmla="*/ 1065544 h 5775587"/>
              <a:gd name="connsiteX1762" fmla="*/ 4240362 w 6050173"/>
              <a:gd name="connsiteY1762" fmla="*/ 1060756 h 5775587"/>
              <a:gd name="connsiteX1763" fmla="*/ 4226422 w 6050173"/>
              <a:gd name="connsiteY1763" fmla="*/ 1041921 h 5775587"/>
              <a:gd name="connsiteX1764" fmla="*/ 4240362 w 6050173"/>
              <a:gd name="connsiteY1764" fmla="*/ 1038250 h 5775587"/>
              <a:gd name="connsiteX1765" fmla="*/ 4257600 w 6050173"/>
              <a:gd name="connsiteY1765" fmla="*/ 1048731 h 5775587"/>
              <a:gd name="connsiteX1766" fmla="*/ 4300961 w 6050173"/>
              <a:gd name="connsiteY1766" fmla="*/ 1067566 h 5775587"/>
              <a:gd name="connsiteX1767" fmla="*/ 4332564 w 6050173"/>
              <a:gd name="connsiteY1767" fmla="*/ 1086879 h 5775587"/>
              <a:gd name="connsiteX1768" fmla="*/ 4339055 w 6050173"/>
              <a:gd name="connsiteY1768" fmla="*/ 1113960 h 5775587"/>
              <a:gd name="connsiteX1769" fmla="*/ 4401038 w 6050173"/>
              <a:gd name="connsiteY1769" fmla="*/ 1143594 h 5775587"/>
              <a:gd name="connsiteX1770" fmla="*/ 4446847 w 6050173"/>
              <a:gd name="connsiteY1770" fmla="*/ 1196958 h 5775587"/>
              <a:gd name="connsiteX1771" fmla="*/ 4488346 w 6050173"/>
              <a:gd name="connsiteY1771" fmla="*/ 1228667 h 5775587"/>
              <a:gd name="connsiteX1772" fmla="*/ 4503083 w 6050173"/>
              <a:gd name="connsiteY1772" fmla="*/ 1250853 h 5775587"/>
              <a:gd name="connsiteX1773" fmla="*/ 4548679 w 6050173"/>
              <a:gd name="connsiteY1773" fmla="*/ 1290331 h 5775587"/>
              <a:gd name="connsiteX1774" fmla="*/ 4602575 w 6050173"/>
              <a:gd name="connsiteY1774" fmla="*/ 1341088 h 5775587"/>
              <a:gd name="connsiteX1775" fmla="*/ 4641574 w 6050173"/>
              <a:gd name="connsiteY1775" fmla="*/ 1389929 h 5775587"/>
              <a:gd name="connsiteX1776" fmla="*/ 4660088 w 6050173"/>
              <a:gd name="connsiteY1776" fmla="*/ 1412647 h 5775587"/>
              <a:gd name="connsiteX1777" fmla="*/ 4698555 w 6050173"/>
              <a:gd name="connsiteY1777" fmla="*/ 1457072 h 5775587"/>
              <a:gd name="connsiteX1778" fmla="*/ 4719996 w 6050173"/>
              <a:gd name="connsiteY1778" fmla="*/ 1488037 h 5775587"/>
              <a:gd name="connsiteX1779" fmla="*/ 4741810 w 6050173"/>
              <a:gd name="connsiteY1779" fmla="*/ 1517885 h 5775587"/>
              <a:gd name="connsiteX1780" fmla="*/ 4763677 w 6050173"/>
              <a:gd name="connsiteY1780" fmla="*/ 1547679 h 5775587"/>
              <a:gd name="connsiteX1781" fmla="*/ 4783575 w 6050173"/>
              <a:gd name="connsiteY1781" fmla="*/ 1585081 h 5775587"/>
              <a:gd name="connsiteX1782" fmla="*/ 4801398 w 6050173"/>
              <a:gd name="connsiteY1782" fmla="*/ 1611311 h 5775587"/>
              <a:gd name="connsiteX1783" fmla="*/ 4802728 w 6050173"/>
              <a:gd name="connsiteY1783" fmla="*/ 1613439 h 5775587"/>
              <a:gd name="connsiteX1784" fmla="*/ 4817360 w 6050173"/>
              <a:gd name="connsiteY1784" fmla="*/ 1636317 h 5775587"/>
              <a:gd name="connsiteX1785" fmla="*/ 4831352 w 6050173"/>
              <a:gd name="connsiteY1785" fmla="*/ 1662333 h 5775587"/>
              <a:gd name="connsiteX1786" fmla="*/ 4835289 w 6050173"/>
              <a:gd name="connsiteY1786" fmla="*/ 1668612 h 5775587"/>
              <a:gd name="connsiteX1787" fmla="*/ 4858805 w 6050173"/>
              <a:gd name="connsiteY1787" fmla="*/ 1709738 h 5775587"/>
              <a:gd name="connsiteX1788" fmla="*/ 4879289 w 6050173"/>
              <a:gd name="connsiteY1788" fmla="*/ 1758207 h 5775587"/>
              <a:gd name="connsiteX1789" fmla="*/ 4881896 w 6050173"/>
              <a:gd name="connsiteY1789" fmla="*/ 1762357 h 5775587"/>
              <a:gd name="connsiteX1790" fmla="*/ 4892803 w 6050173"/>
              <a:gd name="connsiteY1790" fmla="*/ 1784011 h 5775587"/>
              <a:gd name="connsiteX1791" fmla="*/ 4905146 w 6050173"/>
              <a:gd name="connsiteY1791" fmla="*/ 1802207 h 5775587"/>
              <a:gd name="connsiteX1792" fmla="*/ 4912435 w 6050173"/>
              <a:gd name="connsiteY1792" fmla="*/ 1826255 h 5775587"/>
              <a:gd name="connsiteX1793" fmla="*/ 4914404 w 6050173"/>
              <a:gd name="connsiteY1793" fmla="*/ 1827798 h 5775587"/>
              <a:gd name="connsiteX1794" fmla="*/ 4923395 w 6050173"/>
              <a:gd name="connsiteY1794" fmla="*/ 1844877 h 5775587"/>
              <a:gd name="connsiteX1795" fmla="*/ 4929354 w 6050173"/>
              <a:gd name="connsiteY1795" fmla="*/ 1860785 h 5775587"/>
              <a:gd name="connsiteX1796" fmla="*/ 4939569 w 6050173"/>
              <a:gd name="connsiteY1796" fmla="*/ 1880417 h 5775587"/>
              <a:gd name="connsiteX1797" fmla="*/ 4943453 w 6050173"/>
              <a:gd name="connsiteY1797" fmla="*/ 1892175 h 5775587"/>
              <a:gd name="connsiteX1798" fmla="*/ 4956116 w 6050173"/>
              <a:gd name="connsiteY1798" fmla="*/ 1922022 h 5775587"/>
              <a:gd name="connsiteX1799" fmla="*/ 4961542 w 6050173"/>
              <a:gd name="connsiteY1799" fmla="*/ 1935962 h 5775587"/>
              <a:gd name="connsiteX1800" fmla="*/ 4973513 w 6050173"/>
              <a:gd name="connsiteY1800" fmla="*/ 1963202 h 5775587"/>
              <a:gd name="connsiteX1801" fmla="*/ 4986814 w 6050173"/>
              <a:gd name="connsiteY1801" fmla="*/ 1990070 h 5775587"/>
              <a:gd name="connsiteX1802" fmla="*/ 4988783 w 6050173"/>
              <a:gd name="connsiteY1802" fmla="*/ 2000019 h 5775587"/>
              <a:gd name="connsiteX1803" fmla="*/ 4992933 w 6050173"/>
              <a:gd name="connsiteY1803" fmla="*/ 2011937 h 5775587"/>
              <a:gd name="connsiteX1804" fmla="*/ 5005329 w 6050173"/>
              <a:gd name="connsiteY1804" fmla="*/ 2049765 h 5775587"/>
              <a:gd name="connsiteX1805" fmla="*/ 5007670 w 6050173"/>
              <a:gd name="connsiteY1805" fmla="*/ 2062215 h 5775587"/>
              <a:gd name="connsiteX1806" fmla="*/ 5020333 w 6050173"/>
              <a:gd name="connsiteY1806" fmla="*/ 2116324 h 5775587"/>
              <a:gd name="connsiteX1807" fmla="*/ 5028633 w 6050173"/>
              <a:gd name="connsiteY1807" fmla="*/ 2133934 h 5775587"/>
              <a:gd name="connsiteX1808" fmla="*/ 5034007 w 6050173"/>
              <a:gd name="connsiteY1808" fmla="*/ 2142181 h 5775587"/>
              <a:gd name="connsiteX1809" fmla="*/ 5048105 w 6050173"/>
              <a:gd name="connsiteY1809" fmla="*/ 2173571 h 5775587"/>
              <a:gd name="connsiteX1810" fmla="*/ 5037145 w 6050173"/>
              <a:gd name="connsiteY1810" fmla="*/ 2212091 h 5775587"/>
              <a:gd name="connsiteX1811" fmla="*/ 5041934 w 6050173"/>
              <a:gd name="connsiteY1811" fmla="*/ 2223051 h 5775587"/>
              <a:gd name="connsiteX1812" fmla="*/ 5051510 w 6050173"/>
              <a:gd name="connsiteY1812" fmla="*/ 2239384 h 5775587"/>
              <a:gd name="connsiteX1813" fmla="*/ 5062949 w 6050173"/>
              <a:gd name="connsiteY1813" fmla="*/ 2260028 h 5775587"/>
              <a:gd name="connsiteX1814" fmla="*/ 5062577 w 6050173"/>
              <a:gd name="connsiteY1814" fmla="*/ 2274712 h 5775587"/>
              <a:gd name="connsiteX1815" fmla="*/ 5055714 w 6050173"/>
              <a:gd name="connsiteY1815" fmla="*/ 2303602 h 5775587"/>
              <a:gd name="connsiteX1816" fmla="*/ 5095723 w 6050173"/>
              <a:gd name="connsiteY1816" fmla="*/ 2327757 h 5775587"/>
              <a:gd name="connsiteX1817" fmla="*/ 5097958 w 6050173"/>
              <a:gd name="connsiteY1817" fmla="*/ 2360264 h 5775587"/>
              <a:gd name="connsiteX1818" fmla="*/ 5104661 w 6050173"/>
              <a:gd name="connsiteY1818" fmla="*/ 2384419 h 5775587"/>
              <a:gd name="connsiteX1819" fmla="*/ 5113121 w 6050173"/>
              <a:gd name="connsiteY1819" fmla="*/ 2418256 h 5775587"/>
              <a:gd name="connsiteX1820" fmla="*/ 5111897 w 6050173"/>
              <a:gd name="connsiteY1820" fmla="*/ 2447040 h 5775587"/>
              <a:gd name="connsiteX1821" fmla="*/ 5119026 w 6050173"/>
              <a:gd name="connsiteY1821" fmla="*/ 2451296 h 5775587"/>
              <a:gd name="connsiteX1822" fmla="*/ 5130731 w 6050173"/>
              <a:gd name="connsiteY1822" fmla="*/ 2472950 h 5775587"/>
              <a:gd name="connsiteX1823" fmla="*/ 5126475 w 6050173"/>
              <a:gd name="connsiteY1823" fmla="*/ 2481037 h 5775587"/>
              <a:gd name="connsiteX1824" fmla="*/ 5117430 w 6050173"/>
              <a:gd name="connsiteY1824" fmla="*/ 2479601 h 5775587"/>
              <a:gd name="connsiteX1825" fmla="*/ 5113653 w 6050173"/>
              <a:gd name="connsiteY1825" fmla="*/ 2473216 h 5775587"/>
              <a:gd name="connsiteX1826" fmla="*/ 5102746 w 6050173"/>
              <a:gd name="connsiteY1826" fmla="*/ 2469279 h 5775587"/>
              <a:gd name="connsiteX1827" fmla="*/ 5099075 w 6050173"/>
              <a:gd name="connsiteY1827" fmla="*/ 2524558 h 5775587"/>
              <a:gd name="connsiteX1828" fmla="*/ 5113813 w 6050173"/>
              <a:gd name="connsiteY1828" fmla="*/ 2543339 h 5775587"/>
              <a:gd name="connsiteX1829" fmla="*/ 5129295 w 6050173"/>
              <a:gd name="connsiteY1829" fmla="*/ 2570952 h 5775587"/>
              <a:gd name="connsiteX1830" fmla="*/ 5142490 w 6050173"/>
              <a:gd name="connsiteY1830" fmla="*/ 2586222 h 5775587"/>
              <a:gd name="connsiteX1831" fmla="*/ 5130039 w 6050173"/>
              <a:gd name="connsiteY1831" fmla="*/ 2636659 h 5775587"/>
              <a:gd name="connsiteX1832" fmla="*/ 5110993 w 6050173"/>
              <a:gd name="connsiteY1832" fmla="*/ 2654642 h 5775587"/>
              <a:gd name="connsiteX1833" fmla="*/ 5097000 w 6050173"/>
              <a:gd name="connsiteY1833" fmla="*/ 2682627 h 5775587"/>
              <a:gd name="connsiteX1834" fmla="*/ 5093435 w 6050173"/>
              <a:gd name="connsiteY1834" fmla="*/ 2702207 h 5775587"/>
              <a:gd name="connsiteX1835" fmla="*/ 5085880 w 6050173"/>
              <a:gd name="connsiteY1835" fmla="*/ 2741045 h 5775587"/>
              <a:gd name="connsiteX1836" fmla="*/ 5085508 w 6050173"/>
              <a:gd name="connsiteY1836" fmla="*/ 2809892 h 5775587"/>
              <a:gd name="connsiteX1837" fmla="*/ 5083220 w 6050173"/>
              <a:gd name="connsiteY1837" fmla="*/ 2896454 h 5775587"/>
              <a:gd name="connsiteX1838" fmla="*/ 5081252 w 6050173"/>
              <a:gd name="connsiteY1838" fmla="*/ 2916619 h 5775587"/>
              <a:gd name="connsiteX1839" fmla="*/ 5076889 w 6050173"/>
              <a:gd name="connsiteY1839" fmla="*/ 2925131 h 5775587"/>
              <a:gd name="connsiteX1840" fmla="*/ 5067897 w 6050173"/>
              <a:gd name="connsiteY1840" fmla="*/ 2947317 h 5775587"/>
              <a:gd name="connsiteX1841" fmla="*/ 5065184 w 6050173"/>
              <a:gd name="connsiteY1841" fmla="*/ 3018717 h 5775587"/>
              <a:gd name="connsiteX1842" fmla="*/ 5060076 w 6050173"/>
              <a:gd name="connsiteY1842" fmla="*/ 3045958 h 5775587"/>
              <a:gd name="connsiteX1843" fmla="*/ 5052149 w 6050173"/>
              <a:gd name="connsiteY1843" fmla="*/ 3080274 h 5775587"/>
              <a:gd name="connsiteX1844" fmla="*/ 5049595 w 6050173"/>
              <a:gd name="connsiteY1844" fmla="*/ 3115921 h 5775587"/>
              <a:gd name="connsiteX1845" fmla="*/ 5046296 w 6050173"/>
              <a:gd name="connsiteY1845" fmla="*/ 3130605 h 5775587"/>
              <a:gd name="connsiteX1846" fmla="*/ 5035230 w 6050173"/>
              <a:gd name="connsiteY1846" fmla="*/ 3174286 h 5775587"/>
              <a:gd name="connsiteX1847" fmla="*/ 5031240 w 6050173"/>
              <a:gd name="connsiteY1847" fmla="*/ 3196472 h 5775587"/>
              <a:gd name="connsiteX1848" fmla="*/ 5019748 w 6050173"/>
              <a:gd name="connsiteY1848" fmla="*/ 3240153 h 5775587"/>
              <a:gd name="connsiteX1849" fmla="*/ 5013310 w 6050173"/>
              <a:gd name="connsiteY1849" fmla="*/ 3269681 h 5775587"/>
              <a:gd name="connsiteX1850" fmla="*/ 5004106 w 6050173"/>
              <a:gd name="connsiteY1850" fmla="*/ 3303518 h 5775587"/>
              <a:gd name="connsiteX1851" fmla="*/ 4997987 w 6050173"/>
              <a:gd name="connsiteY1851" fmla="*/ 3333153 h 5775587"/>
              <a:gd name="connsiteX1852" fmla="*/ 4987559 w 6050173"/>
              <a:gd name="connsiteY1852" fmla="*/ 3371886 h 5775587"/>
              <a:gd name="connsiteX1853" fmla="*/ 4979898 w 6050173"/>
              <a:gd name="connsiteY1853" fmla="*/ 3401095 h 5775587"/>
              <a:gd name="connsiteX1854" fmla="*/ 4972875 w 6050173"/>
              <a:gd name="connsiteY1854" fmla="*/ 3422483 h 5775587"/>
              <a:gd name="connsiteX1855" fmla="*/ 4959734 w 6050173"/>
              <a:gd name="connsiteY1855" fmla="*/ 3471111 h 5775587"/>
              <a:gd name="connsiteX1856" fmla="*/ 4957339 w 6050173"/>
              <a:gd name="connsiteY1856" fmla="*/ 3480954 h 5775587"/>
              <a:gd name="connsiteX1857" fmla="*/ 4942602 w 6050173"/>
              <a:gd name="connsiteY1857" fmla="*/ 3539691 h 5775587"/>
              <a:gd name="connsiteX1858" fmla="*/ 4939250 w 6050173"/>
              <a:gd name="connsiteY1858" fmla="*/ 3559589 h 5775587"/>
              <a:gd name="connsiteX1859" fmla="*/ 4937441 w 6050173"/>
              <a:gd name="connsiteY1859" fmla="*/ 3579913 h 5775587"/>
              <a:gd name="connsiteX1860" fmla="*/ 4932493 w 6050173"/>
              <a:gd name="connsiteY1860" fmla="*/ 3593800 h 5775587"/>
              <a:gd name="connsiteX1861" fmla="*/ 4924246 w 6050173"/>
              <a:gd name="connsiteY1861" fmla="*/ 3619870 h 5775587"/>
              <a:gd name="connsiteX1862" fmla="*/ 4921852 w 6050173"/>
              <a:gd name="connsiteY1862" fmla="*/ 3683608 h 5775587"/>
              <a:gd name="connsiteX1863" fmla="*/ 4918979 w 6050173"/>
              <a:gd name="connsiteY1863" fmla="*/ 3703294 h 5775587"/>
              <a:gd name="connsiteX1864" fmla="*/ 4908392 w 6050173"/>
              <a:gd name="connsiteY1864" fmla="*/ 3741707 h 5775587"/>
              <a:gd name="connsiteX1865" fmla="*/ 4904455 w 6050173"/>
              <a:gd name="connsiteY1865" fmla="*/ 3766393 h 5775587"/>
              <a:gd name="connsiteX1866" fmla="*/ 4890781 w 6050173"/>
              <a:gd name="connsiteY1866" fmla="*/ 3806722 h 5775587"/>
              <a:gd name="connsiteX1867" fmla="*/ 4887482 w 6050173"/>
              <a:gd name="connsiteY1867" fmla="*/ 3816139 h 5775587"/>
              <a:gd name="connsiteX1868" fmla="*/ 4875937 w 6050173"/>
              <a:gd name="connsiteY1868" fmla="*/ 3843593 h 5775587"/>
              <a:gd name="connsiteX1869" fmla="*/ 4871095 w 6050173"/>
              <a:gd name="connsiteY1869" fmla="*/ 3857851 h 5775587"/>
              <a:gd name="connsiteX1870" fmla="*/ 4857848 w 6050173"/>
              <a:gd name="connsiteY1870" fmla="*/ 3887592 h 5775587"/>
              <a:gd name="connsiteX1871" fmla="*/ 4838854 w 6050173"/>
              <a:gd name="connsiteY1871" fmla="*/ 3934199 h 5775587"/>
              <a:gd name="connsiteX1872" fmla="*/ 4826191 w 6050173"/>
              <a:gd name="connsiteY1872" fmla="*/ 3969580 h 5775587"/>
              <a:gd name="connsiteX1873" fmla="*/ 4823106 w 6050173"/>
              <a:gd name="connsiteY1873" fmla="*/ 3976337 h 5775587"/>
              <a:gd name="connsiteX1874" fmla="*/ 4812624 w 6050173"/>
              <a:gd name="connsiteY1874" fmla="*/ 4004003 h 5775587"/>
              <a:gd name="connsiteX1875" fmla="*/ 4800707 w 6050173"/>
              <a:gd name="connsiteY1875" fmla="*/ 4027359 h 5775587"/>
              <a:gd name="connsiteX1876" fmla="*/ 4778254 w 6050173"/>
              <a:gd name="connsiteY1876" fmla="*/ 4065294 h 5775587"/>
              <a:gd name="connsiteX1877" fmla="*/ 4775860 w 6050173"/>
              <a:gd name="connsiteY1877" fmla="*/ 4069497 h 5775587"/>
              <a:gd name="connsiteX1878" fmla="*/ 4764209 w 6050173"/>
              <a:gd name="connsiteY1878" fmla="*/ 4085086 h 5775587"/>
              <a:gd name="connsiteX1879" fmla="*/ 4749205 w 6050173"/>
              <a:gd name="connsiteY1879" fmla="*/ 4101313 h 5775587"/>
              <a:gd name="connsiteX1880" fmla="*/ 4733563 w 6050173"/>
              <a:gd name="connsiteY1880" fmla="*/ 4104239 h 5775587"/>
              <a:gd name="connsiteX1881" fmla="*/ 4726540 w 6050173"/>
              <a:gd name="connsiteY1881" fmla="*/ 4092215 h 5775587"/>
              <a:gd name="connsiteX1882" fmla="*/ 4736170 w 6050173"/>
              <a:gd name="connsiteY1882" fmla="*/ 4050024 h 5775587"/>
              <a:gd name="connsiteX1883" fmla="*/ 4740426 w 6050173"/>
              <a:gd name="connsiteY1883" fmla="*/ 4044012 h 5775587"/>
              <a:gd name="connsiteX1884" fmla="*/ 4749844 w 6050173"/>
              <a:gd name="connsiteY1884" fmla="*/ 4024061 h 5775587"/>
              <a:gd name="connsiteX1885" fmla="*/ 4751067 w 6050173"/>
              <a:gd name="connsiteY1885" fmla="*/ 3988680 h 5775587"/>
              <a:gd name="connsiteX1886" fmla="*/ 4760112 w 6050173"/>
              <a:gd name="connsiteY1886" fmla="*/ 3963727 h 5775587"/>
              <a:gd name="connsiteX1887" fmla="*/ 4757664 w 6050173"/>
              <a:gd name="connsiteY1887" fmla="*/ 3926325 h 5775587"/>
              <a:gd name="connsiteX1888" fmla="*/ 4750535 w 6050173"/>
              <a:gd name="connsiteY1888" fmla="*/ 3919408 h 5775587"/>
              <a:gd name="connsiteX1889" fmla="*/ 4779265 w 6050173"/>
              <a:gd name="connsiteY1889" fmla="*/ 3895998 h 5775587"/>
              <a:gd name="connsiteX1890" fmla="*/ 4780170 w 6050173"/>
              <a:gd name="connsiteY1890" fmla="*/ 3878548 h 5775587"/>
              <a:gd name="connsiteX1891" fmla="*/ 4791289 w 6050173"/>
              <a:gd name="connsiteY1891" fmla="*/ 3843752 h 5775587"/>
              <a:gd name="connsiteX1892" fmla="*/ 4794109 w 6050173"/>
              <a:gd name="connsiteY1892" fmla="*/ 3836836 h 5775587"/>
              <a:gd name="connsiteX1893" fmla="*/ 4814646 w 6050173"/>
              <a:gd name="connsiteY1893" fmla="*/ 3788792 h 5775587"/>
              <a:gd name="connsiteX1894" fmla="*/ 4832523 w 6050173"/>
              <a:gd name="connsiteY1894" fmla="*/ 3734524 h 5775587"/>
              <a:gd name="connsiteX1895" fmla="*/ 4828745 w 6050173"/>
              <a:gd name="connsiteY1895" fmla="*/ 3712392 h 5775587"/>
              <a:gd name="connsiteX1896" fmla="*/ 4817998 w 6050173"/>
              <a:gd name="connsiteY1896" fmla="*/ 3709997 h 5775587"/>
              <a:gd name="connsiteX1897" fmla="*/ 4796450 w 6050173"/>
              <a:gd name="connsiteY1897" fmla="*/ 3749475 h 5775587"/>
              <a:gd name="connsiteX1898" fmla="*/ 4791289 w 6050173"/>
              <a:gd name="connsiteY1898" fmla="*/ 3765968 h 5775587"/>
              <a:gd name="connsiteX1899" fmla="*/ 4779425 w 6050173"/>
              <a:gd name="connsiteY1899" fmla="*/ 3790389 h 5775587"/>
              <a:gd name="connsiteX1900" fmla="*/ 4775860 w 6050173"/>
              <a:gd name="connsiteY1900" fmla="*/ 3799433 h 5775587"/>
              <a:gd name="connsiteX1901" fmla="*/ 4763411 w 6050173"/>
              <a:gd name="connsiteY1901" fmla="*/ 3823056 h 5775587"/>
              <a:gd name="connsiteX1902" fmla="*/ 4758995 w 6050173"/>
              <a:gd name="connsiteY1902" fmla="*/ 3831675 h 5775587"/>
              <a:gd name="connsiteX1903" fmla="*/ 4748939 w 6050173"/>
              <a:gd name="connsiteY1903" fmla="*/ 3850988 h 5775587"/>
              <a:gd name="connsiteX1904" fmla="*/ 4744949 w 6050173"/>
              <a:gd name="connsiteY1904" fmla="*/ 3862746 h 5775587"/>
              <a:gd name="connsiteX1905" fmla="*/ 4711058 w 6050173"/>
              <a:gd name="connsiteY1905" fmla="*/ 3898712 h 5775587"/>
              <a:gd name="connsiteX1906" fmla="*/ 4701428 w 6050173"/>
              <a:gd name="connsiteY1906" fmla="*/ 3912492 h 5775587"/>
              <a:gd name="connsiteX1907" fmla="*/ 4685733 w 6050173"/>
              <a:gd name="connsiteY1907" fmla="*/ 3940690 h 5775587"/>
              <a:gd name="connsiteX1908" fmla="*/ 4665036 w 6050173"/>
              <a:gd name="connsiteY1908" fmla="*/ 3961014 h 5775587"/>
              <a:gd name="connsiteX1909" fmla="*/ 4638913 w 6050173"/>
              <a:gd name="connsiteY1909" fmla="*/ 3993043 h 5775587"/>
              <a:gd name="connsiteX1910" fmla="*/ 4625080 w 6050173"/>
              <a:gd name="connsiteY1910" fmla="*/ 4012781 h 5775587"/>
              <a:gd name="connsiteX1911" fmla="*/ 4608906 w 6050173"/>
              <a:gd name="connsiteY1911" fmla="*/ 4030924 h 5775587"/>
              <a:gd name="connsiteX1912" fmla="*/ 4578207 w 6050173"/>
              <a:gd name="connsiteY1912" fmla="*/ 4040022 h 5775587"/>
              <a:gd name="connsiteX1913" fmla="*/ 4578580 w 6050173"/>
              <a:gd name="connsiteY1913" fmla="*/ 4012728 h 5775587"/>
              <a:gd name="connsiteX1914" fmla="*/ 4598052 w 6050173"/>
              <a:gd name="connsiteY1914" fmla="*/ 3994000 h 5775587"/>
              <a:gd name="connsiteX1915" fmla="*/ 4606565 w 6050173"/>
              <a:gd name="connsiteY1915" fmla="*/ 3982508 h 5775587"/>
              <a:gd name="connsiteX1916" fmla="*/ 4615769 w 6050173"/>
              <a:gd name="connsiteY1916" fmla="*/ 3965057 h 5775587"/>
              <a:gd name="connsiteX1917" fmla="*/ 4635934 w 6050173"/>
              <a:gd name="connsiteY1917" fmla="*/ 3926751 h 5775587"/>
              <a:gd name="connsiteX1918" fmla="*/ 4637583 w 6050173"/>
              <a:gd name="connsiteY1918" fmla="*/ 3917227 h 5775587"/>
              <a:gd name="connsiteX1919" fmla="*/ 4662855 w 6050173"/>
              <a:gd name="connsiteY1919" fmla="*/ 3900148 h 5775587"/>
              <a:gd name="connsiteX1920" fmla="*/ 4682594 w 6050173"/>
              <a:gd name="connsiteY1920" fmla="*/ 3872004 h 5775587"/>
              <a:gd name="connsiteX1921" fmla="*/ 4695097 w 6050173"/>
              <a:gd name="connsiteY1921" fmla="*/ 3841997 h 5775587"/>
              <a:gd name="connsiteX1922" fmla="*/ 4699991 w 6050173"/>
              <a:gd name="connsiteY1922" fmla="*/ 3827738 h 5775587"/>
              <a:gd name="connsiteX1923" fmla="*/ 4724093 w 6050173"/>
              <a:gd name="connsiteY1923" fmla="*/ 3785600 h 5775587"/>
              <a:gd name="connsiteX1924" fmla="*/ 4767614 w 6050173"/>
              <a:gd name="connsiteY1924" fmla="*/ 3716595 h 5775587"/>
              <a:gd name="connsiteX1925" fmla="*/ 4769902 w 6050173"/>
              <a:gd name="connsiteY1925" fmla="*/ 3712125 h 5775587"/>
              <a:gd name="connsiteX1926" fmla="*/ 4782245 w 6050173"/>
              <a:gd name="connsiteY1926" fmla="*/ 3685417 h 5775587"/>
              <a:gd name="connsiteX1927" fmla="*/ 4785065 w 6050173"/>
              <a:gd name="connsiteY1927" fmla="*/ 3678607 h 5775587"/>
              <a:gd name="connsiteX1928" fmla="*/ 4797674 w 6050173"/>
              <a:gd name="connsiteY1928" fmla="*/ 3655303 h 5775587"/>
              <a:gd name="connsiteX1929" fmla="*/ 4801611 w 6050173"/>
              <a:gd name="connsiteY1929" fmla="*/ 3646365 h 5775587"/>
              <a:gd name="connsiteX1930" fmla="*/ 4813263 w 6050173"/>
              <a:gd name="connsiteY1930" fmla="*/ 3624871 h 5775587"/>
              <a:gd name="connsiteX1931" fmla="*/ 4818104 w 6050173"/>
              <a:gd name="connsiteY1931" fmla="*/ 3613485 h 5775587"/>
              <a:gd name="connsiteX1932" fmla="*/ 4829384 w 6050173"/>
              <a:gd name="connsiteY1932" fmla="*/ 3591459 h 5775587"/>
              <a:gd name="connsiteX1933" fmla="*/ 4833853 w 6050173"/>
              <a:gd name="connsiteY1933" fmla="*/ 3579913 h 5775587"/>
              <a:gd name="connsiteX1934" fmla="*/ 4844440 w 6050173"/>
              <a:gd name="connsiteY1934" fmla="*/ 3557355 h 5775587"/>
              <a:gd name="connsiteX1935" fmla="*/ 4852368 w 6050173"/>
              <a:gd name="connsiteY1935" fmla="*/ 3536020 h 5775587"/>
              <a:gd name="connsiteX1936" fmla="*/ 4858646 w 6050173"/>
              <a:gd name="connsiteY1936" fmla="*/ 3525273 h 5775587"/>
              <a:gd name="connsiteX1937" fmla="*/ 4872532 w 6050173"/>
              <a:gd name="connsiteY1937" fmla="*/ 3484838 h 5775587"/>
              <a:gd name="connsiteX1938" fmla="*/ 4875671 w 6050173"/>
              <a:gd name="connsiteY1938" fmla="*/ 3469994 h 5775587"/>
              <a:gd name="connsiteX1939" fmla="*/ 4878651 w 6050173"/>
              <a:gd name="connsiteY1939" fmla="*/ 3439508 h 5775587"/>
              <a:gd name="connsiteX1940" fmla="*/ 4882588 w 6050173"/>
              <a:gd name="connsiteY1940" fmla="*/ 3422430 h 5775587"/>
              <a:gd name="connsiteX1941" fmla="*/ 4891154 w 6050173"/>
              <a:gd name="connsiteY1941" fmla="*/ 3388219 h 5775587"/>
              <a:gd name="connsiteX1942" fmla="*/ 4893282 w 6050173"/>
              <a:gd name="connsiteY1942" fmla="*/ 3349966 h 5775587"/>
              <a:gd name="connsiteX1943" fmla="*/ 4901582 w 6050173"/>
              <a:gd name="connsiteY1943" fmla="*/ 3315755 h 5775587"/>
              <a:gd name="connsiteX1944" fmla="*/ 4906583 w 6050173"/>
              <a:gd name="connsiteY1944" fmla="*/ 3296336 h 5775587"/>
              <a:gd name="connsiteX1945" fmla="*/ 4908658 w 6050173"/>
              <a:gd name="connsiteY1945" fmla="*/ 3263243 h 5775587"/>
              <a:gd name="connsiteX1946" fmla="*/ 4914936 w 6050173"/>
              <a:gd name="connsiteY1946" fmla="*/ 3230948 h 5775587"/>
              <a:gd name="connsiteX1947" fmla="*/ 4923235 w 6050173"/>
              <a:gd name="connsiteY1947" fmla="*/ 3188757 h 5775587"/>
              <a:gd name="connsiteX1948" fmla="*/ 4924832 w 6050173"/>
              <a:gd name="connsiteY1948" fmla="*/ 3158165 h 5775587"/>
              <a:gd name="connsiteX1949" fmla="*/ 4929035 w 6050173"/>
              <a:gd name="connsiteY1949" fmla="*/ 3138533 h 5775587"/>
              <a:gd name="connsiteX1950" fmla="*/ 4938080 w 6050173"/>
              <a:gd name="connsiteY1950" fmla="*/ 3102088 h 5775587"/>
              <a:gd name="connsiteX1951" fmla="*/ 4941006 w 6050173"/>
              <a:gd name="connsiteY1951" fmla="*/ 3051118 h 5775587"/>
              <a:gd name="connsiteX1952" fmla="*/ 4944730 w 6050173"/>
              <a:gd name="connsiteY1952" fmla="*/ 3028666 h 5775587"/>
              <a:gd name="connsiteX1953" fmla="*/ 4953615 w 6050173"/>
              <a:gd name="connsiteY1953" fmla="*/ 2986848 h 5775587"/>
              <a:gd name="connsiteX1954" fmla="*/ 4957446 w 6050173"/>
              <a:gd name="connsiteY1954" fmla="*/ 2907840 h 5775587"/>
              <a:gd name="connsiteX1955" fmla="*/ 4965213 w 6050173"/>
              <a:gd name="connsiteY1955" fmla="*/ 2862989 h 5775587"/>
              <a:gd name="connsiteX1956" fmla="*/ 4967661 w 6050173"/>
              <a:gd name="connsiteY1956" fmla="*/ 2850646 h 5775587"/>
              <a:gd name="connsiteX1957" fmla="*/ 4970747 w 6050173"/>
              <a:gd name="connsiteY1957" fmla="*/ 2761422 h 5775587"/>
              <a:gd name="connsiteX1958" fmla="*/ 4967927 w 6050173"/>
              <a:gd name="connsiteY1958" fmla="*/ 2587924 h 5775587"/>
              <a:gd name="connsiteX1959" fmla="*/ 4965746 w 6050173"/>
              <a:gd name="connsiteY1959" fmla="*/ 2570420 h 5775587"/>
              <a:gd name="connsiteX1960" fmla="*/ 4956967 w 6050173"/>
              <a:gd name="connsiteY1960" fmla="*/ 2523441 h 5775587"/>
              <a:gd name="connsiteX1961" fmla="*/ 4953083 w 6050173"/>
              <a:gd name="connsiteY1961" fmla="*/ 2469971 h 5775587"/>
              <a:gd name="connsiteX1962" fmla="*/ 4948933 w 6050173"/>
              <a:gd name="connsiteY1962" fmla="*/ 2452892 h 5775587"/>
              <a:gd name="connsiteX1963" fmla="*/ 4940846 w 6050173"/>
              <a:gd name="connsiteY1963" fmla="*/ 2418789 h 5775587"/>
              <a:gd name="connsiteX1964" fmla="*/ 4940899 w 6050173"/>
              <a:gd name="connsiteY1964" fmla="*/ 2385589 h 5775587"/>
              <a:gd name="connsiteX1965" fmla="*/ 4927439 w 6050173"/>
              <a:gd name="connsiteY1965" fmla="*/ 2324883 h 5775587"/>
              <a:gd name="connsiteX1966" fmla="*/ 4923235 w 6050173"/>
              <a:gd name="connsiteY1966" fmla="*/ 2307858 h 5775587"/>
              <a:gd name="connsiteX1967" fmla="*/ 4916851 w 6050173"/>
              <a:gd name="connsiteY1967" fmla="*/ 2291897 h 5775587"/>
              <a:gd name="connsiteX1968" fmla="*/ 4908764 w 6050173"/>
              <a:gd name="connsiteY1968" fmla="*/ 2274233 h 5775587"/>
              <a:gd name="connsiteX1969" fmla="*/ 4908445 w 6050173"/>
              <a:gd name="connsiteY1969" fmla="*/ 2241087 h 5775587"/>
              <a:gd name="connsiteX1970" fmla="*/ 4898389 w 6050173"/>
              <a:gd name="connsiteY1970" fmla="*/ 2210867 h 5775587"/>
              <a:gd name="connsiteX1971" fmla="*/ 4893069 w 6050173"/>
              <a:gd name="connsiteY1971" fmla="*/ 2200014 h 5775587"/>
              <a:gd name="connsiteX1972" fmla="*/ 4887589 w 6050173"/>
              <a:gd name="connsiteY1972" fmla="*/ 2183361 h 5775587"/>
              <a:gd name="connsiteX1973" fmla="*/ 4875724 w 6050173"/>
              <a:gd name="connsiteY1973" fmla="*/ 2153460 h 5775587"/>
              <a:gd name="connsiteX1974" fmla="*/ 4867637 w 6050173"/>
              <a:gd name="connsiteY1974" fmla="*/ 2132338 h 5775587"/>
              <a:gd name="connsiteX1975" fmla="*/ 4863328 w 6050173"/>
              <a:gd name="connsiteY1975" fmla="*/ 2123347 h 5775587"/>
              <a:gd name="connsiteX1976" fmla="*/ 4847792 w 6050173"/>
              <a:gd name="connsiteY1976" fmla="*/ 2070302 h 5775587"/>
              <a:gd name="connsiteX1977" fmla="*/ 4846409 w 6050173"/>
              <a:gd name="connsiteY1977" fmla="*/ 2065407 h 5775587"/>
              <a:gd name="connsiteX1978" fmla="*/ 4830767 w 6050173"/>
              <a:gd name="connsiteY1978" fmla="*/ 2015023 h 5775587"/>
              <a:gd name="connsiteX1979" fmla="*/ 4829118 w 6050173"/>
              <a:gd name="connsiteY1979" fmla="*/ 2007628 h 5775587"/>
              <a:gd name="connsiteX1980" fmla="*/ 4809219 w 6050173"/>
              <a:gd name="connsiteY1980" fmla="*/ 1959318 h 5775587"/>
              <a:gd name="connsiteX1981" fmla="*/ 4803367 w 6050173"/>
              <a:gd name="connsiteY1981" fmla="*/ 1954796 h 5775587"/>
              <a:gd name="connsiteX1982" fmla="*/ 4799004 w 6050173"/>
              <a:gd name="connsiteY1982" fmla="*/ 1948890 h 5775587"/>
              <a:gd name="connsiteX1983" fmla="*/ 4783575 w 6050173"/>
              <a:gd name="connsiteY1983" fmla="*/ 1912499 h 5775587"/>
              <a:gd name="connsiteX1984" fmla="*/ 4781021 w 6050173"/>
              <a:gd name="connsiteY1984" fmla="*/ 1905370 h 5775587"/>
              <a:gd name="connsiteX1985" fmla="*/ 4771285 w 6050173"/>
              <a:gd name="connsiteY1985" fmla="*/ 1882332 h 5775587"/>
              <a:gd name="connsiteX1986" fmla="*/ 4765645 w 6050173"/>
              <a:gd name="connsiteY1986" fmla="*/ 1871159 h 5775587"/>
              <a:gd name="connsiteX1987" fmla="*/ 4743938 w 6050173"/>
              <a:gd name="connsiteY1987" fmla="*/ 1823382 h 5775587"/>
              <a:gd name="connsiteX1988" fmla="*/ 4729413 w 6050173"/>
              <a:gd name="connsiteY1988" fmla="*/ 1797259 h 5775587"/>
              <a:gd name="connsiteX1989" fmla="*/ 4715793 w 6050173"/>
              <a:gd name="connsiteY1989" fmla="*/ 1770444 h 5775587"/>
              <a:gd name="connsiteX1990" fmla="*/ 4713186 w 6050173"/>
              <a:gd name="connsiteY1990" fmla="*/ 1766241 h 5775587"/>
              <a:gd name="connsiteX1991" fmla="*/ 4699778 w 6050173"/>
              <a:gd name="connsiteY1991" fmla="*/ 1745279 h 5775587"/>
              <a:gd name="connsiteX1992" fmla="*/ 4686584 w 6050173"/>
              <a:gd name="connsiteY1992" fmla="*/ 1724423 h 5775587"/>
              <a:gd name="connsiteX1993" fmla="*/ 4673389 w 6050173"/>
              <a:gd name="connsiteY1993" fmla="*/ 1703141 h 5775587"/>
              <a:gd name="connsiteX1994" fmla="*/ 4655141 w 6050173"/>
              <a:gd name="connsiteY1994" fmla="*/ 1680583 h 5775587"/>
              <a:gd name="connsiteX1995" fmla="*/ 4635082 w 6050173"/>
              <a:gd name="connsiteY1995" fmla="*/ 1643340 h 5775587"/>
              <a:gd name="connsiteX1996" fmla="*/ 4631837 w 6050173"/>
              <a:gd name="connsiteY1996" fmla="*/ 1639722 h 5775587"/>
              <a:gd name="connsiteX1997" fmla="*/ 4610662 w 6050173"/>
              <a:gd name="connsiteY1997" fmla="*/ 1612801 h 5775587"/>
              <a:gd name="connsiteX1998" fmla="*/ 4592094 w 6050173"/>
              <a:gd name="connsiteY1998" fmla="*/ 1586518 h 5775587"/>
              <a:gd name="connsiteX1999" fmla="*/ 4570865 w 6050173"/>
              <a:gd name="connsiteY1999" fmla="*/ 1559065 h 5775587"/>
              <a:gd name="connsiteX2000" fmla="*/ 4547349 w 6050173"/>
              <a:gd name="connsiteY2000" fmla="*/ 1533314 h 5775587"/>
              <a:gd name="connsiteX2001" fmla="*/ 4526174 w 6050173"/>
              <a:gd name="connsiteY2001" fmla="*/ 1506286 h 5775587"/>
              <a:gd name="connsiteX2002" fmla="*/ 4515107 w 6050173"/>
              <a:gd name="connsiteY2002" fmla="*/ 1493890 h 5775587"/>
              <a:gd name="connsiteX2003" fmla="*/ 4505424 w 6050173"/>
              <a:gd name="connsiteY2003" fmla="*/ 1480429 h 5775587"/>
              <a:gd name="connsiteX2004" fmla="*/ 4480472 w 6050173"/>
              <a:gd name="connsiteY2004" fmla="*/ 1457711 h 5775587"/>
              <a:gd name="connsiteX2005" fmla="*/ 4462595 w 6050173"/>
              <a:gd name="connsiteY2005" fmla="*/ 1437866 h 5775587"/>
              <a:gd name="connsiteX2006" fmla="*/ 4442378 w 6050173"/>
              <a:gd name="connsiteY2006" fmla="*/ 1416478 h 5775587"/>
              <a:gd name="connsiteX2007" fmla="*/ 4398005 w 6050173"/>
              <a:gd name="connsiteY2007" fmla="*/ 1370988 h 5775587"/>
              <a:gd name="connsiteX2008" fmla="*/ 4378905 w 6050173"/>
              <a:gd name="connsiteY2008" fmla="*/ 1352420 h 5775587"/>
              <a:gd name="connsiteX2009" fmla="*/ 4365604 w 6050173"/>
              <a:gd name="connsiteY2009" fmla="*/ 1338800 h 5775587"/>
              <a:gd name="connsiteX2010" fmla="*/ 4349909 w 6050173"/>
              <a:gd name="connsiteY2010" fmla="*/ 1327255 h 5775587"/>
              <a:gd name="connsiteX2011" fmla="*/ 4328893 w 6050173"/>
              <a:gd name="connsiteY2011" fmla="*/ 1307303 h 5775587"/>
              <a:gd name="connsiteX2012" fmla="*/ 4269092 w 6050173"/>
              <a:gd name="connsiteY2012" fmla="*/ 1258355 h 5775587"/>
              <a:gd name="connsiteX2013" fmla="*/ 4248236 w 6050173"/>
              <a:gd name="connsiteY2013" fmla="*/ 1242075 h 5775587"/>
              <a:gd name="connsiteX2014" fmla="*/ 4227220 w 6050173"/>
              <a:gd name="connsiteY2014" fmla="*/ 1228295 h 5775587"/>
              <a:gd name="connsiteX2015" fmla="*/ 4207056 w 6050173"/>
              <a:gd name="connsiteY2015" fmla="*/ 1211217 h 5775587"/>
              <a:gd name="connsiteX2016" fmla="*/ 4176251 w 6050173"/>
              <a:gd name="connsiteY2016" fmla="*/ 1191425 h 5775587"/>
              <a:gd name="connsiteX2017" fmla="*/ 4163907 w 6050173"/>
              <a:gd name="connsiteY2017" fmla="*/ 1182859 h 5775587"/>
              <a:gd name="connsiteX2018" fmla="*/ 4137837 w 6050173"/>
              <a:gd name="connsiteY2018" fmla="*/ 1163918 h 5775587"/>
              <a:gd name="connsiteX2019" fmla="*/ 4096019 w 6050173"/>
              <a:gd name="connsiteY2019" fmla="*/ 1141785 h 5775587"/>
              <a:gd name="connsiteX2020" fmla="*/ 4087293 w 6050173"/>
              <a:gd name="connsiteY2020" fmla="*/ 1136731 h 5775587"/>
              <a:gd name="connsiteX2021" fmla="*/ 4041272 w 6050173"/>
              <a:gd name="connsiteY2021" fmla="*/ 1111619 h 5775587"/>
              <a:gd name="connsiteX2022" fmla="*/ 4033238 w 6050173"/>
              <a:gd name="connsiteY2022" fmla="*/ 1106351 h 5775587"/>
              <a:gd name="connsiteX2023" fmla="*/ 4016000 w 6050173"/>
              <a:gd name="connsiteY2023" fmla="*/ 1097041 h 5775587"/>
              <a:gd name="connsiteX2024" fmla="*/ 3995410 w 6050173"/>
              <a:gd name="connsiteY2024" fmla="*/ 1084272 h 5775587"/>
              <a:gd name="connsiteX2025" fmla="*/ 3971522 w 6050173"/>
              <a:gd name="connsiteY2025" fmla="*/ 1076557 h 5775587"/>
              <a:gd name="connsiteX2026" fmla="*/ 3968489 w 6050173"/>
              <a:gd name="connsiteY2026" fmla="*/ 1072620 h 5775587"/>
              <a:gd name="connsiteX2027" fmla="*/ 3960349 w 6050173"/>
              <a:gd name="connsiteY2027" fmla="*/ 1067512 h 5775587"/>
              <a:gd name="connsiteX2028" fmla="*/ 3928373 w 6050173"/>
              <a:gd name="connsiteY2028" fmla="*/ 1050700 h 5775587"/>
              <a:gd name="connsiteX2029" fmla="*/ 3921936 w 6050173"/>
              <a:gd name="connsiteY2029" fmla="*/ 1043517 h 5775587"/>
              <a:gd name="connsiteX2030" fmla="*/ 3908156 w 6050173"/>
              <a:gd name="connsiteY2030" fmla="*/ 1034526 h 5775587"/>
              <a:gd name="connsiteX2031" fmla="*/ 3887832 w 6050173"/>
              <a:gd name="connsiteY2031" fmla="*/ 1032770 h 5775587"/>
              <a:gd name="connsiteX2032" fmla="*/ 3873520 w 6050173"/>
              <a:gd name="connsiteY2032" fmla="*/ 1028407 h 5775587"/>
              <a:gd name="connsiteX2033" fmla="*/ 3851174 w 6050173"/>
              <a:gd name="connsiteY2033" fmla="*/ 1016862 h 5775587"/>
              <a:gd name="connsiteX2034" fmla="*/ 3841863 w 6050173"/>
              <a:gd name="connsiteY2034" fmla="*/ 1009201 h 5775587"/>
              <a:gd name="connsiteX2035" fmla="*/ 3811111 w 6050173"/>
              <a:gd name="connsiteY2035" fmla="*/ 981960 h 5775587"/>
              <a:gd name="connsiteX2036" fmla="*/ 3782009 w 6050173"/>
              <a:gd name="connsiteY2036" fmla="*/ 968234 h 5775587"/>
              <a:gd name="connsiteX2037" fmla="*/ 3770410 w 6050173"/>
              <a:gd name="connsiteY2037" fmla="*/ 963765 h 5775587"/>
              <a:gd name="connsiteX2038" fmla="*/ 3746043 w 6050173"/>
              <a:gd name="connsiteY2038" fmla="*/ 952326 h 5775587"/>
              <a:gd name="connsiteX2039" fmla="*/ 3736679 w 6050173"/>
              <a:gd name="connsiteY2039" fmla="*/ 949080 h 5775587"/>
              <a:gd name="connsiteX2040" fmla="*/ 3707576 w 6050173"/>
              <a:gd name="connsiteY2040" fmla="*/ 936950 h 5775587"/>
              <a:gd name="connsiteX2041" fmla="*/ 3695978 w 6050173"/>
              <a:gd name="connsiteY2041" fmla="*/ 932534 h 5775587"/>
              <a:gd name="connsiteX2042" fmla="*/ 3662938 w 6050173"/>
              <a:gd name="connsiteY2042" fmla="*/ 920988 h 5775587"/>
              <a:gd name="connsiteX2043" fmla="*/ 3650648 w 6050173"/>
              <a:gd name="connsiteY2043" fmla="*/ 918169 h 5775587"/>
              <a:gd name="connsiteX2044" fmla="*/ 3597125 w 6050173"/>
              <a:gd name="connsiteY2044" fmla="*/ 904336 h 5775587"/>
              <a:gd name="connsiteX2045" fmla="*/ 3584835 w 6050173"/>
              <a:gd name="connsiteY2045" fmla="*/ 901303 h 5775587"/>
              <a:gd name="connsiteX2046" fmla="*/ 3535781 w 6050173"/>
              <a:gd name="connsiteY2046" fmla="*/ 890077 h 5775587"/>
              <a:gd name="connsiteX2047" fmla="*/ 3498538 w 6050173"/>
              <a:gd name="connsiteY2047" fmla="*/ 882788 h 5775587"/>
              <a:gd name="connsiteX2048" fmla="*/ 3471829 w 6050173"/>
              <a:gd name="connsiteY2048" fmla="*/ 876084 h 5775587"/>
              <a:gd name="connsiteX2049" fmla="*/ 3441343 w 6050173"/>
              <a:gd name="connsiteY2049" fmla="*/ 873371 h 5775587"/>
              <a:gd name="connsiteX2050" fmla="*/ 3389257 w 6050173"/>
              <a:gd name="connsiteY2050" fmla="*/ 863635 h 5775587"/>
              <a:gd name="connsiteX2051" fmla="*/ 3371752 w 6050173"/>
              <a:gd name="connsiteY2051" fmla="*/ 861028 h 5775587"/>
              <a:gd name="connsiteX2052" fmla="*/ 3275028 w 6050173"/>
              <a:gd name="connsiteY2052" fmla="*/ 855548 h 5775587"/>
              <a:gd name="connsiteX2053" fmla="*/ 3248000 w 6050173"/>
              <a:gd name="connsiteY2053" fmla="*/ 849748 h 5775587"/>
              <a:gd name="connsiteX2054" fmla="*/ 3223313 w 6050173"/>
              <a:gd name="connsiteY2054" fmla="*/ 844534 h 5775587"/>
              <a:gd name="connsiteX2055" fmla="*/ 3103498 w 6050173"/>
              <a:gd name="connsiteY2055" fmla="*/ 839906 h 5775587"/>
              <a:gd name="connsiteX2056" fmla="*/ 3069341 w 6050173"/>
              <a:gd name="connsiteY2056" fmla="*/ 832351 h 5775587"/>
              <a:gd name="connsiteX2057" fmla="*/ 3030608 w 6050173"/>
              <a:gd name="connsiteY2057" fmla="*/ 832883 h 5775587"/>
              <a:gd name="connsiteX2058" fmla="*/ 2980597 w 6050173"/>
              <a:gd name="connsiteY2058" fmla="*/ 834426 h 5775587"/>
              <a:gd name="connsiteX2059" fmla="*/ 2929042 w 6050173"/>
              <a:gd name="connsiteY2059" fmla="*/ 832457 h 5775587"/>
              <a:gd name="connsiteX2060" fmla="*/ 2889831 w 6050173"/>
              <a:gd name="connsiteY2060" fmla="*/ 841821 h 5775587"/>
              <a:gd name="connsiteX2061" fmla="*/ 2860409 w 6050173"/>
              <a:gd name="connsiteY2061" fmla="*/ 848365 h 5775587"/>
              <a:gd name="connsiteX2062" fmla="*/ 2831891 w 6050173"/>
              <a:gd name="connsiteY2062" fmla="*/ 857090 h 5775587"/>
              <a:gd name="connsiteX2063" fmla="*/ 2752990 w 6050173"/>
              <a:gd name="connsiteY2063" fmla="*/ 861453 h 5775587"/>
              <a:gd name="connsiteX2064" fmla="*/ 2730697 w 6050173"/>
              <a:gd name="connsiteY2064" fmla="*/ 864752 h 5775587"/>
              <a:gd name="connsiteX2065" fmla="*/ 2679408 w 6050173"/>
              <a:gd name="connsiteY2065" fmla="*/ 875020 h 5775587"/>
              <a:gd name="connsiteX2066" fmla="*/ 2651955 w 6050173"/>
              <a:gd name="connsiteY2066" fmla="*/ 878691 h 5775587"/>
              <a:gd name="connsiteX2067" fmla="*/ 2619501 w 6050173"/>
              <a:gd name="connsiteY2067" fmla="*/ 892524 h 5775587"/>
              <a:gd name="connsiteX2068" fmla="*/ 2566776 w 6050173"/>
              <a:gd name="connsiteY2068" fmla="*/ 906570 h 5775587"/>
              <a:gd name="connsiteX2069" fmla="*/ 2541983 w 6050173"/>
              <a:gd name="connsiteY2069" fmla="*/ 910614 h 5775587"/>
              <a:gd name="connsiteX2070" fmla="*/ 2498674 w 6050173"/>
              <a:gd name="connsiteY2070" fmla="*/ 923170 h 5775587"/>
              <a:gd name="connsiteX2071" fmla="*/ 2479840 w 6050173"/>
              <a:gd name="connsiteY2071" fmla="*/ 929235 h 5775587"/>
              <a:gd name="connsiteX2072" fmla="*/ 2456590 w 6050173"/>
              <a:gd name="connsiteY2072" fmla="*/ 937854 h 5775587"/>
              <a:gd name="connsiteX2073" fmla="*/ 2424934 w 6050173"/>
              <a:gd name="connsiteY2073" fmla="*/ 949931 h 5775587"/>
              <a:gd name="connsiteX2074" fmla="*/ 2420411 w 6050173"/>
              <a:gd name="connsiteY2074" fmla="*/ 951900 h 5775587"/>
              <a:gd name="connsiteX2075" fmla="*/ 2383381 w 6050173"/>
              <a:gd name="connsiteY2075" fmla="*/ 966052 h 5775587"/>
              <a:gd name="connsiteX2076" fmla="*/ 2329326 w 6050173"/>
              <a:gd name="connsiteY2076" fmla="*/ 984993 h 5775587"/>
              <a:gd name="connsiteX2077" fmla="*/ 2321878 w 6050173"/>
              <a:gd name="connsiteY2077" fmla="*/ 986642 h 5775587"/>
              <a:gd name="connsiteX2078" fmla="*/ 2315493 w 6050173"/>
              <a:gd name="connsiteY2078" fmla="*/ 990367 h 5775587"/>
              <a:gd name="connsiteX2079" fmla="*/ 2295861 w 6050173"/>
              <a:gd name="connsiteY2079" fmla="*/ 1000954 h 5775587"/>
              <a:gd name="connsiteX2080" fmla="*/ 2281815 w 6050173"/>
              <a:gd name="connsiteY2080" fmla="*/ 1006221 h 5775587"/>
              <a:gd name="connsiteX2081" fmla="*/ 2246381 w 6050173"/>
              <a:gd name="connsiteY2081" fmla="*/ 1019416 h 5775587"/>
              <a:gd name="connsiteX2082" fmla="*/ 2211851 w 6050173"/>
              <a:gd name="connsiteY2082" fmla="*/ 1034207 h 5775587"/>
              <a:gd name="connsiteX2083" fmla="*/ 2197540 w 6050173"/>
              <a:gd name="connsiteY2083" fmla="*/ 1038623 h 5775587"/>
              <a:gd name="connsiteX2084" fmla="*/ 2152422 w 6050173"/>
              <a:gd name="connsiteY2084" fmla="*/ 1064054 h 5775587"/>
              <a:gd name="connsiteX2085" fmla="*/ 2127683 w 6050173"/>
              <a:gd name="connsiteY2085" fmla="*/ 1075599 h 5775587"/>
              <a:gd name="connsiteX2086" fmla="*/ 2103315 w 6050173"/>
              <a:gd name="connsiteY2086" fmla="*/ 1091986 h 5775587"/>
              <a:gd name="connsiteX2087" fmla="*/ 2081555 w 6050173"/>
              <a:gd name="connsiteY2087" fmla="*/ 1098530 h 5775587"/>
              <a:gd name="connsiteX2088" fmla="*/ 2064529 w 6050173"/>
              <a:gd name="connsiteY2088" fmla="*/ 1112630 h 5775587"/>
              <a:gd name="connsiteX2089" fmla="*/ 2022817 w 6050173"/>
              <a:gd name="connsiteY2089" fmla="*/ 1134869 h 5775587"/>
              <a:gd name="connsiteX2090" fmla="*/ 1999408 w 6050173"/>
              <a:gd name="connsiteY2090" fmla="*/ 1148861 h 5775587"/>
              <a:gd name="connsiteX2091" fmla="*/ 1978765 w 6050173"/>
              <a:gd name="connsiteY2091" fmla="*/ 1162907 h 5775587"/>
              <a:gd name="connsiteX2092" fmla="*/ 1958707 w 6050173"/>
              <a:gd name="connsiteY2092" fmla="*/ 1176847 h 5775587"/>
              <a:gd name="connsiteX2093" fmla="*/ 1944182 w 6050173"/>
              <a:gd name="connsiteY2093" fmla="*/ 1189988 h 5775587"/>
              <a:gd name="connsiteX2094" fmla="*/ 1921783 w 6050173"/>
              <a:gd name="connsiteY2094" fmla="*/ 1205949 h 5775587"/>
              <a:gd name="connsiteX2095" fmla="*/ 1898267 w 6050173"/>
              <a:gd name="connsiteY2095" fmla="*/ 1222975 h 5775587"/>
              <a:gd name="connsiteX2096" fmla="*/ 1886562 w 6050173"/>
              <a:gd name="connsiteY2096" fmla="*/ 1230476 h 5775587"/>
              <a:gd name="connsiteX2097" fmla="*/ 1864216 w 6050173"/>
              <a:gd name="connsiteY2097" fmla="*/ 1252769 h 5775587"/>
              <a:gd name="connsiteX2098" fmla="*/ 1812715 w 6050173"/>
              <a:gd name="connsiteY2098" fmla="*/ 1292299 h 5775587"/>
              <a:gd name="connsiteX2099" fmla="*/ 1809682 w 6050173"/>
              <a:gd name="connsiteY2099" fmla="*/ 1306399 h 5775587"/>
              <a:gd name="connsiteX2100" fmla="*/ 1789039 w 6050173"/>
              <a:gd name="connsiteY2100" fmla="*/ 1321721 h 5775587"/>
              <a:gd name="connsiteX2101" fmla="*/ 1774833 w 6050173"/>
              <a:gd name="connsiteY2101" fmla="*/ 1324222 h 5775587"/>
              <a:gd name="connsiteX2102" fmla="*/ 1762011 w 6050173"/>
              <a:gd name="connsiteY2102" fmla="*/ 1336193 h 5775587"/>
              <a:gd name="connsiteX2103" fmla="*/ 1759191 w 6050173"/>
              <a:gd name="connsiteY2103" fmla="*/ 1352686 h 5775587"/>
              <a:gd name="connsiteX2104" fmla="*/ 887496 w 6050173"/>
              <a:gd name="connsiteY2104" fmla="*/ 2340366 h 5775587"/>
              <a:gd name="connsiteX2105" fmla="*/ 873291 w 6050173"/>
              <a:gd name="connsiteY2105" fmla="*/ 2340525 h 5775587"/>
              <a:gd name="connsiteX2106" fmla="*/ 871961 w 6050173"/>
              <a:gd name="connsiteY2106" fmla="*/ 2383461 h 5775587"/>
              <a:gd name="connsiteX2107" fmla="*/ 883400 w 6050173"/>
              <a:gd name="connsiteY2107" fmla="*/ 2377183 h 5775587"/>
              <a:gd name="connsiteX2108" fmla="*/ 886911 w 6050173"/>
              <a:gd name="connsiteY2108" fmla="*/ 2339568 h 5775587"/>
              <a:gd name="connsiteX2109" fmla="*/ 895743 w 6050173"/>
              <a:gd name="connsiteY2109" fmla="*/ 2319829 h 5775587"/>
              <a:gd name="connsiteX2110" fmla="*/ 887922 w 6050173"/>
              <a:gd name="connsiteY2110" fmla="*/ 2313977 h 5775587"/>
              <a:gd name="connsiteX2111" fmla="*/ 887496 w 6050173"/>
              <a:gd name="connsiteY2111" fmla="*/ 2340366 h 5775587"/>
              <a:gd name="connsiteX2112" fmla="*/ 3126110 w 6050173"/>
              <a:gd name="connsiteY2112" fmla="*/ 5076597 h 5775587"/>
              <a:gd name="connsiteX2113" fmla="*/ 3125258 w 6050173"/>
              <a:gd name="connsiteY2113" fmla="*/ 5072233 h 5775587"/>
              <a:gd name="connsiteX2114" fmla="*/ 3122013 w 6050173"/>
              <a:gd name="connsiteY2114" fmla="*/ 5070212 h 5775587"/>
              <a:gd name="connsiteX2115" fmla="*/ 3122917 w 6050173"/>
              <a:gd name="connsiteY2115" fmla="*/ 5073617 h 5775587"/>
              <a:gd name="connsiteX2116" fmla="*/ 3126748 w 6050173"/>
              <a:gd name="connsiteY2116" fmla="*/ 5076011 h 5775587"/>
              <a:gd name="connsiteX2117" fmla="*/ 3129781 w 6050173"/>
              <a:gd name="connsiteY2117" fmla="*/ 5088141 h 5775587"/>
              <a:gd name="connsiteX2118" fmla="*/ 3175908 w 6050173"/>
              <a:gd name="connsiteY2118" fmla="*/ 5091547 h 5775587"/>
              <a:gd name="connsiteX2119" fmla="*/ 3188305 w 6050173"/>
              <a:gd name="connsiteY2119" fmla="*/ 5090057 h 5775587"/>
              <a:gd name="connsiteX2120" fmla="*/ 3192402 w 6050173"/>
              <a:gd name="connsiteY2120" fmla="*/ 5084577 h 5775587"/>
              <a:gd name="connsiteX2121" fmla="*/ 3188465 w 6050173"/>
              <a:gd name="connsiteY2121" fmla="*/ 5076330 h 5775587"/>
              <a:gd name="connsiteX2122" fmla="*/ 3181389 w 6050173"/>
              <a:gd name="connsiteY2122" fmla="*/ 5074362 h 5775587"/>
              <a:gd name="connsiteX2123" fmla="*/ 3126110 w 6050173"/>
              <a:gd name="connsiteY2123" fmla="*/ 5076597 h 5775587"/>
              <a:gd name="connsiteX2124" fmla="*/ 3969340 w 6050173"/>
              <a:gd name="connsiteY2124" fmla="*/ 636134 h 5775587"/>
              <a:gd name="connsiteX2125" fmla="*/ 3980300 w 6050173"/>
              <a:gd name="connsiteY2125" fmla="*/ 641880 h 5775587"/>
              <a:gd name="connsiteX2126" fmla="*/ 3968755 w 6050173"/>
              <a:gd name="connsiteY2126" fmla="*/ 636773 h 5775587"/>
              <a:gd name="connsiteX2127" fmla="*/ 3967425 w 6050173"/>
              <a:gd name="connsiteY2127" fmla="*/ 624110 h 5775587"/>
              <a:gd name="connsiteX2128" fmla="*/ 3947048 w 6050173"/>
              <a:gd name="connsiteY2128" fmla="*/ 620545 h 5775587"/>
              <a:gd name="connsiteX2129" fmla="*/ 3931193 w 6050173"/>
              <a:gd name="connsiteY2129" fmla="*/ 609426 h 5775587"/>
              <a:gd name="connsiteX2130" fmla="*/ 3914008 w 6050173"/>
              <a:gd name="connsiteY2130" fmla="*/ 606978 h 5775587"/>
              <a:gd name="connsiteX2131" fmla="*/ 3906081 w 6050173"/>
              <a:gd name="connsiteY2131" fmla="*/ 611767 h 5775587"/>
              <a:gd name="connsiteX2132" fmla="*/ 3923319 w 6050173"/>
              <a:gd name="connsiteY2132" fmla="*/ 624163 h 5775587"/>
              <a:gd name="connsiteX2133" fmla="*/ 3939599 w 6050173"/>
              <a:gd name="connsiteY2133" fmla="*/ 634325 h 5775587"/>
              <a:gd name="connsiteX2134" fmla="*/ 3969340 w 6050173"/>
              <a:gd name="connsiteY2134" fmla="*/ 636134 h 5775587"/>
              <a:gd name="connsiteX2135" fmla="*/ 1170808 w 6050173"/>
              <a:gd name="connsiteY2135" fmla="*/ 2132764 h 5775587"/>
              <a:gd name="connsiteX2136" fmla="*/ 1183896 w 6050173"/>
              <a:gd name="connsiteY2136" fmla="*/ 2127975 h 5775587"/>
              <a:gd name="connsiteX2137" fmla="*/ 1199166 w 6050173"/>
              <a:gd name="connsiteY2137" fmla="*/ 2096691 h 5775587"/>
              <a:gd name="connsiteX2138" fmla="*/ 1203795 w 6050173"/>
              <a:gd name="connsiteY2138" fmla="*/ 2077325 h 5775587"/>
              <a:gd name="connsiteX2139" fmla="*/ 1215393 w 6050173"/>
              <a:gd name="connsiteY2139" fmla="*/ 2059129 h 5775587"/>
              <a:gd name="connsiteX2140" fmla="*/ 1231993 w 6050173"/>
              <a:gd name="connsiteY2140" fmla="*/ 2017630 h 5775587"/>
              <a:gd name="connsiteX2141" fmla="*/ 1233482 w 6050173"/>
              <a:gd name="connsiteY2141" fmla="*/ 2010288 h 5775587"/>
              <a:gd name="connsiteX2142" fmla="*/ 1238750 w 6050173"/>
              <a:gd name="connsiteY2142" fmla="*/ 1996348 h 5775587"/>
              <a:gd name="connsiteX2143" fmla="*/ 1250933 w 6050173"/>
              <a:gd name="connsiteY2143" fmla="*/ 1969108 h 5775587"/>
              <a:gd name="connsiteX2144" fmla="*/ 1257584 w 6050173"/>
              <a:gd name="connsiteY2144" fmla="*/ 1955754 h 5775587"/>
              <a:gd name="connsiteX2145" fmla="*/ 1265139 w 6050173"/>
              <a:gd name="connsiteY2145" fmla="*/ 1932184 h 5775587"/>
              <a:gd name="connsiteX2146" fmla="*/ 1259606 w 6050173"/>
              <a:gd name="connsiteY2146" fmla="*/ 1925162 h 5775587"/>
              <a:gd name="connsiteX2147" fmla="*/ 1251944 w 6050173"/>
              <a:gd name="connsiteY2147" fmla="*/ 1929577 h 5775587"/>
              <a:gd name="connsiteX2148" fmla="*/ 1239441 w 6050173"/>
              <a:gd name="connsiteY2148" fmla="*/ 1953785 h 5775587"/>
              <a:gd name="connsiteX2149" fmla="*/ 1225874 w 6050173"/>
              <a:gd name="connsiteY2149" fmla="*/ 1977301 h 5775587"/>
              <a:gd name="connsiteX2150" fmla="*/ 1204699 w 6050173"/>
              <a:gd name="connsiteY2150" fmla="*/ 2019120 h 5775587"/>
              <a:gd name="connsiteX2151" fmla="*/ 1202039 w 6050173"/>
              <a:gd name="connsiteY2151" fmla="*/ 2031250 h 5775587"/>
              <a:gd name="connsiteX2152" fmla="*/ 1200336 w 6050173"/>
              <a:gd name="connsiteY2152" fmla="*/ 2041253 h 5775587"/>
              <a:gd name="connsiteX2153" fmla="*/ 1197570 w 6050173"/>
              <a:gd name="connsiteY2153" fmla="*/ 2048116 h 5775587"/>
              <a:gd name="connsiteX2154" fmla="*/ 1186397 w 6050173"/>
              <a:gd name="connsiteY2154" fmla="*/ 2077378 h 5775587"/>
              <a:gd name="connsiteX2155" fmla="*/ 1176448 w 6050173"/>
              <a:gd name="connsiteY2155" fmla="*/ 2101693 h 5775587"/>
              <a:gd name="connsiteX2156" fmla="*/ 1172936 w 6050173"/>
              <a:gd name="connsiteY2156" fmla="*/ 2110631 h 5775587"/>
              <a:gd name="connsiteX2157" fmla="*/ 1171500 w 6050173"/>
              <a:gd name="connsiteY2157" fmla="*/ 2133455 h 5775587"/>
              <a:gd name="connsiteX2158" fmla="*/ 1157081 w 6050173"/>
              <a:gd name="connsiteY2158" fmla="*/ 2140798 h 5775587"/>
              <a:gd name="connsiteX2159" fmla="*/ 1145696 w 6050173"/>
              <a:gd name="connsiteY2159" fmla="*/ 2160057 h 5775587"/>
              <a:gd name="connsiteX2160" fmla="*/ 1142237 w 6050173"/>
              <a:gd name="connsiteY2160" fmla="*/ 2169208 h 5775587"/>
              <a:gd name="connsiteX2161" fmla="*/ 1145111 w 6050173"/>
              <a:gd name="connsiteY2161" fmla="*/ 2175540 h 5775587"/>
              <a:gd name="connsiteX2162" fmla="*/ 1151814 w 6050173"/>
              <a:gd name="connsiteY2162" fmla="*/ 2174582 h 5775587"/>
              <a:gd name="connsiteX2163" fmla="*/ 1160061 w 6050173"/>
              <a:gd name="connsiteY2163" fmla="*/ 2165644 h 5775587"/>
              <a:gd name="connsiteX2164" fmla="*/ 1170861 w 6050173"/>
              <a:gd name="connsiteY2164" fmla="*/ 2147714 h 5775587"/>
              <a:gd name="connsiteX2165" fmla="*/ 1170808 w 6050173"/>
              <a:gd name="connsiteY2165" fmla="*/ 2132764 h 5775587"/>
              <a:gd name="connsiteX2166" fmla="*/ 3366751 w 6050173"/>
              <a:gd name="connsiteY2166" fmla="*/ 5233708 h 5775587"/>
              <a:gd name="connsiteX2167" fmla="*/ 3450761 w 6050173"/>
              <a:gd name="connsiteY2167" fmla="*/ 5232112 h 5775587"/>
              <a:gd name="connsiteX2168" fmla="*/ 3460603 w 6050173"/>
              <a:gd name="connsiteY2168" fmla="*/ 5230143 h 5775587"/>
              <a:gd name="connsiteX2169" fmla="*/ 3530141 w 6050173"/>
              <a:gd name="connsiteY2169" fmla="*/ 5217800 h 5775587"/>
              <a:gd name="connsiteX2170" fmla="*/ 3553072 w 6050173"/>
              <a:gd name="connsiteY2170" fmla="*/ 5217055 h 5775587"/>
              <a:gd name="connsiteX2171" fmla="*/ 3573928 w 6050173"/>
              <a:gd name="connsiteY2171" fmla="*/ 5209447 h 5775587"/>
              <a:gd name="connsiteX2172" fmla="*/ 3590155 w 6050173"/>
              <a:gd name="connsiteY2172" fmla="*/ 5203967 h 5775587"/>
              <a:gd name="connsiteX2173" fmla="*/ 3620694 w 6050173"/>
              <a:gd name="connsiteY2173" fmla="*/ 5202317 h 5775587"/>
              <a:gd name="connsiteX2174" fmla="*/ 3642561 w 6050173"/>
              <a:gd name="connsiteY2174" fmla="*/ 5197156 h 5775587"/>
              <a:gd name="connsiteX2175" fmla="*/ 3676292 w 6050173"/>
              <a:gd name="connsiteY2175" fmla="*/ 5188112 h 5775587"/>
              <a:gd name="connsiteX2176" fmla="*/ 3746203 w 6050173"/>
              <a:gd name="connsiteY2176" fmla="*/ 5167894 h 5775587"/>
              <a:gd name="connsiteX2177" fmla="*/ 3748171 w 6050173"/>
              <a:gd name="connsiteY2177" fmla="*/ 5166352 h 5775587"/>
              <a:gd name="connsiteX2178" fmla="*/ 3768229 w 6050173"/>
              <a:gd name="connsiteY2178" fmla="*/ 5156296 h 5775587"/>
              <a:gd name="connsiteX2179" fmla="*/ 3791479 w 6050173"/>
              <a:gd name="connsiteY2179" fmla="*/ 5146666 h 5775587"/>
              <a:gd name="connsiteX2180" fmla="*/ 3805259 w 6050173"/>
              <a:gd name="connsiteY2180" fmla="*/ 5140867 h 5775587"/>
              <a:gd name="connsiteX2181" fmla="*/ 3838618 w 6050173"/>
              <a:gd name="connsiteY2181" fmla="*/ 5129002 h 5775587"/>
              <a:gd name="connsiteX2182" fmla="*/ 3858091 w 6050173"/>
              <a:gd name="connsiteY2182" fmla="*/ 5123788 h 5775587"/>
              <a:gd name="connsiteX2183" fmla="*/ 3917413 w 6050173"/>
              <a:gd name="connsiteY2183" fmla="*/ 5104103 h 5775587"/>
              <a:gd name="connsiteX2184" fmla="*/ 3920871 w 6050173"/>
              <a:gd name="connsiteY2184" fmla="*/ 5100697 h 5775587"/>
              <a:gd name="connsiteX2185" fmla="*/ 3937258 w 6050173"/>
              <a:gd name="connsiteY2185" fmla="*/ 5091440 h 5775587"/>
              <a:gd name="connsiteX2186" fmla="*/ 3953645 w 6050173"/>
              <a:gd name="connsiteY2186" fmla="*/ 5086705 h 5775587"/>
              <a:gd name="connsiteX2187" fmla="*/ 3986153 w 6050173"/>
              <a:gd name="connsiteY2187" fmla="*/ 5076490 h 5775587"/>
              <a:gd name="connsiteX2188" fmla="*/ 4002167 w 6050173"/>
              <a:gd name="connsiteY2188" fmla="*/ 5074415 h 5775587"/>
              <a:gd name="connsiteX2189" fmla="*/ 4018182 w 6050173"/>
              <a:gd name="connsiteY2189" fmla="*/ 5046908 h 5775587"/>
              <a:gd name="connsiteX2190" fmla="*/ 4087613 w 6050173"/>
              <a:gd name="connsiteY2190" fmla="*/ 4998333 h 5775587"/>
              <a:gd name="connsiteX2191" fmla="*/ 4052871 w 6050173"/>
              <a:gd name="connsiteY2191" fmla="*/ 5001525 h 5775587"/>
              <a:gd name="connsiteX2192" fmla="*/ 4024407 w 6050173"/>
              <a:gd name="connsiteY2192" fmla="*/ 5021849 h 5775587"/>
              <a:gd name="connsiteX2193" fmla="*/ 3986578 w 6050173"/>
              <a:gd name="connsiteY2193" fmla="*/ 5041109 h 5775587"/>
              <a:gd name="connsiteX2194" fmla="*/ 3945984 w 6050173"/>
              <a:gd name="connsiteY2194" fmla="*/ 5058294 h 5775587"/>
              <a:gd name="connsiteX2195" fmla="*/ 3895280 w 6050173"/>
              <a:gd name="connsiteY2195" fmla="*/ 5078512 h 5775587"/>
              <a:gd name="connsiteX2196" fmla="*/ 3888843 w 6050173"/>
              <a:gd name="connsiteY2196" fmla="*/ 5082289 h 5775587"/>
              <a:gd name="connsiteX2197" fmla="*/ 3862666 w 6050173"/>
              <a:gd name="connsiteY2197" fmla="*/ 5090642 h 5775587"/>
              <a:gd name="connsiteX2198" fmla="*/ 3825211 w 6050173"/>
              <a:gd name="connsiteY2198" fmla="*/ 5103411 h 5775587"/>
              <a:gd name="connsiteX2199" fmla="*/ 3815634 w 6050173"/>
              <a:gd name="connsiteY2199" fmla="*/ 5106018 h 5775587"/>
              <a:gd name="connsiteX2200" fmla="*/ 3780253 w 6050173"/>
              <a:gd name="connsiteY2200" fmla="*/ 5118627 h 5775587"/>
              <a:gd name="connsiteX2201" fmla="*/ 3768389 w 6050173"/>
              <a:gd name="connsiteY2201" fmla="*/ 5122352 h 5775587"/>
              <a:gd name="connsiteX2202" fmla="*/ 3753811 w 6050173"/>
              <a:gd name="connsiteY2202" fmla="*/ 5126342 h 5775587"/>
              <a:gd name="connsiteX2203" fmla="*/ 3711513 w 6050173"/>
              <a:gd name="connsiteY2203" fmla="*/ 5142090 h 5775587"/>
              <a:gd name="connsiteX2204" fmla="*/ 3702096 w 6050173"/>
              <a:gd name="connsiteY2204" fmla="*/ 5145495 h 5775587"/>
              <a:gd name="connsiteX2205" fmla="*/ 3671504 w 6050173"/>
              <a:gd name="connsiteY2205" fmla="*/ 5156403 h 5775587"/>
              <a:gd name="connsiteX2206" fmla="*/ 3641976 w 6050173"/>
              <a:gd name="connsiteY2206" fmla="*/ 5169756 h 5775587"/>
              <a:gd name="connsiteX2207" fmla="*/ 3639475 w 6050173"/>
              <a:gd name="connsiteY2207" fmla="*/ 5170289 h 5775587"/>
              <a:gd name="connsiteX2208" fmla="*/ 3591326 w 6050173"/>
              <a:gd name="connsiteY2208" fmla="*/ 5184228 h 5775587"/>
              <a:gd name="connsiteX2209" fmla="*/ 3576588 w 6050173"/>
              <a:gd name="connsiteY2209" fmla="*/ 5187207 h 5775587"/>
              <a:gd name="connsiteX2210" fmla="*/ 3551157 w 6050173"/>
              <a:gd name="connsiteY2210" fmla="*/ 5188910 h 5775587"/>
              <a:gd name="connsiteX2211" fmla="*/ 3531631 w 6050173"/>
              <a:gd name="connsiteY2211" fmla="*/ 5193326 h 5775587"/>
              <a:gd name="connsiteX2212" fmla="*/ 3492845 w 6050173"/>
              <a:gd name="connsiteY2212" fmla="*/ 5203009 h 5775587"/>
              <a:gd name="connsiteX2213" fmla="*/ 3459699 w 6050173"/>
              <a:gd name="connsiteY2213" fmla="*/ 5204445 h 5775587"/>
              <a:gd name="connsiteX2214" fmla="*/ 3443365 w 6050173"/>
              <a:gd name="connsiteY2214" fmla="*/ 5209925 h 5775587"/>
              <a:gd name="connsiteX2215" fmla="*/ 3417774 w 6050173"/>
              <a:gd name="connsiteY2215" fmla="*/ 5218864 h 5775587"/>
              <a:gd name="connsiteX2216" fmla="*/ 3368614 w 6050173"/>
              <a:gd name="connsiteY2216" fmla="*/ 5220938 h 5775587"/>
              <a:gd name="connsiteX2217" fmla="*/ 3367390 w 6050173"/>
              <a:gd name="connsiteY2217" fmla="*/ 5234452 h 5775587"/>
              <a:gd name="connsiteX2218" fmla="*/ 3327008 w 6050173"/>
              <a:gd name="connsiteY2218" fmla="*/ 5235517 h 5775587"/>
              <a:gd name="connsiteX2219" fmla="*/ 3320677 w 6050173"/>
              <a:gd name="connsiteY2219" fmla="*/ 5246264 h 5775587"/>
              <a:gd name="connsiteX2220" fmla="*/ 3352546 w 6050173"/>
              <a:gd name="connsiteY2220" fmla="*/ 5248498 h 5775587"/>
              <a:gd name="connsiteX2221" fmla="*/ 3366751 w 6050173"/>
              <a:gd name="connsiteY2221" fmla="*/ 5233708 h 5775587"/>
              <a:gd name="connsiteX2222" fmla="*/ 1215127 w 6050173"/>
              <a:gd name="connsiteY2222" fmla="*/ 3738142 h 5775587"/>
              <a:gd name="connsiteX2223" fmla="*/ 1212999 w 6050173"/>
              <a:gd name="connsiteY2223" fmla="*/ 3710582 h 5775587"/>
              <a:gd name="connsiteX2224" fmla="*/ 1201773 w 6050173"/>
              <a:gd name="connsiteY2224" fmla="*/ 3680895 h 5775587"/>
              <a:gd name="connsiteX2225" fmla="*/ 1197517 w 6050173"/>
              <a:gd name="connsiteY2225" fmla="*/ 3663976 h 5775587"/>
              <a:gd name="connsiteX2226" fmla="*/ 1186078 w 6050173"/>
              <a:gd name="connsiteY2226" fmla="*/ 3631308 h 5775587"/>
              <a:gd name="connsiteX2227" fmla="*/ 1182194 w 6050173"/>
              <a:gd name="connsiteY2227" fmla="*/ 3616996 h 5775587"/>
              <a:gd name="connsiteX2228" fmla="*/ 1170755 w 6050173"/>
              <a:gd name="connsiteY2228" fmla="*/ 3587415 h 5775587"/>
              <a:gd name="connsiteX2229" fmla="*/ 1167137 w 6050173"/>
              <a:gd name="connsiteY2229" fmla="*/ 3572837 h 5775587"/>
              <a:gd name="connsiteX2230" fmla="*/ 1154634 w 6050173"/>
              <a:gd name="connsiteY2230" fmla="*/ 3532615 h 5775587"/>
              <a:gd name="connsiteX2231" fmla="*/ 1148994 w 6050173"/>
              <a:gd name="connsiteY2231" fmla="*/ 3515962 h 5775587"/>
              <a:gd name="connsiteX2232" fmla="*/ 1140216 w 6050173"/>
              <a:gd name="connsiteY2232" fmla="*/ 3487126 h 5775587"/>
              <a:gd name="connsiteX2233" fmla="*/ 1132501 w 6050173"/>
              <a:gd name="connsiteY2233" fmla="*/ 3452543 h 5775587"/>
              <a:gd name="connsiteX2234" fmla="*/ 1124254 w 6050173"/>
              <a:gd name="connsiteY2234" fmla="*/ 3423440 h 5775587"/>
              <a:gd name="connsiteX2235" fmla="*/ 1111539 w 6050173"/>
              <a:gd name="connsiteY2235" fmla="*/ 3366725 h 5775587"/>
              <a:gd name="connsiteX2236" fmla="*/ 1107602 w 6050173"/>
              <a:gd name="connsiteY2236" fmla="*/ 3344273 h 5775587"/>
              <a:gd name="connsiteX2237" fmla="*/ 1104463 w 6050173"/>
              <a:gd name="connsiteY2237" fmla="*/ 3311286 h 5775587"/>
              <a:gd name="connsiteX2238" fmla="*/ 1099887 w 6050173"/>
              <a:gd name="connsiteY2238" fmla="*/ 3294314 h 5775587"/>
              <a:gd name="connsiteX2239" fmla="*/ 1091640 w 6050173"/>
              <a:gd name="connsiteY2239" fmla="*/ 3259998 h 5775587"/>
              <a:gd name="connsiteX2240" fmla="*/ 1088714 w 6050173"/>
              <a:gd name="connsiteY2240" fmla="*/ 3216743 h 5775587"/>
              <a:gd name="connsiteX2241" fmla="*/ 1083607 w 6050173"/>
              <a:gd name="connsiteY2241" fmla="*/ 3194716 h 5775587"/>
              <a:gd name="connsiteX2242" fmla="*/ 1075520 w 6050173"/>
              <a:gd name="connsiteY2242" fmla="*/ 3155079 h 5775587"/>
              <a:gd name="connsiteX2243" fmla="*/ 1074030 w 6050173"/>
              <a:gd name="connsiteY2243" fmla="*/ 3093841 h 5775587"/>
              <a:gd name="connsiteX2244" fmla="*/ 1065251 w 6050173"/>
              <a:gd name="connsiteY2244" fmla="*/ 3065696 h 5775587"/>
              <a:gd name="connsiteX2245" fmla="*/ 1061687 w 6050173"/>
              <a:gd name="connsiteY2245" fmla="*/ 3051438 h 5775587"/>
              <a:gd name="connsiteX2246" fmla="*/ 1061048 w 6050173"/>
              <a:gd name="connsiteY2246" fmla="*/ 3023399 h 5775587"/>
              <a:gd name="connsiteX2247" fmla="*/ 1061527 w 6050173"/>
              <a:gd name="connsiteY2247" fmla="*/ 2671295 h 5775587"/>
              <a:gd name="connsiteX2248" fmla="*/ 1066581 w 6050173"/>
              <a:gd name="connsiteY2248" fmla="*/ 2649481 h 5775587"/>
              <a:gd name="connsiteX2249" fmla="*/ 1074402 w 6050173"/>
              <a:gd name="connsiteY2249" fmla="*/ 2618038 h 5775587"/>
              <a:gd name="connsiteX2250" fmla="*/ 1075041 w 6050173"/>
              <a:gd name="connsiteY2250" fmla="*/ 2572123 h 5775587"/>
              <a:gd name="connsiteX2251" fmla="*/ 1073498 w 6050173"/>
              <a:gd name="connsiteY2251" fmla="*/ 2547542 h 5775587"/>
              <a:gd name="connsiteX2252" fmla="*/ 1061367 w 6050173"/>
              <a:gd name="connsiteY2252" fmla="*/ 2551799 h 5775587"/>
              <a:gd name="connsiteX2253" fmla="*/ 1045087 w 6050173"/>
              <a:gd name="connsiteY2253" fmla="*/ 2567653 h 5775587"/>
              <a:gd name="connsiteX2254" fmla="*/ 1043810 w 6050173"/>
              <a:gd name="connsiteY2254" fmla="*/ 2587498 h 5775587"/>
              <a:gd name="connsiteX2255" fmla="*/ 1041841 w 6050173"/>
              <a:gd name="connsiteY2255" fmla="*/ 2702260 h 5775587"/>
              <a:gd name="connsiteX2256" fmla="*/ 1037319 w 6050173"/>
              <a:gd name="connsiteY2256" fmla="*/ 2727000 h 5775587"/>
              <a:gd name="connsiteX2257" fmla="*/ 1030509 w 6050173"/>
              <a:gd name="connsiteY2257" fmla="*/ 2763976 h 5775587"/>
              <a:gd name="connsiteX2258" fmla="*/ 1029232 w 6050173"/>
              <a:gd name="connsiteY2258" fmla="*/ 2781640 h 5775587"/>
              <a:gd name="connsiteX2259" fmla="*/ 1028274 w 6050173"/>
              <a:gd name="connsiteY2259" fmla="*/ 2804252 h 5775587"/>
              <a:gd name="connsiteX2260" fmla="*/ 1029498 w 6050173"/>
              <a:gd name="connsiteY2260" fmla="*/ 2822022 h 5775587"/>
              <a:gd name="connsiteX2261" fmla="*/ 1026997 w 6050173"/>
              <a:gd name="connsiteY2261" fmla="*/ 2931622 h 5775587"/>
              <a:gd name="connsiteX2262" fmla="*/ 1028753 w 6050173"/>
              <a:gd name="connsiteY2262" fmla="*/ 2977484 h 5775587"/>
              <a:gd name="connsiteX2263" fmla="*/ 1033754 w 6050173"/>
              <a:gd name="connsiteY2263" fmla="*/ 2994084 h 5775587"/>
              <a:gd name="connsiteX2264" fmla="*/ 1043278 w 6050173"/>
              <a:gd name="connsiteY2264" fmla="*/ 3030582 h 5775587"/>
              <a:gd name="connsiteX2265" fmla="*/ 1044502 w 6050173"/>
              <a:gd name="connsiteY2265" fmla="*/ 3086074 h 5775587"/>
              <a:gd name="connsiteX2266" fmla="*/ 1045300 w 6050173"/>
              <a:gd name="connsiteY2266" fmla="*/ 3152259 h 5775587"/>
              <a:gd name="connsiteX2267" fmla="*/ 1050939 w 6050173"/>
              <a:gd name="connsiteY2267" fmla="*/ 3168221 h 5775587"/>
              <a:gd name="connsiteX2268" fmla="*/ 1050141 w 6050173"/>
              <a:gd name="connsiteY2268" fmla="*/ 3197110 h 5775587"/>
              <a:gd name="connsiteX2269" fmla="*/ 1045619 w 6050173"/>
              <a:gd name="connsiteY2269" fmla="*/ 3210837 h 5775587"/>
              <a:gd name="connsiteX2270" fmla="*/ 1050939 w 6050173"/>
              <a:gd name="connsiteY2270" fmla="*/ 3227543 h 5775587"/>
              <a:gd name="connsiteX2271" fmla="*/ 1057962 w 6050173"/>
              <a:gd name="connsiteY2271" fmla="*/ 3251698 h 5775587"/>
              <a:gd name="connsiteX2272" fmla="*/ 1060197 w 6050173"/>
              <a:gd name="connsiteY2272" fmla="*/ 3282237 h 5775587"/>
              <a:gd name="connsiteX2273" fmla="*/ 1069827 w 6050173"/>
              <a:gd name="connsiteY2273" fmla="*/ 3312776 h 5775587"/>
              <a:gd name="connsiteX2274" fmla="*/ 1073711 w 6050173"/>
              <a:gd name="connsiteY2274" fmla="*/ 3327194 h 5775587"/>
              <a:gd name="connsiteX2275" fmla="*/ 1075998 w 6050173"/>
              <a:gd name="connsiteY2275" fmla="*/ 3357733 h 5775587"/>
              <a:gd name="connsiteX2276" fmla="*/ 1080095 w 6050173"/>
              <a:gd name="connsiteY2276" fmla="*/ 3371939 h 5775587"/>
              <a:gd name="connsiteX2277" fmla="*/ 1089831 w 6050173"/>
              <a:gd name="connsiteY2277" fmla="*/ 3399924 h 5775587"/>
              <a:gd name="connsiteX2278" fmla="*/ 1097067 w 6050173"/>
              <a:gd name="connsiteY2278" fmla="*/ 3431846 h 5775587"/>
              <a:gd name="connsiteX2279" fmla="*/ 1106538 w 6050173"/>
              <a:gd name="connsiteY2279" fmla="*/ 3460364 h 5775587"/>
              <a:gd name="connsiteX2280" fmla="*/ 1110953 w 6050173"/>
              <a:gd name="connsiteY2280" fmla="*/ 3480156 h 5775587"/>
              <a:gd name="connsiteX2281" fmla="*/ 1119307 w 6050173"/>
              <a:gd name="connsiteY2281" fmla="*/ 3529529 h 5775587"/>
              <a:gd name="connsiteX2282" fmla="*/ 1145696 w 6050173"/>
              <a:gd name="connsiteY2282" fmla="*/ 3609761 h 5775587"/>
              <a:gd name="connsiteX2283" fmla="*/ 1147664 w 6050173"/>
              <a:gd name="connsiteY2283" fmla="*/ 3611304 h 5775587"/>
              <a:gd name="connsiteX2284" fmla="*/ 1154368 w 6050173"/>
              <a:gd name="connsiteY2284" fmla="*/ 3627159 h 5775587"/>
              <a:gd name="connsiteX2285" fmla="*/ 1154847 w 6050173"/>
              <a:gd name="connsiteY2285" fmla="*/ 3644982 h 5775587"/>
              <a:gd name="connsiteX2286" fmla="*/ 1169584 w 6050173"/>
              <a:gd name="connsiteY2286" fmla="*/ 3694089 h 5775587"/>
              <a:gd name="connsiteX2287" fmla="*/ 1170542 w 6050173"/>
              <a:gd name="connsiteY2287" fmla="*/ 3696430 h 5775587"/>
              <a:gd name="connsiteX2288" fmla="*/ 1203209 w 6050173"/>
              <a:gd name="connsiteY2288" fmla="*/ 3736386 h 5775587"/>
              <a:gd name="connsiteX2289" fmla="*/ 1215127 w 6050173"/>
              <a:gd name="connsiteY2289" fmla="*/ 3738142 h 5775587"/>
              <a:gd name="connsiteX2290" fmla="*/ 2879828 w 6050173"/>
              <a:gd name="connsiteY2290" fmla="*/ 5504516 h 5775587"/>
              <a:gd name="connsiteX2291" fmla="*/ 2923562 w 6050173"/>
              <a:gd name="connsiteY2291" fmla="*/ 5495525 h 5775587"/>
              <a:gd name="connsiteX2292" fmla="*/ 2943194 w 6050173"/>
              <a:gd name="connsiteY2292" fmla="*/ 5491481 h 5775587"/>
              <a:gd name="connsiteX2293" fmla="*/ 3011934 w 6050173"/>
              <a:gd name="connsiteY2293" fmla="*/ 5487917 h 5775587"/>
              <a:gd name="connsiteX2294" fmla="*/ 3026671 w 6050173"/>
              <a:gd name="connsiteY2294" fmla="*/ 5485043 h 5775587"/>
              <a:gd name="connsiteX2295" fmla="*/ 3027735 w 6050173"/>
              <a:gd name="connsiteY2295" fmla="*/ 5482916 h 5775587"/>
              <a:gd name="connsiteX2296" fmla="*/ 3026086 w 6050173"/>
              <a:gd name="connsiteY2296" fmla="*/ 5478712 h 5775587"/>
              <a:gd name="connsiteX2297" fmla="*/ 3018903 w 6050173"/>
              <a:gd name="connsiteY2297" fmla="*/ 5476584 h 5775587"/>
              <a:gd name="connsiteX2298" fmla="*/ 2906749 w 6050173"/>
              <a:gd name="connsiteY2298" fmla="*/ 5474084 h 5775587"/>
              <a:gd name="connsiteX2299" fmla="*/ 2805343 w 6050173"/>
              <a:gd name="connsiteY2299" fmla="*/ 5467167 h 5775587"/>
              <a:gd name="connsiteX2300" fmla="*/ 2735007 w 6050173"/>
              <a:gd name="connsiteY2300" fmla="*/ 5458229 h 5775587"/>
              <a:gd name="connsiteX2301" fmla="*/ 2707021 w 6050173"/>
              <a:gd name="connsiteY2301" fmla="*/ 5456792 h 5775587"/>
              <a:gd name="connsiteX2302" fmla="*/ 2656903 w 6050173"/>
              <a:gd name="connsiteY2302" fmla="*/ 5449077 h 5775587"/>
              <a:gd name="connsiteX2303" fmla="*/ 2627534 w 6050173"/>
              <a:gd name="connsiteY2303" fmla="*/ 5443225 h 5775587"/>
              <a:gd name="connsiteX2304" fmla="*/ 2579172 w 6050173"/>
              <a:gd name="connsiteY2304" fmla="*/ 5440565 h 5775587"/>
              <a:gd name="connsiteX2305" fmla="*/ 2526607 w 6050173"/>
              <a:gd name="connsiteY2305" fmla="*/ 5432424 h 5775587"/>
              <a:gd name="connsiteX2306" fmla="*/ 2499526 w 6050173"/>
              <a:gd name="connsiteY2306" fmla="*/ 5427104 h 5775587"/>
              <a:gd name="connsiteX2307" fmla="*/ 2423125 w 6050173"/>
              <a:gd name="connsiteY2307" fmla="*/ 5424285 h 5775587"/>
              <a:gd name="connsiteX2308" fmla="*/ 2360610 w 6050173"/>
              <a:gd name="connsiteY2308" fmla="*/ 5414548 h 5775587"/>
              <a:gd name="connsiteX2309" fmla="*/ 2342999 w 6050173"/>
              <a:gd name="connsiteY2309" fmla="*/ 5412846 h 5775587"/>
              <a:gd name="connsiteX2310" fmla="*/ 2248775 w 6050173"/>
              <a:gd name="connsiteY2310" fmla="*/ 5409494 h 5775587"/>
              <a:gd name="connsiteX2311" fmla="*/ 2243774 w 6050173"/>
              <a:gd name="connsiteY2311" fmla="*/ 5409973 h 5775587"/>
              <a:gd name="connsiteX2312" fmla="*/ 2238453 w 6050173"/>
              <a:gd name="connsiteY2312" fmla="*/ 5414761 h 5775587"/>
              <a:gd name="connsiteX2313" fmla="*/ 2239039 w 6050173"/>
              <a:gd name="connsiteY2313" fmla="*/ 5421731 h 5775587"/>
              <a:gd name="connsiteX2314" fmla="*/ 2271493 w 6050173"/>
              <a:gd name="connsiteY2314" fmla="*/ 5443385 h 5775587"/>
              <a:gd name="connsiteX2315" fmla="*/ 2283517 w 6050173"/>
              <a:gd name="connsiteY2315" fmla="*/ 5446790 h 5775587"/>
              <a:gd name="connsiteX2316" fmla="*/ 2314961 w 6050173"/>
              <a:gd name="connsiteY2316" fmla="*/ 5455569 h 5775587"/>
              <a:gd name="connsiteX2317" fmla="*/ 2355662 w 6050173"/>
              <a:gd name="connsiteY2317" fmla="*/ 5457856 h 5775587"/>
              <a:gd name="connsiteX2318" fmla="*/ 2389340 w 6050173"/>
              <a:gd name="connsiteY2318" fmla="*/ 5466848 h 5775587"/>
              <a:gd name="connsiteX2319" fmla="*/ 2408440 w 6050173"/>
              <a:gd name="connsiteY2319" fmla="*/ 5472594 h 5775587"/>
              <a:gd name="connsiteX2320" fmla="*/ 2438873 w 6050173"/>
              <a:gd name="connsiteY2320" fmla="*/ 5475414 h 5775587"/>
              <a:gd name="connsiteX2321" fmla="*/ 2455792 w 6050173"/>
              <a:gd name="connsiteY2321" fmla="*/ 5479883 h 5775587"/>
              <a:gd name="connsiteX2322" fmla="*/ 2484788 w 6050173"/>
              <a:gd name="connsiteY2322" fmla="*/ 5487385 h 5775587"/>
              <a:gd name="connsiteX2323" fmla="*/ 2635196 w 6050173"/>
              <a:gd name="connsiteY2323" fmla="*/ 5489725 h 5775587"/>
              <a:gd name="connsiteX2324" fmla="*/ 2816249 w 6050173"/>
              <a:gd name="connsiteY2324" fmla="*/ 5491162 h 5775587"/>
              <a:gd name="connsiteX2325" fmla="*/ 2835988 w 6050173"/>
              <a:gd name="connsiteY2325" fmla="*/ 5493769 h 5775587"/>
              <a:gd name="connsiteX2326" fmla="*/ 2879828 w 6050173"/>
              <a:gd name="connsiteY2326" fmla="*/ 5504516 h 5775587"/>
              <a:gd name="connsiteX2327" fmla="*/ 3034971 w 6050173"/>
              <a:gd name="connsiteY2327" fmla="*/ 468754 h 5775587"/>
              <a:gd name="connsiteX2328" fmla="*/ 3042101 w 6050173"/>
              <a:gd name="connsiteY2328" fmla="*/ 471574 h 5775587"/>
              <a:gd name="connsiteX2329" fmla="*/ 3169524 w 6050173"/>
              <a:gd name="connsiteY2329" fmla="*/ 476203 h 5775587"/>
              <a:gd name="connsiteX2330" fmla="*/ 3271357 w 6050173"/>
              <a:gd name="connsiteY2330" fmla="*/ 480512 h 5775587"/>
              <a:gd name="connsiteX2331" fmla="*/ 3281306 w 6050173"/>
              <a:gd name="connsiteY2331" fmla="*/ 482428 h 5775587"/>
              <a:gd name="connsiteX2332" fmla="*/ 3326263 w 6050173"/>
              <a:gd name="connsiteY2332" fmla="*/ 489717 h 5775587"/>
              <a:gd name="connsiteX2333" fmla="*/ 3423041 w 6050173"/>
              <a:gd name="connsiteY2333" fmla="*/ 494292 h 5775587"/>
              <a:gd name="connsiteX2334" fmla="*/ 3452410 w 6050173"/>
              <a:gd name="connsiteY2334" fmla="*/ 501368 h 5775587"/>
              <a:gd name="connsiteX2335" fmla="*/ 3479384 w 6050173"/>
              <a:gd name="connsiteY2335" fmla="*/ 507753 h 5775587"/>
              <a:gd name="connsiteX2336" fmla="*/ 3512530 w 6050173"/>
              <a:gd name="connsiteY2336" fmla="*/ 508923 h 5775587"/>
              <a:gd name="connsiteX2337" fmla="*/ 3553551 w 6050173"/>
              <a:gd name="connsiteY2337" fmla="*/ 518819 h 5775587"/>
              <a:gd name="connsiteX2338" fmla="*/ 3560574 w 6050173"/>
              <a:gd name="connsiteY2338" fmla="*/ 521533 h 5775587"/>
              <a:gd name="connsiteX2339" fmla="*/ 3624152 w 6050173"/>
              <a:gd name="connsiteY2339" fmla="*/ 523342 h 5775587"/>
              <a:gd name="connsiteX2340" fmla="*/ 3628941 w 6050173"/>
              <a:gd name="connsiteY2340" fmla="*/ 512328 h 5775587"/>
              <a:gd name="connsiteX2341" fmla="*/ 3610479 w 6050173"/>
              <a:gd name="connsiteY2341" fmla="*/ 508604 h 5775587"/>
              <a:gd name="connsiteX2342" fmla="*/ 3591060 w 6050173"/>
              <a:gd name="connsiteY2342" fmla="*/ 503656 h 5775587"/>
              <a:gd name="connsiteX2343" fmla="*/ 3557541 w 6050173"/>
              <a:gd name="connsiteY2343" fmla="*/ 494079 h 5775587"/>
              <a:gd name="connsiteX2344" fmla="*/ 3519447 w 6050173"/>
              <a:gd name="connsiteY2344" fmla="*/ 490727 h 5775587"/>
              <a:gd name="connsiteX2345" fmla="*/ 3486939 w 6050173"/>
              <a:gd name="connsiteY2345" fmla="*/ 485567 h 5775587"/>
              <a:gd name="connsiteX2346" fmla="*/ 3437353 w 6050173"/>
              <a:gd name="connsiteY2346" fmla="*/ 476469 h 5775587"/>
              <a:gd name="connsiteX2347" fmla="*/ 3368667 w 6050173"/>
              <a:gd name="connsiteY2347" fmla="*/ 471840 h 5775587"/>
              <a:gd name="connsiteX2348" fmla="*/ 3351588 w 6050173"/>
              <a:gd name="connsiteY2348" fmla="*/ 467903 h 5775587"/>
              <a:gd name="connsiteX2349" fmla="*/ 3326955 w 6050173"/>
              <a:gd name="connsiteY2349" fmla="*/ 462795 h 5775587"/>
              <a:gd name="connsiteX2350" fmla="*/ 3171386 w 6050173"/>
              <a:gd name="connsiteY2350" fmla="*/ 460242 h 5775587"/>
              <a:gd name="connsiteX2351" fmla="*/ 3082110 w 6050173"/>
              <a:gd name="connsiteY2351" fmla="*/ 462050 h 5775587"/>
              <a:gd name="connsiteX2352" fmla="*/ 3041409 w 6050173"/>
              <a:gd name="connsiteY2352" fmla="*/ 464764 h 5775587"/>
              <a:gd name="connsiteX2353" fmla="*/ 3034971 w 6050173"/>
              <a:gd name="connsiteY2353" fmla="*/ 468754 h 5775587"/>
              <a:gd name="connsiteX2354" fmla="*/ 4851250 w 6050173"/>
              <a:gd name="connsiteY2354" fmla="*/ 4447618 h 5775587"/>
              <a:gd name="connsiteX2355" fmla="*/ 4876895 w 6050173"/>
              <a:gd name="connsiteY2355" fmla="*/ 4445437 h 5775587"/>
              <a:gd name="connsiteX2356" fmla="*/ 4885940 w 6050173"/>
              <a:gd name="connsiteY2356" fmla="*/ 4437190 h 5775587"/>
              <a:gd name="connsiteX2357" fmla="*/ 4908817 w 6050173"/>
              <a:gd name="connsiteY2357" fmla="*/ 4420484 h 5775587"/>
              <a:gd name="connsiteX2358" fmla="*/ 4914084 w 6050173"/>
              <a:gd name="connsiteY2358" fmla="*/ 4397127 h 5775587"/>
              <a:gd name="connsiteX2359" fmla="*/ 4926747 w 6050173"/>
              <a:gd name="connsiteY2359" fmla="*/ 4376112 h 5775587"/>
              <a:gd name="connsiteX2360" fmla="*/ 4944517 w 6050173"/>
              <a:gd name="connsiteY2360" fmla="*/ 4356746 h 5775587"/>
              <a:gd name="connsiteX2361" fmla="*/ 4988144 w 6050173"/>
              <a:gd name="connsiteY2361" fmla="*/ 4325515 h 5775587"/>
              <a:gd name="connsiteX2362" fmla="*/ 5001445 w 6050173"/>
              <a:gd name="connsiteY2362" fmla="*/ 4294923 h 5775587"/>
              <a:gd name="connsiteX2363" fmla="*/ 5005223 w 6050173"/>
              <a:gd name="connsiteY2363" fmla="*/ 4285931 h 5775587"/>
              <a:gd name="connsiteX2364" fmla="*/ 5008788 w 6050173"/>
              <a:gd name="connsiteY2364" fmla="*/ 4273907 h 5775587"/>
              <a:gd name="connsiteX2365" fmla="*/ 5023259 w 6050173"/>
              <a:gd name="connsiteY2365" fmla="*/ 4250657 h 5775587"/>
              <a:gd name="connsiteX2366" fmla="*/ 5041881 w 6050173"/>
              <a:gd name="connsiteY2366" fmla="*/ 4231823 h 5775587"/>
              <a:gd name="connsiteX2367" fmla="*/ 5049755 w 6050173"/>
              <a:gd name="connsiteY2367" fmla="*/ 4223257 h 5775587"/>
              <a:gd name="connsiteX2368" fmla="*/ 5070558 w 6050173"/>
              <a:gd name="connsiteY2368" fmla="*/ 4184630 h 5775587"/>
              <a:gd name="connsiteX2369" fmla="*/ 5082954 w 6050173"/>
              <a:gd name="connsiteY2369" fmla="*/ 4166914 h 5775587"/>
              <a:gd name="connsiteX2370" fmla="*/ 5097266 w 6050173"/>
              <a:gd name="connsiteY2370" fmla="*/ 4146909 h 5775587"/>
              <a:gd name="connsiteX2371" fmla="*/ 5110088 w 6050173"/>
              <a:gd name="connsiteY2371" fmla="*/ 4122488 h 5775587"/>
              <a:gd name="connsiteX2372" fmla="*/ 5112589 w 6050173"/>
              <a:gd name="connsiteY2372" fmla="*/ 4110677 h 5775587"/>
              <a:gd name="connsiteX2373" fmla="*/ 5107907 w 6050173"/>
              <a:gd name="connsiteY2373" fmla="*/ 4105835 h 5775587"/>
              <a:gd name="connsiteX2374" fmla="*/ 5103331 w 6050173"/>
              <a:gd name="connsiteY2374" fmla="*/ 4106474 h 5775587"/>
              <a:gd name="connsiteX2375" fmla="*/ 5082103 w 6050173"/>
              <a:gd name="connsiteY2375" fmla="*/ 4136268 h 5775587"/>
              <a:gd name="connsiteX2376" fmla="*/ 5077687 w 6050173"/>
              <a:gd name="connsiteY2376" fmla="*/ 4145153 h 5775587"/>
              <a:gd name="connsiteX2377" fmla="*/ 5061672 w 6050173"/>
              <a:gd name="connsiteY2377" fmla="*/ 4166435 h 5775587"/>
              <a:gd name="connsiteX2378" fmla="*/ 5048158 w 6050173"/>
              <a:gd name="connsiteY2378" fmla="*/ 4189845 h 5775587"/>
              <a:gd name="connsiteX2379" fmla="*/ 5028580 w 6050173"/>
              <a:gd name="connsiteY2379" fmla="*/ 4215010 h 5775587"/>
              <a:gd name="connsiteX2380" fmla="*/ 5017566 w 6050173"/>
              <a:gd name="connsiteY2380" fmla="*/ 4230759 h 5775587"/>
              <a:gd name="connsiteX2381" fmla="*/ 5004478 w 6050173"/>
              <a:gd name="connsiteY2381" fmla="*/ 4248369 h 5775587"/>
              <a:gd name="connsiteX2382" fmla="*/ 4999903 w 6050173"/>
              <a:gd name="connsiteY2382" fmla="*/ 4257361 h 5775587"/>
              <a:gd name="connsiteX2383" fmla="*/ 4965639 w 6050173"/>
              <a:gd name="connsiteY2383" fmla="*/ 4299232 h 5775587"/>
              <a:gd name="connsiteX2384" fmla="*/ 4925257 w 6050173"/>
              <a:gd name="connsiteY2384" fmla="*/ 4346690 h 5775587"/>
              <a:gd name="connsiteX2385" fmla="*/ 4904508 w 6050173"/>
              <a:gd name="connsiteY2385" fmla="*/ 4375580 h 5775587"/>
              <a:gd name="connsiteX2386" fmla="*/ 4892537 w 6050173"/>
              <a:gd name="connsiteY2386" fmla="*/ 4390051 h 5775587"/>
              <a:gd name="connsiteX2387" fmla="*/ 4881736 w 6050173"/>
              <a:gd name="connsiteY2387" fmla="*/ 4406811 h 5775587"/>
              <a:gd name="connsiteX2388" fmla="*/ 4872000 w 6050173"/>
              <a:gd name="connsiteY2388" fmla="*/ 4420856 h 5775587"/>
              <a:gd name="connsiteX2389" fmla="*/ 4860614 w 6050173"/>
              <a:gd name="connsiteY2389" fmla="*/ 4433413 h 5775587"/>
              <a:gd name="connsiteX2390" fmla="*/ 4851250 w 6050173"/>
              <a:gd name="connsiteY2390" fmla="*/ 4447618 h 5775587"/>
              <a:gd name="connsiteX2391" fmla="*/ 4369701 w 6050173"/>
              <a:gd name="connsiteY2391" fmla="*/ 4849468 h 5775587"/>
              <a:gd name="connsiteX2392" fmla="*/ 4413807 w 6050173"/>
              <a:gd name="connsiteY2392" fmla="*/ 4842977 h 5775587"/>
              <a:gd name="connsiteX2393" fmla="*/ 4430088 w 6050173"/>
              <a:gd name="connsiteY2393" fmla="*/ 4837497 h 5775587"/>
              <a:gd name="connsiteX2394" fmla="*/ 4460520 w 6050173"/>
              <a:gd name="connsiteY2394" fmla="*/ 4821802 h 5775587"/>
              <a:gd name="connsiteX2395" fmla="*/ 4460414 w 6050173"/>
              <a:gd name="connsiteY2395" fmla="*/ 4805415 h 5775587"/>
              <a:gd name="connsiteX2396" fmla="*/ 4438759 w 6050173"/>
              <a:gd name="connsiteY2396" fmla="*/ 4803021 h 5775587"/>
              <a:gd name="connsiteX2397" fmla="*/ 4421255 w 6050173"/>
              <a:gd name="connsiteY2397" fmla="*/ 4792434 h 5775587"/>
              <a:gd name="connsiteX2398" fmla="*/ 4389759 w 6050173"/>
              <a:gd name="connsiteY2398" fmla="*/ 4806267 h 5775587"/>
              <a:gd name="connsiteX2399" fmla="*/ 4384545 w 6050173"/>
              <a:gd name="connsiteY2399" fmla="*/ 4811108 h 5775587"/>
              <a:gd name="connsiteX2400" fmla="*/ 4367892 w 6050173"/>
              <a:gd name="connsiteY2400" fmla="*/ 4828452 h 5775587"/>
              <a:gd name="connsiteX2401" fmla="*/ 4369701 w 6050173"/>
              <a:gd name="connsiteY2401" fmla="*/ 4849468 h 5775587"/>
              <a:gd name="connsiteX2402" fmla="*/ 3850695 w 6050173"/>
              <a:gd name="connsiteY2402" fmla="*/ 582504 h 5775587"/>
              <a:gd name="connsiteX2403" fmla="*/ 3832925 w 6050173"/>
              <a:gd name="connsiteY2403" fmla="*/ 572502 h 5775587"/>
              <a:gd name="connsiteX2404" fmla="*/ 3813506 w 6050173"/>
              <a:gd name="connsiteY2404" fmla="*/ 568086 h 5775587"/>
              <a:gd name="connsiteX2405" fmla="*/ 3770729 w 6050173"/>
              <a:gd name="connsiteY2405" fmla="*/ 554679 h 5775587"/>
              <a:gd name="connsiteX2406" fmla="*/ 3753757 w 6050173"/>
              <a:gd name="connsiteY2406" fmla="*/ 550742 h 5775587"/>
              <a:gd name="connsiteX2407" fmla="*/ 3698212 w 6050173"/>
              <a:gd name="connsiteY2407" fmla="*/ 541857 h 5775587"/>
              <a:gd name="connsiteX2408" fmla="*/ 3695180 w 6050173"/>
              <a:gd name="connsiteY2408" fmla="*/ 545262 h 5775587"/>
              <a:gd name="connsiteX2409" fmla="*/ 3698053 w 6050173"/>
              <a:gd name="connsiteY2409" fmla="*/ 551486 h 5775587"/>
              <a:gd name="connsiteX2410" fmla="*/ 3710183 w 6050173"/>
              <a:gd name="connsiteY2410" fmla="*/ 554519 h 5775587"/>
              <a:gd name="connsiteX2411" fmla="*/ 3745724 w 6050173"/>
              <a:gd name="connsiteY2411" fmla="*/ 566277 h 5775587"/>
              <a:gd name="connsiteX2412" fmla="*/ 3759983 w 6050173"/>
              <a:gd name="connsiteY2412" fmla="*/ 570427 h 5775587"/>
              <a:gd name="connsiteX2413" fmla="*/ 3799407 w 6050173"/>
              <a:gd name="connsiteY2413" fmla="*/ 583090 h 5775587"/>
              <a:gd name="connsiteX2414" fmla="*/ 3804142 w 6050173"/>
              <a:gd name="connsiteY2414" fmla="*/ 584579 h 5775587"/>
              <a:gd name="connsiteX2415" fmla="*/ 3842183 w 6050173"/>
              <a:gd name="connsiteY2415" fmla="*/ 586601 h 5775587"/>
              <a:gd name="connsiteX2416" fmla="*/ 3850695 w 6050173"/>
              <a:gd name="connsiteY2416" fmla="*/ 582504 h 5775587"/>
              <a:gd name="connsiteX2417" fmla="*/ 4705578 w 6050173"/>
              <a:gd name="connsiteY2417" fmla="*/ 4591535 h 5775587"/>
              <a:gd name="connsiteX2418" fmla="*/ 4730158 w 6050173"/>
              <a:gd name="connsiteY2418" fmla="*/ 4584512 h 5775587"/>
              <a:gd name="connsiteX2419" fmla="*/ 4742661 w 6050173"/>
              <a:gd name="connsiteY2419" fmla="*/ 4563869 h 5775587"/>
              <a:gd name="connsiteX2420" fmla="*/ 4759846 w 6050173"/>
              <a:gd name="connsiteY2420" fmla="*/ 4546950 h 5775587"/>
              <a:gd name="connsiteX2421" fmla="*/ 4777563 w 6050173"/>
              <a:gd name="connsiteY2421" fmla="*/ 4531148 h 5775587"/>
              <a:gd name="connsiteX2422" fmla="*/ 4778574 w 6050173"/>
              <a:gd name="connsiteY2422" fmla="*/ 4524498 h 5775587"/>
              <a:gd name="connsiteX2423" fmla="*/ 4773094 w 6050173"/>
              <a:gd name="connsiteY2423" fmla="*/ 4520561 h 5775587"/>
              <a:gd name="connsiteX2424" fmla="*/ 4763623 w 6050173"/>
              <a:gd name="connsiteY2424" fmla="*/ 4522742 h 5775587"/>
              <a:gd name="connsiteX2425" fmla="*/ 4736702 w 6050173"/>
              <a:gd name="connsiteY2425" fmla="*/ 4545035 h 5775587"/>
              <a:gd name="connsiteX2426" fmla="*/ 4721486 w 6050173"/>
              <a:gd name="connsiteY2426" fmla="*/ 4561102 h 5775587"/>
              <a:gd name="connsiteX2427" fmla="*/ 4705578 w 6050173"/>
              <a:gd name="connsiteY2427" fmla="*/ 4591535 h 5775587"/>
              <a:gd name="connsiteX2428" fmla="*/ 4937069 w 6050173"/>
              <a:gd name="connsiteY2428" fmla="*/ 2042796 h 5775587"/>
              <a:gd name="connsiteX2429" fmla="*/ 4927758 w 6050173"/>
              <a:gd name="connsiteY2429" fmla="*/ 2094350 h 5775587"/>
              <a:gd name="connsiteX2430" fmla="*/ 4943027 w 6050173"/>
              <a:gd name="connsiteY2430" fmla="*/ 2115898 h 5775587"/>
              <a:gd name="connsiteX2431" fmla="*/ 4949518 w 6050173"/>
              <a:gd name="connsiteY2431" fmla="*/ 2118239 h 5775587"/>
              <a:gd name="connsiteX2432" fmla="*/ 4955158 w 6050173"/>
              <a:gd name="connsiteY2432" fmla="*/ 2113983 h 5775587"/>
              <a:gd name="connsiteX2433" fmla="*/ 4956009 w 6050173"/>
              <a:gd name="connsiteY2433" fmla="*/ 2111695 h 5775587"/>
              <a:gd name="connsiteX2434" fmla="*/ 4946592 w 6050173"/>
              <a:gd name="connsiteY2434" fmla="*/ 2082433 h 5775587"/>
              <a:gd name="connsiteX2435" fmla="*/ 4940686 w 6050173"/>
              <a:gd name="connsiteY2435" fmla="*/ 2069504 h 5775587"/>
              <a:gd name="connsiteX2436" fmla="*/ 4937069 w 6050173"/>
              <a:gd name="connsiteY2436" fmla="*/ 2042796 h 5775587"/>
              <a:gd name="connsiteX2437" fmla="*/ 1272374 w 6050173"/>
              <a:gd name="connsiteY2437" fmla="*/ 3925633 h 5775587"/>
              <a:gd name="connsiteX2438" fmla="*/ 1279131 w 6050173"/>
              <a:gd name="connsiteY2438" fmla="*/ 3920845 h 5775587"/>
              <a:gd name="connsiteX2439" fmla="*/ 1271896 w 6050173"/>
              <a:gd name="connsiteY2439" fmla="*/ 3877643 h 5775587"/>
              <a:gd name="connsiteX2440" fmla="*/ 1264022 w 6050173"/>
              <a:gd name="connsiteY2440" fmla="*/ 3861788 h 5775587"/>
              <a:gd name="connsiteX2441" fmla="*/ 1255668 w 6050173"/>
              <a:gd name="connsiteY2441" fmla="*/ 3855191 h 5775587"/>
              <a:gd name="connsiteX2442" fmla="*/ 1250401 w 6050173"/>
              <a:gd name="connsiteY2442" fmla="*/ 3865513 h 5775587"/>
              <a:gd name="connsiteX2443" fmla="*/ 1254179 w 6050173"/>
              <a:gd name="connsiteY2443" fmla="*/ 3884985 h 5775587"/>
              <a:gd name="connsiteX2444" fmla="*/ 1272374 w 6050173"/>
              <a:gd name="connsiteY2444" fmla="*/ 3925633 h 5775587"/>
              <a:gd name="connsiteX2445" fmla="*/ 4111076 w 6050173"/>
              <a:gd name="connsiteY2445" fmla="*/ 690721 h 5775587"/>
              <a:gd name="connsiteX2446" fmla="*/ 4095008 w 6050173"/>
              <a:gd name="connsiteY2446" fmla="*/ 675133 h 5775587"/>
              <a:gd name="connsiteX2447" fmla="*/ 4086549 w 6050173"/>
              <a:gd name="connsiteY2447" fmla="*/ 670451 h 5775587"/>
              <a:gd name="connsiteX2448" fmla="*/ 4058883 w 6050173"/>
              <a:gd name="connsiteY2448" fmla="*/ 668908 h 5775587"/>
              <a:gd name="connsiteX2449" fmla="*/ 4053083 w 6050173"/>
              <a:gd name="connsiteY2449" fmla="*/ 675399 h 5775587"/>
              <a:gd name="connsiteX2450" fmla="*/ 4057446 w 6050173"/>
              <a:gd name="connsiteY2450" fmla="*/ 680559 h 5775587"/>
              <a:gd name="connsiteX2451" fmla="*/ 4094263 w 6050173"/>
              <a:gd name="connsiteY2451" fmla="*/ 694286 h 5775587"/>
              <a:gd name="connsiteX2452" fmla="*/ 4106341 w 6050173"/>
              <a:gd name="connsiteY2452" fmla="*/ 695723 h 5775587"/>
              <a:gd name="connsiteX2453" fmla="*/ 4111076 w 6050173"/>
              <a:gd name="connsiteY2453" fmla="*/ 690721 h 5775587"/>
              <a:gd name="connsiteX2454" fmla="*/ 4311655 w 6050173"/>
              <a:gd name="connsiteY2454" fmla="*/ 4856278 h 5775587"/>
              <a:gd name="connsiteX2455" fmla="*/ 4303196 w 6050173"/>
              <a:gd name="connsiteY2455" fmla="*/ 4894638 h 5775587"/>
              <a:gd name="connsiteX2456" fmla="*/ 4312347 w 6050173"/>
              <a:gd name="connsiteY2456" fmla="*/ 4901715 h 5775587"/>
              <a:gd name="connsiteX2457" fmla="*/ 4320380 w 6050173"/>
              <a:gd name="connsiteY2457" fmla="*/ 4893468 h 5775587"/>
              <a:gd name="connsiteX2458" fmla="*/ 4322030 w 6050173"/>
              <a:gd name="connsiteY2458" fmla="*/ 4875911 h 5775587"/>
              <a:gd name="connsiteX2459" fmla="*/ 4333256 w 6050173"/>
              <a:gd name="connsiteY2459" fmla="*/ 4857555 h 5775587"/>
              <a:gd name="connsiteX2460" fmla="*/ 4311655 w 6050173"/>
              <a:gd name="connsiteY2460" fmla="*/ 4856278 h 5775587"/>
              <a:gd name="connsiteX2461" fmla="*/ 4626091 w 6050173"/>
              <a:gd name="connsiteY2461" fmla="*/ 4668255 h 5775587"/>
              <a:gd name="connsiteX2462" fmla="*/ 4630028 w 6050173"/>
              <a:gd name="connsiteY2462" fmla="*/ 4673522 h 5775587"/>
              <a:gd name="connsiteX2463" fmla="*/ 4649341 w 6050173"/>
              <a:gd name="connsiteY2463" fmla="*/ 4675385 h 5775587"/>
              <a:gd name="connsiteX2464" fmla="*/ 4669984 w 6050173"/>
              <a:gd name="connsiteY2464" fmla="*/ 4658413 h 5775587"/>
              <a:gd name="connsiteX2465" fmla="*/ 4664770 w 6050173"/>
              <a:gd name="connsiteY2465" fmla="*/ 4647133 h 5775587"/>
              <a:gd name="connsiteX2466" fmla="*/ 4653704 w 6050173"/>
              <a:gd name="connsiteY2466" fmla="*/ 4650272 h 5775587"/>
              <a:gd name="connsiteX2467" fmla="*/ 4635934 w 6050173"/>
              <a:gd name="connsiteY2467" fmla="*/ 4662456 h 5775587"/>
              <a:gd name="connsiteX2468" fmla="*/ 4626091 w 6050173"/>
              <a:gd name="connsiteY2468" fmla="*/ 4668255 h 5775587"/>
              <a:gd name="connsiteX2469" fmla="*/ 5393506 w 6050173"/>
              <a:gd name="connsiteY2469" fmla="*/ 2404157 h 5775587"/>
              <a:gd name="connsiteX2470" fmla="*/ 5387387 w 6050173"/>
              <a:gd name="connsiteY2470" fmla="*/ 2442411 h 5775587"/>
              <a:gd name="connsiteX2471" fmla="*/ 5396592 w 6050173"/>
              <a:gd name="connsiteY2471" fmla="*/ 2448796 h 5775587"/>
              <a:gd name="connsiteX2472" fmla="*/ 5403987 w 6050173"/>
              <a:gd name="connsiteY2472" fmla="*/ 2440017 h 5775587"/>
              <a:gd name="connsiteX2473" fmla="*/ 5393506 w 6050173"/>
              <a:gd name="connsiteY2473" fmla="*/ 2404157 h 5775587"/>
              <a:gd name="connsiteX2474" fmla="*/ 4815497 w 6050173"/>
              <a:gd name="connsiteY2474" fmla="*/ 1779542 h 5775587"/>
              <a:gd name="connsiteX2475" fmla="*/ 4835928 w 6050173"/>
              <a:gd name="connsiteY2475" fmla="*/ 1780074 h 5775587"/>
              <a:gd name="connsiteX2476" fmla="*/ 4839439 w 6050173"/>
              <a:gd name="connsiteY2476" fmla="*/ 1769965 h 5775587"/>
              <a:gd name="connsiteX2477" fmla="*/ 4825340 w 6050173"/>
              <a:gd name="connsiteY2477" fmla="*/ 1753206 h 5775587"/>
              <a:gd name="connsiteX2478" fmla="*/ 4818477 w 6050173"/>
              <a:gd name="connsiteY2478" fmla="*/ 1752036 h 5775587"/>
              <a:gd name="connsiteX2479" fmla="*/ 4812784 w 6050173"/>
              <a:gd name="connsiteY2479" fmla="*/ 1758899 h 5775587"/>
              <a:gd name="connsiteX2480" fmla="*/ 4815497 w 6050173"/>
              <a:gd name="connsiteY2480" fmla="*/ 1779542 h 5775587"/>
              <a:gd name="connsiteX2481" fmla="*/ 5348868 w 6050173"/>
              <a:gd name="connsiteY2481" fmla="*/ 3367363 h 5775587"/>
              <a:gd name="connsiteX2482" fmla="*/ 5348549 w 6050173"/>
              <a:gd name="connsiteY2482" fmla="*/ 3346028 h 5775587"/>
              <a:gd name="connsiteX2483" fmla="*/ 5329182 w 6050173"/>
              <a:gd name="connsiteY2483" fmla="*/ 3355658 h 5775587"/>
              <a:gd name="connsiteX2484" fmla="*/ 5348868 w 6050173"/>
              <a:gd name="connsiteY2484" fmla="*/ 3367363 h 5775587"/>
              <a:gd name="connsiteX2485" fmla="*/ 4191733 w 6050173"/>
              <a:gd name="connsiteY2485" fmla="*/ 724240 h 5775587"/>
              <a:gd name="connsiteX2486" fmla="*/ 4156991 w 6050173"/>
              <a:gd name="connsiteY2486" fmla="*/ 715568 h 5775587"/>
              <a:gd name="connsiteX2487" fmla="*/ 4152575 w 6050173"/>
              <a:gd name="connsiteY2487" fmla="*/ 720569 h 5775587"/>
              <a:gd name="connsiteX2488" fmla="*/ 4156193 w 6050173"/>
              <a:gd name="connsiteY2488" fmla="*/ 726315 h 5775587"/>
              <a:gd name="connsiteX2489" fmla="*/ 4191733 w 6050173"/>
              <a:gd name="connsiteY2489" fmla="*/ 724240 h 5775587"/>
              <a:gd name="connsiteX2490" fmla="*/ 5331843 w 6050173"/>
              <a:gd name="connsiteY2490" fmla="*/ 2176817 h 5775587"/>
              <a:gd name="connsiteX2491" fmla="*/ 5334716 w 6050173"/>
              <a:gd name="connsiteY2491" fmla="*/ 2150374 h 5775587"/>
              <a:gd name="connsiteX2492" fmla="*/ 5328437 w 6050173"/>
              <a:gd name="connsiteY2492" fmla="*/ 2147342 h 5775587"/>
              <a:gd name="connsiteX2493" fmla="*/ 5324234 w 6050173"/>
              <a:gd name="connsiteY2493" fmla="*/ 2149310 h 5775587"/>
              <a:gd name="connsiteX2494" fmla="*/ 5331843 w 6050173"/>
              <a:gd name="connsiteY2494" fmla="*/ 2176817 h 5775587"/>
              <a:gd name="connsiteX2495" fmla="*/ 4508350 w 6050173"/>
              <a:gd name="connsiteY2495" fmla="*/ 4773280 h 5775587"/>
              <a:gd name="connsiteX2496" fmla="*/ 4520428 w 6050173"/>
              <a:gd name="connsiteY2496" fmla="*/ 4769822 h 5775587"/>
              <a:gd name="connsiteX2497" fmla="*/ 4523354 w 6050173"/>
              <a:gd name="connsiteY2497" fmla="*/ 4763916 h 5775587"/>
              <a:gd name="connsiteX2498" fmla="*/ 4519151 w 6050173"/>
              <a:gd name="connsiteY2498" fmla="*/ 4759021 h 5775587"/>
              <a:gd name="connsiteX2499" fmla="*/ 4499944 w 6050173"/>
              <a:gd name="connsiteY2499" fmla="*/ 4761788 h 5775587"/>
              <a:gd name="connsiteX2500" fmla="*/ 4497816 w 6050173"/>
              <a:gd name="connsiteY2500" fmla="*/ 4765778 h 5775587"/>
              <a:gd name="connsiteX2501" fmla="*/ 4501381 w 6050173"/>
              <a:gd name="connsiteY2501" fmla="*/ 4771790 h 5775587"/>
              <a:gd name="connsiteX2502" fmla="*/ 4508350 w 6050173"/>
              <a:gd name="connsiteY2502" fmla="*/ 4773280 h 5775587"/>
              <a:gd name="connsiteX2503" fmla="*/ 5410532 w 6050173"/>
              <a:gd name="connsiteY2503" fmla="*/ 3096661 h 5775587"/>
              <a:gd name="connsiteX2504" fmla="*/ 5410744 w 6050173"/>
              <a:gd name="connsiteY2504" fmla="*/ 3091447 h 5775587"/>
              <a:gd name="connsiteX2505" fmla="*/ 5395261 w 6050173"/>
              <a:gd name="connsiteY2505" fmla="*/ 3084850 h 5775587"/>
              <a:gd name="connsiteX2506" fmla="*/ 5385792 w 6050173"/>
              <a:gd name="connsiteY2506" fmla="*/ 3094054 h 5775587"/>
              <a:gd name="connsiteX2507" fmla="*/ 5394091 w 6050173"/>
              <a:gd name="connsiteY2507" fmla="*/ 3101556 h 5775587"/>
              <a:gd name="connsiteX2508" fmla="*/ 5410532 w 6050173"/>
              <a:gd name="connsiteY2508" fmla="*/ 3096661 h 5775587"/>
              <a:gd name="connsiteX2509" fmla="*/ 1674597 w 6050173"/>
              <a:gd name="connsiteY2509" fmla="*/ 1418925 h 5775587"/>
              <a:gd name="connsiteX2510" fmla="*/ 1651985 w 6050173"/>
              <a:gd name="connsiteY2510" fmla="*/ 1434886 h 5775587"/>
              <a:gd name="connsiteX2511" fmla="*/ 1650762 w 6050173"/>
              <a:gd name="connsiteY2511" fmla="*/ 1443931 h 5775587"/>
              <a:gd name="connsiteX2512" fmla="*/ 1661403 w 6050173"/>
              <a:gd name="connsiteY2512" fmla="*/ 1446166 h 5775587"/>
              <a:gd name="connsiteX2513" fmla="*/ 1675448 w 6050173"/>
              <a:gd name="connsiteY2513" fmla="*/ 1428395 h 5775587"/>
              <a:gd name="connsiteX2514" fmla="*/ 1674597 w 6050173"/>
              <a:gd name="connsiteY2514" fmla="*/ 1418925 h 5775587"/>
              <a:gd name="connsiteX2515" fmla="*/ 4249460 w 6050173"/>
              <a:gd name="connsiteY2515" fmla="*/ 4945023 h 5775587"/>
              <a:gd name="connsiteX2516" fmla="*/ 4250045 w 6050173"/>
              <a:gd name="connsiteY2516" fmla="*/ 4939383 h 5775587"/>
              <a:gd name="connsiteX2517" fmla="*/ 4234296 w 6050173"/>
              <a:gd name="connsiteY2517" fmla="*/ 4935340 h 5775587"/>
              <a:gd name="connsiteX2518" fmla="*/ 4228125 w 6050173"/>
              <a:gd name="connsiteY2518" fmla="*/ 4941298 h 5775587"/>
              <a:gd name="connsiteX2519" fmla="*/ 4233392 w 6050173"/>
              <a:gd name="connsiteY2519" fmla="*/ 4947736 h 5775587"/>
              <a:gd name="connsiteX2520" fmla="*/ 4249460 w 6050173"/>
              <a:gd name="connsiteY2520" fmla="*/ 4945023 h 5775587"/>
              <a:gd name="connsiteX2521" fmla="*/ 2370453 w 6050173"/>
              <a:gd name="connsiteY2521" fmla="*/ 624589 h 5775587"/>
              <a:gd name="connsiteX2522" fmla="*/ 2365185 w 6050173"/>
              <a:gd name="connsiteY2522" fmla="*/ 644274 h 5775587"/>
              <a:gd name="connsiteX2523" fmla="*/ 2371517 w 6050173"/>
              <a:gd name="connsiteY2523" fmla="*/ 650340 h 5775587"/>
              <a:gd name="connsiteX2524" fmla="*/ 2379072 w 6050173"/>
              <a:gd name="connsiteY2524" fmla="*/ 642678 h 5775587"/>
              <a:gd name="connsiteX2525" fmla="*/ 2370453 w 6050173"/>
              <a:gd name="connsiteY2525" fmla="*/ 624589 h 5775587"/>
              <a:gd name="connsiteX2526" fmla="*/ 1113507 w 6050173"/>
              <a:gd name="connsiteY2526" fmla="*/ 2249014 h 5775587"/>
              <a:gd name="connsiteX2527" fmla="*/ 1130745 w 6050173"/>
              <a:gd name="connsiteY2527" fmla="*/ 2256197 h 5775587"/>
              <a:gd name="connsiteX2528" fmla="*/ 1134949 w 6050173"/>
              <a:gd name="connsiteY2528" fmla="*/ 2248642 h 5775587"/>
              <a:gd name="connsiteX2529" fmla="*/ 1128351 w 6050173"/>
              <a:gd name="connsiteY2529" fmla="*/ 2243215 h 5775587"/>
              <a:gd name="connsiteX2530" fmla="*/ 1113507 w 6050173"/>
              <a:gd name="connsiteY2530" fmla="*/ 2249014 h 5775587"/>
              <a:gd name="connsiteX2531" fmla="*/ 3886395 w 6050173"/>
              <a:gd name="connsiteY2531" fmla="*/ 599636 h 5775587"/>
              <a:gd name="connsiteX2532" fmla="*/ 3864050 w 6050173"/>
              <a:gd name="connsiteY2532" fmla="*/ 591975 h 5775587"/>
              <a:gd name="connsiteX2533" fmla="*/ 3861921 w 6050173"/>
              <a:gd name="connsiteY2533" fmla="*/ 595912 h 5775587"/>
              <a:gd name="connsiteX2534" fmla="*/ 3864528 w 6050173"/>
              <a:gd name="connsiteY2534" fmla="*/ 599476 h 5775587"/>
              <a:gd name="connsiteX2535" fmla="*/ 3886395 w 6050173"/>
              <a:gd name="connsiteY2535" fmla="*/ 599636 h 5775587"/>
              <a:gd name="connsiteX2536" fmla="*/ 1717479 w 6050173"/>
              <a:gd name="connsiteY2536" fmla="*/ 1377479 h 5775587"/>
              <a:gd name="connsiteX2537" fmla="*/ 1720672 w 6050173"/>
              <a:gd name="connsiteY2537" fmla="*/ 1380459 h 5775587"/>
              <a:gd name="connsiteX2538" fmla="*/ 1732430 w 6050173"/>
              <a:gd name="connsiteY2538" fmla="*/ 1378596 h 5775587"/>
              <a:gd name="connsiteX2539" fmla="*/ 1733973 w 6050173"/>
              <a:gd name="connsiteY2539" fmla="*/ 1374553 h 5775587"/>
              <a:gd name="connsiteX2540" fmla="*/ 1730993 w 6050173"/>
              <a:gd name="connsiteY2540" fmla="*/ 1371361 h 5775587"/>
              <a:gd name="connsiteX2541" fmla="*/ 1719288 w 6050173"/>
              <a:gd name="connsiteY2541" fmla="*/ 1373382 h 5775587"/>
              <a:gd name="connsiteX2542" fmla="*/ 1717479 w 6050173"/>
              <a:gd name="connsiteY2542" fmla="*/ 1377479 h 5775587"/>
              <a:gd name="connsiteX2543" fmla="*/ 4196202 w 6050173"/>
              <a:gd name="connsiteY2543" fmla="*/ 737860 h 5775587"/>
              <a:gd name="connsiteX2544" fmla="*/ 4220251 w 6050173"/>
              <a:gd name="connsiteY2544" fmla="*/ 737488 h 5775587"/>
              <a:gd name="connsiteX2545" fmla="*/ 4196202 w 6050173"/>
              <a:gd name="connsiteY2545" fmla="*/ 737860 h 5775587"/>
              <a:gd name="connsiteX2546" fmla="*/ 4868116 w 6050173"/>
              <a:gd name="connsiteY2546" fmla="*/ 1829767 h 5775587"/>
              <a:gd name="connsiteX2547" fmla="*/ 4860774 w 6050173"/>
              <a:gd name="connsiteY2547" fmla="*/ 1837322 h 5775587"/>
              <a:gd name="connsiteX2548" fmla="*/ 4867691 w 6050173"/>
              <a:gd name="connsiteY2548" fmla="*/ 1845249 h 5775587"/>
              <a:gd name="connsiteX2549" fmla="*/ 4873543 w 6050173"/>
              <a:gd name="connsiteY2549" fmla="*/ 1838918 h 5775587"/>
              <a:gd name="connsiteX2550" fmla="*/ 4868116 w 6050173"/>
              <a:gd name="connsiteY2550" fmla="*/ 1829767 h 5775587"/>
              <a:gd name="connsiteX2551" fmla="*/ 3867774 w 6050173"/>
              <a:gd name="connsiteY2551" fmla="*/ 5032969 h 5775587"/>
              <a:gd name="connsiteX2552" fmla="*/ 3868199 w 6050173"/>
              <a:gd name="connsiteY2552" fmla="*/ 5038928 h 5775587"/>
              <a:gd name="connsiteX2553" fmla="*/ 3882033 w 6050173"/>
              <a:gd name="connsiteY2553" fmla="*/ 5038768 h 5775587"/>
              <a:gd name="connsiteX2554" fmla="*/ 3883948 w 6050173"/>
              <a:gd name="connsiteY2554" fmla="*/ 5034831 h 5775587"/>
              <a:gd name="connsiteX2555" fmla="*/ 3881234 w 6050173"/>
              <a:gd name="connsiteY2555" fmla="*/ 5031532 h 5775587"/>
              <a:gd name="connsiteX2556" fmla="*/ 3867774 w 6050173"/>
              <a:gd name="connsiteY2556" fmla="*/ 5032969 h 5775587"/>
              <a:gd name="connsiteX2557" fmla="*/ 333643 w 6050173"/>
              <a:gd name="connsiteY2557" fmla="*/ 4207774 h 5775587"/>
              <a:gd name="connsiteX2558" fmla="*/ 335079 w 6050173"/>
              <a:gd name="connsiteY2558" fmla="*/ 4222512 h 5775587"/>
              <a:gd name="connsiteX2559" fmla="*/ 333643 w 6050173"/>
              <a:gd name="connsiteY2559" fmla="*/ 4207774 h 5775587"/>
              <a:gd name="connsiteX2560" fmla="*/ 1950620 w 6050173"/>
              <a:gd name="connsiteY2560" fmla="*/ 4907673 h 5775587"/>
              <a:gd name="connsiteX2561" fmla="*/ 1959664 w 6050173"/>
              <a:gd name="connsiteY2561" fmla="*/ 4914164 h 5775587"/>
              <a:gd name="connsiteX2562" fmla="*/ 1965091 w 6050173"/>
              <a:gd name="connsiteY2562" fmla="*/ 4908046 h 5775587"/>
              <a:gd name="connsiteX2563" fmla="*/ 1960728 w 6050173"/>
              <a:gd name="connsiteY2563" fmla="*/ 4903790 h 5775587"/>
              <a:gd name="connsiteX2564" fmla="*/ 1950620 w 6050173"/>
              <a:gd name="connsiteY2564" fmla="*/ 4907673 h 5775587"/>
              <a:gd name="connsiteX2565" fmla="*/ 4900517 w 6050173"/>
              <a:gd name="connsiteY2565" fmla="*/ 1907391 h 5775587"/>
              <a:gd name="connsiteX2566" fmla="*/ 4894346 w 6050173"/>
              <a:gd name="connsiteY2566" fmla="*/ 1916170 h 5775587"/>
              <a:gd name="connsiteX2567" fmla="*/ 4899879 w 6050173"/>
              <a:gd name="connsiteY2567" fmla="*/ 1922980 h 5775587"/>
              <a:gd name="connsiteX2568" fmla="*/ 4907540 w 6050173"/>
              <a:gd name="connsiteY2568" fmla="*/ 1915851 h 5775587"/>
              <a:gd name="connsiteX2569" fmla="*/ 4900517 w 6050173"/>
              <a:gd name="connsiteY2569" fmla="*/ 1907391 h 5775587"/>
              <a:gd name="connsiteX2570" fmla="*/ 3677942 w 6050173"/>
              <a:gd name="connsiteY2570" fmla="*/ 541537 h 5775587"/>
              <a:gd name="connsiteX2571" fmla="*/ 3681241 w 6050173"/>
              <a:gd name="connsiteY2571" fmla="*/ 531003 h 5775587"/>
              <a:gd name="connsiteX2572" fmla="*/ 3675920 w 6050173"/>
              <a:gd name="connsiteY2572" fmla="*/ 527172 h 5775587"/>
              <a:gd name="connsiteX2573" fmla="*/ 3670121 w 6050173"/>
              <a:gd name="connsiteY2573" fmla="*/ 533237 h 5775587"/>
              <a:gd name="connsiteX2574" fmla="*/ 3677942 w 6050173"/>
              <a:gd name="connsiteY2574" fmla="*/ 541537 h 5775587"/>
              <a:gd name="connsiteX2575" fmla="*/ 2524851 w 6050173"/>
              <a:gd name="connsiteY2575" fmla="*/ 594475 h 5775587"/>
              <a:gd name="connsiteX2576" fmla="*/ 2513625 w 6050173"/>
              <a:gd name="connsiteY2576" fmla="*/ 587931 h 5775587"/>
              <a:gd name="connsiteX2577" fmla="*/ 2508145 w 6050173"/>
              <a:gd name="connsiteY2577" fmla="*/ 594369 h 5775587"/>
              <a:gd name="connsiteX2578" fmla="*/ 2515859 w 6050173"/>
              <a:gd name="connsiteY2578" fmla="*/ 600913 h 5775587"/>
              <a:gd name="connsiteX2579" fmla="*/ 2524851 w 6050173"/>
              <a:gd name="connsiteY2579" fmla="*/ 594475 h 5775587"/>
              <a:gd name="connsiteX2580" fmla="*/ 4692117 w 6050173"/>
              <a:gd name="connsiteY2580" fmla="*/ 4612763 h 5775587"/>
              <a:gd name="connsiteX2581" fmla="*/ 4687701 w 6050173"/>
              <a:gd name="connsiteY2581" fmla="*/ 4623298 h 5775587"/>
              <a:gd name="connsiteX2582" fmla="*/ 4692277 w 6050173"/>
              <a:gd name="connsiteY2582" fmla="*/ 4627873 h 5775587"/>
              <a:gd name="connsiteX2583" fmla="*/ 4698502 w 6050173"/>
              <a:gd name="connsiteY2583" fmla="*/ 4622127 h 5775587"/>
              <a:gd name="connsiteX2584" fmla="*/ 4692117 w 6050173"/>
              <a:gd name="connsiteY2584" fmla="*/ 4612763 h 5775587"/>
              <a:gd name="connsiteX2585" fmla="*/ 2634345 w 6050173"/>
              <a:gd name="connsiteY2585" fmla="*/ 512807 h 5775587"/>
              <a:gd name="connsiteX2586" fmla="*/ 2624396 w 6050173"/>
              <a:gd name="connsiteY2586" fmla="*/ 510785 h 5775587"/>
              <a:gd name="connsiteX2587" fmla="*/ 2620618 w 6050173"/>
              <a:gd name="connsiteY2587" fmla="*/ 515733 h 5775587"/>
              <a:gd name="connsiteX2588" fmla="*/ 2628386 w 6050173"/>
              <a:gd name="connsiteY2588" fmla="*/ 518979 h 5775587"/>
              <a:gd name="connsiteX2589" fmla="*/ 2634345 w 6050173"/>
              <a:gd name="connsiteY2589" fmla="*/ 512807 h 5775587"/>
              <a:gd name="connsiteX2590" fmla="*/ 5097958 w 6050173"/>
              <a:gd name="connsiteY2590" fmla="*/ 2438102 h 5775587"/>
              <a:gd name="connsiteX2591" fmla="*/ 5091254 w 6050173"/>
              <a:gd name="connsiteY2591" fmla="*/ 2437250 h 5775587"/>
              <a:gd name="connsiteX2592" fmla="*/ 5089551 w 6050173"/>
              <a:gd name="connsiteY2592" fmla="*/ 2441454 h 5775587"/>
              <a:gd name="connsiteX2593" fmla="*/ 5095936 w 6050173"/>
              <a:gd name="connsiteY2593" fmla="*/ 2443262 h 5775587"/>
              <a:gd name="connsiteX2594" fmla="*/ 5097958 w 6050173"/>
              <a:gd name="connsiteY2594" fmla="*/ 2438102 h 5775587"/>
              <a:gd name="connsiteX2595" fmla="*/ 908406 w 6050173"/>
              <a:gd name="connsiteY2595" fmla="*/ 2253643 h 5775587"/>
              <a:gd name="connsiteX2596" fmla="*/ 912715 w 6050173"/>
              <a:gd name="connsiteY2596" fmla="*/ 2251994 h 5775587"/>
              <a:gd name="connsiteX2597" fmla="*/ 910427 w 6050173"/>
              <a:gd name="connsiteY2597" fmla="*/ 2248429 h 5775587"/>
              <a:gd name="connsiteX2598" fmla="*/ 906171 w 6050173"/>
              <a:gd name="connsiteY2598" fmla="*/ 2249866 h 5775587"/>
              <a:gd name="connsiteX2599" fmla="*/ 908406 w 6050173"/>
              <a:gd name="connsiteY2599" fmla="*/ 2253643 h 5775587"/>
              <a:gd name="connsiteX2600" fmla="*/ 5125357 w 6050173"/>
              <a:gd name="connsiteY2600" fmla="*/ 4083383 h 5775587"/>
              <a:gd name="connsiteX2601" fmla="*/ 5123815 w 6050173"/>
              <a:gd name="connsiteY2601" fmla="*/ 4079127 h 5775587"/>
              <a:gd name="connsiteX2602" fmla="*/ 5120357 w 6050173"/>
              <a:gd name="connsiteY2602" fmla="*/ 4081361 h 5775587"/>
              <a:gd name="connsiteX2603" fmla="*/ 5121687 w 6050173"/>
              <a:gd name="connsiteY2603" fmla="*/ 4085564 h 5775587"/>
              <a:gd name="connsiteX2604" fmla="*/ 5125357 w 6050173"/>
              <a:gd name="connsiteY2604" fmla="*/ 4083383 h 5775587"/>
              <a:gd name="connsiteX2605" fmla="*/ 1274024 w 6050173"/>
              <a:gd name="connsiteY2605" fmla="*/ 1904944 h 5775587"/>
              <a:gd name="connsiteX2606" fmla="*/ 1274343 w 6050173"/>
              <a:gd name="connsiteY2606" fmla="*/ 1902869 h 5775587"/>
              <a:gd name="connsiteX2607" fmla="*/ 1272481 w 6050173"/>
              <a:gd name="connsiteY2607" fmla="*/ 1903561 h 5775587"/>
              <a:gd name="connsiteX2608" fmla="*/ 1274024 w 6050173"/>
              <a:gd name="connsiteY2608" fmla="*/ 1904944 h 5775587"/>
              <a:gd name="connsiteX2609" fmla="*/ 4295854 w 6050173"/>
              <a:gd name="connsiteY2609" fmla="*/ 869115 h 5775587"/>
              <a:gd name="connsiteX2610" fmla="*/ 4297609 w 6050173"/>
              <a:gd name="connsiteY2610" fmla="*/ 867997 h 5775587"/>
              <a:gd name="connsiteX2611" fmla="*/ 4295375 w 6050173"/>
              <a:gd name="connsiteY2611" fmla="*/ 865177 h 5775587"/>
              <a:gd name="connsiteX2612" fmla="*/ 4293672 w 6050173"/>
              <a:gd name="connsiteY2612" fmla="*/ 866242 h 5775587"/>
              <a:gd name="connsiteX2613" fmla="*/ 4295854 w 6050173"/>
              <a:gd name="connsiteY2613" fmla="*/ 869115 h 5775587"/>
              <a:gd name="connsiteX2614" fmla="*/ 4169494 w 6050173"/>
              <a:gd name="connsiteY2614" fmla="*/ 4989235 h 5775587"/>
              <a:gd name="connsiteX2615" fmla="*/ 4168696 w 6050173"/>
              <a:gd name="connsiteY2615" fmla="*/ 4987320 h 5775587"/>
              <a:gd name="connsiteX2616" fmla="*/ 4166727 w 6050173"/>
              <a:gd name="connsiteY2616" fmla="*/ 4987958 h 5775587"/>
              <a:gd name="connsiteX2617" fmla="*/ 4167525 w 6050173"/>
              <a:gd name="connsiteY2617" fmla="*/ 4989874 h 5775587"/>
              <a:gd name="connsiteX2618" fmla="*/ 4169494 w 6050173"/>
              <a:gd name="connsiteY2618" fmla="*/ 4989235 h 5775587"/>
              <a:gd name="connsiteX2619" fmla="*/ 4152149 w 6050173"/>
              <a:gd name="connsiteY2619" fmla="*/ 5002376 h 5775587"/>
              <a:gd name="connsiteX2620" fmla="*/ 4151405 w 6050173"/>
              <a:gd name="connsiteY2620" fmla="*/ 5004079 h 5775587"/>
              <a:gd name="connsiteX2621" fmla="*/ 4153054 w 6050173"/>
              <a:gd name="connsiteY2621" fmla="*/ 5004930 h 5775587"/>
              <a:gd name="connsiteX2622" fmla="*/ 4153799 w 6050173"/>
              <a:gd name="connsiteY2622" fmla="*/ 5003228 h 5775587"/>
              <a:gd name="connsiteX2623" fmla="*/ 4152149 w 6050173"/>
              <a:gd name="connsiteY2623" fmla="*/ 5002376 h 5775587"/>
              <a:gd name="connsiteX2624" fmla="*/ 4266964 w 6050173"/>
              <a:gd name="connsiteY2624" fmla="*/ 850972 h 5775587"/>
              <a:gd name="connsiteX2625" fmla="*/ 4265261 w 6050173"/>
              <a:gd name="connsiteY2625" fmla="*/ 849482 h 5775587"/>
              <a:gd name="connsiteX2626" fmla="*/ 4263772 w 6050173"/>
              <a:gd name="connsiteY2626" fmla="*/ 852781 h 5775587"/>
              <a:gd name="connsiteX2627" fmla="*/ 4265953 w 6050173"/>
              <a:gd name="connsiteY2627" fmla="*/ 852994 h 5775587"/>
              <a:gd name="connsiteX2628" fmla="*/ 4266964 w 6050173"/>
              <a:gd name="connsiteY2628" fmla="*/ 850972 h 5775587"/>
              <a:gd name="connsiteX2629" fmla="*/ 2500536 w 6050173"/>
              <a:gd name="connsiteY2629" fmla="*/ 581706 h 5775587"/>
              <a:gd name="connsiteX2630" fmla="*/ 2500430 w 6050173"/>
              <a:gd name="connsiteY2630" fmla="*/ 579738 h 5775587"/>
              <a:gd name="connsiteX2631" fmla="*/ 2497451 w 6050173"/>
              <a:gd name="connsiteY2631" fmla="*/ 580802 h 5775587"/>
              <a:gd name="connsiteX2632" fmla="*/ 2498674 w 6050173"/>
              <a:gd name="connsiteY2632" fmla="*/ 582292 h 5775587"/>
              <a:gd name="connsiteX2633" fmla="*/ 2500536 w 6050173"/>
              <a:gd name="connsiteY2633" fmla="*/ 581706 h 5775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</a:cxnLst>
            <a:rect l="l" t="t" r="r" b="b"/>
            <a:pathLst>
              <a:path w="6050173" h="5775587">
                <a:moveTo>
                  <a:pt x="5908574" y="2097649"/>
                </a:moveTo>
                <a:cubicBezTo>
                  <a:pt x="5908574" y="2092541"/>
                  <a:pt x="5907776" y="2087274"/>
                  <a:pt x="5908787" y="2082433"/>
                </a:cubicBezTo>
                <a:cubicBezTo>
                  <a:pt x="5909585" y="2078708"/>
                  <a:pt x="5911980" y="2074133"/>
                  <a:pt x="5915012" y="2072377"/>
                </a:cubicBezTo>
                <a:cubicBezTo>
                  <a:pt x="5919907" y="2069557"/>
                  <a:pt x="5922141" y="2073973"/>
                  <a:pt x="5923897" y="2078229"/>
                </a:cubicBezTo>
                <a:cubicBezTo>
                  <a:pt x="5924801" y="2080411"/>
                  <a:pt x="5926611" y="2082433"/>
                  <a:pt x="5928366" y="2084082"/>
                </a:cubicBezTo>
                <a:cubicBezTo>
                  <a:pt x="5943902" y="2098554"/>
                  <a:pt x="5947360" y="2111110"/>
                  <a:pt x="5934910" y="2125156"/>
                </a:cubicBezTo>
                <a:cubicBezTo>
                  <a:pt x="5927089" y="2133987"/>
                  <a:pt x="5925546" y="2142766"/>
                  <a:pt x="5925014" y="2152768"/>
                </a:cubicBezTo>
                <a:cubicBezTo>
                  <a:pt x="5924482" y="2162930"/>
                  <a:pt x="5924908" y="2173199"/>
                  <a:pt x="5925068" y="2183361"/>
                </a:cubicBezTo>
                <a:cubicBezTo>
                  <a:pt x="5925174" y="2191235"/>
                  <a:pt x="5927568" y="2198258"/>
                  <a:pt x="5933740" y="2203897"/>
                </a:cubicBezTo>
                <a:cubicBezTo>
                  <a:pt x="5951138" y="2197832"/>
                  <a:pt x="5941880" y="2180381"/>
                  <a:pt x="5947253" y="2169847"/>
                </a:cubicBezTo>
                <a:cubicBezTo>
                  <a:pt x="5953106" y="2169741"/>
                  <a:pt x="5953904" y="2173305"/>
                  <a:pt x="5953957" y="2176551"/>
                </a:cubicBezTo>
                <a:cubicBezTo>
                  <a:pt x="5954064" y="2194746"/>
                  <a:pt x="5958054" y="2211399"/>
                  <a:pt x="5968535" y="2226935"/>
                </a:cubicBezTo>
                <a:cubicBezTo>
                  <a:pt x="5972898" y="2233426"/>
                  <a:pt x="5973164" y="2242949"/>
                  <a:pt x="5974335" y="2251196"/>
                </a:cubicBezTo>
                <a:cubicBezTo>
                  <a:pt x="5975824" y="2262103"/>
                  <a:pt x="5976303" y="2272690"/>
                  <a:pt x="5983273" y="2282480"/>
                </a:cubicBezTo>
                <a:cubicBezTo>
                  <a:pt x="5987369" y="2288226"/>
                  <a:pt x="5988061" y="2296792"/>
                  <a:pt x="5989072" y="2304240"/>
                </a:cubicBezTo>
                <a:cubicBezTo>
                  <a:pt x="5990456" y="2314349"/>
                  <a:pt x="5990508" y="2324617"/>
                  <a:pt x="5991519" y="2334779"/>
                </a:cubicBezTo>
                <a:cubicBezTo>
                  <a:pt x="5992051" y="2339780"/>
                  <a:pt x="5991786" y="2346378"/>
                  <a:pt x="5994765" y="2349410"/>
                </a:cubicBezTo>
                <a:cubicBezTo>
                  <a:pt x="6005672" y="2360583"/>
                  <a:pt x="6003862" y="2374470"/>
                  <a:pt x="6005033" y="2387824"/>
                </a:cubicBezTo>
                <a:cubicBezTo>
                  <a:pt x="6006044" y="2399688"/>
                  <a:pt x="6006151" y="2411659"/>
                  <a:pt x="6007481" y="2423471"/>
                </a:cubicBezTo>
                <a:cubicBezTo>
                  <a:pt x="6008332" y="2430972"/>
                  <a:pt x="6009289" y="2439166"/>
                  <a:pt x="6012908" y="2445497"/>
                </a:cubicBezTo>
                <a:cubicBezTo>
                  <a:pt x="6023389" y="2464065"/>
                  <a:pt x="6019026" y="2483538"/>
                  <a:pt x="6018281" y="2502851"/>
                </a:cubicBezTo>
                <a:cubicBezTo>
                  <a:pt x="6018228" y="2504394"/>
                  <a:pt x="6015036" y="2506309"/>
                  <a:pt x="6012961" y="2507107"/>
                </a:cubicBezTo>
                <a:cubicBezTo>
                  <a:pt x="6011950" y="2507533"/>
                  <a:pt x="6009449" y="2506203"/>
                  <a:pt x="6008811" y="2505032"/>
                </a:cubicBezTo>
                <a:cubicBezTo>
                  <a:pt x="6006417" y="2500616"/>
                  <a:pt x="6004714" y="2495775"/>
                  <a:pt x="6002320" y="2491359"/>
                </a:cubicBezTo>
                <a:cubicBezTo>
                  <a:pt x="6001787" y="2490348"/>
                  <a:pt x="5999340" y="2489656"/>
                  <a:pt x="5997957" y="2489922"/>
                </a:cubicBezTo>
                <a:cubicBezTo>
                  <a:pt x="5996520" y="2490188"/>
                  <a:pt x="5994658" y="2491518"/>
                  <a:pt x="5994180" y="2492849"/>
                </a:cubicBezTo>
                <a:cubicBezTo>
                  <a:pt x="5991466" y="2500350"/>
                  <a:pt x="5990774" y="2507746"/>
                  <a:pt x="5996733" y="2514290"/>
                </a:cubicBezTo>
                <a:cubicBezTo>
                  <a:pt x="6001841" y="2519876"/>
                  <a:pt x="6006364" y="2526367"/>
                  <a:pt x="6012322" y="2530890"/>
                </a:cubicBezTo>
                <a:cubicBezTo>
                  <a:pt x="6019611" y="2536369"/>
                  <a:pt x="6020515" y="2543392"/>
                  <a:pt x="6020037" y="2551160"/>
                </a:cubicBezTo>
                <a:cubicBezTo>
                  <a:pt x="6019930" y="2553501"/>
                  <a:pt x="6018920" y="2556268"/>
                  <a:pt x="6017323" y="2557970"/>
                </a:cubicBezTo>
                <a:cubicBezTo>
                  <a:pt x="6013971" y="2561535"/>
                  <a:pt x="6008013" y="2563823"/>
                  <a:pt x="6006682" y="2567813"/>
                </a:cubicBezTo>
                <a:cubicBezTo>
                  <a:pt x="6004342" y="2574783"/>
                  <a:pt x="6004714" y="2582657"/>
                  <a:pt x="6003969" y="2589893"/>
                </a:cubicBezTo>
                <a:cubicBezTo>
                  <a:pt x="6014238" y="2598139"/>
                  <a:pt x="6023389" y="2605535"/>
                  <a:pt x="6034242" y="2614260"/>
                </a:cubicBezTo>
                <a:cubicBezTo>
                  <a:pt x="6034987" y="2627189"/>
                  <a:pt x="6036264" y="2641501"/>
                  <a:pt x="6036583" y="2655813"/>
                </a:cubicBezTo>
                <a:cubicBezTo>
                  <a:pt x="6038179" y="2721307"/>
                  <a:pt x="6039775" y="2786801"/>
                  <a:pt x="6040786" y="2852348"/>
                </a:cubicBezTo>
                <a:cubicBezTo>
                  <a:pt x="6040999" y="2865756"/>
                  <a:pt x="6038552" y="2879216"/>
                  <a:pt x="6037434" y="2891187"/>
                </a:cubicBezTo>
                <a:cubicBezTo>
                  <a:pt x="6031635" y="2895550"/>
                  <a:pt x="6027698" y="2898476"/>
                  <a:pt x="6024187" y="2901136"/>
                </a:cubicBezTo>
                <a:cubicBezTo>
                  <a:pt x="6024665" y="2903956"/>
                  <a:pt x="6024399" y="2905978"/>
                  <a:pt x="6025304" y="2907148"/>
                </a:cubicBezTo>
                <a:cubicBezTo>
                  <a:pt x="6032061" y="2915608"/>
                  <a:pt x="6039083" y="2923854"/>
                  <a:pt x="6045894" y="2932261"/>
                </a:cubicBezTo>
                <a:cubicBezTo>
                  <a:pt x="6051321" y="2938911"/>
                  <a:pt x="6050789" y="2947051"/>
                  <a:pt x="6048660" y="2954181"/>
                </a:cubicBezTo>
                <a:cubicBezTo>
                  <a:pt x="6045255" y="2965460"/>
                  <a:pt x="6040201" y="2976314"/>
                  <a:pt x="6035519" y="2987167"/>
                </a:cubicBezTo>
                <a:cubicBezTo>
                  <a:pt x="6034615" y="2989242"/>
                  <a:pt x="6031795" y="2990360"/>
                  <a:pt x="6030092" y="2992222"/>
                </a:cubicBezTo>
                <a:cubicBezTo>
                  <a:pt x="6017483" y="3005842"/>
                  <a:pt x="6016578" y="3021750"/>
                  <a:pt x="6030624" y="3034466"/>
                </a:cubicBezTo>
                <a:cubicBezTo>
                  <a:pt x="6038126" y="3041276"/>
                  <a:pt x="6040095" y="3048139"/>
                  <a:pt x="6039722" y="3056652"/>
                </a:cubicBezTo>
                <a:cubicBezTo>
                  <a:pt x="6038339" y="3086393"/>
                  <a:pt x="6036636" y="3116134"/>
                  <a:pt x="6034721" y="3145822"/>
                </a:cubicBezTo>
                <a:cubicBezTo>
                  <a:pt x="6034402" y="3150823"/>
                  <a:pt x="6033976" y="3156888"/>
                  <a:pt x="6031103" y="3160400"/>
                </a:cubicBezTo>
                <a:cubicBezTo>
                  <a:pt x="6022803" y="3170668"/>
                  <a:pt x="6023229" y="3182532"/>
                  <a:pt x="6022590" y="3194344"/>
                </a:cubicBezTo>
                <a:cubicBezTo>
                  <a:pt x="6021845" y="3207911"/>
                  <a:pt x="6021048" y="3221531"/>
                  <a:pt x="6020356" y="3235098"/>
                </a:cubicBezTo>
                <a:cubicBezTo>
                  <a:pt x="6019718" y="3247016"/>
                  <a:pt x="6018707" y="3258508"/>
                  <a:pt x="6012428" y="3269415"/>
                </a:cubicBezTo>
                <a:cubicBezTo>
                  <a:pt x="6008811" y="3275693"/>
                  <a:pt x="6008172" y="3283993"/>
                  <a:pt x="6007321" y="3291494"/>
                </a:cubicBezTo>
                <a:cubicBezTo>
                  <a:pt x="6005937" y="3304157"/>
                  <a:pt x="6005884" y="3316979"/>
                  <a:pt x="6004395" y="3329642"/>
                </a:cubicBezTo>
                <a:cubicBezTo>
                  <a:pt x="6003544" y="3337090"/>
                  <a:pt x="6002799" y="3345550"/>
                  <a:pt x="5998915" y="3351509"/>
                </a:cubicBezTo>
                <a:cubicBezTo>
                  <a:pt x="5992956" y="3360659"/>
                  <a:pt x="5991573" y="3370236"/>
                  <a:pt x="5990881" y="3380452"/>
                </a:cubicBezTo>
                <a:cubicBezTo>
                  <a:pt x="5990243" y="3389762"/>
                  <a:pt x="5989976" y="3399179"/>
                  <a:pt x="5988646" y="3408437"/>
                </a:cubicBezTo>
                <a:cubicBezTo>
                  <a:pt x="5987689" y="3415034"/>
                  <a:pt x="5986678" y="3422376"/>
                  <a:pt x="5983219" y="3427750"/>
                </a:cubicBezTo>
                <a:cubicBezTo>
                  <a:pt x="5976356" y="3438338"/>
                  <a:pt x="5975239" y="3449829"/>
                  <a:pt x="5974388" y="3461694"/>
                </a:cubicBezTo>
                <a:cubicBezTo>
                  <a:pt x="5973483" y="3474410"/>
                  <a:pt x="5972047" y="3486806"/>
                  <a:pt x="5964758" y="3498192"/>
                </a:cubicBezTo>
                <a:cubicBezTo>
                  <a:pt x="5961299" y="3503512"/>
                  <a:pt x="5960502" y="3510908"/>
                  <a:pt x="5959597" y="3517452"/>
                </a:cubicBezTo>
                <a:cubicBezTo>
                  <a:pt x="5957415" y="3534264"/>
                  <a:pt x="5957150" y="3551396"/>
                  <a:pt x="5946243" y="3565867"/>
                </a:cubicBezTo>
                <a:cubicBezTo>
                  <a:pt x="5944381" y="3568315"/>
                  <a:pt x="5944487" y="3572359"/>
                  <a:pt x="5943902" y="3575657"/>
                </a:cubicBezTo>
                <a:cubicBezTo>
                  <a:pt x="5940976" y="3592257"/>
                  <a:pt x="5939486" y="3609176"/>
                  <a:pt x="5929537" y="3623860"/>
                </a:cubicBezTo>
                <a:cubicBezTo>
                  <a:pt x="5926876" y="3627797"/>
                  <a:pt x="5926611" y="3633543"/>
                  <a:pt x="5925919" y="3638544"/>
                </a:cubicBezTo>
                <a:cubicBezTo>
                  <a:pt x="5924216" y="3651154"/>
                  <a:pt x="5923897" y="3664135"/>
                  <a:pt x="5914799" y="3674457"/>
                </a:cubicBezTo>
                <a:cubicBezTo>
                  <a:pt x="5911128" y="3694462"/>
                  <a:pt x="5903360" y="3713083"/>
                  <a:pt x="5896071" y="3731864"/>
                </a:cubicBezTo>
                <a:cubicBezTo>
                  <a:pt x="5893358" y="3738834"/>
                  <a:pt x="5894688" y="3747293"/>
                  <a:pt x="5892294" y="3754423"/>
                </a:cubicBezTo>
                <a:cubicBezTo>
                  <a:pt x="5889102" y="3763787"/>
                  <a:pt x="5883090" y="3772246"/>
                  <a:pt x="5880004" y="3781663"/>
                </a:cubicBezTo>
                <a:cubicBezTo>
                  <a:pt x="5877077" y="3790442"/>
                  <a:pt x="5879099" y="3801934"/>
                  <a:pt x="5874098" y="3808637"/>
                </a:cubicBezTo>
                <a:cubicBezTo>
                  <a:pt x="5866011" y="3819598"/>
                  <a:pt x="5863138" y="3831036"/>
                  <a:pt x="5861488" y="3843699"/>
                </a:cubicBezTo>
                <a:cubicBezTo>
                  <a:pt x="5861063" y="3846891"/>
                  <a:pt x="5859467" y="3850296"/>
                  <a:pt x="5857392" y="3852797"/>
                </a:cubicBezTo>
                <a:cubicBezTo>
                  <a:pt x="5849890" y="3861735"/>
                  <a:pt x="5847549" y="3872270"/>
                  <a:pt x="5846060" y="3883389"/>
                </a:cubicBezTo>
                <a:cubicBezTo>
                  <a:pt x="5845527" y="3887486"/>
                  <a:pt x="5844676" y="3892806"/>
                  <a:pt x="5841910" y="3895041"/>
                </a:cubicBezTo>
                <a:cubicBezTo>
                  <a:pt x="5833663" y="3901585"/>
                  <a:pt x="5833344" y="3910843"/>
                  <a:pt x="5830471" y="3919621"/>
                </a:cubicBezTo>
                <a:cubicBezTo>
                  <a:pt x="5827438" y="3928932"/>
                  <a:pt x="5821000" y="3937125"/>
                  <a:pt x="5817170" y="3946276"/>
                </a:cubicBezTo>
                <a:cubicBezTo>
                  <a:pt x="5813605" y="3954736"/>
                  <a:pt x="5813392" y="3965377"/>
                  <a:pt x="5808072" y="3972240"/>
                </a:cubicBezTo>
                <a:cubicBezTo>
                  <a:pt x="5803017" y="3978678"/>
                  <a:pt x="5800730" y="3985115"/>
                  <a:pt x="5798442" y="3992351"/>
                </a:cubicBezTo>
                <a:cubicBezTo>
                  <a:pt x="5796473" y="3998629"/>
                  <a:pt x="5795782" y="4005439"/>
                  <a:pt x="5789344" y="4010015"/>
                </a:cubicBezTo>
                <a:cubicBezTo>
                  <a:pt x="5786364" y="4012090"/>
                  <a:pt x="5785247" y="4017197"/>
                  <a:pt x="5783917" y="4021134"/>
                </a:cubicBezTo>
                <a:cubicBezTo>
                  <a:pt x="5780991" y="4029807"/>
                  <a:pt x="5780193" y="4038905"/>
                  <a:pt x="5772319" y="4045874"/>
                </a:cubicBezTo>
                <a:cubicBezTo>
                  <a:pt x="5768488" y="4049279"/>
                  <a:pt x="5767743" y="4056568"/>
                  <a:pt x="5766360" y="4062314"/>
                </a:cubicBezTo>
                <a:cubicBezTo>
                  <a:pt x="5765189" y="4067369"/>
                  <a:pt x="5764391" y="4072157"/>
                  <a:pt x="5759071" y="4074871"/>
                </a:cubicBezTo>
                <a:cubicBezTo>
                  <a:pt x="5756996" y="4075934"/>
                  <a:pt x="5754495" y="4078275"/>
                  <a:pt x="5754176" y="4080351"/>
                </a:cubicBezTo>
                <a:cubicBezTo>
                  <a:pt x="5752261" y="4094024"/>
                  <a:pt x="5745344" y="4104931"/>
                  <a:pt x="5737842" y="4116263"/>
                </a:cubicBezTo>
                <a:cubicBezTo>
                  <a:pt x="5732575" y="4124244"/>
                  <a:pt x="5733958" y="4136162"/>
                  <a:pt x="5723477" y="4142014"/>
                </a:cubicBezTo>
                <a:cubicBezTo>
                  <a:pt x="5721296" y="4143238"/>
                  <a:pt x="5721189" y="4148132"/>
                  <a:pt x="5720232" y="4151431"/>
                </a:cubicBezTo>
                <a:cubicBezTo>
                  <a:pt x="5718157" y="4158667"/>
                  <a:pt x="5717519" y="4166115"/>
                  <a:pt x="5710283" y="4171329"/>
                </a:cubicBezTo>
                <a:cubicBezTo>
                  <a:pt x="5706771" y="4173883"/>
                  <a:pt x="5705441" y="4179949"/>
                  <a:pt x="5703845" y="4184630"/>
                </a:cubicBezTo>
                <a:cubicBezTo>
                  <a:pt x="5701717" y="4191068"/>
                  <a:pt x="5700227" y="4197400"/>
                  <a:pt x="5694109" y="4201922"/>
                </a:cubicBezTo>
                <a:cubicBezTo>
                  <a:pt x="5691235" y="4204050"/>
                  <a:pt x="5690438" y="4209104"/>
                  <a:pt x="5688895" y="4212935"/>
                </a:cubicBezTo>
                <a:cubicBezTo>
                  <a:pt x="5686128" y="4219905"/>
                  <a:pt x="5685596" y="4227992"/>
                  <a:pt x="5677829" y="4232248"/>
                </a:cubicBezTo>
                <a:cubicBezTo>
                  <a:pt x="5675966" y="4233259"/>
                  <a:pt x="5674423" y="4236026"/>
                  <a:pt x="5673892" y="4238313"/>
                </a:cubicBezTo>
                <a:cubicBezTo>
                  <a:pt x="5671657" y="4247358"/>
                  <a:pt x="5669050" y="4255658"/>
                  <a:pt x="5661973" y="4262787"/>
                </a:cubicBezTo>
                <a:cubicBezTo>
                  <a:pt x="5655749" y="4269118"/>
                  <a:pt x="5652024" y="4277844"/>
                  <a:pt x="5647236" y="4285505"/>
                </a:cubicBezTo>
                <a:cubicBezTo>
                  <a:pt x="5645906" y="4287634"/>
                  <a:pt x="5644735" y="4289921"/>
                  <a:pt x="5643246" y="4291996"/>
                </a:cubicBezTo>
                <a:cubicBezTo>
                  <a:pt x="5637553" y="4300030"/>
                  <a:pt x="5638244" y="4311256"/>
                  <a:pt x="5627870" y="4317534"/>
                </a:cubicBezTo>
                <a:cubicBezTo>
                  <a:pt x="5623348" y="4320248"/>
                  <a:pt x="5624678" y="4331899"/>
                  <a:pt x="5620208" y="4335624"/>
                </a:cubicBezTo>
                <a:cubicBezTo>
                  <a:pt x="5611217" y="4343072"/>
                  <a:pt x="5609142" y="4354032"/>
                  <a:pt x="5602598" y="4362545"/>
                </a:cubicBezTo>
                <a:cubicBezTo>
                  <a:pt x="5598076" y="4368397"/>
                  <a:pt x="5595362" y="4375686"/>
                  <a:pt x="5591478" y="4382124"/>
                </a:cubicBezTo>
                <a:cubicBezTo>
                  <a:pt x="5589404" y="4385582"/>
                  <a:pt x="5586796" y="4388668"/>
                  <a:pt x="5584242" y="4391754"/>
                </a:cubicBezTo>
                <a:cubicBezTo>
                  <a:pt x="5582647" y="4393669"/>
                  <a:pt x="5579773" y="4394893"/>
                  <a:pt x="5579082" y="4396968"/>
                </a:cubicBezTo>
                <a:cubicBezTo>
                  <a:pt x="5576155" y="4405800"/>
                  <a:pt x="5574400" y="4414951"/>
                  <a:pt x="5566047" y="4421069"/>
                </a:cubicBezTo>
                <a:cubicBezTo>
                  <a:pt x="5558598" y="4426496"/>
                  <a:pt x="5559928" y="4439052"/>
                  <a:pt x="5549447" y="4442298"/>
                </a:cubicBezTo>
                <a:cubicBezTo>
                  <a:pt x="5545510" y="4455599"/>
                  <a:pt x="5535082" y="4465016"/>
                  <a:pt x="5528644" y="4476667"/>
                </a:cubicBezTo>
                <a:cubicBezTo>
                  <a:pt x="5525026" y="4483212"/>
                  <a:pt x="5519547" y="4486085"/>
                  <a:pt x="5515184" y="4490820"/>
                </a:cubicBezTo>
                <a:cubicBezTo>
                  <a:pt x="5511406" y="4494916"/>
                  <a:pt x="5512630" y="4502312"/>
                  <a:pt x="5505979" y="4505344"/>
                </a:cubicBezTo>
                <a:cubicBezTo>
                  <a:pt x="5503266" y="4506621"/>
                  <a:pt x="5501457" y="4510080"/>
                  <a:pt x="5499435" y="4512740"/>
                </a:cubicBezTo>
                <a:cubicBezTo>
                  <a:pt x="5494008" y="4519869"/>
                  <a:pt x="5494913" y="4530297"/>
                  <a:pt x="5484751" y="4535511"/>
                </a:cubicBezTo>
                <a:cubicBezTo>
                  <a:pt x="5478207" y="4538916"/>
                  <a:pt x="5478952" y="4551260"/>
                  <a:pt x="5469109" y="4553494"/>
                </a:cubicBezTo>
                <a:cubicBezTo>
                  <a:pt x="5466874" y="4564135"/>
                  <a:pt x="5457244" y="4569615"/>
                  <a:pt x="5451924" y="4578128"/>
                </a:cubicBezTo>
                <a:cubicBezTo>
                  <a:pt x="5447561" y="4585151"/>
                  <a:pt x="5444901" y="4592865"/>
                  <a:pt x="5437027" y="4598079"/>
                </a:cubicBezTo>
                <a:cubicBezTo>
                  <a:pt x="5430589" y="4602335"/>
                  <a:pt x="5430483" y="4613721"/>
                  <a:pt x="5420800" y="4616169"/>
                </a:cubicBezTo>
                <a:cubicBezTo>
                  <a:pt x="5420533" y="4628884"/>
                  <a:pt x="5406169" y="4630959"/>
                  <a:pt x="5401912" y="4641706"/>
                </a:cubicBezTo>
                <a:cubicBezTo>
                  <a:pt x="5398028" y="4651443"/>
                  <a:pt x="5389143" y="4659264"/>
                  <a:pt x="5382067" y="4667670"/>
                </a:cubicBezTo>
                <a:cubicBezTo>
                  <a:pt x="5377864" y="4672725"/>
                  <a:pt x="5371586" y="4676502"/>
                  <a:pt x="5368766" y="4682141"/>
                </a:cubicBezTo>
                <a:cubicBezTo>
                  <a:pt x="5365893" y="4687888"/>
                  <a:pt x="5362807" y="4692038"/>
                  <a:pt x="5356848" y="4694059"/>
                </a:cubicBezTo>
                <a:cubicBezTo>
                  <a:pt x="5353976" y="4706136"/>
                  <a:pt x="5341047" y="4710074"/>
                  <a:pt x="5335513" y="4720768"/>
                </a:cubicBezTo>
                <a:cubicBezTo>
                  <a:pt x="5331736" y="4728057"/>
                  <a:pt x="5324022" y="4734760"/>
                  <a:pt x="5317637" y="4740666"/>
                </a:cubicBezTo>
                <a:cubicBezTo>
                  <a:pt x="5294865" y="4761522"/>
                  <a:pt x="5276297" y="4785943"/>
                  <a:pt x="5256133" y="4809033"/>
                </a:cubicBezTo>
                <a:cubicBezTo>
                  <a:pt x="5243683" y="4823292"/>
                  <a:pt x="5230063" y="4836433"/>
                  <a:pt x="5216869" y="4850000"/>
                </a:cubicBezTo>
                <a:cubicBezTo>
                  <a:pt x="5203674" y="4863621"/>
                  <a:pt x="5190586" y="4877347"/>
                  <a:pt x="5177338" y="4890967"/>
                </a:cubicBezTo>
                <a:cubicBezTo>
                  <a:pt x="5164675" y="4903949"/>
                  <a:pt x="5152172" y="4917091"/>
                  <a:pt x="5139138" y="4929700"/>
                </a:cubicBezTo>
                <a:cubicBezTo>
                  <a:pt x="5125517" y="4942841"/>
                  <a:pt x="5110461" y="4954599"/>
                  <a:pt x="5097851" y="4968592"/>
                </a:cubicBezTo>
                <a:cubicBezTo>
                  <a:pt x="5087849" y="4979712"/>
                  <a:pt x="5077847" y="4985830"/>
                  <a:pt x="5062843" y="4981308"/>
                </a:cubicBezTo>
                <a:cubicBezTo>
                  <a:pt x="5060609" y="4980616"/>
                  <a:pt x="5057842" y="4981680"/>
                  <a:pt x="5055022" y="4981946"/>
                </a:cubicBezTo>
                <a:cubicBezTo>
                  <a:pt x="5053479" y="4983808"/>
                  <a:pt x="5050606" y="4985724"/>
                  <a:pt x="5050553" y="4987692"/>
                </a:cubicBezTo>
                <a:cubicBezTo>
                  <a:pt x="5050500" y="5005303"/>
                  <a:pt x="5037412" y="5014773"/>
                  <a:pt x="5026026" y="5023765"/>
                </a:cubicBezTo>
                <a:cubicBezTo>
                  <a:pt x="5012991" y="5034086"/>
                  <a:pt x="4998679" y="5042652"/>
                  <a:pt x="4988570" y="5056219"/>
                </a:cubicBezTo>
                <a:cubicBezTo>
                  <a:pt x="4976652" y="5059252"/>
                  <a:pt x="4972662" y="5072233"/>
                  <a:pt x="4961596" y="5077288"/>
                </a:cubicBezTo>
                <a:cubicBezTo>
                  <a:pt x="4954200" y="5080693"/>
                  <a:pt x="4950902" y="5091706"/>
                  <a:pt x="4940952" y="5093515"/>
                </a:cubicBezTo>
                <a:cubicBezTo>
                  <a:pt x="4935419" y="5107136"/>
                  <a:pt x="4920841" y="5110647"/>
                  <a:pt x="4910786" y="5118947"/>
                </a:cubicBezTo>
                <a:cubicBezTo>
                  <a:pt x="4901369" y="5126768"/>
                  <a:pt x="4893495" y="5137408"/>
                  <a:pt x="4881098" y="5141558"/>
                </a:cubicBezTo>
                <a:cubicBezTo>
                  <a:pt x="4867158" y="5159860"/>
                  <a:pt x="4844068" y="5166990"/>
                  <a:pt x="4829065" y="5184281"/>
                </a:cubicBezTo>
                <a:cubicBezTo>
                  <a:pt x="4823904" y="5190187"/>
                  <a:pt x="4814806" y="5190612"/>
                  <a:pt x="4809379" y="5198753"/>
                </a:cubicBezTo>
                <a:cubicBezTo>
                  <a:pt x="4805548" y="5204552"/>
                  <a:pt x="4795174" y="5206201"/>
                  <a:pt x="4790758" y="5214022"/>
                </a:cubicBezTo>
                <a:cubicBezTo>
                  <a:pt x="4789747" y="5215778"/>
                  <a:pt x="4786395" y="5216896"/>
                  <a:pt x="4784001" y="5217108"/>
                </a:cubicBezTo>
                <a:cubicBezTo>
                  <a:pt x="4769369" y="5218545"/>
                  <a:pt x="4764741" y="5235410"/>
                  <a:pt x="4751014" y="5238124"/>
                </a:cubicBezTo>
                <a:cubicBezTo>
                  <a:pt x="4749578" y="5248977"/>
                  <a:pt x="4738671" y="5248339"/>
                  <a:pt x="4732393" y="5253287"/>
                </a:cubicBezTo>
                <a:cubicBezTo>
                  <a:pt x="4725795" y="5258448"/>
                  <a:pt x="4719092" y="5263981"/>
                  <a:pt x="4711590" y="5267386"/>
                </a:cubicBezTo>
                <a:cubicBezTo>
                  <a:pt x="4702279" y="5271589"/>
                  <a:pt x="4697065" y="5280474"/>
                  <a:pt x="4687382" y="5284996"/>
                </a:cubicBezTo>
                <a:cubicBezTo>
                  <a:pt x="4678018" y="5289359"/>
                  <a:pt x="4670516" y="5298617"/>
                  <a:pt x="4659397" y="5301224"/>
                </a:cubicBezTo>
                <a:cubicBezTo>
                  <a:pt x="4653065" y="5312130"/>
                  <a:pt x="4640456" y="5314152"/>
                  <a:pt x="4631252" y="5321016"/>
                </a:cubicBezTo>
                <a:cubicBezTo>
                  <a:pt x="4623963" y="5326442"/>
                  <a:pt x="4612683" y="5328358"/>
                  <a:pt x="4608108" y="5335168"/>
                </a:cubicBezTo>
                <a:cubicBezTo>
                  <a:pt x="4601777" y="5344532"/>
                  <a:pt x="4592466" y="5344159"/>
                  <a:pt x="4584751" y="5348576"/>
                </a:cubicBezTo>
                <a:cubicBezTo>
                  <a:pt x="4579218" y="5351714"/>
                  <a:pt x="4575388" y="5358099"/>
                  <a:pt x="4569695" y="5360865"/>
                </a:cubicBezTo>
                <a:cubicBezTo>
                  <a:pt x="4564428" y="5363472"/>
                  <a:pt x="4558682" y="5364270"/>
                  <a:pt x="4555223" y="5370016"/>
                </a:cubicBezTo>
                <a:cubicBezTo>
                  <a:pt x="4553680" y="5372570"/>
                  <a:pt x="4550328" y="5374486"/>
                  <a:pt x="4547402" y="5375709"/>
                </a:cubicBezTo>
                <a:cubicBezTo>
                  <a:pt x="4538996" y="5379168"/>
                  <a:pt x="4528728" y="5379380"/>
                  <a:pt x="4524471" y="5389861"/>
                </a:cubicBezTo>
                <a:cubicBezTo>
                  <a:pt x="4523992" y="5391032"/>
                  <a:pt x="4521651" y="5391724"/>
                  <a:pt x="4520055" y="5392043"/>
                </a:cubicBezTo>
                <a:cubicBezTo>
                  <a:pt x="4502126" y="5395554"/>
                  <a:pt x="4490367" y="5410664"/>
                  <a:pt x="4473981" y="5416943"/>
                </a:cubicBezTo>
                <a:cubicBezTo>
                  <a:pt x="4455891" y="5423859"/>
                  <a:pt x="4441313" y="5437479"/>
                  <a:pt x="4422532" y="5443332"/>
                </a:cubicBezTo>
                <a:cubicBezTo>
                  <a:pt x="4415669" y="5445460"/>
                  <a:pt x="4410349" y="5453547"/>
                  <a:pt x="4403592" y="5454824"/>
                </a:cubicBezTo>
                <a:cubicBezTo>
                  <a:pt x="4385981" y="5458176"/>
                  <a:pt x="4375181" y="5476371"/>
                  <a:pt x="4355974" y="5475520"/>
                </a:cubicBezTo>
                <a:cubicBezTo>
                  <a:pt x="4354218" y="5475467"/>
                  <a:pt x="4351824" y="5478340"/>
                  <a:pt x="4350654" y="5480361"/>
                </a:cubicBezTo>
                <a:cubicBezTo>
                  <a:pt x="4347781" y="5485310"/>
                  <a:pt x="4343099" y="5486693"/>
                  <a:pt x="4338098" y="5488130"/>
                </a:cubicBezTo>
                <a:cubicBezTo>
                  <a:pt x="4330170" y="5490470"/>
                  <a:pt x="4320966" y="5489513"/>
                  <a:pt x="4314901" y="5497227"/>
                </a:cubicBezTo>
                <a:cubicBezTo>
                  <a:pt x="4313677" y="5498770"/>
                  <a:pt x="4309846" y="5499674"/>
                  <a:pt x="4307984" y="5498983"/>
                </a:cubicBezTo>
                <a:cubicBezTo>
                  <a:pt x="4291704" y="5492918"/>
                  <a:pt x="4278615" y="5504995"/>
                  <a:pt x="4263718" y="5506538"/>
                </a:cubicBezTo>
                <a:cubicBezTo>
                  <a:pt x="4261431" y="5506804"/>
                  <a:pt x="4258079" y="5508188"/>
                  <a:pt x="4257281" y="5509996"/>
                </a:cubicBezTo>
                <a:cubicBezTo>
                  <a:pt x="4252386" y="5520956"/>
                  <a:pt x="4242064" y="5519201"/>
                  <a:pt x="4233233" y="5520903"/>
                </a:cubicBezTo>
                <a:cubicBezTo>
                  <a:pt x="4226582" y="5522180"/>
                  <a:pt x="4219878" y="5523191"/>
                  <a:pt x="4213228" y="5524308"/>
                </a:cubicBezTo>
                <a:cubicBezTo>
                  <a:pt x="4204290" y="5539844"/>
                  <a:pt x="4188434" y="5535481"/>
                  <a:pt x="4174867" y="5537822"/>
                </a:cubicBezTo>
                <a:cubicBezTo>
                  <a:pt x="4170877" y="5538514"/>
                  <a:pt x="4166408" y="5539897"/>
                  <a:pt x="4163482" y="5542397"/>
                </a:cubicBezTo>
                <a:cubicBezTo>
                  <a:pt x="4142253" y="5560540"/>
                  <a:pt x="4136933" y="5563679"/>
                  <a:pt x="4116024" y="5568308"/>
                </a:cubicBezTo>
                <a:cubicBezTo>
                  <a:pt x="4107032" y="5570330"/>
                  <a:pt x="4097988" y="5571447"/>
                  <a:pt x="4090433" y="5578310"/>
                </a:cubicBezTo>
                <a:cubicBezTo>
                  <a:pt x="4086336" y="5582035"/>
                  <a:pt x="4079792" y="5583631"/>
                  <a:pt x="4074099" y="5584801"/>
                </a:cubicBezTo>
                <a:cubicBezTo>
                  <a:pt x="4064788" y="5586716"/>
                  <a:pt x="4056701" y="5589909"/>
                  <a:pt x="4049093" y="5596187"/>
                </a:cubicBezTo>
                <a:cubicBezTo>
                  <a:pt x="4044411" y="5600017"/>
                  <a:pt x="4036590" y="5600656"/>
                  <a:pt x="4029993" y="5601507"/>
                </a:cubicBezTo>
                <a:cubicBezTo>
                  <a:pt x="4018980" y="5602890"/>
                  <a:pt x="4008658" y="5604806"/>
                  <a:pt x="3998602" y="5610711"/>
                </a:cubicBezTo>
                <a:cubicBezTo>
                  <a:pt x="3991739" y="5614755"/>
                  <a:pt x="3982482" y="5615393"/>
                  <a:pt x="3974182" y="5616245"/>
                </a:cubicBezTo>
                <a:cubicBezTo>
                  <a:pt x="3963062" y="5617362"/>
                  <a:pt x="3952209" y="5618798"/>
                  <a:pt x="3942419" y="5624545"/>
                </a:cubicBezTo>
                <a:cubicBezTo>
                  <a:pt x="3931672" y="5630823"/>
                  <a:pt x="3919701" y="5631142"/>
                  <a:pt x="3907890" y="5632099"/>
                </a:cubicBezTo>
                <a:cubicBezTo>
                  <a:pt x="3896770" y="5633057"/>
                  <a:pt x="3886395" y="5634919"/>
                  <a:pt x="3876818" y="5641889"/>
                </a:cubicBezTo>
                <a:cubicBezTo>
                  <a:pt x="3871764" y="5645560"/>
                  <a:pt x="3864316" y="5646358"/>
                  <a:pt x="3857772" y="5647475"/>
                </a:cubicBezTo>
                <a:cubicBezTo>
                  <a:pt x="3846173" y="5649444"/>
                  <a:pt x="3834681" y="5649763"/>
                  <a:pt x="3824732" y="5658648"/>
                </a:cubicBezTo>
                <a:cubicBezTo>
                  <a:pt x="3819784" y="5663064"/>
                  <a:pt x="3810420" y="5662692"/>
                  <a:pt x="3803024" y="5664022"/>
                </a:cubicBezTo>
                <a:cubicBezTo>
                  <a:pt x="3793927" y="5665671"/>
                  <a:pt x="3785201" y="5666682"/>
                  <a:pt x="3777167" y="5673067"/>
                </a:cubicBezTo>
                <a:cubicBezTo>
                  <a:pt x="3771740" y="5677376"/>
                  <a:pt x="3763068" y="5678068"/>
                  <a:pt x="3755673" y="5679345"/>
                </a:cubicBezTo>
                <a:cubicBezTo>
                  <a:pt x="3744819" y="5681207"/>
                  <a:pt x="3734445" y="5682856"/>
                  <a:pt x="3724336" y="5688655"/>
                </a:cubicBezTo>
                <a:cubicBezTo>
                  <a:pt x="3715929" y="5693444"/>
                  <a:pt x="3704969" y="5694082"/>
                  <a:pt x="3695020" y="5695891"/>
                </a:cubicBezTo>
                <a:cubicBezTo>
                  <a:pt x="3679325" y="5698764"/>
                  <a:pt x="3663736" y="5699828"/>
                  <a:pt x="3648413" y="5706958"/>
                </a:cubicBezTo>
                <a:cubicBezTo>
                  <a:pt x="3635964" y="5712757"/>
                  <a:pt x="3620215" y="5711533"/>
                  <a:pt x="3605850" y="5713129"/>
                </a:cubicBezTo>
                <a:cubicBezTo>
                  <a:pt x="3599945" y="5713821"/>
                  <a:pt x="3593879" y="5713289"/>
                  <a:pt x="3588080" y="5714300"/>
                </a:cubicBezTo>
                <a:cubicBezTo>
                  <a:pt x="3584090" y="5714992"/>
                  <a:pt x="3578823" y="5716322"/>
                  <a:pt x="3576854" y="5719248"/>
                </a:cubicBezTo>
                <a:cubicBezTo>
                  <a:pt x="3567597" y="5732868"/>
                  <a:pt x="3554775" y="5729303"/>
                  <a:pt x="3542378" y="5727388"/>
                </a:cubicBezTo>
                <a:cubicBezTo>
                  <a:pt x="3537430" y="5726590"/>
                  <a:pt x="3532375" y="5724834"/>
                  <a:pt x="3527959" y="5722440"/>
                </a:cubicBezTo>
                <a:cubicBezTo>
                  <a:pt x="3510934" y="5713182"/>
                  <a:pt x="3494228" y="5713927"/>
                  <a:pt x="3476937" y="5721855"/>
                </a:cubicBezTo>
                <a:cubicBezTo>
                  <a:pt x="3470127" y="5724994"/>
                  <a:pt x="3462412" y="5726537"/>
                  <a:pt x="3454964" y="5727920"/>
                </a:cubicBezTo>
                <a:cubicBezTo>
                  <a:pt x="3444270" y="5729888"/>
                  <a:pt x="3432778" y="5728771"/>
                  <a:pt x="3425222" y="5739465"/>
                </a:cubicBezTo>
                <a:cubicBezTo>
                  <a:pt x="3423626" y="5741700"/>
                  <a:pt x="3419157" y="5742338"/>
                  <a:pt x="3415859" y="5742871"/>
                </a:cubicBezTo>
                <a:cubicBezTo>
                  <a:pt x="3403250" y="5744946"/>
                  <a:pt x="3391012" y="5747020"/>
                  <a:pt x="3380318" y="5755427"/>
                </a:cubicBezTo>
                <a:cubicBezTo>
                  <a:pt x="3376169" y="5758725"/>
                  <a:pt x="3369146" y="5759204"/>
                  <a:pt x="3363346" y="5759470"/>
                </a:cubicBezTo>
                <a:cubicBezTo>
                  <a:pt x="3346374" y="5760215"/>
                  <a:pt x="3329349" y="5760374"/>
                  <a:pt x="3312377" y="5760374"/>
                </a:cubicBezTo>
                <a:cubicBezTo>
                  <a:pt x="3297799" y="5760374"/>
                  <a:pt x="3283274" y="5759842"/>
                  <a:pt x="3271410" y="5770483"/>
                </a:cubicBezTo>
                <a:cubicBezTo>
                  <a:pt x="3270186" y="5771600"/>
                  <a:pt x="3268590" y="5773037"/>
                  <a:pt x="3267154" y="5773090"/>
                </a:cubicBezTo>
                <a:cubicBezTo>
                  <a:pt x="3243637" y="5774048"/>
                  <a:pt x="3219802" y="5779368"/>
                  <a:pt x="3196977" y="5768461"/>
                </a:cubicBezTo>
                <a:cubicBezTo>
                  <a:pt x="3191710" y="5765908"/>
                  <a:pt x="3186177" y="5762716"/>
                  <a:pt x="3180590" y="5762184"/>
                </a:cubicBezTo>
                <a:cubicBezTo>
                  <a:pt x="3152658" y="5759470"/>
                  <a:pt x="3124620" y="5756863"/>
                  <a:pt x="3096581" y="5760640"/>
                </a:cubicBezTo>
                <a:cubicBezTo>
                  <a:pt x="3091740" y="5761279"/>
                  <a:pt x="3085196" y="5761971"/>
                  <a:pt x="3082642" y="5765163"/>
                </a:cubicBezTo>
                <a:cubicBezTo>
                  <a:pt x="3069926" y="5781017"/>
                  <a:pt x="3056359" y="5775910"/>
                  <a:pt x="3042101" y="5768674"/>
                </a:cubicBezTo>
                <a:cubicBezTo>
                  <a:pt x="3036833" y="5765961"/>
                  <a:pt x="3031247" y="5763886"/>
                  <a:pt x="3025926" y="5761226"/>
                </a:cubicBezTo>
                <a:cubicBezTo>
                  <a:pt x="3023000" y="5759736"/>
                  <a:pt x="3019010" y="5758247"/>
                  <a:pt x="3017892" y="5755692"/>
                </a:cubicBezTo>
                <a:cubicBezTo>
                  <a:pt x="3010710" y="5739306"/>
                  <a:pt x="2998313" y="5743721"/>
                  <a:pt x="2984746" y="5745850"/>
                </a:cubicBezTo>
                <a:cubicBezTo>
                  <a:pt x="2983789" y="5755001"/>
                  <a:pt x="2982938" y="5763194"/>
                  <a:pt x="2981874" y="5772824"/>
                </a:cubicBezTo>
                <a:cubicBezTo>
                  <a:pt x="2975063" y="5773835"/>
                  <a:pt x="2968519" y="5775590"/>
                  <a:pt x="2961975" y="5775538"/>
                </a:cubicBezTo>
                <a:cubicBezTo>
                  <a:pt x="2912655" y="5775325"/>
                  <a:pt x="2863282" y="5774793"/>
                  <a:pt x="2813962" y="5774155"/>
                </a:cubicBezTo>
                <a:cubicBezTo>
                  <a:pt x="2808056" y="5774101"/>
                  <a:pt x="2801352" y="5774420"/>
                  <a:pt x="2796404" y="5771866"/>
                </a:cubicBezTo>
                <a:cubicBezTo>
                  <a:pt x="2778953" y="5762981"/>
                  <a:pt x="2760066" y="5763407"/>
                  <a:pt x="2741498" y="5762343"/>
                </a:cubicBezTo>
                <a:cubicBezTo>
                  <a:pt x="2710958" y="5760587"/>
                  <a:pt x="2680313" y="5760002"/>
                  <a:pt x="2649721" y="5758459"/>
                </a:cubicBezTo>
                <a:cubicBezTo>
                  <a:pt x="2641368" y="5758034"/>
                  <a:pt x="2631844" y="5758087"/>
                  <a:pt x="2624981" y="5754203"/>
                </a:cubicBezTo>
                <a:cubicBezTo>
                  <a:pt x="2612318" y="5747126"/>
                  <a:pt x="2599070" y="5746595"/>
                  <a:pt x="2585557" y="5745637"/>
                </a:cubicBezTo>
                <a:cubicBezTo>
                  <a:pt x="2572841" y="5744733"/>
                  <a:pt x="2559966" y="5742764"/>
                  <a:pt x="2547356" y="5743828"/>
                </a:cubicBezTo>
                <a:cubicBezTo>
                  <a:pt x="2527351" y="5745477"/>
                  <a:pt x="2511496" y="5735582"/>
                  <a:pt x="2494950" y="5727494"/>
                </a:cubicBezTo>
                <a:cubicBezTo>
                  <a:pt x="2492662" y="5726377"/>
                  <a:pt x="2490321" y="5721429"/>
                  <a:pt x="2491013" y="5719194"/>
                </a:cubicBezTo>
                <a:cubicBezTo>
                  <a:pt x="2492077" y="5715736"/>
                  <a:pt x="2495163" y="5711852"/>
                  <a:pt x="2498408" y="5710469"/>
                </a:cubicBezTo>
                <a:cubicBezTo>
                  <a:pt x="2502026" y="5708980"/>
                  <a:pt x="2506708" y="5709937"/>
                  <a:pt x="2510911" y="5710150"/>
                </a:cubicBezTo>
                <a:cubicBezTo>
                  <a:pt x="2539801" y="5711587"/>
                  <a:pt x="2568691" y="5712863"/>
                  <a:pt x="2597528" y="5714672"/>
                </a:cubicBezTo>
                <a:cubicBezTo>
                  <a:pt x="2605029" y="5715151"/>
                  <a:pt x="2612957" y="5716162"/>
                  <a:pt x="2619820" y="5718982"/>
                </a:cubicBezTo>
                <a:cubicBezTo>
                  <a:pt x="2635941" y="5725526"/>
                  <a:pt x="2652540" y="5727920"/>
                  <a:pt x="2669672" y="5727973"/>
                </a:cubicBezTo>
                <a:cubicBezTo>
                  <a:pt x="2680738" y="5728026"/>
                  <a:pt x="2691805" y="5728346"/>
                  <a:pt x="2702818" y="5728558"/>
                </a:cubicBezTo>
                <a:cubicBezTo>
                  <a:pt x="2714736" y="5728771"/>
                  <a:pt x="2725749" y="5730793"/>
                  <a:pt x="2737294" y="5735262"/>
                </a:cubicBezTo>
                <a:cubicBezTo>
                  <a:pt x="2751181" y="5740636"/>
                  <a:pt x="2767089" y="5742072"/>
                  <a:pt x="2782252" y="5742604"/>
                </a:cubicBezTo>
                <a:cubicBezTo>
                  <a:pt x="2815398" y="5743828"/>
                  <a:pt x="2848597" y="5743509"/>
                  <a:pt x="2881743" y="5743615"/>
                </a:cubicBezTo>
                <a:cubicBezTo>
                  <a:pt x="2886798" y="5743615"/>
                  <a:pt x="2891959" y="5743030"/>
                  <a:pt x="2896906" y="5741859"/>
                </a:cubicBezTo>
                <a:cubicBezTo>
                  <a:pt x="2898928" y="5741381"/>
                  <a:pt x="2901695" y="5738827"/>
                  <a:pt x="2901908" y="5736965"/>
                </a:cubicBezTo>
                <a:cubicBezTo>
                  <a:pt x="2902333" y="5733134"/>
                  <a:pt x="2899354" y="5731112"/>
                  <a:pt x="2895576" y="5730900"/>
                </a:cubicBezTo>
                <a:cubicBezTo>
                  <a:pt x="2886266" y="5730420"/>
                  <a:pt x="2876902" y="5729782"/>
                  <a:pt x="2867538" y="5729516"/>
                </a:cubicBezTo>
                <a:cubicBezTo>
                  <a:pt x="2844607" y="5728771"/>
                  <a:pt x="2821623" y="5728452"/>
                  <a:pt x="2798692" y="5727388"/>
                </a:cubicBezTo>
                <a:cubicBezTo>
                  <a:pt x="2792042" y="5727068"/>
                  <a:pt x="2784008" y="5726909"/>
                  <a:pt x="2779219" y="5723291"/>
                </a:cubicBezTo>
                <a:cubicBezTo>
                  <a:pt x="2769430" y="5715789"/>
                  <a:pt x="2758789" y="5715896"/>
                  <a:pt x="2747776" y="5715470"/>
                </a:cubicBezTo>
                <a:cubicBezTo>
                  <a:pt x="2716332" y="5714300"/>
                  <a:pt x="2684889" y="5713076"/>
                  <a:pt x="2653445" y="5711693"/>
                </a:cubicBezTo>
                <a:cubicBezTo>
                  <a:pt x="2648444" y="5711480"/>
                  <a:pt x="2641953" y="5712012"/>
                  <a:pt x="2638707" y="5709192"/>
                </a:cubicBezTo>
                <a:cubicBezTo>
                  <a:pt x="2624396" y="5696796"/>
                  <a:pt x="2606891" y="5698924"/>
                  <a:pt x="2590292" y="5696955"/>
                </a:cubicBezTo>
                <a:cubicBezTo>
                  <a:pt x="2582683" y="5696051"/>
                  <a:pt x="2575022" y="5696051"/>
                  <a:pt x="2567361" y="5695572"/>
                </a:cubicBezTo>
                <a:cubicBezTo>
                  <a:pt x="2556347" y="5694880"/>
                  <a:pt x="2546026" y="5693391"/>
                  <a:pt x="2535864" y="5687325"/>
                </a:cubicBezTo>
                <a:cubicBezTo>
                  <a:pt x="2528309" y="5682803"/>
                  <a:pt x="2518147" y="5682271"/>
                  <a:pt x="2508996" y="5680834"/>
                </a:cubicBezTo>
                <a:cubicBezTo>
                  <a:pt x="2500643" y="5679504"/>
                  <a:pt x="2492024" y="5679504"/>
                  <a:pt x="2483618" y="5678546"/>
                </a:cubicBezTo>
                <a:cubicBezTo>
                  <a:pt x="2478563" y="5677961"/>
                  <a:pt x="2472498" y="5678174"/>
                  <a:pt x="2468827" y="5675461"/>
                </a:cubicBezTo>
                <a:cubicBezTo>
                  <a:pt x="2454941" y="5665192"/>
                  <a:pt x="2438767" y="5664767"/>
                  <a:pt x="2422859" y="5662692"/>
                </a:cubicBezTo>
                <a:cubicBezTo>
                  <a:pt x="2418762" y="5662160"/>
                  <a:pt x="2413654" y="5661947"/>
                  <a:pt x="2410835" y="5659500"/>
                </a:cubicBezTo>
                <a:cubicBezTo>
                  <a:pt x="2399023" y="5649231"/>
                  <a:pt x="2384232" y="5649072"/>
                  <a:pt x="2369389" y="5646092"/>
                </a:cubicBezTo>
                <a:cubicBezTo>
                  <a:pt x="2364494" y="5639229"/>
                  <a:pt x="2359280" y="5631887"/>
                  <a:pt x="2353587" y="5623853"/>
                </a:cubicBezTo>
                <a:cubicBezTo>
                  <a:pt x="2362419" y="5615713"/>
                  <a:pt x="2373113" y="5616191"/>
                  <a:pt x="2382104" y="5620235"/>
                </a:cubicBezTo>
                <a:cubicBezTo>
                  <a:pt x="2408759" y="5632153"/>
                  <a:pt x="2436798" y="5631195"/>
                  <a:pt x="2464783" y="5631727"/>
                </a:cubicBezTo>
                <a:cubicBezTo>
                  <a:pt x="2489417" y="5632206"/>
                  <a:pt x="2514103" y="5632525"/>
                  <a:pt x="2538737" y="5633802"/>
                </a:cubicBezTo>
                <a:cubicBezTo>
                  <a:pt x="2546984" y="5634228"/>
                  <a:pt x="2555816" y="5635983"/>
                  <a:pt x="2563104" y="5639601"/>
                </a:cubicBezTo>
                <a:cubicBezTo>
                  <a:pt x="2572628" y="5644337"/>
                  <a:pt x="2582205" y="5646145"/>
                  <a:pt x="2592473" y="5646624"/>
                </a:cubicBezTo>
                <a:cubicBezTo>
                  <a:pt x="2603539" y="5647103"/>
                  <a:pt x="2614553" y="5647582"/>
                  <a:pt x="2625619" y="5648327"/>
                </a:cubicBezTo>
                <a:cubicBezTo>
                  <a:pt x="2635728" y="5649019"/>
                  <a:pt x="2645305" y="5649817"/>
                  <a:pt x="2654030" y="5657265"/>
                </a:cubicBezTo>
                <a:cubicBezTo>
                  <a:pt x="2659191" y="5661681"/>
                  <a:pt x="2668129" y="5662532"/>
                  <a:pt x="2675578" y="5663118"/>
                </a:cubicBezTo>
                <a:cubicBezTo>
                  <a:pt x="2697604" y="5664873"/>
                  <a:pt x="2719684" y="5665831"/>
                  <a:pt x="2741817" y="5666842"/>
                </a:cubicBezTo>
                <a:cubicBezTo>
                  <a:pt x="2753735" y="5667374"/>
                  <a:pt x="2765227" y="5668012"/>
                  <a:pt x="2776346" y="5673918"/>
                </a:cubicBezTo>
                <a:cubicBezTo>
                  <a:pt x="2782731" y="5677270"/>
                  <a:pt x="2791084" y="5677855"/>
                  <a:pt x="2798586" y="5677908"/>
                </a:cubicBezTo>
                <a:cubicBezTo>
                  <a:pt x="2869187" y="5678546"/>
                  <a:pt x="2939789" y="5678866"/>
                  <a:pt x="3010338" y="5679026"/>
                </a:cubicBezTo>
                <a:cubicBezTo>
                  <a:pt x="3025607" y="5679079"/>
                  <a:pt x="3040930" y="5678546"/>
                  <a:pt x="3056199" y="5677589"/>
                </a:cubicBezTo>
                <a:cubicBezTo>
                  <a:pt x="3058487" y="5677429"/>
                  <a:pt x="3062265" y="5673492"/>
                  <a:pt x="3062211" y="5671311"/>
                </a:cubicBezTo>
                <a:cubicBezTo>
                  <a:pt x="3062158" y="5668810"/>
                  <a:pt x="3059126" y="5665086"/>
                  <a:pt x="3056572" y="5664235"/>
                </a:cubicBezTo>
                <a:cubicBezTo>
                  <a:pt x="3052741" y="5662958"/>
                  <a:pt x="3048219" y="5663596"/>
                  <a:pt x="3044016" y="5663543"/>
                </a:cubicBezTo>
                <a:cubicBezTo>
                  <a:pt x="2984480" y="5662692"/>
                  <a:pt x="2924998" y="5661788"/>
                  <a:pt x="2865463" y="5660936"/>
                </a:cubicBezTo>
                <a:cubicBezTo>
                  <a:pt x="2856046" y="5660776"/>
                  <a:pt x="2847320" y="5658861"/>
                  <a:pt x="2838329" y="5655456"/>
                </a:cubicBezTo>
                <a:cubicBezTo>
                  <a:pt x="2828220" y="5651679"/>
                  <a:pt x="2816941" y="5650295"/>
                  <a:pt x="2806034" y="5649604"/>
                </a:cubicBezTo>
                <a:cubicBezTo>
                  <a:pt x="2781454" y="5647954"/>
                  <a:pt x="2756767" y="5647369"/>
                  <a:pt x="2732134" y="5646412"/>
                </a:cubicBezTo>
                <a:cubicBezTo>
                  <a:pt x="2721865" y="5645986"/>
                  <a:pt x="2712182" y="5644070"/>
                  <a:pt x="2702765" y="5639335"/>
                </a:cubicBezTo>
                <a:cubicBezTo>
                  <a:pt x="2696168" y="5636036"/>
                  <a:pt x="2688453" y="5634334"/>
                  <a:pt x="2681058" y="5633429"/>
                </a:cubicBezTo>
                <a:cubicBezTo>
                  <a:pt x="2669247" y="5632046"/>
                  <a:pt x="2657276" y="5632312"/>
                  <a:pt x="2645411" y="5631142"/>
                </a:cubicBezTo>
                <a:cubicBezTo>
                  <a:pt x="2638761" y="5630450"/>
                  <a:pt x="2631365" y="5629705"/>
                  <a:pt x="2625938" y="5626354"/>
                </a:cubicBezTo>
                <a:cubicBezTo>
                  <a:pt x="2614446" y="5619224"/>
                  <a:pt x="2602103" y="5618107"/>
                  <a:pt x="2589281" y="5617628"/>
                </a:cubicBezTo>
                <a:cubicBezTo>
                  <a:pt x="2580768" y="5617308"/>
                  <a:pt x="2572256" y="5616883"/>
                  <a:pt x="2563796" y="5616032"/>
                </a:cubicBezTo>
                <a:cubicBezTo>
                  <a:pt x="2547037" y="5614329"/>
                  <a:pt x="2545015" y="5612254"/>
                  <a:pt x="2541131" y="5594644"/>
                </a:cubicBezTo>
                <a:cubicBezTo>
                  <a:pt x="2540599" y="5592196"/>
                  <a:pt x="2539642" y="5589802"/>
                  <a:pt x="2539056" y="5587887"/>
                </a:cubicBezTo>
                <a:cubicBezTo>
                  <a:pt x="2527404" y="5576129"/>
                  <a:pt x="2514210" y="5570649"/>
                  <a:pt x="2497876" y="5570064"/>
                </a:cubicBezTo>
                <a:cubicBezTo>
                  <a:pt x="2478457" y="5569319"/>
                  <a:pt x="2459250" y="5567137"/>
                  <a:pt x="2441001" y="5557933"/>
                </a:cubicBezTo>
                <a:cubicBezTo>
                  <a:pt x="2431584" y="5553198"/>
                  <a:pt x="2419507" y="5553677"/>
                  <a:pt x="2408547" y="5552081"/>
                </a:cubicBezTo>
                <a:cubicBezTo>
                  <a:pt x="2398491" y="5550591"/>
                  <a:pt x="2388276" y="5550112"/>
                  <a:pt x="2380242" y="5542291"/>
                </a:cubicBezTo>
                <a:cubicBezTo>
                  <a:pt x="2378008" y="5540110"/>
                  <a:pt x="2374230" y="5539259"/>
                  <a:pt x="2370985" y="5538460"/>
                </a:cubicBezTo>
                <a:cubicBezTo>
                  <a:pt x="2359652" y="5535694"/>
                  <a:pt x="2347681" y="5535162"/>
                  <a:pt x="2339328" y="5524787"/>
                </a:cubicBezTo>
                <a:cubicBezTo>
                  <a:pt x="2337041" y="5521967"/>
                  <a:pt x="2331614" y="5521648"/>
                  <a:pt x="2327570" y="5520318"/>
                </a:cubicBezTo>
                <a:cubicBezTo>
                  <a:pt x="2324431" y="5519254"/>
                  <a:pt x="2319377" y="5519360"/>
                  <a:pt x="2318259" y="5517285"/>
                </a:cubicBezTo>
                <a:cubicBezTo>
                  <a:pt x="2311503" y="5504463"/>
                  <a:pt x="2299479" y="5504197"/>
                  <a:pt x="2287720" y="5503611"/>
                </a:cubicBezTo>
                <a:cubicBezTo>
                  <a:pt x="2277292" y="5503133"/>
                  <a:pt x="2267982" y="5501324"/>
                  <a:pt x="2259363" y="5494514"/>
                </a:cubicBezTo>
                <a:cubicBezTo>
                  <a:pt x="2254255" y="5490524"/>
                  <a:pt x="2246594" y="5489938"/>
                  <a:pt x="2240901" y="5486480"/>
                </a:cubicBezTo>
                <a:cubicBezTo>
                  <a:pt x="2236219" y="5483607"/>
                  <a:pt x="2232761" y="5478766"/>
                  <a:pt x="2228717" y="5474775"/>
                </a:cubicBezTo>
                <a:cubicBezTo>
                  <a:pt x="2220311" y="5479564"/>
                  <a:pt x="2213501" y="5484511"/>
                  <a:pt x="2205946" y="5487544"/>
                </a:cubicBezTo>
                <a:cubicBezTo>
                  <a:pt x="2198604" y="5490470"/>
                  <a:pt x="2190570" y="5491002"/>
                  <a:pt x="2186580" y="5481532"/>
                </a:cubicBezTo>
                <a:cubicBezTo>
                  <a:pt x="2184132" y="5475839"/>
                  <a:pt x="2178918" y="5475414"/>
                  <a:pt x="2174077" y="5474137"/>
                </a:cubicBezTo>
                <a:cubicBezTo>
                  <a:pt x="2149496" y="5467593"/>
                  <a:pt x="2125129" y="5472381"/>
                  <a:pt x="2100708" y="5475574"/>
                </a:cubicBezTo>
                <a:cubicBezTo>
                  <a:pt x="2099112" y="5475786"/>
                  <a:pt x="2097303" y="5476371"/>
                  <a:pt x="2096079" y="5477382"/>
                </a:cubicBezTo>
                <a:cubicBezTo>
                  <a:pt x="2073202" y="5496376"/>
                  <a:pt x="2046387" y="5489992"/>
                  <a:pt x="2020583" y="5488821"/>
                </a:cubicBezTo>
                <a:cubicBezTo>
                  <a:pt x="2015901" y="5488608"/>
                  <a:pt x="2009889" y="5486268"/>
                  <a:pt x="2007016" y="5482809"/>
                </a:cubicBezTo>
                <a:cubicBezTo>
                  <a:pt x="1999887" y="5474137"/>
                  <a:pt x="1986851" y="5473445"/>
                  <a:pt x="1981531" y="5462751"/>
                </a:cubicBezTo>
                <a:cubicBezTo>
                  <a:pt x="1980839" y="5461421"/>
                  <a:pt x="1979030" y="5459825"/>
                  <a:pt x="1977700" y="5459718"/>
                </a:cubicBezTo>
                <a:cubicBezTo>
                  <a:pt x="1956844" y="5458708"/>
                  <a:pt x="1941734" y="5440725"/>
                  <a:pt x="1920559" y="5440458"/>
                </a:cubicBezTo>
                <a:cubicBezTo>
                  <a:pt x="1916462" y="5440405"/>
                  <a:pt x="1911461" y="5439288"/>
                  <a:pt x="1908482" y="5436788"/>
                </a:cubicBezTo>
                <a:cubicBezTo>
                  <a:pt x="1896671" y="5426838"/>
                  <a:pt x="1882093" y="5426413"/>
                  <a:pt x="1868153" y="5423433"/>
                </a:cubicBezTo>
                <a:cubicBezTo>
                  <a:pt x="1861662" y="5422050"/>
                  <a:pt x="1855437" y="5419390"/>
                  <a:pt x="1849213" y="5416889"/>
                </a:cubicBezTo>
                <a:cubicBezTo>
                  <a:pt x="1841285" y="5413697"/>
                  <a:pt x="1833464" y="5410504"/>
                  <a:pt x="1823888" y="5415081"/>
                </a:cubicBezTo>
                <a:cubicBezTo>
                  <a:pt x="1820961" y="5423859"/>
                  <a:pt x="1824686" y="5430882"/>
                  <a:pt x="1830804" y="5437213"/>
                </a:cubicBezTo>
                <a:cubicBezTo>
                  <a:pt x="1833145" y="5439608"/>
                  <a:pt x="1836284" y="5441310"/>
                  <a:pt x="1838412" y="5443917"/>
                </a:cubicBezTo>
                <a:cubicBezTo>
                  <a:pt x="1842243" y="5448545"/>
                  <a:pt x="1839157" y="5457058"/>
                  <a:pt x="1833145" y="5458016"/>
                </a:cubicBezTo>
                <a:cubicBezTo>
                  <a:pt x="1827293" y="5458974"/>
                  <a:pt x="1821334" y="5459453"/>
                  <a:pt x="1815428" y="5459346"/>
                </a:cubicBezTo>
                <a:cubicBezTo>
                  <a:pt x="1803404" y="5459133"/>
                  <a:pt x="1792284" y="5459612"/>
                  <a:pt x="1782122" y="5468231"/>
                </a:cubicBezTo>
                <a:cubicBezTo>
                  <a:pt x="1772546" y="5476318"/>
                  <a:pt x="1759617" y="5475414"/>
                  <a:pt x="1747806" y="5475094"/>
                </a:cubicBezTo>
                <a:cubicBezTo>
                  <a:pt x="1731685" y="5474669"/>
                  <a:pt x="1715564" y="5473019"/>
                  <a:pt x="1699443" y="5471796"/>
                </a:cubicBezTo>
                <a:cubicBezTo>
                  <a:pt x="1679811" y="5470306"/>
                  <a:pt x="1660817" y="5471477"/>
                  <a:pt x="1642302" y="5479989"/>
                </a:cubicBezTo>
                <a:cubicBezTo>
                  <a:pt x="1629480" y="5485895"/>
                  <a:pt x="1615966" y="5482171"/>
                  <a:pt x="1602452" y="5479298"/>
                </a:cubicBezTo>
                <a:cubicBezTo>
                  <a:pt x="1585427" y="5475733"/>
                  <a:pt x="1575318" y="5464135"/>
                  <a:pt x="1570902" y="5450089"/>
                </a:cubicBezTo>
                <a:cubicBezTo>
                  <a:pt x="1566327" y="5435511"/>
                  <a:pt x="1554409" y="5426732"/>
                  <a:pt x="1548716" y="5413697"/>
                </a:cubicBezTo>
                <a:cubicBezTo>
                  <a:pt x="1536745" y="5410026"/>
                  <a:pt x="1535309" y="5393958"/>
                  <a:pt x="1522433" y="5391404"/>
                </a:cubicBezTo>
                <a:cubicBezTo>
                  <a:pt x="1519507" y="5378529"/>
                  <a:pt x="1502748" y="5378902"/>
                  <a:pt x="1498917" y="5366877"/>
                </a:cubicBezTo>
                <a:cubicBezTo>
                  <a:pt x="1487053" y="5362089"/>
                  <a:pt x="1478168" y="5352459"/>
                  <a:pt x="1467367" y="5346607"/>
                </a:cubicBezTo>
                <a:cubicBezTo>
                  <a:pt x="1460823" y="5343042"/>
                  <a:pt x="1457844" y="5337775"/>
                  <a:pt x="1453055" y="5333572"/>
                </a:cubicBezTo>
                <a:cubicBezTo>
                  <a:pt x="1448799" y="5329848"/>
                  <a:pt x="1442627" y="5328304"/>
                  <a:pt x="1438212" y="5324740"/>
                </a:cubicBezTo>
                <a:cubicBezTo>
                  <a:pt x="1421984" y="5311705"/>
                  <a:pt x="1402990" y="5302341"/>
                  <a:pt x="1388306" y="5287231"/>
                </a:cubicBezTo>
                <a:cubicBezTo>
                  <a:pt x="1386178" y="5285050"/>
                  <a:pt x="1382134" y="5284251"/>
                  <a:pt x="1378836" y="5283879"/>
                </a:cubicBezTo>
                <a:cubicBezTo>
                  <a:pt x="1363194" y="5282070"/>
                  <a:pt x="1354149" y="5269833"/>
                  <a:pt x="1346594" y="5259192"/>
                </a:cubicBezTo>
                <a:cubicBezTo>
                  <a:pt x="1340369" y="5250414"/>
                  <a:pt x="1327387" y="5248020"/>
                  <a:pt x="1325951" y="5235729"/>
                </a:cubicBezTo>
                <a:cubicBezTo>
                  <a:pt x="1314512" y="5236102"/>
                  <a:pt x="1314672" y="5222375"/>
                  <a:pt x="1305467" y="5219130"/>
                </a:cubicBezTo>
                <a:cubicBezTo>
                  <a:pt x="1297753" y="5216363"/>
                  <a:pt x="1291049" y="5210724"/>
                  <a:pt x="1283813" y="5206520"/>
                </a:cubicBezTo>
                <a:cubicBezTo>
                  <a:pt x="1281685" y="5205244"/>
                  <a:pt x="1279344" y="5203700"/>
                  <a:pt x="1276950" y="5203541"/>
                </a:cubicBezTo>
                <a:cubicBezTo>
                  <a:pt x="1259020" y="5202211"/>
                  <a:pt x="1241835" y="5198168"/>
                  <a:pt x="1225076" y="5191517"/>
                </a:cubicBezTo>
                <a:cubicBezTo>
                  <a:pt x="1218000" y="5188697"/>
                  <a:pt x="1209860" y="5189123"/>
                  <a:pt x="1203156" y="5194336"/>
                </a:cubicBezTo>
                <a:cubicBezTo>
                  <a:pt x="1195388" y="5200402"/>
                  <a:pt x="1186237" y="5201679"/>
                  <a:pt x="1176820" y="5202690"/>
                </a:cubicBezTo>
                <a:cubicBezTo>
                  <a:pt x="1167775" y="5203647"/>
                  <a:pt x="1159263" y="5204339"/>
                  <a:pt x="1151921" y="5212586"/>
                </a:cubicBezTo>
                <a:cubicBezTo>
                  <a:pt x="1145483" y="5219875"/>
                  <a:pt x="1134949" y="5217853"/>
                  <a:pt x="1124201" y="5214501"/>
                </a:cubicBezTo>
                <a:cubicBezTo>
                  <a:pt x="1123350" y="5201892"/>
                  <a:pt x="1122605" y="5189282"/>
                  <a:pt x="1121648" y="5176726"/>
                </a:cubicBezTo>
                <a:cubicBezTo>
                  <a:pt x="1120583" y="5163000"/>
                  <a:pt x="1108985" y="5155125"/>
                  <a:pt x="1103771" y="5143367"/>
                </a:cubicBezTo>
                <a:cubicBezTo>
                  <a:pt x="1097759" y="5141612"/>
                  <a:pt x="1092119" y="5138685"/>
                  <a:pt x="1086373" y="5138579"/>
                </a:cubicBezTo>
                <a:cubicBezTo>
                  <a:pt x="1076052" y="5138313"/>
                  <a:pt x="1076956" y="5127193"/>
                  <a:pt x="1070359" y="5123735"/>
                </a:cubicBezTo>
                <a:cubicBezTo>
                  <a:pt x="1065677" y="5121287"/>
                  <a:pt x="1057164" y="5122245"/>
                  <a:pt x="1059558" y="5113041"/>
                </a:cubicBezTo>
                <a:cubicBezTo>
                  <a:pt x="1061208" y="5106656"/>
                  <a:pt x="1068071" y="5108731"/>
                  <a:pt x="1072168" y="5106178"/>
                </a:cubicBezTo>
                <a:cubicBezTo>
                  <a:pt x="1073551" y="5105326"/>
                  <a:pt x="1074615" y="5103996"/>
                  <a:pt x="1075839" y="5102826"/>
                </a:cubicBezTo>
                <a:cubicBezTo>
                  <a:pt x="1072753" y="5077607"/>
                  <a:pt x="1067805" y="5073723"/>
                  <a:pt x="1042267" y="5078565"/>
                </a:cubicBezTo>
                <a:cubicBezTo>
                  <a:pt x="1043863" y="5086492"/>
                  <a:pt x="1045459" y="5094420"/>
                  <a:pt x="1047375" y="5103837"/>
                </a:cubicBezTo>
                <a:cubicBezTo>
                  <a:pt x="1042639" y="5104954"/>
                  <a:pt x="1037957" y="5106923"/>
                  <a:pt x="1033275" y="5107029"/>
                </a:cubicBezTo>
                <a:cubicBezTo>
                  <a:pt x="1018698" y="5107348"/>
                  <a:pt x="1004492" y="5107136"/>
                  <a:pt x="993798" y="5120117"/>
                </a:cubicBezTo>
                <a:cubicBezTo>
                  <a:pt x="990446" y="5124214"/>
                  <a:pt x="983689" y="5123522"/>
                  <a:pt x="979699" y="5119957"/>
                </a:cubicBezTo>
                <a:cubicBezTo>
                  <a:pt x="969005" y="5110434"/>
                  <a:pt x="958896" y="5100272"/>
                  <a:pt x="948681" y="5090216"/>
                </a:cubicBezTo>
                <a:cubicBezTo>
                  <a:pt x="947564" y="5089099"/>
                  <a:pt x="946819" y="5087343"/>
                  <a:pt x="946500" y="5085747"/>
                </a:cubicBezTo>
                <a:cubicBezTo>
                  <a:pt x="944584" y="5076915"/>
                  <a:pt x="946659" y="5066700"/>
                  <a:pt x="936285" y="5061114"/>
                </a:cubicBezTo>
                <a:cubicBezTo>
                  <a:pt x="928996" y="5057177"/>
                  <a:pt x="929953" y="5044674"/>
                  <a:pt x="919153" y="5044035"/>
                </a:cubicBezTo>
                <a:cubicBezTo>
                  <a:pt x="913247" y="5030787"/>
                  <a:pt x="897712" y="5022594"/>
                  <a:pt x="899148" y="5005356"/>
                </a:cubicBezTo>
                <a:cubicBezTo>
                  <a:pt x="899414" y="5002270"/>
                  <a:pt x="898297" y="4997801"/>
                  <a:pt x="896116" y="4995992"/>
                </a:cubicBezTo>
                <a:cubicBezTo>
                  <a:pt x="885634" y="4987160"/>
                  <a:pt x="886486" y="4974817"/>
                  <a:pt x="884890" y="4963165"/>
                </a:cubicBezTo>
                <a:cubicBezTo>
                  <a:pt x="882495" y="4945874"/>
                  <a:pt x="871482" y="4926721"/>
                  <a:pt x="857170" y="4914696"/>
                </a:cubicBezTo>
                <a:cubicBezTo>
                  <a:pt x="855255" y="4913100"/>
                  <a:pt x="853818" y="4910972"/>
                  <a:pt x="852169" y="4909003"/>
                </a:cubicBezTo>
                <a:cubicBezTo>
                  <a:pt x="850573" y="4907088"/>
                  <a:pt x="849030" y="4905066"/>
                  <a:pt x="847008" y="4902513"/>
                </a:cubicBezTo>
                <a:cubicBezTo>
                  <a:pt x="838868" y="4901768"/>
                  <a:pt x="830462" y="4900757"/>
                  <a:pt x="822002" y="4900278"/>
                </a:cubicBezTo>
                <a:cubicBezTo>
                  <a:pt x="799976" y="4899001"/>
                  <a:pt x="798380" y="4899799"/>
                  <a:pt x="783429" y="4917410"/>
                </a:cubicBezTo>
                <a:cubicBezTo>
                  <a:pt x="771193" y="4918633"/>
                  <a:pt x="758477" y="4911876"/>
                  <a:pt x="744324" y="4919378"/>
                </a:cubicBezTo>
                <a:cubicBezTo>
                  <a:pt x="743952" y="4923901"/>
                  <a:pt x="743314" y="4929540"/>
                  <a:pt x="742994" y="4935180"/>
                </a:cubicBezTo>
                <a:cubicBezTo>
                  <a:pt x="742675" y="4940447"/>
                  <a:pt x="742143" y="4945661"/>
                  <a:pt x="735599" y="4946672"/>
                </a:cubicBezTo>
                <a:cubicBezTo>
                  <a:pt x="730917" y="4947364"/>
                  <a:pt x="727459" y="4945289"/>
                  <a:pt x="725969" y="4940500"/>
                </a:cubicBezTo>
                <a:cubicBezTo>
                  <a:pt x="725490" y="4938904"/>
                  <a:pt x="725011" y="4936670"/>
                  <a:pt x="723788" y="4935978"/>
                </a:cubicBezTo>
                <a:cubicBezTo>
                  <a:pt x="709848" y="4928051"/>
                  <a:pt x="709476" y="4915069"/>
                  <a:pt x="713892" y="4902885"/>
                </a:cubicBezTo>
                <a:cubicBezTo>
                  <a:pt x="720489" y="4884902"/>
                  <a:pt x="708412" y="4872665"/>
                  <a:pt x="702400" y="4858832"/>
                </a:cubicBezTo>
                <a:cubicBezTo>
                  <a:pt x="700591" y="4854735"/>
                  <a:pt x="692344" y="4851330"/>
                  <a:pt x="687077" y="4851330"/>
                </a:cubicBezTo>
                <a:cubicBezTo>
                  <a:pt x="673563" y="4851277"/>
                  <a:pt x="666115" y="4843403"/>
                  <a:pt x="657389" y="4834784"/>
                </a:cubicBezTo>
                <a:cubicBezTo>
                  <a:pt x="651058" y="4828559"/>
                  <a:pt x="646057" y="4820578"/>
                  <a:pt x="636427" y="4816854"/>
                </a:cubicBezTo>
                <a:cubicBezTo>
                  <a:pt x="629776" y="4814247"/>
                  <a:pt x="626744" y="4804990"/>
                  <a:pt x="618284" y="4801319"/>
                </a:cubicBezTo>
                <a:cubicBezTo>
                  <a:pt x="612644" y="4798871"/>
                  <a:pt x="611474" y="4788018"/>
                  <a:pt x="602270" y="4787432"/>
                </a:cubicBezTo>
                <a:cubicBezTo>
                  <a:pt x="592959" y="4774610"/>
                  <a:pt x="578966" y="4767055"/>
                  <a:pt x="567527" y="4756627"/>
                </a:cubicBezTo>
                <a:cubicBezTo>
                  <a:pt x="556567" y="4746625"/>
                  <a:pt x="546884" y="4735186"/>
                  <a:pt x="536669" y="4724385"/>
                </a:cubicBezTo>
                <a:cubicBezTo>
                  <a:pt x="535924" y="4712787"/>
                  <a:pt x="521506" y="4711084"/>
                  <a:pt x="519271" y="4700923"/>
                </a:cubicBezTo>
                <a:cubicBezTo>
                  <a:pt x="517143" y="4691080"/>
                  <a:pt x="509429" y="4685227"/>
                  <a:pt x="504640" y="4677353"/>
                </a:cubicBezTo>
                <a:cubicBezTo>
                  <a:pt x="502991" y="4674640"/>
                  <a:pt x="503204" y="4670809"/>
                  <a:pt x="502193" y="4667617"/>
                </a:cubicBezTo>
                <a:cubicBezTo>
                  <a:pt x="500490" y="4661977"/>
                  <a:pt x="500012" y="4655061"/>
                  <a:pt x="496394" y="4651017"/>
                </a:cubicBezTo>
                <a:cubicBezTo>
                  <a:pt x="489477" y="4643356"/>
                  <a:pt x="487775" y="4634683"/>
                  <a:pt x="487615" y="4625266"/>
                </a:cubicBezTo>
                <a:cubicBezTo>
                  <a:pt x="487402" y="4612817"/>
                  <a:pt x="481922" y="4603293"/>
                  <a:pt x="470324" y="4599622"/>
                </a:cubicBezTo>
                <a:cubicBezTo>
                  <a:pt x="457448" y="4595579"/>
                  <a:pt x="449893" y="4584938"/>
                  <a:pt x="441328" y="4576691"/>
                </a:cubicBezTo>
                <a:cubicBezTo>
                  <a:pt x="431325" y="4567061"/>
                  <a:pt x="421429" y="4557591"/>
                  <a:pt x="410310" y="4549185"/>
                </a:cubicBezTo>
                <a:cubicBezTo>
                  <a:pt x="403819" y="4544290"/>
                  <a:pt x="401212" y="4535405"/>
                  <a:pt x="392965" y="4531681"/>
                </a:cubicBezTo>
                <a:cubicBezTo>
                  <a:pt x="391103" y="4530829"/>
                  <a:pt x="390730" y="4525509"/>
                  <a:pt x="390518" y="4522210"/>
                </a:cubicBezTo>
                <a:cubicBezTo>
                  <a:pt x="389826" y="4510346"/>
                  <a:pt x="389560" y="4498428"/>
                  <a:pt x="388975" y="4486563"/>
                </a:cubicBezTo>
                <a:cubicBezTo>
                  <a:pt x="388762" y="4482360"/>
                  <a:pt x="388230" y="4478211"/>
                  <a:pt x="387432" y="4474061"/>
                </a:cubicBezTo>
                <a:cubicBezTo>
                  <a:pt x="386900" y="4471188"/>
                  <a:pt x="380515" y="4469059"/>
                  <a:pt x="379026" y="4471400"/>
                </a:cubicBezTo>
                <a:cubicBezTo>
                  <a:pt x="372747" y="4480924"/>
                  <a:pt x="360085" y="4485765"/>
                  <a:pt x="359180" y="4499386"/>
                </a:cubicBezTo>
                <a:cubicBezTo>
                  <a:pt x="358914" y="4503376"/>
                  <a:pt x="356999" y="4508164"/>
                  <a:pt x="354232" y="4510931"/>
                </a:cubicBezTo>
                <a:cubicBezTo>
                  <a:pt x="334068" y="4530776"/>
                  <a:pt x="342102" y="4552377"/>
                  <a:pt x="349125" y="4574403"/>
                </a:cubicBezTo>
                <a:cubicBezTo>
                  <a:pt x="342049" y="4580149"/>
                  <a:pt x="342049" y="4580149"/>
                  <a:pt x="332525" y="4580681"/>
                </a:cubicBezTo>
                <a:cubicBezTo>
                  <a:pt x="327950" y="4575946"/>
                  <a:pt x="323108" y="4571371"/>
                  <a:pt x="318905" y="4566210"/>
                </a:cubicBezTo>
                <a:cubicBezTo>
                  <a:pt x="316404" y="4563124"/>
                  <a:pt x="313638" y="4559240"/>
                  <a:pt x="313425" y="4555569"/>
                </a:cubicBezTo>
                <a:cubicBezTo>
                  <a:pt x="312361" y="4536469"/>
                  <a:pt x="296506" y="4525083"/>
                  <a:pt x="289962" y="4508909"/>
                </a:cubicBezTo>
                <a:cubicBezTo>
                  <a:pt x="277353" y="4503110"/>
                  <a:pt x="276608" y="4490447"/>
                  <a:pt x="272458" y="4477625"/>
                </a:cubicBezTo>
                <a:cubicBezTo>
                  <a:pt x="279640" y="4474433"/>
                  <a:pt x="286983" y="4471188"/>
                  <a:pt x="295123" y="4467570"/>
                </a:cubicBezTo>
                <a:cubicBezTo>
                  <a:pt x="299060" y="4455333"/>
                  <a:pt x="298209" y="4442617"/>
                  <a:pt x="295655" y="4430167"/>
                </a:cubicBezTo>
                <a:cubicBezTo>
                  <a:pt x="294750" y="4425645"/>
                  <a:pt x="290441" y="4421814"/>
                  <a:pt x="287781" y="4417664"/>
                </a:cubicBezTo>
                <a:cubicBezTo>
                  <a:pt x="282141" y="4408832"/>
                  <a:pt x="279108" y="4400320"/>
                  <a:pt x="282141" y="4388987"/>
                </a:cubicBezTo>
                <a:cubicBezTo>
                  <a:pt x="284642" y="4379570"/>
                  <a:pt x="283152" y="4368876"/>
                  <a:pt x="282620" y="4358821"/>
                </a:cubicBezTo>
                <a:cubicBezTo>
                  <a:pt x="282141" y="4350361"/>
                  <a:pt x="280066" y="4342008"/>
                  <a:pt x="279481" y="4333549"/>
                </a:cubicBezTo>
                <a:cubicBezTo>
                  <a:pt x="278630" y="4320833"/>
                  <a:pt x="279268" y="4319662"/>
                  <a:pt x="287674" y="4303808"/>
                </a:cubicBezTo>
                <a:cubicBezTo>
                  <a:pt x="281024" y="4295933"/>
                  <a:pt x="273841" y="4287793"/>
                  <a:pt x="267137" y="4279281"/>
                </a:cubicBezTo>
                <a:cubicBezTo>
                  <a:pt x="263626" y="4274865"/>
                  <a:pt x="263200" y="4268799"/>
                  <a:pt x="267510" y="4265341"/>
                </a:cubicBezTo>
                <a:cubicBezTo>
                  <a:pt x="276342" y="4258212"/>
                  <a:pt x="278151" y="4248688"/>
                  <a:pt x="279800" y="4238526"/>
                </a:cubicBezTo>
                <a:cubicBezTo>
                  <a:pt x="281024" y="4231025"/>
                  <a:pt x="282088" y="4223044"/>
                  <a:pt x="285546" y="4216500"/>
                </a:cubicBezTo>
                <a:cubicBezTo>
                  <a:pt x="294644" y="4199368"/>
                  <a:pt x="293952" y="4182715"/>
                  <a:pt x="287036" y="4165211"/>
                </a:cubicBezTo>
                <a:cubicBezTo>
                  <a:pt x="283950" y="4157390"/>
                  <a:pt x="282513" y="4148877"/>
                  <a:pt x="280917" y="4140578"/>
                </a:cubicBezTo>
                <a:cubicBezTo>
                  <a:pt x="278204" y="4126638"/>
                  <a:pt x="278949" y="4111847"/>
                  <a:pt x="267563" y="4100409"/>
                </a:cubicBezTo>
                <a:cubicBezTo>
                  <a:pt x="264424" y="4097269"/>
                  <a:pt x="263998" y="4090938"/>
                  <a:pt x="263360" y="4085937"/>
                </a:cubicBezTo>
                <a:cubicBezTo>
                  <a:pt x="262509" y="4078914"/>
                  <a:pt x="259582" y="4073381"/>
                  <a:pt x="255752" y="4067475"/>
                </a:cubicBezTo>
                <a:cubicBezTo>
                  <a:pt x="251761" y="4061303"/>
                  <a:pt x="250059" y="4053589"/>
                  <a:pt x="247558" y="4046513"/>
                </a:cubicBezTo>
                <a:cubicBezTo>
                  <a:pt x="245590" y="4040979"/>
                  <a:pt x="245590" y="4033478"/>
                  <a:pt x="241812" y="4030126"/>
                </a:cubicBezTo>
                <a:cubicBezTo>
                  <a:pt x="233832" y="4023050"/>
                  <a:pt x="233034" y="4014271"/>
                  <a:pt x="231331" y="4005120"/>
                </a:cubicBezTo>
                <a:cubicBezTo>
                  <a:pt x="230107" y="3998523"/>
                  <a:pt x="229788" y="3990702"/>
                  <a:pt x="225958" y="3985860"/>
                </a:cubicBezTo>
                <a:cubicBezTo>
                  <a:pt x="217871" y="3975539"/>
                  <a:pt x="217285" y="3964206"/>
                  <a:pt x="216913" y="3952288"/>
                </a:cubicBezTo>
                <a:cubicBezTo>
                  <a:pt x="216594" y="3941275"/>
                  <a:pt x="216008" y="3930209"/>
                  <a:pt x="215476" y="3918663"/>
                </a:cubicBezTo>
                <a:cubicBezTo>
                  <a:pt x="211167" y="3915684"/>
                  <a:pt x="207123" y="3912811"/>
                  <a:pt x="202229" y="3909406"/>
                </a:cubicBezTo>
                <a:cubicBezTo>
                  <a:pt x="200260" y="3897648"/>
                  <a:pt x="198132" y="3885198"/>
                  <a:pt x="195791" y="3871418"/>
                </a:cubicBezTo>
                <a:cubicBezTo>
                  <a:pt x="189194" y="3869822"/>
                  <a:pt x="182915" y="3868279"/>
                  <a:pt x="175999" y="3866577"/>
                </a:cubicBezTo>
                <a:cubicBezTo>
                  <a:pt x="167114" y="3879505"/>
                  <a:pt x="160729" y="3894562"/>
                  <a:pt x="141310" y="3894775"/>
                </a:cubicBezTo>
                <a:cubicBezTo>
                  <a:pt x="137373" y="3887433"/>
                  <a:pt x="134447" y="3879293"/>
                  <a:pt x="129286" y="3873067"/>
                </a:cubicBezTo>
                <a:cubicBezTo>
                  <a:pt x="124231" y="3867002"/>
                  <a:pt x="122582" y="3859341"/>
                  <a:pt x="118539" y="3853542"/>
                </a:cubicBezTo>
                <a:cubicBezTo>
                  <a:pt x="104546" y="3833643"/>
                  <a:pt x="89276" y="3813905"/>
                  <a:pt x="67516" y="3802093"/>
                </a:cubicBezTo>
                <a:cubicBezTo>
                  <a:pt x="59748" y="3797890"/>
                  <a:pt x="57514" y="3789963"/>
                  <a:pt x="49480" y="3785760"/>
                </a:cubicBezTo>
                <a:cubicBezTo>
                  <a:pt x="38041" y="3779748"/>
                  <a:pt x="28783" y="3769426"/>
                  <a:pt x="15536" y="3765755"/>
                </a:cubicBezTo>
                <a:cubicBezTo>
                  <a:pt x="14152" y="3765383"/>
                  <a:pt x="13035" y="3763574"/>
                  <a:pt x="12024" y="3762297"/>
                </a:cubicBezTo>
                <a:cubicBezTo>
                  <a:pt x="8087" y="3757136"/>
                  <a:pt x="4256" y="3751922"/>
                  <a:pt x="0" y="3746283"/>
                </a:cubicBezTo>
                <a:cubicBezTo>
                  <a:pt x="7715" y="3740324"/>
                  <a:pt x="16121" y="3740111"/>
                  <a:pt x="21973" y="3744473"/>
                </a:cubicBezTo>
                <a:cubicBezTo>
                  <a:pt x="37562" y="3756178"/>
                  <a:pt x="50012" y="3751390"/>
                  <a:pt x="62621" y="3740057"/>
                </a:cubicBezTo>
                <a:cubicBezTo>
                  <a:pt x="64962" y="3737929"/>
                  <a:pt x="68633" y="3737291"/>
                  <a:pt x="73049" y="3735322"/>
                </a:cubicBezTo>
                <a:cubicBezTo>
                  <a:pt x="73049" y="3728672"/>
                  <a:pt x="73422" y="3721968"/>
                  <a:pt x="72890" y="3715264"/>
                </a:cubicBezTo>
                <a:cubicBezTo>
                  <a:pt x="72623" y="3712072"/>
                  <a:pt x="71613" y="3708135"/>
                  <a:pt x="69484" y="3706113"/>
                </a:cubicBezTo>
                <a:cubicBezTo>
                  <a:pt x="62408" y="3699357"/>
                  <a:pt x="57992" y="3691748"/>
                  <a:pt x="56928" y="3681799"/>
                </a:cubicBezTo>
                <a:cubicBezTo>
                  <a:pt x="56609" y="3678873"/>
                  <a:pt x="53630" y="3676213"/>
                  <a:pt x="51821" y="3673446"/>
                </a:cubicBezTo>
                <a:cubicBezTo>
                  <a:pt x="49107" y="3669243"/>
                  <a:pt x="45064" y="3665466"/>
                  <a:pt x="43840" y="3660890"/>
                </a:cubicBezTo>
                <a:cubicBezTo>
                  <a:pt x="40541" y="3648547"/>
                  <a:pt x="37988" y="3636097"/>
                  <a:pt x="29422" y="3625988"/>
                </a:cubicBezTo>
                <a:cubicBezTo>
                  <a:pt x="25910" y="3605132"/>
                  <a:pt x="20962" y="3584223"/>
                  <a:pt x="35381" y="3564910"/>
                </a:cubicBezTo>
                <a:cubicBezTo>
                  <a:pt x="38201" y="3561132"/>
                  <a:pt x="39637" y="3555865"/>
                  <a:pt x="40435" y="3551077"/>
                </a:cubicBezTo>
                <a:cubicBezTo>
                  <a:pt x="41233" y="3546129"/>
                  <a:pt x="40009" y="3540861"/>
                  <a:pt x="40329" y="3535807"/>
                </a:cubicBezTo>
                <a:cubicBezTo>
                  <a:pt x="40967" y="3525698"/>
                  <a:pt x="40063" y="3514792"/>
                  <a:pt x="43574" y="3505694"/>
                </a:cubicBezTo>
                <a:cubicBezTo>
                  <a:pt x="46607" y="3497820"/>
                  <a:pt x="56982" y="3493617"/>
                  <a:pt x="60121" y="3484519"/>
                </a:cubicBezTo>
                <a:cubicBezTo>
                  <a:pt x="70336" y="3482763"/>
                  <a:pt x="72357" y="3471590"/>
                  <a:pt x="80498" y="3466908"/>
                </a:cubicBezTo>
                <a:cubicBezTo>
                  <a:pt x="87308" y="3462971"/>
                  <a:pt x="92522" y="3456214"/>
                  <a:pt x="98161" y="3450415"/>
                </a:cubicBezTo>
                <a:cubicBezTo>
                  <a:pt x="100396" y="3448180"/>
                  <a:pt x="102684" y="3445467"/>
                  <a:pt x="103641" y="3442541"/>
                </a:cubicBezTo>
                <a:cubicBezTo>
                  <a:pt x="107313" y="3431155"/>
                  <a:pt x="110079" y="3419663"/>
                  <a:pt x="107100" y="3407479"/>
                </a:cubicBezTo>
                <a:cubicBezTo>
                  <a:pt x="103588" y="3393114"/>
                  <a:pt x="102631" y="3379707"/>
                  <a:pt x="114867" y="3367523"/>
                </a:cubicBezTo>
                <a:cubicBezTo>
                  <a:pt x="121039" y="3361404"/>
                  <a:pt x="119762" y="3350870"/>
                  <a:pt x="114867" y="3343528"/>
                </a:cubicBezTo>
                <a:cubicBezTo>
                  <a:pt x="107845" y="3332994"/>
                  <a:pt x="105929" y="3321661"/>
                  <a:pt x="105823" y="3309584"/>
                </a:cubicBezTo>
                <a:cubicBezTo>
                  <a:pt x="105770" y="3298996"/>
                  <a:pt x="103216" y="3289419"/>
                  <a:pt x="95661" y="3281598"/>
                </a:cubicBezTo>
                <a:cubicBezTo>
                  <a:pt x="88851" y="3274522"/>
                  <a:pt x="87201" y="3267074"/>
                  <a:pt x="94224" y="3259093"/>
                </a:cubicBezTo>
                <a:cubicBezTo>
                  <a:pt x="106089" y="3245632"/>
                  <a:pt x="106142" y="3231427"/>
                  <a:pt x="96459" y="3217062"/>
                </a:cubicBezTo>
                <a:cubicBezTo>
                  <a:pt x="91298" y="3209454"/>
                  <a:pt x="90819" y="3201154"/>
                  <a:pt x="90713" y="3192641"/>
                </a:cubicBezTo>
                <a:cubicBezTo>
                  <a:pt x="90394" y="3167103"/>
                  <a:pt x="90340" y="3141565"/>
                  <a:pt x="90074" y="3116027"/>
                </a:cubicBezTo>
                <a:cubicBezTo>
                  <a:pt x="89808" y="3095597"/>
                  <a:pt x="89117" y="3075167"/>
                  <a:pt x="89010" y="3054790"/>
                </a:cubicBezTo>
                <a:cubicBezTo>
                  <a:pt x="88957" y="3044095"/>
                  <a:pt x="86935" y="3034412"/>
                  <a:pt x="78316" y="3027283"/>
                </a:cubicBezTo>
                <a:cubicBezTo>
                  <a:pt x="70761" y="3021005"/>
                  <a:pt x="70016" y="3013450"/>
                  <a:pt x="71613" y="3004299"/>
                </a:cubicBezTo>
                <a:cubicBezTo>
                  <a:pt x="73528" y="2993445"/>
                  <a:pt x="73794" y="2982326"/>
                  <a:pt x="75124" y="2971312"/>
                </a:cubicBezTo>
                <a:cubicBezTo>
                  <a:pt x="77039" y="2955192"/>
                  <a:pt x="77997" y="2939231"/>
                  <a:pt x="73634" y="2923216"/>
                </a:cubicBezTo>
                <a:cubicBezTo>
                  <a:pt x="72091" y="2917630"/>
                  <a:pt x="72464" y="2911352"/>
                  <a:pt x="72943" y="2905499"/>
                </a:cubicBezTo>
                <a:cubicBezTo>
                  <a:pt x="73209" y="2902360"/>
                  <a:pt x="74752" y="2897518"/>
                  <a:pt x="76933" y="2896667"/>
                </a:cubicBezTo>
                <a:cubicBezTo>
                  <a:pt x="88744" y="2892145"/>
                  <a:pt x="87095" y="2882462"/>
                  <a:pt x="87308" y="2873151"/>
                </a:cubicBezTo>
                <a:cubicBezTo>
                  <a:pt x="88532" y="2827236"/>
                  <a:pt x="89596" y="2781268"/>
                  <a:pt x="91351" y="2735353"/>
                </a:cubicBezTo>
                <a:cubicBezTo>
                  <a:pt x="91671" y="2726201"/>
                  <a:pt x="92894" y="2716252"/>
                  <a:pt x="96885" y="2708325"/>
                </a:cubicBezTo>
                <a:cubicBezTo>
                  <a:pt x="101354" y="2699440"/>
                  <a:pt x="102577" y="2690768"/>
                  <a:pt x="103003" y="2681404"/>
                </a:cubicBezTo>
                <a:cubicBezTo>
                  <a:pt x="103907" y="2659324"/>
                  <a:pt x="104812" y="2637191"/>
                  <a:pt x="105982" y="2615111"/>
                </a:cubicBezTo>
                <a:cubicBezTo>
                  <a:pt x="106674" y="2601544"/>
                  <a:pt x="107579" y="2588084"/>
                  <a:pt x="114601" y="2575634"/>
                </a:cubicBezTo>
                <a:cubicBezTo>
                  <a:pt x="117368" y="2570739"/>
                  <a:pt x="117741" y="2564248"/>
                  <a:pt x="118219" y="2558396"/>
                </a:cubicBezTo>
                <a:cubicBezTo>
                  <a:pt x="119443" y="2543126"/>
                  <a:pt x="120135" y="2527804"/>
                  <a:pt x="121092" y="2512534"/>
                </a:cubicBezTo>
                <a:cubicBezTo>
                  <a:pt x="121837" y="2500670"/>
                  <a:pt x="122582" y="2489018"/>
                  <a:pt x="129977" y="2478537"/>
                </a:cubicBezTo>
                <a:cubicBezTo>
                  <a:pt x="133116" y="2474068"/>
                  <a:pt x="133489" y="2467364"/>
                  <a:pt x="134127" y="2461511"/>
                </a:cubicBezTo>
                <a:cubicBezTo>
                  <a:pt x="135351" y="2450551"/>
                  <a:pt x="135564" y="2439432"/>
                  <a:pt x="136734" y="2428419"/>
                </a:cubicBezTo>
                <a:cubicBezTo>
                  <a:pt x="137532" y="2420864"/>
                  <a:pt x="137586" y="2412404"/>
                  <a:pt x="141044" y="2406073"/>
                </a:cubicBezTo>
                <a:cubicBezTo>
                  <a:pt x="149131" y="2391282"/>
                  <a:pt x="150514" y="2375427"/>
                  <a:pt x="152004" y="2359360"/>
                </a:cubicBezTo>
                <a:cubicBezTo>
                  <a:pt x="153387" y="2345048"/>
                  <a:pt x="154877" y="2331268"/>
                  <a:pt x="162592" y="2318020"/>
                </a:cubicBezTo>
                <a:cubicBezTo>
                  <a:pt x="167433" y="2309827"/>
                  <a:pt x="166954" y="2298335"/>
                  <a:pt x="168284" y="2288279"/>
                </a:cubicBezTo>
                <a:cubicBezTo>
                  <a:pt x="169987" y="2275723"/>
                  <a:pt x="171583" y="2263645"/>
                  <a:pt x="178287" y="2251941"/>
                </a:cubicBezTo>
                <a:cubicBezTo>
                  <a:pt x="183075" y="2243588"/>
                  <a:pt x="183288" y="2232361"/>
                  <a:pt x="184618" y="2222306"/>
                </a:cubicBezTo>
                <a:cubicBezTo>
                  <a:pt x="186161" y="2210548"/>
                  <a:pt x="187863" y="2199535"/>
                  <a:pt x="194408" y="2188734"/>
                </a:cubicBezTo>
                <a:cubicBezTo>
                  <a:pt x="199355" y="2180541"/>
                  <a:pt x="199675" y="2169262"/>
                  <a:pt x="201005" y="2159259"/>
                </a:cubicBezTo>
                <a:cubicBezTo>
                  <a:pt x="202495" y="2148352"/>
                  <a:pt x="203452" y="2138190"/>
                  <a:pt x="211007" y="2128560"/>
                </a:cubicBezTo>
                <a:cubicBezTo>
                  <a:pt x="215636" y="2122655"/>
                  <a:pt x="215423" y="2112546"/>
                  <a:pt x="216328" y="2104193"/>
                </a:cubicBezTo>
                <a:cubicBezTo>
                  <a:pt x="217658" y="2092275"/>
                  <a:pt x="218456" y="2080464"/>
                  <a:pt x="226702" y="2070728"/>
                </a:cubicBezTo>
                <a:cubicBezTo>
                  <a:pt x="232714" y="2063598"/>
                  <a:pt x="231065" y="2054554"/>
                  <a:pt x="232182" y="2046307"/>
                </a:cubicBezTo>
                <a:cubicBezTo>
                  <a:pt x="233566" y="2036305"/>
                  <a:pt x="233566" y="2026515"/>
                  <a:pt x="241600" y="2018056"/>
                </a:cubicBezTo>
                <a:cubicBezTo>
                  <a:pt x="245643" y="2013799"/>
                  <a:pt x="246281" y="2005659"/>
                  <a:pt x="246973" y="1999062"/>
                </a:cubicBezTo>
                <a:cubicBezTo>
                  <a:pt x="248463" y="1984644"/>
                  <a:pt x="250059" y="1970704"/>
                  <a:pt x="258625" y="1957935"/>
                </a:cubicBezTo>
                <a:cubicBezTo>
                  <a:pt x="262562" y="1952029"/>
                  <a:pt x="262722" y="1943410"/>
                  <a:pt x="263839" y="1935962"/>
                </a:cubicBezTo>
                <a:cubicBezTo>
                  <a:pt x="265329" y="1925853"/>
                  <a:pt x="267191" y="1916383"/>
                  <a:pt x="272777" y="1907179"/>
                </a:cubicBezTo>
                <a:cubicBezTo>
                  <a:pt x="276927" y="1900315"/>
                  <a:pt x="277725" y="1891217"/>
                  <a:pt x="279108" y="1882971"/>
                </a:cubicBezTo>
                <a:cubicBezTo>
                  <a:pt x="281290" y="1870415"/>
                  <a:pt x="282513" y="1857805"/>
                  <a:pt x="290866" y="1847111"/>
                </a:cubicBezTo>
                <a:cubicBezTo>
                  <a:pt x="293793" y="1843334"/>
                  <a:pt x="294112" y="1837588"/>
                  <a:pt x="295974" y="1832852"/>
                </a:cubicBezTo>
                <a:cubicBezTo>
                  <a:pt x="298102" y="1827372"/>
                  <a:pt x="299326" y="1820562"/>
                  <a:pt x="303316" y="1816998"/>
                </a:cubicBezTo>
                <a:cubicBezTo>
                  <a:pt x="309648" y="1811252"/>
                  <a:pt x="311350" y="1804335"/>
                  <a:pt x="313053" y="1796887"/>
                </a:cubicBezTo>
                <a:cubicBezTo>
                  <a:pt x="314542" y="1790289"/>
                  <a:pt x="315660" y="1783798"/>
                  <a:pt x="322949" y="1780234"/>
                </a:cubicBezTo>
                <a:cubicBezTo>
                  <a:pt x="325289" y="1779063"/>
                  <a:pt x="326673" y="1774807"/>
                  <a:pt x="327364" y="1771721"/>
                </a:cubicBezTo>
                <a:cubicBezTo>
                  <a:pt x="329493" y="1762676"/>
                  <a:pt x="330344" y="1753419"/>
                  <a:pt x="340027" y="1748098"/>
                </a:cubicBezTo>
                <a:cubicBezTo>
                  <a:pt x="342155" y="1746928"/>
                  <a:pt x="342315" y="1742033"/>
                  <a:pt x="343166" y="1738788"/>
                </a:cubicBezTo>
                <a:cubicBezTo>
                  <a:pt x="345241" y="1730648"/>
                  <a:pt x="345933" y="1722082"/>
                  <a:pt x="354818" y="1717240"/>
                </a:cubicBezTo>
                <a:cubicBezTo>
                  <a:pt x="357052" y="1716016"/>
                  <a:pt x="357850" y="1711441"/>
                  <a:pt x="358595" y="1708195"/>
                </a:cubicBezTo>
                <a:cubicBezTo>
                  <a:pt x="360617" y="1699151"/>
                  <a:pt x="361202" y="1689734"/>
                  <a:pt x="370194" y="1683722"/>
                </a:cubicBezTo>
                <a:cubicBezTo>
                  <a:pt x="372481" y="1682179"/>
                  <a:pt x="373120" y="1677922"/>
                  <a:pt x="374024" y="1674730"/>
                </a:cubicBezTo>
                <a:cubicBezTo>
                  <a:pt x="376472" y="1666005"/>
                  <a:pt x="375674" y="1656055"/>
                  <a:pt x="386314" y="1650948"/>
                </a:cubicBezTo>
                <a:cubicBezTo>
                  <a:pt x="388921" y="1649724"/>
                  <a:pt x="388975" y="1643340"/>
                  <a:pt x="390305" y="1639349"/>
                </a:cubicBezTo>
                <a:cubicBezTo>
                  <a:pt x="392646" y="1632380"/>
                  <a:pt x="391688" y="1623654"/>
                  <a:pt x="401158" y="1620462"/>
                </a:cubicBezTo>
                <a:cubicBezTo>
                  <a:pt x="402914" y="1619877"/>
                  <a:pt x="404244" y="1616472"/>
                  <a:pt x="404776" y="1614131"/>
                </a:cubicBezTo>
                <a:cubicBezTo>
                  <a:pt x="407064" y="1604075"/>
                  <a:pt x="409458" y="1594445"/>
                  <a:pt x="418396" y="1587635"/>
                </a:cubicBezTo>
                <a:cubicBezTo>
                  <a:pt x="420631" y="1585933"/>
                  <a:pt x="420631" y="1581463"/>
                  <a:pt x="421802" y="1578271"/>
                </a:cubicBezTo>
                <a:cubicBezTo>
                  <a:pt x="424675" y="1570397"/>
                  <a:pt x="425898" y="1562150"/>
                  <a:pt x="432389" y="1555500"/>
                </a:cubicBezTo>
                <a:cubicBezTo>
                  <a:pt x="436113" y="1551616"/>
                  <a:pt x="436592" y="1544646"/>
                  <a:pt x="438827" y="1539219"/>
                </a:cubicBezTo>
                <a:cubicBezTo>
                  <a:pt x="441008" y="1533846"/>
                  <a:pt x="443722" y="1528738"/>
                  <a:pt x="445956" y="1523365"/>
                </a:cubicBezTo>
                <a:cubicBezTo>
                  <a:pt x="449255" y="1515650"/>
                  <a:pt x="452607" y="1507935"/>
                  <a:pt x="455373" y="1500061"/>
                </a:cubicBezTo>
                <a:cubicBezTo>
                  <a:pt x="457874" y="1492879"/>
                  <a:pt x="461226" y="1486601"/>
                  <a:pt x="465322" y="1480057"/>
                </a:cubicBezTo>
                <a:cubicBezTo>
                  <a:pt x="472824" y="1468192"/>
                  <a:pt x="480698" y="1456168"/>
                  <a:pt x="486391" y="1443346"/>
                </a:cubicBezTo>
                <a:cubicBezTo>
                  <a:pt x="489264" y="1436908"/>
                  <a:pt x="491392" y="1431588"/>
                  <a:pt x="497511" y="1427491"/>
                </a:cubicBezTo>
                <a:cubicBezTo>
                  <a:pt x="500384" y="1425576"/>
                  <a:pt x="501129" y="1420202"/>
                  <a:pt x="502459" y="1416318"/>
                </a:cubicBezTo>
                <a:cubicBezTo>
                  <a:pt x="504640" y="1409880"/>
                  <a:pt x="508311" y="1404826"/>
                  <a:pt x="512674" y="1399399"/>
                </a:cubicBezTo>
                <a:cubicBezTo>
                  <a:pt x="519750" y="1390621"/>
                  <a:pt x="527571" y="1381310"/>
                  <a:pt x="531508" y="1370935"/>
                </a:cubicBezTo>
                <a:cubicBezTo>
                  <a:pt x="537574" y="1355133"/>
                  <a:pt x="548374" y="1342524"/>
                  <a:pt x="556514" y="1328265"/>
                </a:cubicBezTo>
                <a:cubicBezTo>
                  <a:pt x="566304" y="1311080"/>
                  <a:pt x="579924" y="1296130"/>
                  <a:pt x="592161" y="1280329"/>
                </a:cubicBezTo>
                <a:cubicBezTo>
                  <a:pt x="598758" y="1271816"/>
                  <a:pt x="599343" y="1259313"/>
                  <a:pt x="610516" y="1253673"/>
                </a:cubicBezTo>
                <a:cubicBezTo>
                  <a:pt x="612591" y="1252609"/>
                  <a:pt x="613389" y="1247768"/>
                  <a:pt x="613655" y="1244575"/>
                </a:cubicBezTo>
                <a:cubicBezTo>
                  <a:pt x="614347" y="1236116"/>
                  <a:pt x="614347" y="1227603"/>
                  <a:pt x="614826" y="1219144"/>
                </a:cubicBezTo>
                <a:cubicBezTo>
                  <a:pt x="615464" y="1208290"/>
                  <a:pt x="615358" y="1197916"/>
                  <a:pt x="624349" y="1188764"/>
                </a:cubicBezTo>
                <a:cubicBezTo>
                  <a:pt x="629723" y="1183284"/>
                  <a:pt x="630627" y="1173335"/>
                  <a:pt x="633500" y="1165408"/>
                </a:cubicBezTo>
                <a:cubicBezTo>
                  <a:pt x="634831" y="1164397"/>
                  <a:pt x="636107" y="1162588"/>
                  <a:pt x="637491" y="1162482"/>
                </a:cubicBezTo>
                <a:cubicBezTo>
                  <a:pt x="654037" y="1161311"/>
                  <a:pt x="662284" y="1146414"/>
                  <a:pt x="675478" y="1139817"/>
                </a:cubicBezTo>
                <a:cubicBezTo>
                  <a:pt x="676702" y="1130559"/>
                  <a:pt x="686385" y="1129868"/>
                  <a:pt x="690801" y="1124441"/>
                </a:cubicBezTo>
                <a:cubicBezTo>
                  <a:pt x="695270" y="1119014"/>
                  <a:pt x="700272" y="1115396"/>
                  <a:pt x="705645" y="1111352"/>
                </a:cubicBezTo>
                <a:cubicBezTo>
                  <a:pt x="710061" y="1108054"/>
                  <a:pt x="711391" y="1100712"/>
                  <a:pt x="715807" y="1097413"/>
                </a:cubicBezTo>
                <a:cubicBezTo>
                  <a:pt x="725224" y="1090390"/>
                  <a:pt x="728470" y="1080388"/>
                  <a:pt x="726767" y="1070598"/>
                </a:cubicBezTo>
                <a:cubicBezTo>
                  <a:pt x="723202" y="1049955"/>
                  <a:pt x="730225" y="1030057"/>
                  <a:pt x="727831" y="1010212"/>
                </a:cubicBezTo>
                <a:cubicBezTo>
                  <a:pt x="739110" y="999198"/>
                  <a:pt x="749379" y="988292"/>
                  <a:pt x="760552" y="978555"/>
                </a:cubicBezTo>
                <a:cubicBezTo>
                  <a:pt x="766777" y="973128"/>
                  <a:pt x="776460" y="971000"/>
                  <a:pt x="781461" y="964882"/>
                </a:cubicBezTo>
                <a:cubicBezTo>
                  <a:pt x="790346" y="954028"/>
                  <a:pt x="801572" y="953815"/>
                  <a:pt x="813330" y="953337"/>
                </a:cubicBezTo>
                <a:cubicBezTo>
                  <a:pt x="824290" y="952911"/>
                  <a:pt x="835729" y="953869"/>
                  <a:pt x="842965" y="942749"/>
                </a:cubicBezTo>
                <a:cubicBezTo>
                  <a:pt x="843390" y="942110"/>
                  <a:pt x="844348" y="941738"/>
                  <a:pt x="845040" y="941312"/>
                </a:cubicBezTo>
                <a:cubicBezTo>
                  <a:pt x="852701" y="936684"/>
                  <a:pt x="863661" y="939131"/>
                  <a:pt x="868769" y="928597"/>
                </a:cubicBezTo>
                <a:cubicBezTo>
                  <a:pt x="872653" y="920510"/>
                  <a:pt x="885634" y="920829"/>
                  <a:pt x="887709" y="910188"/>
                </a:cubicBezTo>
                <a:cubicBezTo>
                  <a:pt x="907182" y="899175"/>
                  <a:pt x="919206" y="878266"/>
                  <a:pt x="940913" y="870232"/>
                </a:cubicBezTo>
                <a:cubicBezTo>
                  <a:pt x="947617" y="859857"/>
                  <a:pt x="959322" y="855015"/>
                  <a:pt x="965919" y="843204"/>
                </a:cubicBezTo>
                <a:cubicBezTo>
                  <a:pt x="976826" y="823678"/>
                  <a:pt x="992574" y="807238"/>
                  <a:pt x="1011462" y="793831"/>
                </a:cubicBezTo>
                <a:cubicBezTo>
                  <a:pt x="1022156" y="786223"/>
                  <a:pt x="1032956" y="778242"/>
                  <a:pt x="1043172" y="769676"/>
                </a:cubicBezTo>
                <a:cubicBezTo>
                  <a:pt x="1053067" y="761376"/>
                  <a:pt x="1063655" y="753130"/>
                  <a:pt x="1072274" y="744138"/>
                </a:cubicBezTo>
                <a:cubicBezTo>
                  <a:pt x="1083766" y="732167"/>
                  <a:pt x="1096056" y="721473"/>
                  <a:pt x="1108347" y="710513"/>
                </a:cubicBezTo>
                <a:cubicBezTo>
                  <a:pt x="1120956" y="699234"/>
                  <a:pt x="1133140" y="687742"/>
                  <a:pt x="1147398" y="678431"/>
                </a:cubicBezTo>
                <a:cubicBezTo>
                  <a:pt x="1155538" y="673111"/>
                  <a:pt x="1164104" y="666620"/>
                  <a:pt x="1168946" y="658533"/>
                </a:cubicBezTo>
                <a:cubicBezTo>
                  <a:pt x="1173894" y="650180"/>
                  <a:pt x="1187833" y="652574"/>
                  <a:pt x="1187993" y="640390"/>
                </a:cubicBezTo>
                <a:cubicBezTo>
                  <a:pt x="1197836" y="634166"/>
                  <a:pt x="1207359" y="627302"/>
                  <a:pt x="1217574" y="621769"/>
                </a:cubicBezTo>
                <a:cubicBezTo>
                  <a:pt x="1233482" y="613203"/>
                  <a:pt x="1238218" y="607989"/>
                  <a:pt x="1253540" y="592720"/>
                </a:cubicBezTo>
                <a:cubicBezTo>
                  <a:pt x="1263117" y="583196"/>
                  <a:pt x="1270566" y="569363"/>
                  <a:pt x="1287484" y="568991"/>
                </a:cubicBezTo>
                <a:cubicBezTo>
                  <a:pt x="1297061" y="568778"/>
                  <a:pt x="1300413" y="556168"/>
                  <a:pt x="1311160" y="555743"/>
                </a:cubicBezTo>
                <a:cubicBezTo>
                  <a:pt x="1319939" y="555424"/>
                  <a:pt x="1326696" y="549784"/>
                  <a:pt x="1330739" y="541644"/>
                </a:cubicBezTo>
                <a:cubicBezTo>
                  <a:pt x="1343934" y="541431"/>
                  <a:pt x="1345158" y="522916"/>
                  <a:pt x="1358725" y="523342"/>
                </a:cubicBezTo>
                <a:cubicBezTo>
                  <a:pt x="1366333" y="515254"/>
                  <a:pt x="1374792" y="508976"/>
                  <a:pt x="1385806" y="505465"/>
                </a:cubicBezTo>
                <a:cubicBezTo>
                  <a:pt x="1390700" y="503922"/>
                  <a:pt x="1393573" y="496846"/>
                  <a:pt x="1398255" y="493707"/>
                </a:cubicBezTo>
                <a:cubicBezTo>
                  <a:pt x="1409269" y="486258"/>
                  <a:pt x="1421878" y="480831"/>
                  <a:pt x="1431933" y="472372"/>
                </a:cubicBezTo>
                <a:cubicBezTo>
                  <a:pt x="1441457" y="464391"/>
                  <a:pt x="1453162" y="459816"/>
                  <a:pt x="1461834" y="450186"/>
                </a:cubicBezTo>
                <a:cubicBezTo>
                  <a:pt x="1467580" y="443802"/>
                  <a:pt x="1480083" y="443429"/>
                  <a:pt x="1485616" y="436991"/>
                </a:cubicBezTo>
                <a:cubicBezTo>
                  <a:pt x="1492373" y="429117"/>
                  <a:pt x="1500088" y="429330"/>
                  <a:pt x="1508122" y="427681"/>
                </a:cubicBezTo>
                <a:lnTo>
                  <a:pt x="1507483" y="426989"/>
                </a:lnTo>
                <a:cubicBezTo>
                  <a:pt x="1508920" y="432682"/>
                  <a:pt x="1509399" y="439864"/>
                  <a:pt x="1516262" y="441194"/>
                </a:cubicBezTo>
                <a:cubicBezTo>
                  <a:pt x="1522593" y="442365"/>
                  <a:pt x="1531904" y="443855"/>
                  <a:pt x="1535522" y="440450"/>
                </a:cubicBezTo>
                <a:cubicBezTo>
                  <a:pt x="1548397" y="428585"/>
                  <a:pt x="1567657" y="429649"/>
                  <a:pt x="1579521" y="416774"/>
                </a:cubicBezTo>
                <a:cubicBezTo>
                  <a:pt x="1596759" y="414752"/>
                  <a:pt x="1606921" y="397833"/>
                  <a:pt x="1624160" y="395652"/>
                </a:cubicBezTo>
                <a:cubicBezTo>
                  <a:pt x="1626926" y="395279"/>
                  <a:pt x="1629374" y="392034"/>
                  <a:pt x="1631874" y="390012"/>
                </a:cubicBezTo>
                <a:cubicBezTo>
                  <a:pt x="1634375" y="387937"/>
                  <a:pt x="1636397" y="384639"/>
                  <a:pt x="1639216" y="383787"/>
                </a:cubicBezTo>
                <a:cubicBezTo>
                  <a:pt x="1649485" y="380595"/>
                  <a:pt x="1661136" y="380116"/>
                  <a:pt x="1666031" y="367879"/>
                </a:cubicBezTo>
                <a:cubicBezTo>
                  <a:pt x="1682312" y="367081"/>
                  <a:pt x="1691835" y="353035"/>
                  <a:pt x="1705828" y="347077"/>
                </a:cubicBezTo>
                <a:cubicBezTo>
                  <a:pt x="1717533" y="342075"/>
                  <a:pt x="1727109" y="331381"/>
                  <a:pt x="1740517" y="328562"/>
                </a:cubicBezTo>
                <a:cubicBezTo>
                  <a:pt x="1741687" y="323082"/>
                  <a:pt x="1742592" y="319038"/>
                  <a:pt x="1743443" y="314941"/>
                </a:cubicBezTo>
                <a:lnTo>
                  <a:pt x="1742805" y="315633"/>
                </a:lnTo>
                <a:cubicBezTo>
                  <a:pt x="1751211" y="314728"/>
                  <a:pt x="1759670" y="313824"/>
                  <a:pt x="1767544" y="312973"/>
                </a:cubicBezTo>
                <a:cubicBezTo>
                  <a:pt x="1780739" y="302332"/>
                  <a:pt x="1790475" y="289989"/>
                  <a:pt x="1793029" y="272857"/>
                </a:cubicBezTo>
                <a:cubicBezTo>
                  <a:pt x="1799626" y="271261"/>
                  <a:pt x="1805373" y="270090"/>
                  <a:pt x="1810959" y="268441"/>
                </a:cubicBezTo>
                <a:cubicBezTo>
                  <a:pt x="1814896" y="267270"/>
                  <a:pt x="1820323" y="266632"/>
                  <a:pt x="1822185" y="263812"/>
                </a:cubicBezTo>
                <a:cubicBezTo>
                  <a:pt x="1827133" y="256470"/>
                  <a:pt x="1834741" y="255672"/>
                  <a:pt x="1841764" y="253065"/>
                </a:cubicBezTo>
                <a:cubicBezTo>
                  <a:pt x="1845595" y="251682"/>
                  <a:pt x="1850649" y="250458"/>
                  <a:pt x="1852458" y="247532"/>
                </a:cubicBezTo>
                <a:cubicBezTo>
                  <a:pt x="1855970" y="241786"/>
                  <a:pt x="1860545" y="239764"/>
                  <a:pt x="1866664" y="238434"/>
                </a:cubicBezTo>
                <a:cubicBezTo>
                  <a:pt x="1874006" y="236838"/>
                  <a:pt x="1881135" y="234869"/>
                  <a:pt x="1886881" y="228644"/>
                </a:cubicBezTo>
                <a:cubicBezTo>
                  <a:pt x="1889807" y="225505"/>
                  <a:pt x="1895926" y="224122"/>
                  <a:pt x="1900608" y="224016"/>
                </a:cubicBezTo>
                <a:cubicBezTo>
                  <a:pt x="1919495" y="223484"/>
                  <a:pt x="1937638" y="219866"/>
                  <a:pt x="1956419" y="213056"/>
                </a:cubicBezTo>
                <a:cubicBezTo>
                  <a:pt x="1967592" y="220664"/>
                  <a:pt x="1980148" y="224814"/>
                  <a:pt x="1994087" y="220611"/>
                </a:cubicBezTo>
                <a:cubicBezTo>
                  <a:pt x="1999780" y="211193"/>
                  <a:pt x="2005845" y="202149"/>
                  <a:pt x="2010953" y="192625"/>
                </a:cubicBezTo>
                <a:cubicBezTo>
                  <a:pt x="2015582" y="183953"/>
                  <a:pt x="2021275" y="176983"/>
                  <a:pt x="2031117" y="174642"/>
                </a:cubicBezTo>
                <a:cubicBezTo>
                  <a:pt x="2042024" y="172088"/>
                  <a:pt x="2052984" y="171024"/>
                  <a:pt x="2063572" y="176079"/>
                </a:cubicBezTo>
                <a:cubicBezTo>
                  <a:pt x="2067349" y="177888"/>
                  <a:pt x="2071605" y="179377"/>
                  <a:pt x="2074479" y="182197"/>
                </a:cubicBezTo>
                <a:cubicBezTo>
                  <a:pt x="2082246" y="189805"/>
                  <a:pt x="2088578" y="187092"/>
                  <a:pt x="2097037" y="182410"/>
                </a:cubicBezTo>
                <a:cubicBezTo>
                  <a:pt x="2115871" y="171929"/>
                  <a:pt x="2132524" y="158841"/>
                  <a:pt x="2147900" y="142667"/>
                </a:cubicBezTo>
                <a:cubicBezTo>
                  <a:pt x="2166788" y="161607"/>
                  <a:pt x="2187058" y="159586"/>
                  <a:pt x="2207169" y="150062"/>
                </a:cubicBezTo>
                <a:cubicBezTo>
                  <a:pt x="2217491" y="145167"/>
                  <a:pt x="2227813" y="142826"/>
                  <a:pt x="2238986" y="142188"/>
                </a:cubicBezTo>
                <a:cubicBezTo>
                  <a:pt x="2250690" y="141496"/>
                  <a:pt x="2262927" y="142294"/>
                  <a:pt x="2271812" y="131760"/>
                </a:cubicBezTo>
                <a:cubicBezTo>
                  <a:pt x="2273728" y="129472"/>
                  <a:pt x="2277878" y="129046"/>
                  <a:pt x="2281123" y="127929"/>
                </a:cubicBezTo>
                <a:cubicBezTo>
                  <a:pt x="2288784" y="125322"/>
                  <a:pt x="2297723" y="126865"/>
                  <a:pt x="2302937" y="117395"/>
                </a:cubicBezTo>
                <a:cubicBezTo>
                  <a:pt x="2306288" y="111329"/>
                  <a:pt x="2317089" y="110585"/>
                  <a:pt x="2316557" y="100689"/>
                </a:cubicBezTo>
                <a:cubicBezTo>
                  <a:pt x="2327889" y="93134"/>
                  <a:pt x="2334966" y="79141"/>
                  <a:pt x="2351884" y="79992"/>
                </a:cubicBezTo>
                <a:cubicBezTo>
                  <a:pt x="2367101" y="80737"/>
                  <a:pt x="2382477" y="79354"/>
                  <a:pt x="2397746" y="78715"/>
                </a:cubicBezTo>
                <a:cubicBezTo>
                  <a:pt x="2409558" y="78237"/>
                  <a:pt x="2421795" y="78662"/>
                  <a:pt x="2429616" y="67064"/>
                </a:cubicBezTo>
                <a:cubicBezTo>
                  <a:pt x="2450365" y="60892"/>
                  <a:pt x="2468029" y="46580"/>
                  <a:pt x="2491705" y="47751"/>
                </a:cubicBezTo>
                <a:cubicBezTo>
                  <a:pt x="2512827" y="48815"/>
                  <a:pt x="2534108" y="45889"/>
                  <a:pt x="2555337" y="44558"/>
                </a:cubicBezTo>
                <a:cubicBezTo>
                  <a:pt x="2567148" y="43814"/>
                  <a:pt x="2578640" y="42749"/>
                  <a:pt x="2589972" y="37482"/>
                </a:cubicBezTo>
                <a:cubicBezTo>
                  <a:pt x="2598113" y="33705"/>
                  <a:pt x="2608115" y="33386"/>
                  <a:pt x="2617373" y="32534"/>
                </a:cubicBezTo>
                <a:cubicBezTo>
                  <a:pt x="2633440" y="30991"/>
                  <a:pt x="2649614" y="30247"/>
                  <a:pt x="2665735" y="29023"/>
                </a:cubicBezTo>
                <a:cubicBezTo>
                  <a:pt x="2675897" y="28278"/>
                  <a:pt x="2685686" y="26682"/>
                  <a:pt x="2695316" y="22372"/>
                </a:cubicBezTo>
                <a:cubicBezTo>
                  <a:pt x="2703616" y="18648"/>
                  <a:pt x="2713246" y="17318"/>
                  <a:pt x="2722397" y="16307"/>
                </a:cubicBezTo>
                <a:cubicBezTo>
                  <a:pt x="2736762" y="14764"/>
                  <a:pt x="2751234" y="14339"/>
                  <a:pt x="2765652" y="13540"/>
                </a:cubicBezTo>
                <a:cubicBezTo>
                  <a:pt x="2777570" y="12902"/>
                  <a:pt x="2788956" y="10880"/>
                  <a:pt x="2800235" y="5985"/>
                </a:cubicBezTo>
                <a:cubicBezTo>
                  <a:pt x="2808535" y="2368"/>
                  <a:pt x="2818218" y="1144"/>
                  <a:pt x="2827369" y="505"/>
                </a:cubicBezTo>
                <a:cubicBezTo>
                  <a:pt x="2840936" y="-399"/>
                  <a:pt x="2854556" y="186"/>
                  <a:pt x="2868177" y="186"/>
                </a:cubicBezTo>
                <a:cubicBezTo>
                  <a:pt x="2986396" y="186"/>
                  <a:pt x="3104615" y="-186"/>
                  <a:pt x="3222888" y="346"/>
                </a:cubicBezTo>
                <a:cubicBezTo>
                  <a:pt x="3258534" y="505"/>
                  <a:pt x="3294234" y="3006"/>
                  <a:pt x="3329881" y="4496"/>
                </a:cubicBezTo>
                <a:cubicBezTo>
                  <a:pt x="3332435" y="4602"/>
                  <a:pt x="3335148" y="4336"/>
                  <a:pt x="3337489" y="5134"/>
                </a:cubicBezTo>
                <a:cubicBezTo>
                  <a:pt x="3367975" y="15456"/>
                  <a:pt x="3399791" y="11519"/>
                  <a:pt x="3430969" y="13647"/>
                </a:cubicBezTo>
                <a:cubicBezTo>
                  <a:pt x="3456400" y="15403"/>
                  <a:pt x="3481938" y="15190"/>
                  <a:pt x="3507423" y="16360"/>
                </a:cubicBezTo>
                <a:cubicBezTo>
                  <a:pt x="3515829" y="16733"/>
                  <a:pt x="3525087" y="16892"/>
                  <a:pt x="3532322" y="20404"/>
                </a:cubicBezTo>
                <a:cubicBezTo>
                  <a:pt x="3548283" y="28172"/>
                  <a:pt x="3565096" y="28438"/>
                  <a:pt x="3581962" y="29714"/>
                </a:cubicBezTo>
                <a:cubicBezTo>
                  <a:pt x="3592975" y="30566"/>
                  <a:pt x="3604041" y="31098"/>
                  <a:pt x="3615055" y="32215"/>
                </a:cubicBezTo>
                <a:cubicBezTo>
                  <a:pt x="3620960" y="32800"/>
                  <a:pt x="3627824" y="32641"/>
                  <a:pt x="3632399" y="35673"/>
                </a:cubicBezTo>
                <a:cubicBezTo>
                  <a:pt x="3646072" y="44771"/>
                  <a:pt x="3661502" y="44080"/>
                  <a:pt x="3676559" y="45942"/>
                </a:cubicBezTo>
                <a:cubicBezTo>
                  <a:pt x="3689966" y="47644"/>
                  <a:pt x="3703161" y="48655"/>
                  <a:pt x="3715397" y="56529"/>
                </a:cubicBezTo>
                <a:cubicBezTo>
                  <a:pt x="3721995" y="60786"/>
                  <a:pt x="3731678" y="60307"/>
                  <a:pt x="3739978" y="61850"/>
                </a:cubicBezTo>
                <a:cubicBezTo>
                  <a:pt x="3754822" y="64510"/>
                  <a:pt x="3769932" y="64510"/>
                  <a:pt x="3783658" y="73448"/>
                </a:cubicBezTo>
                <a:cubicBezTo>
                  <a:pt x="3790841" y="78130"/>
                  <a:pt x="3801588" y="77705"/>
                  <a:pt x="3810846" y="78981"/>
                </a:cubicBezTo>
                <a:cubicBezTo>
                  <a:pt x="3823348" y="80737"/>
                  <a:pt x="3835479" y="81429"/>
                  <a:pt x="3846864" y="89197"/>
                </a:cubicBezTo>
                <a:cubicBezTo>
                  <a:pt x="3853941" y="93985"/>
                  <a:pt x="3864688" y="93772"/>
                  <a:pt x="3873892" y="94943"/>
                </a:cubicBezTo>
                <a:cubicBezTo>
                  <a:pt x="3884852" y="96326"/>
                  <a:pt x="3895174" y="97709"/>
                  <a:pt x="3904910" y="104679"/>
                </a:cubicBezTo>
                <a:cubicBezTo>
                  <a:pt x="3911188" y="109148"/>
                  <a:pt x="3920765" y="109414"/>
                  <a:pt x="3929011" y="110744"/>
                </a:cubicBezTo>
                <a:cubicBezTo>
                  <a:pt x="3938908" y="112340"/>
                  <a:pt x="3948750" y="111915"/>
                  <a:pt x="3957050" y="120321"/>
                </a:cubicBezTo>
                <a:cubicBezTo>
                  <a:pt x="3961147" y="124418"/>
                  <a:pt x="3969553" y="124843"/>
                  <a:pt x="3976203" y="125588"/>
                </a:cubicBezTo>
                <a:cubicBezTo>
                  <a:pt x="3988121" y="126971"/>
                  <a:pt x="3999294" y="128887"/>
                  <a:pt x="4009828" y="135750"/>
                </a:cubicBezTo>
                <a:cubicBezTo>
                  <a:pt x="4015841" y="139687"/>
                  <a:pt x="4024140" y="140432"/>
                  <a:pt x="4031589" y="141603"/>
                </a:cubicBezTo>
                <a:cubicBezTo>
                  <a:pt x="4043347" y="143465"/>
                  <a:pt x="4055212" y="144263"/>
                  <a:pt x="4064788" y="152829"/>
                </a:cubicBezTo>
                <a:cubicBezTo>
                  <a:pt x="4067076" y="154904"/>
                  <a:pt x="4070800" y="155542"/>
                  <a:pt x="4073992" y="156393"/>
                </a:cubicBezTo>
                <a:cubicBezTo>
                  <a:pt x="4077291" y="157245"/>
                  <a:pt x="4080803" y="157138"/>
                  <a:pt x="4084048" y="158096"/>
                </a:cubicBezTo>
                <a:cubicBezTo>
                  <a:pt x="4092135" y="160437"/>
                  <a:pt x="4101233" y="161501"/>
                  <a:pt x="4107777" y="166076"/>
                </a:cubicBezTo>
                <a:cubicBezTo>
                  <a:pt x="4115279" y="171344"/>
                  <a:pt x="4123525" y="171822"/>
                  <a:pt x="4131453" y="174376"/>
                </a:cubicBezTo>
                <a:cubicBezTo>
                  <a:pt x="4139487" y="176983"/>
                  <a:pt x="4147361" y="179856"/>
                  <a:pt x="4155235" y="182836"/>
                </a:cubicBezTo>
                <a:cubicBezTo>
                  <a:pt x="4160715" y="184911"/>
                  <a:pt x="4165876" y="187784"/>
                  <a:pt x="4171409" y="189593"/>
                </a:cubicBezTo>
                <a:cubicBezTo>
                  <a:pt x="4180135" y="192412"/>
                  <a:pt x="4189286" y="192891"/>
                  <a:pt x="4196468" y="200499"/>
                </a:cubicBezTo>
                <a:cubicBezTo>
                  <a:pt x="4200033" y="204277"/>
                  <a:pt x="4207216" y="205554"/>
                  <a:pt x="4212962" y="206299"/>
                </a:cubicBezTo>
                <a:cubicBezTo>
                  <a:pt x="4220038" y="207256"/>
                  <a:pt x="4225837" y="209810"/>
                  <a:pt x="4231264" y="214279"/>
                </a:cubicBezTo>
                <a:cubicBezTo>
                  <a:pt x="4237276" y="219174"/>
                  <a:pt x="4244139" y="221834"/>
                  <a:pt x="4252173" y="222686"/>
                </a:cubicBezTo>
                <a:cubicBezTo>
                  <a:pt x="4259515" y="223484"/>
                  <a:pt x="4266857" y="224973"/>
                  <a:pt x="4272178" y="232049"/>
                </a:cubicBezTo>
                <a:cubicBezTo>
                  <a:pt x="4274732" y="235454"/>
                  <a:pt x="4280850" y="236625"/>
                  <a:pt x="4285585" y="237849"/>
                </a:cubicBezTo>
                <a:cubicBezTo>
                  <a:pt x="4293672" y="239924"/>
                  <a:pt x="4302770" y="239711"/>
                  <a:pt x="4307239" y="248915"/>
                </a:cubicBezTo>
                <a:cubicBezTo>
                  <a:pt x="4307558" y="249607"/>
                  <a:pt x="4308463" y="250139"/>
                  <a:pt x="4309208" y="250405"/>
                </a:cubicBezTo>
                <a:cubicBezTo>
                  <a:pt x="4317987" y="253225"/>
                  <a:pt x="4328255" y="253969"/>
                  <a:pt x="4335065" y="259237"/>
                </a:cubicBezTo>
                <a:cubicBezTo>
                  <a:pt x="4342194" y="264770"/>
                  <a:pt x="4349271" y="267803"/>
                  <a:pt x="4357623" y="269611"/>
                </a:cubicBezTo>
                <a:cubicBezTo>
                  <a:pt x="4361667" y="270463"/>
                  <a:pt x="4366030" y="271580"/>
                  <a:pt x="4369222" y="273974"/>
                </a:cubicBezTo>
                <a:cubicBezTo>
                  <a:pt x="4377522" y="280252"/>
                  <a:pt x="4386141" y="284828"/>
                  <a:pt x="4396622" y="286584"/>
                </a:cubicBezTo>
                <a:cubicBezTo>
                  <a:pt x="4401251" y="287328"/>
                  <a:pt x="4405401" y="291425"/>
                  <a:pt x="4409657" y="294139"/>
                </a:cubicBezTo>
                <a:cubicBezTo>
                  <a:pt x="4412477" y="295947"/>
                  <a:pt x="4414977" y="299353"/>
                  <a:pt x="4417904" y="299619"/>
                </a:cubicBezTo>
                <a:cubicBezTo>
                  <a:pt x="4434822" y="301268"/>
                  <a:pt x="4444825" y="317389"/>
                  <a:pt x="4461212" y="319783"/>
                </a:cubicBezTo>
                <a:cubicBezTo>
                  <a:pt x="4468660" y="328774"/>
                  <a:pt x="4479833" y="330690"/>
                  <a:pt x="4489463" y="335638"/>
                </a:cubicBezTo>
                <a:cubicBezTo>
                  <a:pt x="4498986" y="340532"/>
                  <a:pt x="4506861" y="348407"/>
                  <a:pt x="4517927" y="351173"/>
                </a:cubicBezTo>
                <a:cubicBezTo>
                  <a:pt x="4521385" y="352025"/>
                  <a:pt x="4524046" y="356068"/>
                  <a:pt x="4526972" y="358728"/>
                </a:cubicBezTo>
                <a:cubicBezTo>
                  <a:pt x="4528195" y="359846"/>
                  <a:pt x="4529153" y="362027"/>
                  <a:pt x="4530430" y="362240"/>
                </a:cubicBezTo>
                <a:cubicBezTo>
                  <a:pt x="4544370" y="364208"/>
                  <a:pt x="4553627" y="374477"/>
                  <a:pt x="4565066" y="380861"/>
                </a:cubicBezTo>
                <a:cubicBezTo>
                  <a:pt x="4577196" y="387565"/>
                  <a:pt x="4586720" y="399589"/>
                  <a:pt x="4601990" y="400227"/>
                </a:cubicBezTo>
                <a:cubicBezTo>
                  <a:pt x="4616248" y="418210"/>
                  <a:pt x="4641148" y="421403"/>
                  <a:pt x="4655779" y="438907"/>
                </a:cubicBezTo>
                <a:cubicBezTo>
                  <a:pt x="4656790" y="440130"/>
                  <a:pt x="4658439" y="441567"/>
                  <a:pt x="4659875" y="441620"/>
                </a:cubicBezTo>
                <a:cubicBezTo>
                  <a:pt x="4675624" y="442418"/>
                  <a:pt x="4683605" y="456624"/>
                  <a:pt x="4696427" y="462849"/>
                </a:cubicBezTo>
                <a:cubicBezTo>
                  <a:pt x="4709036" y="468967"/>
                  <a:pt x="4720262" y="478384"/>
                  <a:pt x="4730956" y="487695"/>
                </a:cubicBezTo>
                <a:cubicBezTo>
                  <a:pt x="4737660" y="493547"/>
                  <a:pt x="4749897" y="492643"/>
                  <a:pt x="4751546" y="504454"/>
                </a:cubicBezTo>
                <a:cubicBezTo>
                  <a:pt x="4759208" y="507859"/>
                  <a:pt x="4766443" y="511796"/>
                  <a:pt x="4771072" y="519298"/>
                </a:cubicBezTo>
                <a:cubicBezTo>
                  <a:pt x="4771870" y="520575"/>
                  <a:pt x="4773945" y="521001"/>
                  <a:pt x="4775381" y="521905"/>
                </a:cubicBezTo>
                <a:cubicBezTo>
                  <a:pt x="4782139" y="526374"/>
                  <a:pt x="4791822" y="525470"/>
                  <a:pt x="4795918" y="535206"/>
                </a:cubicBezTo>
                <a:cubicBezTo>
                  <a:pt x="4799111" y="542814"/>
                  <a:pt x="4812784" y="539941"/>
                  <a:pt x="4814008" y="550901"/>
                </a:cubicBezTo>
                <a:cubicBezTo>
                  <a:pt x="4824702" y="554359"/>
                  <a:pt x="4830554" y="564202"/>
                  <a:pt x="4839439" y="570108"/>
                </a:cubicBezTo>
                <a:cubicBezTo>
                  <a:pt x="4849229" y="576652"/>
                  <a:pt x="4859763" y="582717"/>
                  <a:pt x="4867850" y="591070"/>
                </a:cubicBezTo>
                <a:cubicBezTo>
                  <a:pt x="4875884" y="599370"/>
                  <a:pt x="4887323" y="603999"/>
                  <a:pt x="4892750" y="614852"/>
                </a:cubicBezTo>
                <a:cubicBezTo>
                  <a:pt x="4906317" y="620652"/>
                  <a:pt x="4912648" y="636187"/>
                  <a:pt x="4929195" y="639273"/>
                </a:cubicBezTo>
                <a:cubicBezTo>
                  <a:pt x="4940048" y="641295"/>
                  <a:pt x="4949997" y="649488"/>
                  <a:pt x="4959787" y="655766"/>
                </a:cubicBezTo>
                <a:cubicBezTo>
                  <a:pt x="4963883" y="658373"/>
                  <a:pt x="4967235" y="662843"/>
                  <a:pt x="4969683" y="667152"/>
                </a:cubicBezTo>
                <a:cubicBezTo>
                  <a:pt x="4980802" y="686678"/>
                  <a:pt x="4996710" y="701841"/>
                  <a:pt x="5012565" y="717377"/>
                </a:cubicBezTo>
                <a:cubicBezTo>
                  <a:pt x="5025388" y="729933"/>
                  <a:pt x="5037944" y="742915"/>
                  <a:pt x="5050446" y="755843"/>
                </a:cubicBezTo>
                <a:cubicBezTo>
                  <a:pt x="5054969" y="760525"/>
                  <a:pt x="5061885" y="763558"/>
                  <a:pt x="5064758" y="768931"/>
                </a:cubicBezTo>
                <a:cubicBezTo>
                  <a:pt x="5067791" y="774624"/>
                  <a:pt x="5070983" y="777816"/>
                  <a:pt x="5076623" y="780743"/>
                </a:cubicBezTo>
                <a:cubicBezTo>
                  <a:pt x="5081198" y="783137"/>
                  <a:pt x="5082901" y="790745"/>
                  <a:pt x="5087423" y="793458"/>
                </a:cubicBezTo>
                <a:cubicBezTo>
                  <a:pt x="5092478" y="796438"/>
                  <a:pt x="5096947" y="798194"/>
                  <a:pt x="5100192" y="804152"/>
                </a:cubicBezTo>
                <a:cubicBezTo>
                  <a:pt x="5104342" y="811761"/>
                  <a:pt x="5116153" y="813197"/>
                  <a:pt x="5118388" y="823412"/>
                </a:cubicBezTo>
                <a:cubicBezTo>
                  <a:pt x="5127379" y="825753"/>
                  <a:pt x="5131316" y="833415"/>
                  <a:pt x="5135998" y="840278"/>
                </a:cubicBezTo>
                <a:cubicBezTo>
                  <a:pt x="5147384" y="840650"/>
                  <a:pt x="5146267" y="855388"/>
                  <a:pt x="5156269" y="857782"/>
                </a:cubicBezTo>
                <a:cubicBezTo>
                  <a:pt x="5165154" y="859910"/>
                  <a:pt x="5163398" y="873743"/>
                  <a:pt x="5173880" y="874595"/>
                </a:cubicBezTo>
                <a:cubicBezTo>
                  <a:pt x="5189362" y="892578"/>
                  <a:pt x="5205430" y="909975"/>
                  <a:pt x="5224370" y="924447"/>
                </a:cubicBezTo>
                <a:cubicBezTo>
                  <a:pt x="5225807" y="937428"/>
                  <a:pt x="5244216" y="937428"/>
                  <a:pt x="5244801" y="951102"/>
                </a:cubicBezTo>
                <a:cubicBezTo>
                  <a:pt x="5253420" y="954081"/>
                  <a:pt x="5256080" y="962754"/>
                  <a:pt x="5261719" y="968393"/>
                </a:cubicBezTo>
                <a:cubicBezTo>
                  <a:pt x="5273584" y="980311"/>
                  <a:pt x="5283321" y="993559"/>
                  <a:pt x="5293376" y="1006913"/>
                </a:cubicBezTo>
                <a:cubicBezTo>
                  <a:pt x="5300612" y="1016543"/>
                  <a:pt x="5305879" y="1028727"/>
                  <a:pt x="5317425" y="1034952"/>
                </a:cubicBezTo>
                <a:cubicBezTo>
                  <a:pt x="5319818" y="1045433"/>
                  <a:pt x="5331630" y="1049263"/>
                  <a:pt x="5335088" y="1057723"/>
                </a:cubicBezTo>
                <a:cubicBezTo>
                  <a:pt x="5338706" y="1066608"/>
                  <a:pt x="5349826" y="1063895"/>
                  <a:pt x="5351741" y="1071716"/>
                </a:cubicBezTo>
                <a:cubicBezTo>
                  <a:pt x="5353816" y="1080015"/>
                  <a:pt x="5361530" y="1080175"/>
                  <a:pt x="5367596" y="1084910"/>
                </a:cubicBezTo>
                <a:cubicBezTo>
                  <a:pt x="5369511" y="1104330"/>
                  <a:pt x="5379566" y="1119759"/>
                  <a:pt x="5396805" y="1130559"/>
                </a:cubicBezTo>
                <a:cubicBezTo>
                  <a:pt x="5399784" y="1141040"/>
                  <a:pt x="5412287" y="1143807"/>
                  <a:pt x="5415905" y="1152958"/>
                </a:cubicBezTo>
                <a:cubicBezTo>
                  <a:pt x="5419842" y="1162907"/>
                  <a:pt x="5430749" y="1165461"/>
                  <a:pt x="5435218" y="1175729"/>
                </a:cubicBezTo>
                <a:cubicBezTo>
                  <a:pt x="5438942" y="1184242"/>
                  <a:pt x="5447402" y="1191052"/>
                  <a:pt x="5451871" y="1200523"/>
                </a:cubicBezTo>
                <a:cubicBezTo>
                  <a:pt x="5455542" y="1208290"/>
                  <a:pt x="5465598" y="1212493"/>
                  <a:pt x="5467087" y="1222443"/>
                </a:cubicBezTo>
                <a:cubicBezTo>
                  <a:pt x="5475707" y="1226060"/>
                  <a:pt x="5478047" y="1234201"/>
                  <a:pt x="5481878" y="1241649"/>
                </a:cubicBezTo>
                <a:cubicBezTo>
                  <a:pt x="5485602" y="1248938"/>
                  <a:pt x="5493742" y="1254844"/>
                  <a:pt x="5495179" y="1262239"/>
                </a:cubicBezTo>
                <a:cubicBezTo>
                  <a:pt x="5496988" y="1271763"/>
                  <a:pt x="5506937" y="1271710"/>
                  <a:pt x="5509650" y="1279105"/>
                </a:cubicBezTo>
                <a:cubicBezTo>
                  <a:pt x="5511991" y="1285383"/>
                  <a:pt x="5514918" y="1291555"/>
                  <a:pt x="5518376" y="1297354"/>
                </a:cubicBezTo>
                <a:cubicBezTo>
                  <a:pt x="5523058" y="1305175"/>
                  <a:pt x="5527154" y="1314273"/>
                  <a:pt x="5533965" y="1319700"/>
                </a:cubicBezTo>
                <a:cubicBezTo>
                  <a:pt x="5542212" y="1326297"/>
                  <a:pt x="5544339" y="1334916"/>
                  <a:pt x="5547159" y="1343535"/>
                </a:cubicBezTo>
                <a:cubicBezTo>
                  <a:pt x="5549660" y="1351090"/>
                  <a:pt x="5557853" y="1352792"/>
                  <a:pt x="5561152" y="1360826"/>
                </a:cubicBezTo>
                <a:cubicBezTo>
                  <a:pt x="5565727" y="1371893"/>
                  <a:pt x="5576794" y="1380246"/>
                  <a:pt x="5578709" y="1393334"/>
                </a:cubicBezTo>
                <a:cubicBezTo>
                  <a:pt x="5590734" y="1398388"/>
                  <a:pt x="5590839" y="1412807"/>
                  <a:pt x="5599938" y="1420415"/>
                </a:cubicBezTo>
                <a:cubicBezTo>
                  <a:pt x="5603502" y="1423447"/>
                  <a:pt x="5605790" y="1428768"/>
                  <a:pt x="5607174" y="1433450"/>
                </a:cubicBezTo>
                <a:cubicBezTo>
                  <a:pt x="5609142" y="1440047"/>
                  <a:pt x="5610525" y="1446378"/>
                  <a:pt x="5616910" y="1450635"/>
                </a:cubicBezTo>
                <a:cubicBezTo>
                  <a:pt x="5619304" y="1452231"/>
                  <a:pt x="5620475" y="1456168"/>
                  <a:pt x="5621538" y="1459254"/>
                </a:cubicBezTo>
                <a:cubicBezTo>
                  <a:pt x="5624518" y="1467820"/>
                  <a:pt x="5624145" y="1477822"/>
                  <a:pt x="5633829" y="1483302"/>
                </a:cubicBezTo>
                <a:cubicBezTo>
                  <a:pt x="5636063" y="1484579"/>
                  <a:pt x="5637234" y="1489261"/>
                  <a:pt x="5637446" y="1492453"/>
                </a:cubicBezTo>
                <a:cubicBezTo>
                  <a:pt x="5638191" y="1504264"/>
                  <a:pt x="5647715" y="1511021"/>
                  <a:pt x="5652663" y="1520332"/>
                </a:cubicBezTo>
                <a:cubicBezTo>
                  <a:pt x="5657239" y="1528951"/>
                  <a:pt x="5655270" y="1541028"/>
                  <a:pt x="5666655" y="1546136"/>
                </a:cubicBezTo>
                <a:cubicBezTo>
                  <a:pt x="5667932" y="1546721"/>
                  <a:pt x="5669103" y="1548903"/>
                  <a:pt x="5669156" y="1550392"/>
                </a:cubicBezTo>
                <a:cubicBezTo>
                  <a:pt x="5670060" y="1567950"/>
                  <a:pt x="5685330" y="1576781"/>
                  <a:pt x="5693470" y="1589816"/>
                </a:cubicBezTo>
                <a:cubicBezTo>
                  <a:pt x="5696609" y="1594871"/>
                  <a:pt x="5700227" y="1599127"/>
                  <a:pt x="5701025" y="1605192"/>
                </a:cubicBezTo>
                <a:cubicBezTo>
                  <a:pt x="5702728" y="1618440"/>
                  <a:pt x="5702036" y="1632380"/>
                  <a:pt x="5715710" y="1641158"/>
                </a:cubicBezTo>
                <a:cubicBezTo>
                  <a:pt x="5718423" y="1642861"/>
                  <a:pt x="5717891" y="1649086"/>
                  <a:pt x="5719647" y="1652863"/>
                </a:cubicBezTo>
                <a:cubicBezTo>
                  <a:pt x="5722094" y="1658077"/>
                  <a:pt x="5725233" y="1663025"/>
                  <a:pt x="5728213" y="1667973"/>
                </a:cubicBezTo>
                <a:cubicBezTo>
                  <a:pt x="5729915" y="1670793"/>
                  <a:pt x="5733054" y="1673240"/>
                  <a:pt x="5733586" y="1676167"/>
                </a:cubicBezTo>
                <a:cubicBezTo>
                  <a:pt x="5735289" y="1685850"/>
                  <a:pt x="5740449" y="1693085"/>
                  <a:pt x="5746728" y="1700374"/>
                </a:cubicBezTo>
                <a:cubicBezTo>
                  <a:pt x="5752580" y="1707185"/>
                  <a:pt x="5750611" y="1718889"/>
                  <a:pt x="5759975" y="1724103"/>
                </a:cubicBezTo>
                <a:cubicBezTo>
                  <a:pt x="5760667" y="1724476"/>
                  <a:pt x="5761252" y="1725380"/>
                  <a:pt x="5761465" y="1726125"/>
                </a:cubicBezTo>
                <a:cubicBezTo>
                  <a:pt x="5766360" y="1741395"/>
                  <a:pt x="5773383" y="1755547"/>
                  <a:pt x="5780619" y="1769859"/>
                </a:cubicBezTo>
                <a:cubicBezTo>
                  <a:pt x="5785407" y="1779329"/>
                  <a:pt x="5786684" y="1790449"/>
                  <a:pt x="5794664" y="1798962"/>
                </a:cubicBezTo>
                <a:cubicBezTo>
                  <a:pt x="5797750" y="1802260"/>
                  <a:pt x="5797750" y="1808432"/>
                  <a:pt x="5799080" y="1813327"/>
                </a:cubicBezTo>
                <a:cubicBezTo>
                  <a:pt x="5800890" y="1819764"/>
                  <a:pt x="5801368" y="1826894"/>
                  <a:pt x="5808497" y="1830405"/>
                </a:cubicBezTo>
                <a:cubicBezTo>
                  <a:pt x="5809189" y="1830777"/>
                  <a:pt x="5809987" y="1831469"/>
                  <a:pt x="5810200" y="1832214"/>
                </a:cubicBezTo>
                <a:cubicBezTo>
                  <a:pt x="5813339" y="1841844"/>
                  <a:pt x="5814243" y="1853070"/>
                  <a:pt x="5819990" y="1860678"/>
                </a:cubicBezTo>
                <a:cubicBezTo>
                  <a:pt x="5826002" y="1868606"/>
                  <a:pt x="5829407" y="1876267"/>
                  <a:pt x="5830896" y="1885631"/>
                </a:cubicBezTo>
                <a:cubicBezTo>
                  <a:pt x="5831801" y="1891483"/>
                  <a:pt x="5831748" y="1899358"/>
                  <a:pt x="5835419" y="1902497"/>
                </a:cubicBezTo>
                <a:cubicBezTo>
                  <a:pt x="5845740" y="1911328"/>
                  <a:pt x="5843931" y="1924044"/>
                  <a:pt x="5848613" y="1934206"/>
                </a:cubicBezTo>
                <a:cubicBezTo>
                  <a:pt x="5856860" y="1952029"/>
                  <a:pt x="5863510" y="1969906"/>
                  <a:pt x="5865692" y="1989379"/>
                </a:cubicBezTo>
                <a:cubicBezTo>
                  <a:pt x="5874896" y="2001084"/>
                  <a:pt x="5879312" y="2014491"/>
                  <a:pt x="5879951" y="2029229"/>
                </a:cubicBezTo>
                <a:cubicBezTo>
                  <a:pt x="5880004" y="2030027"/>
                  <a:pt x="5880216" y="2031038"/>
                  <a:pt x="5880748" y="2031623"/>
                </a:cubicBezTo>
                <a:cubicBezTo>
                  <a:pt x="5895539" y="2046786"/>
                  <a:pt x="5893784" y="2067642"/>
                  <a:pt x="5899317" y="2085944"/>
                </a:cubicBezTo>
                <a:cubicBezTo>
                  <a:pt x="5900966" y="2091318"/>
                  <a:pt x="5903360" y="2095095"/>
                  <a:pt x="5908628" y="2096957"/>
                </a:cubicBezTo>
                <a:cubicBezTo>
                  <a:pt x="5909319" y="2101799"/>
                  <a:pt x="5909319" y="2106960"/>
                  <a:pt x="5911128" y="2111376"/>
                </a:cubicBezTo>
                <a:cubicBezTo>
                  <a:pt x="5911980" y="2113397"/>
                  <a:pt x="5916821" y="2115526"/>
                  <a:pt x="5919002" y="2114834"/>
                </a:cubicBezTo>
                <a:cubicBezTo>
                  <a:pt x="5920971" y="2114196"/>
                  <a:pt x="5923046" y="2109726"/>
                  <a:pt x="5922780" y="2107226"/>
                </a:cubicBezTo>
                <a:cubicBezTo>
                  <a:pt x="5922514" y="2104619"/>
                  <a:pt x="5919854" y="2101639"/>
                  <a:pt x="5917459" y="2100150"/>
                </a:cubicBezTo>
                <a:cubicBezTo>
                  <a:pt x="5915384" y="2098447"/>
                  <a:pt x="5911767" y="2098394"/>
                  <a:pt x="5908574" y="2097649"/>
                </a:cubicBezTo>
                <a:close/>
                <a:moveTo>
                  <a:pt x="5096680" y="1624080"/>
                </a:moveTo>
                <a:cubicBezTo>
                  <a:pt x="5095510" y="1620409"/>
                  <a:pt x="5094393" y="1616738"/>
                  <a:pt x="5093169" y="1613120"/>
                </a:cubicBezTo>
                <a:cubicBezTo>
                  <a:pt x="5093116" y="1612907"/>
                  <a:pt x="5091680" y="1612907"/>
                  <a:pt x="5091148" y="1613173"/>
                </a:cubicBezTo>
                <a:cubicBezTo>
                  <a:pt x="5090562" y="1613492"/>
                  <a:pt x="5089818" y="1614716"/>
                  <a:pt x="5089977" y="1614876"/>
                </a:cubicBezTo>
                <a:cubicBezTo>
                  <a:pt x="5092371" y="1617802"/>
                  <a:pt x="5094872" y="1620568"/>
                  <a:pt x="5097319" y="1623441"/>
                </a:cubicBezTo>
                <a:cubicBezTo>
                  <a:pt x="5099341" y="1627059"/>
                  <a:pt x="5101097" y="1630943"/>
                  <a:pt x="5103704" y="1634082"/>
                </a:cubicBezTo>
                <a:cubicBezTo>
                  <a:pt x="5104342" y="1634827"/>
                  <a:pt x="5108971" y="1633869"/>
                  <a:pt x="5109716" y="1632539"/>
                </a:cubicBezTo>
                <a:cubicBezTo>
                  <a:pt x="5110620" y="1630890"/>
                  <a:pt x="5109981" y="1626368"/>
                  <a:pt x="5109024" y="1626048"/>
                </a:cubicBezTo>
                <a:cubicBezTo>
                  <a:pt x="5105087" y="1624771"/>
                  <a:pt x="5100777" y="1624665"/>
                  <a:pt x="5096680" y="1624080"/>
                </a:cubicBezTo>
                <a:close/>
                <a:moveTo>
                  <a:pt x="4253982" y="765473"/>
                </a:moveTo>
                <a:cubicBezTo>
                  <a:pt x="4256642" y="768399"/>
                  <a:pt x="4259090" y="771698"/>
                  <a:pt x="4262175" y="774039"/>
                </a:cubicBezTo>
                <a:cubicBezTo>
                  <a:pt x="4263027" y="774677"/>
                  <a:pt x="4266113" y="772336"/>
                  <a:pt x="4268134" y="771379"/>
                </a:cubicBezTo>
                <a:cubicBezTo>
                  <a:pt x="4267230" y="769410"/>
                  <a:pt x="4266485" y="765899"/>
                  <a:pt x="4265314" y="765792"/>
                </a:cubicBezTo>
                <a:cubicBezTo>
                  <a:pt x="4261324" y="765313"/>
                  <a:pt x="4257227" y="766005"/>
                  <a:pt x="4253184" y="766218"/>
                </a:cubicBezTo>
                <a:cubicBezTo>
                  <a:pt x="4252918" y="761483"/>
                  <a:pt x="4252652" y="756801"/>
                  <a:pt x="4252333" y="750629"/>
                </a:cubicBezTo>
                <a:cubicBezTo>
                  <a:pt x="4242703" y="751321"/>
                  <a:pt x="4233924" y="744085"/>
                  <a:pt x="4225784" y="755045"/>
                </a:cubicBezTo>
                <a:cubicBezTo>
                  <a:pt x="4234190" y="763292"/>
                  <a:pt x="4245310" y="761270"/>
                  <a:pt x="4253982" y="765473"/>
                </a:cubicBezTo>
                <a:close/>
                <a:moveTo>
                  <a:pt x="1330473" y="1812103"/>
                </a:moveTo>
                <a:cubicBezTo>
                  <a:pt x="1337390" y="1810826"/>
                  <a:pt x="1342817" y="1808857"/>
                  <a:pt x="1344200" y="1800132"/>
                </a:cubicBezTo>
                <a:cubicBezTo>
                  <a:pt x="1345424" y="1792364"/>
                  <a:pt x="1345690" y="1785235"/>
                  <a:pt x="1342231" y="1778318"/>
                </a:cubicBezTo>
                <a:cubicBezTo>
                  <a:pt x="1346967" y="1778797"/>
                  <a:pt x="1351702" y="1779755"/>
                  <a:pt x="1356437" y="1779542"/>
                </a:cubicBezTo>
                <a:cubicBezTo>
                  <a:pt x="1357607" y="1779489"/>
                  <a:pt x="1359416" y="1775711"/>
                  <a:pt x="1359416" y="1773636"/>
                </a:cubicBezTo>
                <a:cubicBezTo>
                  <a:pt x="1359416" y="1771615"/>
                  <a:pt x="1357820" y="1768635"/>
                  <a:pt x="1356118" y="1767943"/>
                </a:cubicBezTo>
                <a:cubicBezTo>
                  <a:pt x="1354309" y="1767199"/>
                  <a:pt x="1350904" y="1767784"/>
                  <a:pt x="1349467" y="1769167"/>
                </a:cubicBezTo>
                <a:cubicBezTo>
                  <a:pt x="1346647" y="1771827"/>
                  <a:pt x="1344732" y="1775445"/>
                  <a:pt x="1342444" y="1778691"/>
                </a:cubicBezTo>
                <a:cubicBezTo>
                  <a:pt x="1335155" y="1783213"/>
                  <a:pt x="1330207" y="1789066"/>
                  <a:pt x="1330633" y="1798217"/>
                </a:cubicBezTo>
                <a:cubicBezTo>
                  <a:pt x="1330846" y="1803058"/>
                  <a:pt x="1331059" y="1807953"/>
                  <a:pt x="1331165" y="1812741"/>
                </a:cubicBezTo>
                <a:cubicBezTo>
                  <a:pt x="1326536" y="1813859"/>
                  <a:pt x="1321695" y="1814444"/>
                  <a:pt x="1317438" y="1816412"/>
                </a:cubicBezTo>
                <a:cubicBezTo>
                  <a:pt x="1316534" y="1816838"/>
                  <a:pt x="1316800" y="1822903"/>
                  <a:pt x="1318396" y="1824872"/>
                </a:cubicBezTo>
                <a:cubicBezTo>
                  <a:pt x="1320577" y="1827532"/>
                  <a:pt x="1324727" y="1827106"/>
                  <a:pt x="1326536" y="1823701"/>
                </a:cubicBezTo>
                <a:cubicBezTo>
                  <a:pt x="1328452" y="1820084"/>
                  <a:pt x="1329196" y="1815987"/>
                  <a:pt x="1330473" y="1812103"/>
                </a:cubicBezTo>
                <a:close/>
                <a:moveTo>
                  <a:pt x="1759191" y="1352686"/>
                </a:moveTo>
                <a:cubicBezTo>
                  <a:pt x="1753392" y="1351994"/>
                  <a:pt x="1746316" y="1350771"/>
                  <a:pt x="1745784" y="1358911"/>
                </a:cubicBezTo>
                <a:cubicBezTo>
                  <a:pt x="1745358" y="1365349"/>
                  <a:pt x="1752381" y="1364870"/>
                  <a:pt x="1756850" y="1366306"/>
                </a:cubicBezTo>
                <a:cubicBezTo>
                  <a:pt x="1757649" y="1366572"/>
                  <a:pt x="1758393" y="1366891"/>
                  <a:pt x="1759138" y="1367211"/>
                </a:cubicBezTo>
                <a:cubicBezTo>
                  <a:pt x="1760202" y="1374074"/>
                  <a:pt x="1759990" y="1379448"/>
                  <a:pt x="1753286" y="1384928"/>
                </a:cubicBezTo>
                <a:cubicBezTo>
                  <a:pt x="1737005" y="1398229"/>
                  <a:pt x="1719076" y="1409987"/>
                  <a:pt x="1707956" y="1428981"/>
                </a:cubicBezTo>
                <a:cubicBezTo>
                  <a:pt x="1703859" y="1435950"/>
                  <a:pt x="1696996" y="1441484"/>
                  <a:pt x="1690824" y="1447017"/>
                </a:cubicBezTo>
                <a:cubicBezTo>
                  <a:pt x="1684067" y="1453029"/>
                  <a:pt x="1676778" y="1458349"/>
                  <a:pt x="1669489" y="1463723"/>
                </a:cubicBezTo>
                <a:cubicBezTo>
                  <a:pt x="1662254" y="1469043"/>
                  <a:pt x="1659860" y="1479684"/>
                  <a:pt x="1649591" y="1481546"/>
                </a:cubicBezTo>
                <a:cubicBezTo>
                  <a:pt x="1647835" y="1491974"/>
                  <a:pt x="1635173" y="1492932"/>
                  <a:pt x="1631821" y="1500859"/>
                </a:cubicBezTo>
                <a:cubicBezTo>
                  <a:pt x="1627405" y="1511234"/>
                  <a:pt x="1613040" y="1512458"/>
                  <a:pt x="1611816" y="1524854"/>
                </a:cubicBezTo>
                <a:cubicBezTo>
                  <a:pt x="1599047" y="1527195"/>
                  <a:pt x="1597983" y="1543476"/>
                  <a:pt x="1585799" y="1546508"/>
                </a:cubicBezTo>
                <a:cubicBezTo>
                  <a:pt x="1582980" y="1557788"/>
                  <a:pt x="1567657" y="1559065"/>
                  <a:pt x="1566061" y="1571301"/>
                </a:cubicBezTo>
                <a:cubicBezTo>
                  <a:pt x="1554941" y="1576303"/>
                  <a:pt x="1551802" y="1589284"/>
                  <a:pt x="1541108" y="1595509"/>
                </a:cubicBezTo>
                <a:cubicBezTo>
                  <a:pt x="1533713" y="1599819"/>
                  <a:pt x="1527328" y="1608012"/>
                  <a:pt x="1523444" y="1615940"/>
                </a:cubicBezTo>
                <a:cubicBezTo>
                  <a:pt x="1513655" y="1635678"/>
                  <a:pt x="1492586" y="1646585"/>
                  <a:pt x="1484552" y="1667335"/>
                </a:cubicBezTo>
                <a:cubicBezTo>
                  <a:pt x="1471996" y="1667973"/>
                  <a:pt x="1472900" y="1682338"/>
                  <a:pt x="1463803" y="1687552"/>
                </a:cubicBezTo>
                <a:cubicBezTo>
                  <a:pt x="1455716" y="1692234"/>
                  <a:pt x="1454705" y="1705269"/>
                  <a:pt x="1444436" y="1709419"/>
                </a:cubicBezTo>
                <a:cubicBezTo>
                  <a:pt x="1433317" y="1733148"/>
                  <a:pt x="1414642" y="1751610"/>
                  <a:pt x="1400224" y="1772998"/>
                </a:cubicBezTo>
                <a:cubicBezTo>
                  <a:pt x="1392882" y="1783905"/>
                  <a:pt x="1386497" y="1795344"/>
                  <a:pt x="1378517" y="1805931"/>
                </a:cubicBezTo>
                <a:cubicBezTo>
                  <a:pt x="1370110" y="1817157"/>
                  <a:pt x="1366280" y="1832054"/>
                  <a:pt x="1357022" y="1842163"/>
                </a:cubicBezTo>
                <a:cubicBezTo>
                  <a:pt x="1351063" y="1848654"/>
                  <a:pt x="1347445" y="1855145"/>
                  <a:pt x="1343828" y="1862647"/>
                </a:cubicBezTo>
                <a:cubicBezTo>
                  <a:pt x="1340263" y="1869989"/>
                  <a:pt x="1333985" y="1876001"/>
                  <a:pt x="1329941" y="1883183"/>
                </a:cubicBezTo>
                <a:cubicBezTo>
                  <a:pt x="1323184" y="1895154"/>
                  <a:pt x="1311692" y="1904784"/>
                  <a:pt x="1311054" y="1919947"/>
                </a:cubicBezTo>
                <a:cubicBezTo>
                  <a:pt x="1311001" y="1921224"/>
                  <a:pt x="1309192" y="1922980"/>
                  <a:pt x="1307808" y="1923565"/>
                </a:cubicBezTo>
                <a:cubicBezTo>
                  <a:pt x="1301264" y="1926279"/>
                  <a:pt x="1300360" y="1932078"/>
                  <a:pt x="1298923" y="1937930"/>
                </a:cubicBezTo>
                <a:cubicBezTo>
                  <a:pt x="1297700" y="1942825"/>
                  <a:pt x="1296795" y="1949263"/>
                  <a:pt x="1293390" y="1951870"/>
                </a:cubicBezTo>
                <a:cubicBezTo>
                  <a:pt x="1283441" y="1959531"/>
                  <a:pt x="1284611" y="1971768"/>
                  <a:pt x="1279078" y="1980919"/>
                </a:cubicBezTo>
                <a:cubicBezTo>
                  <a:pt x="1273385" y="1990336"/>
                  <a:pt x="1268969" y="2000073"/>
                  <a:pt x="1264341" y="2009969"/>
                </a:cubicBezTo>
                <a:cubicBezTo>
                  <a:pt x="1256839" y="2025983"/>
                  <a:pt x="1248113" y="2041253"/>
                  <a:pt x="1245241" y="2059023"/>
                </a:cubicBezTo>
                <a:cubicBezTo>
                  <a:pt x="1244868" y="2061204"/>
                  <a:pt x="1242687" y="2063492"/>
                  <a:pt x="1240718" y="2064928"/>
                </a:cubicBezTo>
                <a:cubicBezTo>
                  <a:pt x="1231727" y="2071473"/>
                  <a:pt x="1234174" y="2081847"/>
                  <a:pt x="1231886" y="2090573"/>
                </a:cubicBezTo>
                <a:cubicBezTo>
                  <a:pt x="1229492" y="2099617"/>
                  <a:pt x="1217468" y="2103076"/>
                  <a:pt x="1218745" y="2114089"/>
                </a:cubicBezTo>
                <a:cubicBezTo>
                  <a:pt x="1218958" y="2115738"/>
                  <a:pt x="1218160" y="2117441"/>
                  <a:pt x="1218106" y="2119143"/>
                </a:cubicBezTo>
                <a:cubicBezTo>
                  <a:pt x="1217574" y="2129625"/>
                  <a:pt x="1213424" y="2138137"/>
                  <a:pt x="1207732" y="2147182"/>
                </a:cubicBezTo>
                <a:cubicBezTo>
                  <a:pt x="1202198" y="2156014"/>
                  <a:pt x="1201454" y="2167772"/>
                  <a:pt x="1198474" y="2178253"/>
                </a:cubicBezTo>
                <a:cubicBezTo>
                  <a:pt x="1198261" y="2178998"/>
                  <a:pt x="1197357" y="2179530"/>
                  <a:pt x="1196718" y="2180062"/>
                </a:cubicBezTo>
                <a:cubicBezTo>
                  <a:pt x="1188259" y="2187511"/>
                  <a:pt x="1187355" y="2197566"/>
                  <a:pt x="1186184" y="2207888"/>
                </a:cubicBezTo>
                <a:cubicBezTo>
                  <a:pt x="1185546" y="2213527"/>
                  <a:pt x="1184588" y="2221295"/>
                  <a:pt x="1180810" y="2224009"/>
                </a:cubicBezTo>
                <a:cubicBezTo>
                  <a:pt x="1172457" y="2230074"/>
                  <a:pt x="1172883" y="2238321"/>
                  <a:pt x="1171180" y="2246461"/>
                </a:cubicBezTo>
                <a:cubicBezTo>
                  <a:pt x="1169425" y="2254707"/>
                  <a:pt x="1169105" y="2264390"/>
                  <a:pt x="1164424" y="2270509"/>
                </a:cubicBezTo>
                <a:cubicBezTo>
                  <a:pt x="1158092" y="2278702"/>
                  <a:pt x="1157081" y="2287268"/>
                  <a:pt x="1155645" y="2296366"/>
                </a:cubicBezTo>
                <a:cubicBezTo>
                  <a:pt x="1154368" y="2304719"/>
                  <a:pt x="1155113" y="2314615"/>
                  <a:pt x="1150856" y="2321053"/>
                </a:cubicBezTo>
                <a:cubicBezTo>
                  <a:pt x="1141173" y="2335524"/>
                  <a:pt x="1140961" y="2351432"/>
                  <a:pt x="1138832" y="2367340"/>
                </a:cubicBezTo>
                <a:cubicBezTo>
                  <a:pt x="1137396" y="2378247"/>
                  <a:pt x="1136864" y="2389952"/>
                  <a:pt x="1132288" y="2399582"/>
                </a:cubicBezTo>
                <a:cubicBezTo>
                  <a:pt x="1127287" y="2409957"/>
                  <a:pt x="1125531" y="2420331"/>
                  <a:pt x="1124148" y="2431291"/>
                </a:cubicBezTo>
                <a:cubicBezTo>
                  <a:pt x="1121435" y="2453105"/>
                  <a:pt x="1121807" y="2475504"/>
                  <a:pt x="1111911" y="2496041"/>
                </a:cubicBezTo>
                <a:cubicBezTo>
                  <a:pt x="1109783" y="2500403"/>
                  <a:pt x="1109943" y="2506043"/>
                  <a:pt x="1109570" y="2511097"/>
                </a:cubicBezTo>
                <a:cubicBezTo>
                  <a:pt x="1107655" y="2536529"/>
                  <a:pt x="1105846" y="2562014"/>
                  <a:pt x="1104090" y="2587445"/>
                </a:cubicBezTo>
                <a:cubicBezTo>
                  <a:pt x="1103505" y="2595905"/>
                  <a:pt x="1103026" y="2603885"/>
                  <a:pt x="1098610" y="2611919"/>
                </a:cubicBezTo>
                <a:cubicBezTo>
                  <a:pt x="1091587" y="2624582"/>
                  <a:pt x="1092279" y="2638574"/>
                  <a:pt x="1099302" y="2651077"/>
                </a:cubicBezTo>
                <a:cubicBezTo>
                  <a:pt x="1104463" y="2660335"/>
                  <a:pt x="1104143" y="2667730"/>
                  <a:pt x="1099781" y="2677254"/>
                </a:cubicBezTo>
                <a:cubicBezTo>
                  <a:pt x="1095258" y="2687043"/>
                  <a:pt x="1092970" y="2698216"/>
                  <a:pt x="1091694" y="2709017"/>
                </a:cubicBezTo>
                <a:cubicBezTo>
                  <a:pt x="1090204" y="2721626"/>
                  <a:pt x="1090683" y="2734501"/>
                  <a:pt x="1090576" y="2747270"/>
                </a:cubicBezTo>
                <a:cubicBezTo>
                  <a:pt x="1090257" y="2793239"/>
                  <a:pt x="1089778" y="2839207"/>
                  <a:pt x="1089885" y="2885122"/>
                </a:cubicBezTo>
                <a:cubicBezTo>
                  <a:pt x="1089938" y="2908053"/>
                  <a:pt x="1090896" y="2931037"/>
                  <a:pt x="1091694" y="2953968"/>
                </a:cubicBezTo>
                <a:cubicBezTo>
                  <a:pt x="1092226" y="2969237"/>
                  <a:pt x="1093290" y="2984507"/>
                  <a:pt x="1093715" y="2999777"/>
                </a:cubicBezTo>
                <a:cubicBezTo>
                  <a:pt x="1094088" y="3014142"/>
                  <a:pt x="1092970" y="3028507"/>
                  <a:pt x="1101004" y="3041861"/>
                </a:cubicBezTo>
                <a:cubicBezTo>
                  <a:pt x="1103824" y="3046543"/>
                  <a:pt x="1103452" y="3053353"/>
                  <a:pt x="1103718" y="3059206"/>
                </a:cubicBezTo>
                <a:cubicBezTo>
                  <a:pt x="1104835" y="3082136"/>
                  <a:pt x="1105261" y="3105121"/>
                  <a:pt x="1106750" y="3128052"/>
                </a:cubicBezTo>
                <a:cubicBezTo>
                  <a:pt x="1107814" y="3144172"/>
                  <a:pt x="1107442" y="3161144"/>
                  <a:pt x="1112709" y="3175935"/>
                </a:cubicBezTo>
                <a:cubicBezTo>
                  <a:pt x="1117391" y="3189183"/>
                  <a:pt x="1118987" y="3202165"/>
                  <a:pt x="1120424" y="3215519"/>
                </a:cubicBezTo>
                <a:cubicBezTo>
                  <a:pt x="1122339" y="3233289"/>
                  <a:pt x="1123510" y="3251113"/>
                  <a:pt x="1125212" y="3268936"/>
                </a:cubicBezTo>
                <a:cubicBezTo>
                  <a:pt x="1125797" y="3274841"/>
                  <a:pt x="1125212" y="3281705"/>
                  <a:pt x="1128032" y="3286440"/>
                </a:cubicBezTo>
                <a:cubicBezTo>
                  <a:pt x="1138247" y="3303412"/>
                  <a:pt x="1137290" y="3322353"/>
                  <a:pt x="1139471" y="3340761"/>
                </a:cubicBezTo>
                <a:cubicBezTo>
                  <a:pt x="1140588" y="3350072"/>
                  <a:pt x="1138939" y="3360926"/>
                  <a:pt x="1143195" y="3368321"/>
                </a:cubicBezTo>
                <a:cubicBezTo>
                  <a:pt x="1154474" y="3387847"/>
                  <a:pt x="1153942" y="3409075"/>
                  <a:pt x="1156443" y="3430038"/>
                </a:cubicBezTo>
                <a:cubicBezTo>
                  <a:pt x="1157135" y="3435943"/>
                  <a:pt x="1156603" y="3443126"/>
                  <a:pt x="1159795" y="3447329"/>
                </a:cubicBezTo>
                <a:cubicBezTo>
                  <a:pt x="1170489" y="3461268"/>
                  <a:pt x="1170489" y="3477336"/>
                  <a:pt x="1171978" y="3493350"/>
                </a:cubicBezTo>
                <a:cubicBezTo>
                  <a:pt x="1172511" y="3499096"/>
                  <a:pt x="1173202" y="3506385"/>
                  <a:pt x="1176820" y="3510056"/>
                </a:cubicBezTo>
                <a:cubicBezTo>
                  <a:pt x="1185705" y="3518995"/>
                  <a:pt x="1185439" y="3529742"/>
                  <a:pt x="1186663" y="3540649"/>
                </a:cubicBezTo>
                <a:cubicBezTo>
                  <a:pt x="1187514" y="3548151"/>
                  <a:pt x="1187301" y="3557089"/>
                  <a:pt x="1191398" y="3562569"/>
                </a:cubicBezTo>
                <a:cubicBezTo>
                  <a:pt x="1199698" y="3573689"/>
                  <a:pt x="1200602" y="3585979"/>
                  <a:pt x="1202411" y="3598535"/>
                </a:cubicBezTo>
                <a:cubicBezTo>
                  <a:pt x="1203369" y="3605185"/>
                  <a:pt x="1203209" y="3613272"/>
                  <a:pt x="1206934" y="3618061"/>
                </a:cubicBezTo>
                <a:cubicBezTo>
                  <a:pt x="1216085" y="3629606"/>
                  <a:pt x="1217362" y="3642588"/>
                  <a:pt x="1218798" y="3656102"/>
                </a:cubicBezTo>
                <a:cubicBezTo>
                  <a:pt x="1219383" y="3661741"/>
                  <a:pt x="1220873" y="3669083"/>
                  <a:pt x="1224704" y="3672169"/>
                </a:cubicBezTo>
                <a:cubicBezTo>
                  <a:pt x="1231035" y="3677223"/>
                  <a:pt x="1231461" y="3683289"/>
                  <a:pt x="1232897" y="3689833"/>
                </a:cubicBezTo>
                <a:cubicBezTo>
                  <a:pt x="1234706" y="3698026"/>
                  <a:pt x="1235451" y="3707390"/>
                  <a:pt x="1240080" y="3713828"/>
                </a:cubicBezTo>
                <a:cubicBezTo>
                  <a:pt x="1246517" y="3722766"/>
                  <a:pt x="1247847" y="3732343"/>
                  <a:pt x="1249763" y="3742292"/>
                </a:cubicBezTo>
                <a:cubicBezTo>
                  <a:pt x="1250721" y="3747240"/>
                  <a:pt x="1251306" y="3752773"/>
                  <a:pt x="1253913" y="3756870"/>
                </a:cubicBezTo>
                <a:cubicBezTo>
                  <a:pt x="1261308" y="3768628"/>
                  <a:pt x="1265298" y="3781344"/>
                  <a:pt x="1267852" y="3794751"/>
                </a:cubicBezTo>
                <a:cubicBezTo>
                  <a:pt x="1268491" y="3797943"/>
                  <a:pt x="1269874" y="3801349"/>
                  <a:pt x="1271896" y="3803902"/>
                </a:cubicBezTo>
                <a:cubicBezTo>
                  <a:pt x="1278440" y="3812255"/>
                  <a:pt x="1280036" y="3822258"/>
                  <a:pt x="1282643" y="3832101"/>
                </a:cubicBezTo>
                <a:cubicBezTo>
                  <a:pt x="1287751" y="3851467"/>
                  <a:pt x="1300573" y="3868279"/>
                  <a:pt x="1301956" y="3888976"/>
                </a:cubicBezTo>
                <a:cubicBezTo>
                  <a:pt x="1302009" y="3889720"/>
                  <a:pt x="1302701" y="3890572"/>
                  <a:pt x="1303393" y="3891050"/>
                </a:cubicBezTo>
                <a:cubicBezTo>
                  <a:pt x="1311852" y="3897063"/>
                  <a:pt x="1313714" y="3906054"/>
                  <a:pt x="1314938" y="3915525"/>
                </a:cubicBezTo>
                <a:cubicBezTo>
                  <a:pt x="1315363" y="3918770"/>
                  <a:pt x="1315949" y="3923558"/>
                  <a:pt x="1318130" y="3924835"/>
                </a:cubicBezTo>
                <a:cubicBezTo>
                  <a:pt x="1328505" y="3930954"/>
                  <a:pt x="1328984" y="3941116"/>
                  <a:pt x="1330633" y="3951118"/>
                </a:cubicBezTo>
                <a:cubicBezTo>
                  <a:pt x="1331165" y="3954257"/>
                  <a:pt x="1332601" y="3959205"/>
                  <a:pt x="1334623" y="3959790"/>
                </a:cubicBezTo>
                <a:cubicBezTo>
                  <a:pt x="1344626" y="3962716"/>
                  <a:pt x="1343296" y="3971336"/>
                  <a:pt x="1345370" y="3978412"/>
                </a:cubicBezTo>
                <a:cubicBezTo>
                  <a:pt x="1346754" y="3983094"/>
                  <a:pt x="1347339" y="3990010"/>
                  <a:pt x="1350584" y="3991872"/>
                </a:cubicBezTo>
                <a:cubicBezTo>
                  <a:pt x="1358725" y="3996448"/>
                  <a:pt x="1359044" y="4003950"/>
                  <a:pt x="1361066" y="4011132"/>
                </a:cubicBezTo>
                <a:cubicBezTo>
                  <a:pt x="1362183" y="4015176"/>
                  <a:pt x="1362289" y="4020496"/>
                  <a:pt x="1364950" y="4022890"/>
                </a:cubicBezTo>
                <a:cubicBezTo>
                  <a:pt x="1372398" y="4029594"/>
                  <a:pt x="1375111" y="4038107"/>
                  <a:pt x="1377878" y="4047098"/>
                </a:cubicBezTo>
                <a:cubicBezTo>
                  <a:pt x="1379049" y="4050769"/>
                  <a:pt x="1382081" y="4054121"/>
                  <a:pt x="1384954" y="4056994"/>
                </a:cubicBezTo>
                <a:cubicBezTo>
                  <a:pt x="1396127" y="4068220"/>
                  <a:pt x="1407619" y="4079180"/>
                  <a:pt x="1407460" y="4096791"/>
                </a:cubicBezTo>
                <a:cubicBezTo>
                  <a:pt x="1407460" y="4098387"/>
                  <a:pt x="1408417" y="4100036"/>
                  <a:pt x="1409162" y="4102483"/>
                </a:cubicBezTo>
                <a:cubicBezTo>
                  <a:pt x="1415493" y="4108070"/>
                  <a:pt x="1421505" y="4117221"/>
                  <a:pt x="1429539" y="4119562"/>
                </a:cubicBezTo>
                <a:cubicBezTo>
                  <a:pt x="1441297" y="4123020"/>
                  <a:pt x="1442574" y="4137545"/>
                  <a:pt x="1454545" y="4139035"/>
                </a:cubicBezTo>
                <a:cubicBezTo>
                  <a:pt x="1454173" y="4151165"/>
                  <a:pt x="1468165" y="4152655"/>
                  <a:pt x="1471783" y="4162710"/>
                </a:cubicBezTo>
                <a:cubicBezTo>
                  <a:pt x="1475082" y="4171862"/>
                  <a:pt x="1484818" y="4178778"/>
                  <a:pt x="1487691" y="4187929"/>
                </a:cubicBezTo>
                <a:cubicBezTo>
                  <a:pt x="1490511" y="4196814"/>
                  <a:pt x="1500513" y="4197719"/>
                  <a:pt x="1502269" y="4204103"/>
                </a:cubicBezTo>
                <a:cubicBezTo>
                  <a:pt x="1504876" y="4213680"/>
                  <a:pt x="1514240" y="4215329"/>
                  <a:pt x="1518762" y="4221554"/>
                </a:cubicBezTo>
                <a:cubicBezTo>
                  <a:pt x="1518762" y="4231556"/>
                  <a:pt x="1518656" y="4240867"/>
                  <a:pt x="1518762" y="4250178"/>
                </a:cubicBezTo>
                <a:cubicBezTo>
                  <a:pt x="1518922" y="4261404"/>
                  <a:pt x="1520891" y="4271193"/>
                  <a:pt x="1530574" y="4279387"/>
                </a:cubicBezTo>
                <a:cubicBezTo>
                  <a:pt x="1537916" y="4285559"/>
                  <a:pt x="1542438" y="4295082"/>
                  <a:pt x="1547333" y="4301946"/>
                </a:cubicBezTo>
                <a:cubicBezTo>
                  <a:pt x="1540523" y="4313969"/>
                  <a:pt x="1534458" y="4324770"/>
                  <a:pt x="1529190" y="4334134"/>
                </a:cubicBezTo>
                <a:cubicBezTo>
                  <a:pt x="1532862" y="4343072"/>
                  <a:pt x="1534032" y="4351798"/>
                  <a:pt x="1539033" y="4356746"/>
                </a:cubicBezTo>
                <a:cubicBezTo>
                  <a:pt x="1548237" y="4365950"/>
                  <a:pt x="1550738" y="4376804"/>
                  <a:pt x="1553026" y="4388508"/>
                </a:cubicBezTo>
                <a:cubicBezTo>
                  <a:pt x="1553984" y="4393350"/>
                  <a:pt x="1555686" y="4400320"/>
                  <a:pt x="1559091" y="4401969"/>
                </a:cubicBezTo>
                <a:cubicBezTo>
                  <a:pt x="1568774" y="4406651"/>
                  <a:pt x="1566752" y="4418888"/>
                  <a:pt x="1575372" y="4423783"/>
                </a:cubicBezTo>
                <a:cubicBezTo>
                  <a:pt x="1584682" y="4429156"/>
                  <a:pt x="1583725" y="4439850"/>
                  <a:pt x="1587076" y="4448310"/>
                </a:cubicBezTo>
                <a:cubicBezTo>
                  <a:pt x="1587662" y="4449799"/>
                  <a:pt x="1588619" y="4451502"/>
                  <a:pt x="1589949" y="4452406"/>
                </a:cubicBezTo>
                <a:cubicBezTo>
                  <a:pt x="1602027" y="4460866"/>
                  <a:pt x="1599367" y="4473156"/>
                  <a:pt x="1598568" y="4484914"/>
                </a:cubicBezTo>
                <a:cubicBezTo>
                  <a:pt x="1598143" y="4490820"/>
                  <a:pt x="1596121" y="4496619"/>
                  <a:pt x="1596228" y="4502472"/>
                </a:cubicBezTo>
                <a:cubicBezTo>
                  <a:pt x="1596334" y="4510186"/>
                  <a:pt x="1597558" y="4517901"/>
                  <a:pt x="1606815" y="4520880"/>
                </a:cubicBezTo>
                <a:cubicBezTo>
                  <a:pt x="1609103" y="4521625"/>
                  <a:pt x="1612082" y="4523274"/>
                  <a:pt x="1612827" y="4525190"/>
                </a:cubicBezTo>
                <a:cubicBezTo>
                  <a:pt x="1615807" y="4533383"/>
                  <a:pt x="1622191" y="4534234"/>
                  <a:pt x="1629320" y="4533968"/>
                </a:cubicBezTo>
                <a:cubicBezTo>
                  <a:pt x="1634322" y="4533756"/>
                  <a:pt x="1639323" y="4533170"/>
                  <a:pt x="1644856" y="4532691"/>
                </a:cubicBezTo>
                <a:cubicBezTo>
                  <a:pt x="1646346" y="4518911"/>
                  <a:pt x="1655603" y="4511569"/>
                  <a:pt x="1665659" y="4503748"/>
                </a:cubicBezTo>
                <a:cubicBezTo>
                  <a:pt x="1678641" y="4503376"/>
                  <a:pt x="1692101" y="4502259"/>
                  <a:pt x="1703646" y="4512102"/>
                </a:cubicBezTo>
                <a:cubicBezTo>
                  <a:pt x="1711308" y="4518646"/>
                  <a:pt x="1721044" y="4517954"/>
                  <a:pt x="1730355" y="4518699"/>
                </a:cubicBezTo>
                <a:cubicBezTo>
                  <a:pt x="1742113" y="4519603"/>
                  <a:pt x="1755680" y="4515134"/>
                  <a:pt x="1765044" y="4523381"/>
                </a:cubicBezTo>
                <a:cubicBezTo>
                  <a:pt x="1775472" y="4532585"/>
                  <a:pt x="1787815" y="4533330"/>
                  <a:pt x="1799573" y="4537320"/>
                </a:cubicBezTo>
                <a:cubicBezTo>
                  <a:pt x="1801648" y="4538012"/>
                  <a:pt x="1803298" y="4540566"/>
                  <a:pt x="1804628" y="4542641"/>
                </a:cubicBezTo>
                <a:cubicBezTo>
                  <a:pt x="1816918" y="4561475"/>
                  <a:pt x="1833890" y="4569402"/>
                  <a:pt x="1856342" y="4565678"/>
                </a:cubicBezTo>
                <a:cubicBezTo>
                  <a:pt x="1862141" y="4564720"/>
                  <a:pt x="1868260" y="4565252"/>
                  <a:pt x="1874165" y="4565678"/>
                </a:cubicBezTo>
                <a:cubicBezTo>
                  <a:pt x="1877411" y="4565891"/>
                  <a:pt x="1880550" y="4567274"/>
                  <a:pt x="1883423" y="4568072"/>
                </a:cubicBezTo>
                <a:cubicBezTo>
                  <a:pt x="1887626" y="4590630"/>
                  <a:pt x="1887626" y="4590630"/>
                  <a:pt x="1875176" y="4607656"/>
                </a:cubicBezTo>
                <a:cubicBezTo>
                  <a:pt x="1885179" y="4616488"/>
                  <a:pt x="1887786" y="4617818"/>
                  <a:pt x="1894277" y="4616647"/>
                </a:cubicBezTo>
                <a:cubicBezTo>
                  <a:pt x="1902097" y="4615211"/>
                  <a:pt x="1901246" y="4608188"/>
                  <a:pt x="1903321" y="4602868"/>
                </a:cubicBezTo>
                <a:cubicBezTo>
                  <a:pt x="1904119" y="4600739"/>
                  <a:pt x="1906460" y="4599196"/>
                  <a:pt x="1907578" y="4597920"/>
                </a:cubicBezTo>
                <a:cubicBezTo>
                  <a:pt x="1928487" y="4593982"/>
                  <a:pt x="1935190" y="4610742"/>
                  <a:pt x="1947055" y="4621648"/>
                </a:cubicBezTo>
                <a:cubicBezTo>
                  <a:pt x="1942692" y="4626756"/>
                  <a:pt x="1938117" y="4630587"/>
                  <a:pt x="1935616" y="4635535"/>
                </a:cubicBezTo>
                <a:cubicBezTo>
                  <a:pt x="1932956" y="4640855"/>
                  <a:pt x="1931626" y="4646335"/>
                  <a:pt x="1925720" y="4649634"/>
                </a:cubicBezTo>
                <a:cubicBezTo>
                  <a:pt x="1923326" y="4650964"/>
                  <a:pt x="1921783" y="4655114"/>
                  <a:pt x="1921144" y="4658253"/>
                </a:cubicBezTo>
                <a:cubicBezTo>
                  <a:pt x="1918538" y="4671714"/>
                  <a:pt x="1916941" y="4684855"/>
                  <a:pt x="1926199" y="4697251"/>
                </a:cubicBezTo>
                <a:cubicBezTo>
                  <a:pt x="1930030" y="4702359"/>
                  <a:pt x="1931679" y="4709648"/>
                  <a:pt x="1932796" y="4716192"/>
                </a:cubicBezTo>
                <a:cubicBezTo>
                  <a:pt x="1935616" y="4732898"/>
                  <a:pt x="1939181" y="4749551"/>
                  <a:pt x="1935935" y="4766789"/>
                </a:cubicBezTo>
                <a:cubicBezTo>
                  <a:pt x="1934712" y="4773280"/>
                  <a:pt x="1933913" y="4782537"/>
                  <a:pt x="1940245" y="4785677"/>
                </a:cubicBezTo>
                <a:cubicBezTo>
                  <a:pt x="1950300" y="4790625"/>
                  <a:pt x="1953386" y="4801957"/>
                  <a:pt x="1964825" y="4806320"/>
                </a:cubicBezTo>
                <a:cubicBezTo>
                  <a:pt x="1976051" y="4810576"/>
                  <a:pt x="1985043" y="4820898"/>
                  <a:pt x="1997226" y="4824888"/>
                </a:cubicBezTo>
                <a:cubicBezTo>
                  <a:pt x="2001110" y="4834731"/>
                  <a:pt x="2010527" y="4834039"/>
                  <a:pt x="2018508" y="4836220"/>
                </a:cubicBezTo>
                <a:cubicBezTo>
                  <a:pt x="2026595" y="4838455"/>
                  <a:pt x="2036012" y="4839306"/>
                  <a:pt x="2042131" y="4844201"/>
                </a:cubicBezTo>
                <a:cubicBezTo>
                  <a:pt x="2052292" y="4852341"/>
                  <a:pt x="2062029" y="4851224"/>
                  <a:pt x="2072989" y="4849415"/>
                </a:cubicBezTo>
                <a:cubicBezTo>
                  <a:pt x="2076979" y="4836646"/>
                  <a:pt x="2076181" y="4826910"/>
                  <a:pt x="2064157" y="4820259"/>
                </a:cubicBezTo>
                <a:cubicBezTo>
                  <a:pt x="2059847" y="4817865"/>
                  <a:pt x="2059635" y="4813077"/>
                  <a:pt x="2061656" y="4809033"/>
                </a:cubicBezTo>
                <a:cubicBezTo>
                  <a:pt x="2063625" y="4805096"/>
                  <a:pt x="2071978" y="4803606"/>
                  <a:pt x="2075383" y="4806745"/>
                </a:cubicBezTo>
                <a:cubicBezTo>
                  <a:pt x="2084162" y="4814779"/>
                  <a:pt x="2092462" y="4822866"/>
                  <a:pt x="2092089" y="4836646"/>
                </a:cubicBezTo>
                <a:cubicBezTo>
                  <a:pt x="2091823" y="4846276"/>
                  <a:pt x="2089908" y="4855108"/>
                  <a:pt x="2086290" y="4863833"/>
                </a:cubicBezTo>
                <a:cubicBezTo>
                  <a:pt x="2084481" y="4868249"/>
                  <a:pt x="2083044" y="4872825"/>
                  <a:pt x="2081874" y="4876017"/>
                </a:cubicBezTo>
                <a:cubicBezTo>
                  <a:pt x="2087460" y="4886126"/>
                  <a:pt x="2100868" y="4883572"/>
                  <a:pt x="2103847" y="4893787"/>
                </a:cubicBezTo>
                <a:cubicBezTo>
                  <a:pt x="2093419" y="4907673"/>
                  <a:pt x="2081821" y="4917782"/>
                  <a:pt x="2063625" y="4916718"/>
                </a:cubicBezTo>
                <a:cubicBezTo>
                  <a:pt x="2059741" y="4916505"/>
                  <a:pt x="2055698" y="4919378"/>
                  <a:pt x="2052186" y="4920655"/>
                </a:cubicBezTo>
                <a:cubicBezTo>
                  <a:pt x="2043407" y="4935552"/>
                  <a:pt x="2035001" y="4949864"/>
                  <a:pt x="2027233" y="4963112"/>
                </a:cubicBezTo>
                <a:cubicBezTo>
                  <a:pt x="2013400" y="4967528"/>
                  <a:pt x="2001163" y="4968486"/>
                  <a:pt x="1988235" y="4965506"/>
                </a:cubicBezTo>
                <a:cubicBezTo>
                  <a:pt x="1977275" y="4963005"/>
                  <a:pt x="1967485" y="4964974"/>
                  <a:pt x="1958334" y="4974391"/>
                </a:cubicBezTo>
                <a:cubicBezTo>
                  <a:pt x="1941734" y="4991576"/>
                  <a:pt x="1921730" y="5005569"/>
                  <a:pt x="1912738" y="5028234"/>
                </a:cubicBezTo>
                <a:cubicBezTo>
                  <a:pt x="1888477" y="5029032"/>
                  <a:pt x="1890339" y="5007910"/>
                  <a:pt x="1882838" y="4993704"/>
                </a:cubicBezTo>
                <a:cubicBezTo>
                  <a:pt x="1855225" y="4995354"/>
                  <a:pt x="1828250" y="4996896"/>
                  <a:pt x="1801223" y="4998652"/>
                </a:cubicBezTo>
                <a:cubicBezTo>
                  <a:pt x="1795743" y="4999025"/>
                  <a:pt x="1792231" y="5004292"/>
                  <a:pt x="1794093" y="5009825"/>
                </a:cubicBezTo>
                <a:cubicBezTo>
                  <a:pt x="1795636" y="5014454"/>
                  <a:pt x="1797871" y="5019402"/>
                  <a:pt x="1801276" y="5022701"/>
                </a:cubicBezTo>
                <a:cubicBezTo>
                  <a:pt x="1806064" y="5027383"/>
                  <a:pt x="1812129" y="5030628"/>
                  <a:pt x="1818248" y="5034884"/>
                </a:cubicBezTo>
                <a:cubicBezTo>
                  <a:pt x="1819791" y="5041216"/>
                  <a:pt x="1821440" y="5047760"/>
                  <a:pt x="1823036" y="5054357"/>
                </a:cubicBezTo>
                <a:cubicBezTo>
                  <a:pt x="1825696" y="5065317"/>
                  <a:pt x="1832453" y="5072127"/>
                  <a:pt x="1843467" y="5074734"/>
                </a:cubicBezTo>
                <a:cubicBezTo>
                  <a:pt x="1847563" y="5075692"/>
                  <a:pt x="1852139" y="5075905"/>
                  <a:pt x="1855650" y="5077927"/>
                </a:cubicBezTo>
                <a:cubicBezTo>
                  <a:pt x="1863578" y="5082555"/>
                  <a:pt x="1871239" y="5087716"/>
                  <a:pt x="1878528" y="5093355"/>
                </a:cubicBezTo>
                <a:cubicBezTo>
                  <a:pt x="1885498" y="5098782"/>
                  <a:pt x="1889595" y="5107561"/>
                  <a:pt x="1898586" y="5111073"/>
                </a:cubicBezTo>
                <a:cubicBezTo>
                  <a:pt x="1899650" y="5111498"/>
                  <a:pt x="1899703" y="5115701"/>
                  <a:pt x="1899384" y="5118042"/>
                </a:cubicBezTo>
                <a:cubicBezTo>
                  <a:pt x="1899224" y="5119266"/>
                  <a:pt x="1897256" y="5121128"/>
                  <a:pt x="1895979" y="5121234"/>
                </a:cubicBezTo>
                <a:cubicBezTo>
                  <a:pt x="1886881" y="5121926"/>
                  <a:pt x="1877570" y="5123735"/>
                  <a:pt x="1870601" y="5114690"/>
                </a:cubicBezTo>
                <a:cubicBezTo>
                  <a:pt x="1868313" y="5111658"/>
                  <a:pt x="1864163" y="5108891"/>
                  <a:pt x="1860492" y="5108253"/>
                </a:cubicBezTo>
                <a:cubicBezTo>
                  <a:pt x="1843839" y="5105273"/>
                  <a:pt x="1826973" y="5102454"/>
                  <a:pt x="1810533" y="5111179"/>
                </a:cubicBezTo>
                <a:cubicBezTo>
                  <a:pt x="1808831" y="5116127"/>
                  <a:pt x="1807022" y="5120862"/>
                  <a:pt x="1805585" y="5125650"/>
                </a:cubicBezTo>
                <a:cubicBezTo>
                  <a:pt x="1803776" y="5131822"/>
                  <a:pt x="1799733" y="5135600"/>
                  <a:pt x="1793881" y="5138153"/>
                </a:cubicBezTo>
                <a:cubicBezTo>
                  <a:pt x="1784889" y="5142037"/>
                  <a:pt x="1741794" y="5140388"/>
                  <a:pt x="1734718" y="5134270"/>
                </a:cubicBezTo>
                <a:cubicBezTo>
                  <a:pt x="1727163" y="5127779"/>
                  <a:pt x="1718650" y="5120862"/>
                  <a:pt x="1714553" y="5112243"/>
                </a:cubicBezTo>
                <a:cubicBezTo>
                  <a:pt x="1707903" y="5098250"/>
                  <a:pt x="1695613" y="5090748"/>
                  <a:pt x="1685078" y="5081331"/>
                </a:cubicBezTo>
                <a:cubicBezTo>
                  <a:pt x="1676778" y="5073936"/>
                  <a:pt x="1667042" y="5074042"/>
                  <a:pt x="1659327" y="5079682"/>
                </a:cubicBezTo>
                <a:cubicBezTo>
                  <a:pt x="1651294" y="5085588"/>
                  <a:pt x="1650070" y="5093249"/>
                  <a:pt x="1654752" y="5104475"/>
                </a:cubicBezTo>
                <a:cubicBezTo>
                  <a:pt x="1671671" y="5103092"/>
                  <a:pt x="1682471" y="5116605"/>
                  <a:pt x="1694336" y="5126023"/>
                </a:cubicBezTo>
                <a:cubicBezTo>
                  <a:pt x="1708116" y="5136930"/>
                  <a:pt x="1722215" y="5147039"/>
                  <a:pt x="1736686" y="5156828"/>
                </a:cubicBezTo>
                <a:cubicBezTo>
                  <a:pt x="1742751" y="5160925"/>
                  <a:pt x="1747965" y="5166404"/>
                  <a:pt x="1754190" y="5170289"/>
                </a:cubicBezTo>
                <a:cubicBezTo>
                  <a:pt x="1760415" y="5174226"/>
                  <a:pt x="1767864" y="5174971"/>
                  <a:pt x="1773716" y="5181142"/>
                </a:cubicBezTo>
                <a:cubicBezTo>
                  <a:pt x="1778983" y="5186729"/>
                  <a:pt x="1789358" y="5187207"/>
                  <a:pt x="1795477" y="5192368"/>
                </a:cubicBezTo>
                <a:cubicBezTo>
                  <a:pt x="1804255" y="5199763"/>
                  <a:pt x="1815960" y="5200615"/>
                  <a:pt x="1824420" y="5207052"/>
                </a:cubicBezTo>
                <a:cubicBezTo>
                  <a:pt x="1832081" y="5212905"/>
                  <a:pt x="1840274" y="5215778"/>
                  <a:pt x="1848787" y="5219449"/>
                </a:cubicBezTo>
                <a:cubicBezTo>
                  <a:pt x="1864908" y="5226419"/>
                  <a:pt x="1879965" y="5235889"/>
                  <a:pt x="1898054" y="5237485"/>
                </a:cubicBezTo>
                <a:cubicBezTo>
                  <a:pt x="1898799" y="5237539"/>
                  <a:pt x="1899650" y="5238230"/>
                  <a:pt x="1900076" y="5238869"/>
                </a:cubicBezTo>
                <a:cubicBezTo>
                  <a:pt x="1906779" y="5248445"/>
                  <a:pt x="1917154" y="5248818"/>
                  <a:pt x="1927316" y="5249882"/>
                </a:cubicBezTo>
                <a:cubicBezTo>
                  <a:pt x="1937372" y="5250946"/>
                  <a:pt x="1946576" y="5252489"/>
                  <a:pt x="1955461" y="5259565"/>
                </a:cubicBezTo>
                <a:cubicBezTo>
                  <a:pt x="1966315" y="5268237"/>
                  <a:pt x="1981371" y="5266481"/>
                  <a:pt x="1995737" y="5258873"/>
                </a:cubicBezTo>
                <a:cubicBezTo>
                  <a:pt x="1994566" y="5256745"/>
                  <a:pt x="1993928" y="5253925"/>
                  <a:pt x="1992172" y="5252702"/>
                </a:cubicBezTo>
                <a:cubicBezTo>
                  <a:pt x="1983234" y="5246423"/>
                  <a:pt x="1974668" y="5238709"/>
                  <a:pt x="1964719" y="5234984"/>
                </a:cubicBezTo>
                <a:cubicBezTo>
                  <a:pt x="1953226" y="5230728"/>
                  <a:pt x="1950247" y="5215565"/>
                  <a:pt x="1936627" y="5215352"/>
                </a:cubicBezTo>
                <a:cubicBezTo>
                  <a:pt x="1932903" y="5206787"/>
                  <a:pt x="1925401" y="5204339"/>
                  <a:pt x="1917261" y="5201360"/>
                </a:cubicBezTo>
                <a:cubicBezTo>
                  <a:pt x="1909706" y="5198593"/>
                  <a:pt x="1903800" y="5190080"/>
                  <a:pt x="1896245" y="5188537"/>
                </a:cubicBezTo>
                <a:cubicBezTo>
                  <a:pt x="1882997" y="5185877"/>
                  <a:pt x="1873261" y="5178908"/>
                  <a:pt x="1863631" y="5170501"/>
                </a:cubicBezTo>
                <a:cubicBezTo>
                  <a:pt x="1860279" y="5167575"/>
                  <a:pt x="1856608" y="5165819"/>
                  <a:pt x="1859109" y="5159595"/>
                </a:cubicBezTo>
                <a:cubicBezTo>
                  <a:pt x="1871984" y="5155711"/>
                  <a:pt x="1886349" y="5153848"/>
                  <a:pt x="1898214" y="5144910"/>
                </a:cubicBezTo>
                <a:cubicBezTo>
                  <a:pt x="1900821" y="5142942"/>
                  <a:pt x="1906247" y="5144644"/>
                  <a:pt x="1909706" y="5144644"/>
                </a:cubicBezTo>
                <a:cubicBezTo>
                  <a:pt x="1920187" y="5159488"/>
                  <a:pt x="1929817" y="5173108"/>
                  <a:pt x="1939660" y="5187047"/>
                </a:cubicBezTo>
                <a:cubicBezTo>
                  <a:pt x="1947640" y="5186303"/>
                  <a:pt x="1955461" y="5186622"/>
                  <a:pt x="1962697" y="5184654"/>
                </a:cubicBezTo>
                <a:cubicBezTo>
                  <a:pt x="1975466" y="5181195"/>
                  <a:pt x="1987384" y="5185558"/>
                  <a:pt x="1996322" y="5191836"/>
                </a:cubicBezTo>
                <a:cubicBezTo>
                  <a:pt x="2004249" y="5197476"/>
                  <a:pt x="2011645" y="5201413"/>
                  <a:pt x="2020902" y="5203435"/>
                </a:cubicBezTo>
                <a:cubicBezTo>
                  <a:pt x="2025637" y="5204499"/>
                  <a:pt x="2030372" y="5206893"/>
                  <a:pt x="2034363" y="5209712"/>
                </a:cubicBezTo>
                <a:cubicBezTo>
                  <a:pt x="2041492" y="5214820"/>
                  <a:pt x="2049100" y="5217374"/>
                  <a:pt x="2057826" y="5218385"/>
                </a:cubicBezTo>
                <a:cubicBezTo>
                  <a:pt x="2065168" y="5219236"/>
                  <a:pt x="2073095" y="5221045"/>
                  <a:pt x="2079267" y="5224876"/>
                </a:cubicBezTo>
                <a:cubicBezTo>
                  <a:pt x="2088312" y="5230515"/>
                  <a:pt x="2097622" y="5232963"/>
                  <a:pt x="2107944" y="5234080"/>
                </a:cubicBezTo>
                <a:cubicBezTo>
                  <a:pt x="2121138" y="5235517"/>
                  <a:pt x="2135184" y="5234027"/>
                  <a:pt x="2146091" y="5245147"/>
                </a:cubicBezTo>
                <a:cubicBezTo>
                  <a:pt x="2149071" y="5248180"/>
                  <a:pt x="2155668" y="5248020"/>
                  <a:pt x="2160669" y="5248711"/>
                </a:cubicBezTo>
                <a:cubicBezTo>
                  <a:pt x="2167426" y="5249615"/>
                  <a:pt x="2174289" y="5249562"/>
                  <a:pt x="2180993" y="5250627"/>
                </a:cubicBezTo>
                <a:cubicBezTo>
                  <a:pt x="2191847" y="5252329"/>
                  <a:pt x="2199881" y="5257862"/>
                  <a:pt x="2203020" y="5269035"/>
                </a:cubicBezTo>
                <a:cubicBezTo>
                  <a:pt x="2203924" y="5272280"/>
                  <a:pt x="2204882" y="5275526"/>
                  <a:pt x="2205839" y="5278772"/>
                </a:cubicBezTo>
                <a:cubicBezTo>
                  <a:pt x="2219672" y="5285422"/>
                  <a:pt x="2230473" y="5297180"/>
                  <a:pt x="2246274" y="5299574"/>
                </a:cubicBezTo>
                <a:cubicBezTo>
                  <a:pt x="2248456" y="5299894"/>
                  <a:pt x="2251116" y="5302075"/>
                  <a:pt x="2252074" y="5304044"/>
                </a:cubicBezTo>
                <a:cubicBezTo>
                  <a:pt x="2257979" y="5316067"/>
                  <a:pt x="2268833" y="5317983"/>
                  <a:pt x="2280059" y="5316919"/>
                </a:cubicBezTo>
                <a:cubicBezTo>
                  <a:pt x="2294850" y="5315482"/>
                  <a:pt x="2308257" y="5315855"/>
                  <a:pt x="2320707" y="5326070"/>
                </a:cubicBezTo>
                <a:cubicBezTo>
                  <a:pt x="2325442" y="5329954"/>
                  <a:pt x="2333476" y="5330593"/>
                  <a:pt x="2340126" y="5331178"/>
                </a:cubicBezTo>
                <a:cubicBezTo>
                  <a:pt x="2349384" y="5332028"/>
                  <a:pt x="2358801" y="5331231"/>
                  <a:pt x="2368112" y="5331497"/>
                </a:cubicBezTo>
                <a:cubicBezTo>
                  <a:pt x="2379125" y="5331816"/>
                  <a:pt x="2390883" y="5330326"/>
                  <a:pt x="2400353" y="5336870"/>
                </a:cubicBezTo>
                <a:cubicBezTo>
                  <a:pt x="2411739" y="5344744"/>
                  <a:pt x="2424136" y="5344851"/>
                  <a:pt x="2436958" y="5345064"/>
                </a:cubicBezTo>
                <a:cubicBezTo>
                  <a:pt x="2464145" y="5345543"/>
                  <a:pt x="2491385" y="5345862"/>
                  <a:pt x="2518519" y="5347192"/>
                </a:cubicBezTo>
                <a:cubicBezTo>
                  <a:pt x="2531182" y="5347831"/>
                  <a:pt x="2544802" y="5348096"/>
                  <a:pt x="2556081" y="5352991"/>
                </a:cubicBezTo>
                <a:cubicBezTo>
                  <a:pt x="2573267" y="5360493"/>
                  <a:pt x="2590611" y="5360599"/>
                  <a:pt x="2608381" y="5361025"/>
                </a:cubicBezTo>
                <a:cubicBezTo>
                  <a:pt x="2626258" y="5361450"/>
                  <a:pt x="2644081" y="5362249"/>
                  <a:pt x="2661958" y="5362781"/>
                </a:cubicBezTo>
                <a:cubicBezTo>
                  <a:pt x="2671375" y="5363047"/>
                  <a:pt x="2680632" y="5363792"/>
                  <a:pt x="2688932" y="5368952"/>
                </a:cubicBezTo>
                <a:cubicBezTo>
                  <a:pt x="2697179" y="5374113"/>
                  <a:pt x="2706277" y="5374805"/>
                  <a:pt x="2715800" y="5374965"/>
                </a:cubicBezTo>
                <a:cubicBezTo>
                  <a:pt x="2755756" y="5375656"/>
                  <a:pt x="2795713" y="5377518"/>
                  <a:pt x="2835669" y="5377890"/>
                </a:cubicBezTo>
                <a:cubicBezTo>
                  <a:pt x="2907973" y="5378582"/>
                  <a:pt x="2980277" y="5378955"/>
                  <a:pt x="3052582" y="5378635"/>
                </a:cubicBezTo>
                <a:cubicBezTo>
                  <a:pt x="3086579" y="5378476"/>
                  <a:pt x="3120576" y="5376454"/>
                  <a:pt x="3154521" y="5374965"/>
                </a:cubicBezTo>
                <a:cubicBezTo>
                  <a:pt x="3161171" y="5374645"/>
                  <a:pt x="3168726" y="5374592"/>
                  <a:pt x="3174206" y="5371506"/>
                </a:cubicBezTo>
                <a:cubicBezTo>
                  <a:pt x="3188252" y="5363526"/>
                  <a:pt x="3203149" y="5362515"/>
                  <a:pt x="3218525" y="5362355"/>
                </a:cubicBezTo>
                <a:cubicBezTo>
                  <a:pt x="3227889" y="5362249"/>
                  <a:pt x="3237200" y="5361450"/>
                  <a:pt x="3246564" y="5360972"/>
                </a:cubicBezTo>
                <a:cubicBezTo>
                  <a:pt x="3256725" y="5360440"/>
                  <a:pt x="3266196" y="5359057"/>
                  <a:pt x="3275453" y="5353257"/>
                </a:cubicBezTo>
                <a:cubicBezTo>
                  <a:pt x="3282157" y="5349054"/>
                  <a:pt x="3291521" y="5348681"/>
                  <a:pt x="3299821" y="5347405"/>
                </a:cubicBezTo>
                <a:cubicBezTo>
                  <a:pt x="3310728" y="5345756"/>
                  <a:pt x="3322486" y="5346926"/>
                  <a:pt x="3332488" y="5343202"/>
                </a:cubicBezTo>
                <a:cubicBezTo>
                  <a:pt x="3341426" y="5339850"/>
                  <a:pt x="3348822" y="5340595"/>
                  <a:pt x="3357121" y="5342776"/>
                </a:cubicBezTo>
                <a:cubicBezTo>
                  <a:pt x="3377286" y="5348043"/>
                  <a:pt x="3397663" y="5346128"/>
                  <a:pt x="3417987" y="5344372"/>
                </a:cubicBezTo>
                <a:cubicBezTo>
                  <a:pt x="3421232" y="5344106"/>
                  <a:pt x="3425329" y="5343467"/>
                  <a:pt x="3427404" y="5341392"/>
                </a:cubicBezTo>
                <a:cubicBezTo>
                  <a:pt x="3437566" y="5331390"/>
                  <a:pt x="3450707" y="5332188"/>
                  <a:pt x="3463210" y="5330273"/>
                </a:cubicBezTo>
                <a:cubicBezTo>
                  <a:pt x="3471563" y="5328996"/>
                  <a:pt x="3481672" y="5329422"/>
                  <a:pt x="3487631" y="5324793"/>
                </a:cubicBezTo>
                <a:cubicBezTo>
                  <a:pt x="3497633" y="5316972"/>
                  <a:pt x="3508114" y="5318089"/>
                  <a:pt x="3518968" y="5317025"/>
                </a:cubicBezTo>
                <a:cubicBezTo>
                  <a:pt x="3539877" y="5314950"/>
                  <a:pt x="3561638" y="5316865"/>
                  <a:pt x="3580366" y="5303618"/>
                </a:cubicBezTo>
                <a:cubicBezTo>
                  <a:pt x="3584196" y="5300904"/>
                  <a:pt x="3590102" y="5300426"/>
                  <a:pt x="3595103" y="5300213"/>
                </a:cubicBezTo>
                <a:cubicBezTo>
                  <a:pt x="3625163" y="5298882"/>
                  <a:pt x="3650861" y="5280102"/>
                  <a:pt x="3680974" y="5279037"/>
                </a:cubicBezTo>
                <a:cubicBezTo>
                  <a:pt x="3683262" y="5278931"/>
                  <a:pt x="3685656" y="5277016"/>
                  <a:pt x="3687678" y="5275579"/>
                </a:cubicBezTo>
                <a:cubicBezTo>
                  <a:pt x="3697095" y="5268875"/>
                  <a:pt x="3708055" y="5267492"/>
                  <a:pt x="3719015" y="5265736"/>
                </a:cubicBezTo>
                <a:cubicBezTo>
                  <a:pt x="3726517" y="5264513"/>
                  <a:pt x="3735721" y="5264726"/>
                  <a:pt x="3740935" y="5260416"/>
                </a:cubicBezTo>
                <a:cubicBezTo>
                  <a:pt x="3751044" y="5251957"/>
                  <a:pt x="3762377" y="5251212"/>
                  <a:pt x="3774135" y="5249722"/>
                </a:cubicBezTo>
                <a:cubicBezTo>
                  <a:pt x="3779934" y="5248977"/>
                  <a:pt x="3788021" y="5249030"/>
                  <a:pt x="3790894" y="5245360"/>
                </a:cubicBezTo>
                <a:cubicBezTo>
                  <a:pt x="3799726" y="5234239"/>
                  <a:pt x="3811750" y="5235676"/>
                  <a:pt x="3823189" y="5233814"/>
                </a:cubicBezTo>
                <a:cubicBezTo>
                  <a:pt x="3828882" y="5232857"/>
                  <a:pt x="3836490" y="5232324"/>
                  <a:pt x="3839523" y="5228600"/>
                </a:cubicBezTo>
                <a:cubicBezTo>
                  <a:pt x="3846439" y="5220034"/>
                  <a:pt x="3855484" y="5219928"/>
                  <a:pt x="3864528" y="5218226"/>
                </a:cubicBezTo>
                <a:cubicBezTo>
                  <a:pt x="3871179" y="5217001"/>
                  <a:pt x="3880064" y="5217693"/>
                  <a:pt x="3883895" y="5213650"/>
                </a:cubicBezTo>
                <a:cubicBezTo>
                  <a:pt x="3892567" y="5204605"/>
                  <a:pt x="3903261" y="5204818"/>
                  <a:pt x="3913689" y="5201892"/>
                </a:cubicBezTo>
                <a:cubicBezTo>
                  <a:pt x="3931352" y="5196891"/>
                  <a:pt x="3947101" y="5186090"/>
                  <a:pt x="3965935" y="5184228"/>
                </a:cubicBezTo>
                <a:cubicBezTo>
                  <a:pt x="3966627" y="5184175"/>
                  <a:pt x="3967478" y="5183377"/>
                  <a:pt x="3967904" y="5182738"/>
                </a:cubicBezTo>
                <a:cubicBezTo>
                  <a:pt x="3973756" y="5173800"/>
                  <a:pt x="3983333" y="5173374"/>
                  <a:pt x="3992484" y="5171406"/>
                </a:cubicBezTo>
                <a:cubicBezTo>
                  <a:pt x="3998230" y="5170182"/>
                  <a:pt x="4004668" y="5169012"/>
                  <a:pt x="4009137" y="5165607"/>
                </a:cubicBezTo>
                <a:cubicBezTo>
                  <a:pt x="4016905" y="5159754"/>
                  <a:pt x="4025311" y="5156721"/>
                  <a:pt x="4034568" y="5154859"/>
                </a:cubicBezTo>
                <a:cubicBezTo>
                  <a:pt x="4038665" y="5154008"/>
                  <a:pt x="4043719" y="5153210"/>
                  <a:pt x="4046327" y="5150443"/>
                </a:cubicBezTo>
                <a:cubicBezTo>
                  <a:pt x="4053296" y="5143102"/>
                  <a:pt x="4062341" y="5141452"/>
                  <a:pt x="4071279" y="5138898"/>
                </a:cubicBezTo>
                <a:cubicBezTo>
                  <a:pt x="4075270" y="5137728"/>
                  <a:pt x="4079685" y="5136663"/>
                  <a:pt x="4082878" y="5134216"/>
                </a:cubicBezTo>
                <a:cubicBezTo>
                  <a:pt x="4091178" y="5127938"/>
                  <a:pt x="4100275" y="5124480"/>
                  <a:pt x="4110278" y="5121500"/>
                </a:cubicBezTo>
                <a:cubicBezTo>
                  <a:pt x="4119588" y="5118680"/>
                  <a:pt x="4127303" y="5110274"/>
                  <a:pt x="4136614" y="5107827"/>
                </a:cubicBezTo>
                <a:cubicBezTo>
                  <a:pt x="4147255" y="5105007"/>
                  <a:pt x="4152202" y="5094632"/>
                  <a:pt x="4162258" y="5092132"/>
                </a:cubicBezTo>
                <a:cubicBezTo>
                  <a:pt x="4169707" y="5090323"/>
                  <a:pt x="4175453" y="5087769"/>
                  <a:pt x="4181039" y="5081012"/>
                </a:cubicBezTo>
                <a:cubicBezTo>
                  <a:pt x="4185562" y="5075532"/>
                  <a:pt x="4196362" y="5075266"/>
                  <a:pt x="4204236" y="5072446"/>
                </a:cubicBezTo>
                <a:cubicBezTo>
                  <a:pt x="4205620" y="5071967"/>
                  <a:pt x="4206524" y="5070052"/>
                  <a:pt x="4207748" y="5068988"/>
                </a:cubicBezTo>
                <a:cubicBezTo>
                  <a:pt x="4210834" y="5066381"/>
                  <a:pt x="4213866" y="5061806"/>
                  <a:pt x="4217112" y="5061593"/>
                </a:cubicBezTo>
                <a:cubicBezTo>
                  <a:pt x="4233658" y="5060635"/>
                  <a:pt x="4241053" y="5043610"/>
                  <a:pt x="4256057" y="5040471"/>
                </a:cubicBezTo>
                <a:cubicBezTo>
                  <a:pt x="4266059" y="5027063"/>
                  <a:pt x="4284149" y="5026372"/>
                  <a:pt x="4295747" y="5014560"/>
                </a:cubicBezTo>
                <a:cubicBezTo>
                  <a:pt x="4303675" y="5006473"/>
                  <a:pt x="4315007" y="4999238"/>
                  <a:pt x="4325914" y="4997109"/>
                </a:cubicBezTo>
                <a:cubicBezTo>
                  <a:pt x="4342673" y="4993757"/>
                  <a:pt x="4353633" y="4983117"/>
                  <a:pt x="4364806" y="4975881"/>
                </a:cubicBezTo>
                <a:cubicBezTo>
                  <a:pt x="4365870" y="4961303"/>
                  <a:pt x="4366775" y="4948800"/>
                  <a:pt x="4367626" y="4937468"/>
                </a:cubicBezTo>
                <a:cubicBezTo>
                  <a:pt x="4373691" y="4933903"/>
                  <a:pt x="4379916" y="4932413"/>
                  <a:pt x="4381778" y="4928742"/>
                </a:cubicBezTo>
                <a:cubicBezTo>
                  <a:pt x="4388109" y="4916133"/>
                  <a:pt x="4400400" y="4910068"/>
                  <a:pt x="4410561" y="4902513"/>
                </a:cubicBezTo>
                <a:cubicBezTo>
                  <a:pt x="4423330" y="4892989"/>
                  <a:pt x="4434982" y="4882242"/>
                  <a:pt x="4447592" y="4872825"/>
                </a:cubicBezTo>
                <a:cubicBezTo>
                  <a:pt x="4458711" y="4864525"/>
                  <a:pt x="4468820" y="4853458"/>
                  <a:pt x="4483823" y="4850639"/>
                </a:cubicBezTo>
                <a:cubicBezTo>
                  <a:pt x="4487388" y="4850000"/>
                  <a:pt x="4490474" y="4846489"/>
                  <a:pt x="4493560" y="4843988"/>
                </a:cubicBezTo>
                <a:cubicBezTo>
                  <a:pt x="4496060" y="4841967"/>
                  <a:pt x="4498029" y="4837870"/>
                  <a:pt x="4500583" y="4837551"/>
                </a:cubicBezTo>
                <a:cubicBezTo>
                  <a:pt x="4509894" y="4836486"/>
                  <a:pt x="4515959" y="4830368"/>
                  <a:pt x="4522077" y="4824728"/>
                </a:cubicBezTo>
                <a:cubicBezTo>
                  <a:pt x="4528674" y="4818610"/>
                  <a:pt x="4541018" y="4820259"/>
                  <a:pt x="4543359" y="4808714"/>
                </a:cubicBezTo>
                <a:cubicBezTo>
                  <a:pt x="4555064" y="4807011"/>
                  <a:pt x="4559639" y="4795041"/>
                  <a:pt x="4569322" y="4790625"/>
                </a:cubicBezTo>
                <a:cubicBezTo>
                  <a:pt x="4577037" y="4787113"/>
                  <a:pt x="4585018" y="4784719"/>
                  <a:pt x="4589912" y="4776685"/>
                </a:cubicBezTo>
                <a:cubicBezTo>
                  <a:pt x="4593690" y="4770460"/>
                  <a:pt x="4604224" y="4771577"/>
                  <a:pt x="4605980" y="4761841"/>
                </a:cubicBezTo>
                <a:cubicBezTo>
                  <a:pt x="4607576" y="4753116"/>
                  <a:pt x="4621302" y="4753807"/>
                  <a:pt x="4622101" y="4743539"/>
                </a:cubicBezTo>
                <a:cubicBezTo>
                  <a:pt x="4628485" y="4741943"/>
                  <a:pt x="4634923" y="4740506"/>
                  <a:pt x="4641254" y="4738751"/>
                </a:cubicBezTo>
                <a:cubicBezTo>
                  <a:pt x="4648969" y="4736622"/>
                  <a:pt x="4651576" y="4730397"/>
                  <a:pt x="4652055" y="4723375"/>
                </a:cubicBezTo>
                <a:cubicBezTo>
                  <a:pt x="4652267" y="4720395"/>
                  <a:pt x="4651203" y="4715979"/>
                  <a:pt x="4649182" y="4714649"/>
                </a:cubicBezTo>
                <a:cubicBezTo>
                  <a:pt x="4647213" y="4713425"/>
                  <a:pt x="4641839" y="4714224"/>
                  <a:pt x="4640403" y="4716086"/>
                </a:cubicBezTo>
                <a:cubicBezTo>
                  <a:pt x="4636679" y="4720821"/>
                  <a:pt x="4632741" y="4724385"/>
                  <a:pt x="4627102" y="4726886"/>
                </a:cubicBezTo>
                <a:cubicBezTo>
                  <a:pt x="4619015" y="4730504"/>
                  <a:pt x="4620398" y="4737474"/>
                  <a:pt x="4622846" y="4744231"/>
                </a:cubicBezTo>
                <a:cubicBezTo>
                  <a:pt x="4602575" y="4738325"/>
                  <a:pt x="4590976" y="4755031"/>
                  <a:pt x="4575654" y="4762160"/>
                </a:cubicBezTo>
                <a:cubicBezTo>
                  <a:pt x="4570972" y="4774610"/>
                  <a:pt x="4556341" y="4774184"/>
                  <a:pt x="4548360" y="4783655"/>
                </a:cubicBezTo>
                <a:cubicBezTo>
                  <a:pt x="4541444" y="4791901"/>
                  <a:pt x="4527770" y="4793657"/>
                  <a:pt x="4521598" y="4804457"/>
                </a:cubicBezTo>
                <a:cubicBezTo>
                  <a:pt x="4513405" y="4804191"/>
                  <a:pt x="4511117" y="4810895"/>
                  <a:pt x="4506488" y="4815737"/>
                </a:cubicBezTo>
                <a:cubicBezTo>
                  <a:pt x="4501593" y="4820898"/>
                  <a:pt x="4493028" y="4822281"/>
                  <a:pt x="4486590" y="4826271"/>
                </a:cubicBezTo>
                <a:cubicBezTo>
                  <a:pt x="4478876" y="4831059"/>
                  <a:pt x="4471001" y="4836008"/>
                  <a:pt x="4464457" y="4842286"/>
                </a:cubicBezTo>
                <a:cubicBezTo>
                  <a:pt x="4451688" y="4854469"/>
                  <a:pt x="4439611" y="4867132"/>
                  <a:pt x="4421575" y="4871601"/>
                </a:cubicBezTo>
                <a:cubicBezTo>
                  <a:pt x="4419340" y="4872133"/>
                  <a:pt x="4416893" y="4874048"/>
                  <a:pt x="4415616" y="4876017"/>
                </a:cubicBezTo>
                <a:cubicBezTo>
                  <a:pt x="4408859" y="4886392"/>
                  <a:pt x="4397260" y="4891393"/>
                  <a:pt x="4387630" y="4896607"/>
                </a:cubicBezTo>
                <a:cubicBezTo>
                  <a:pt x="4376670" y="4902513"/>
                  <a:pt x="4368477" y="4911876"/>
                  <a:pt x="4357145" y="4916984"/>
                </a:cubicBezTo>
                <a:cubicBezTo>
                  <a:pt x="4345014" y="4922464"/>
                  <a:pt x="4336022" y="4933850"/>
                  <a:pt x="4322190" y="4936510"/>
                </a:cubicBezTo>
                <a:cubicBezTo>
                  <a:pt x="4321658" y="4936616"/>
                  <a:pt x="4321338" y="4937893"/>
                  <a:pt x="4320913" y="4938638"/>
                </a:cubicBezTo>
                <a:cubicBezTo>
                  <a:pt x="4313571" y="4950609"/>
                  <a:pt x="4298567" y="4952418"/>
                  <a:pt x="4289575" y="4962208"/>
                </a:cubicBezTo>
                <a:cubicBezTo>
                  <a:pt x="4272976" y="4965985"/>
                  <a:pt x="4262495" y="4981946"/>
                  <a:pt x="4245256" y="4984553"/>
                </a:cubicBezTo>
                <a:cubicBezTo>
                  <a:pt x="4239511" y="4994609"/>
                  <a:pt x="4228551" y="4994981"/>
                  <a:pt x="4219293" y="4998546"/>
                </a:cubicBezTo>
                <a:cubicBezTo>
                  <a:pt x="4216207" y="4999770"/>
                  <a:pt x="4212164" y="5000887"/>
                  <a:pt x="4210621" y="5003334"/>
                </a:cubicBezTo>
                <a:cubicBezTo>
                  <a:pt x="4206471" y="5009985"/>
                  <a:pt x="4199714" y="5010730"/>
                  <a:pt x="4193382" y="5012964"/>
                </a:cubicBezTo>
                <a:cubicBezTo>
                  <a:pt x="4188754" y="5014614"/>
                  <a:pt x="4184391" y="5016901"/>
                  <a:pt x="4180826" y="5018497"/>
                </a:cubicBezTo>
                <a:cubicBezTo>
                  <a:pt x="4177155" y="5031532"/>
                  <a:pt x="4181731" y="5044248"/>
                  <a:pt x="4173537" y="5055847"/>
                </a:cubicBezTo>
                <a:cubicBezTo>
                  <a:pt x="4166674" y="5059252"/>
                  <a:pt x="4158161" y="5059199"/>
                  <a:pt x="4149755" y="5060103"/>
                </a:cubicBezTo>
                <a:cubicBezTo>
                  <a:pt x="4143052" y="5060794"/>
                  <a:pt x="4134858" y="5060209"/>
                  <a:pt x="4130016" y="5063827"/>
                </a:cubicBezTo>
                <a:cubicBezTo>
                  <a:pt x="4118258" y="5072500"/>
                  <a:pt x="4105223" y="5074042"/>
                  <a:pt x="4091656" y="5075532"/>
                </a:cubicBezTo>
                <a:cubicBezTo>
                  <a:pt x="4087932" y="5075957"/>
                  <a:pt x="4082452" y="5078032"/>
                  <a:pt x="4081281" y="5080852"/>
                </a:cubicBezTo>
                <a:cubicBezTo>
                  <a:pt x="4078089" y="5088514"/>
                  <a:pt x="4072024" y="5090216"/>
                  <a:pt x="4065267" y="5091333"/>
                </a:cubicBezTo>
                <a:cubicBezTo>
                  <a:pt x="4060266" y="5092132"/>
                  <a:pt x="4054999" y="5093515"/>
                  <a:pt x="4050157" y="5092823"/>
                </a:cubicBezTo>
                <a:cubicBezTo>
                  <a:pt x="4028450" y="5089738"/>
                  <a:pt x="4013872" y="5110913"/>
                  <a:pt x="3992644" y="5109370"/>
                </a:cubicBezTo>
                <a:cubicBezTo>
                  <a:pt x="3990462" y="5109210"/>
                  <a:pt x="3987376" y="5110806"/>
                  <a:pt x="3985993" y="5112615"/>
                </a:cubicBezTo>
                <a:cubicBezTo>
                  <a:pt x="3979555" y="5120968"/>
                  <a:pt x="3970085" y="5121287"/>
                  <a:pt x="3960934" y="5123097"/>
                </a:cubicBezTo>
                <a:cubicBezTo>
                  <a:pt x="3954337" y="5124427"/>
                  <a:pt x="3946569" y="5125012"/>
                  <a:pt x="3941674" y="5128896"/>
                </a:cubicBezTo>
                <a:cubicBezTo>
                  <a:pt x="3932417" y="5136238"/>
                  <a:pt x="3921829" y="5137728"/>
                  <a:pt x="3911135" y="5140122"/>
                </a:cubicBezTo>
                <a:cubicBezTo>
                  <a:pt x="3905336" y="5141399"/>
                  <a:pt x="3898526" y="5141824"/>
                  <a:pt x="3894216" y="5145229"/>
                </a:cubicBezTo>
                <a:cubicBezTo>
                  <a:pt x="3883416" y="5153689"/>
                  <a:pt x="3870806" y="5154433"/>
                  <a:pt x="3858357" y="5156828"/>
                </a:cubicBezTo>
                <a:cubicBezTo>
                  <a:pt x="3852664" y="5157945"/>
                  <a:pt x="3846333" y="5159169"/>
                  <a:pt x="3841863" y="5162414"/>
                </a:cubicBezTo>
                <a:cubicBezTo>
                  <a:pt x="3833085" y="5168799"/>
                  <a:pt x="3823348" y="5170129"/>
                  <a:pt x="3813187" y="5171619"/>
                </a:cubicBezTo>
                <a:cubicBezTo>
                  <a:pt x="3805738" y="5172736"/>
                  <a:pt x="3797491" y="5173587"/>
                  <a:pt x="3791479" y="5177418"/>
                </a:cubicBezTo>
                <a:cubicBezTo>
                  <a:pt x="3780147" y="5184654"/>
                  <a:pt x="3768016" y="5186729"/>
                  <a:pt x="3755301" y="5188218"/>
                </a:cubicBezTo>
                <a:cubicBezTo>
                  <a:pt x="3748703" y="5189016"/>
                  <a:pt x="3740403" y="5189229"/>
                  <a:pt x="3736094" y="5193219"/>
                </a:cubicBezTo>
                <a:cubicBezTo>
                  <a:pt x="3726889" y="5201785"/>
                  <a:pt x="3716302" y="5201838"/>
                  <a:pt x="3705342" y="5202956"/>
                </a:cubicBezTo>
                <a:cubicBezTo>
                  <a:pt x="3698638" y="5203647"/>
                  <a:pt x="3689327" y="5202690"/>
                  <a:pt x="3685869" y="5206574"/>
                </a:cubicBezTo>
                <a:cubicBezTo>
                  <a:pt x="3675175" y="5218545"/>
                  <a:pt x="3661608" y="5217268"/>
                  <a:pt x="3648307" y="5218331"/>
                </a:cubicBezTo>
                <a:cubicBezTo>
                  <a:pt x="3636496" y="5219236"/>
                  <a:pt x="3624685" y="5218970"/>
                  <a:pt x="3615533" y="5229026"/>
                </a:cubicBezTo>
                <a:cubicBezTo>
                  <a:pt x="3613139" y="5231632"/>
                  <a:pt x="3607766" y="5232059"/>
                  <a:pt x="3603669" y="5232537"/>
                </a:cubicBezTo>
                <a:cubicBezTo>
                  <a:pt x="3594358" y="5233601"/>
                  <a:pt x="3585048" y="5234134"/>
                  <a:pt x="3575684" y="5234825"/>
                </a:cubicBezTo>
                <a:cubicBezTo>
                  <a:pt x="3562968" y="5235783"/>
                  <a:pt x="3550305" y="5236368"/>
                  <a:pt x="3539611" y="5245200"/>
                </a:cubicBezTo>
                <a:cubicBezTo>
                  <a:pt x="3536738" y="5247594"/>
                  <a:pt x="3531790" y="5248020"/>
                  <a:pt x="3527694" y="5248445"/>
                </a:cubicBezTo>
                <a:cubicBezTo>
                  <a:pt x="3515829" y="5249615"/>
                  <a:pt x="3503911" y="5250042"/>
                  <a:pt x="3492100" y="5251372"/>
                </a:cubicBezTo>
                <a:cubicBezTo>
                  <a:pt x="3484545" y="5252222"/>
                  <a:pt x="3476245" y="5252489"/>
                  <a:pt x="3469861" y="5256000"/>
                </a:cubicBezTo>
                <a:cubicBezTo>
                  <a:pt x="3456560" y="5263236"/>
                  <a:pt x="3442408" y="5264193"/>
                  <a:pt x="3428042" y="5265205"/>
                </a:cubicBezTo>
                <a:cubicBezTo>
                  <a:pt x="3412773" y="5266322"/>
                  <a:pt x="3397503" y="5267545"/>
                  <a:pt x="3382234" y="5268131"/>
                </a:cubicBezTo>
                <a:cubicBezTo>
                  <a:pt x="3371061" y="5268556"/>
                  <a:pt x="3360473" y="5269993"/>
                  <a:pt x="3350471" y="5275792"/>
                </a:cubicBezTo>
                <a:cubicBezTo>
                  <a:pt x="3345629" y="5278612"/>
                  <a:pt x="3339192" y="5279463"/>
                  <a:pt x="3333446" y="5279623"/>
                </a:cubicBezTo>
                <a:cubicBezTo>
                  <a:pt x="3279922" y="5281538"/>
                  <a:pt x="3226399" y="5283932"/>
                  <a:pt x="3172823" y="5284571"/>
                </a:cubicBezTo>
                <a:cubicBezTo>
                  <a:pt x="3133718" y="5285050"/>
                  <a:pt x="3094506" y="5284518"/>
                  <a:pt x="3055561" y="5281804"/>
                </a:cubicBezTo>
                <a:cubicBezTo>
                  <a:pt x="3027948" y="5279836"/>
                  <a:pt x="2999378" y="5283188"/>
                  <a:pt x="2972935" y="5271004"/>
                </a:cubicBezTo>
                <a:cubicBezTo>
                  <a:pt x="2968519" y="5268982"/>
                  <a:pt x="2962880" y="5269301"/>
                  <a:pt x="2957825" y="5269248"/>
                </a:cubicBezTo>
                <a:cubicBezTo>
                  <a:pt x="2941651" y="5269088"/>
                  <a:pt x="2925477" y="5269088"/>
                  <a:pt x="2909356" y="5269301"/>
                </a:cubicBezTo>
                <a:cubicBezTo>
                  <a:pt x="2900897" y="5269408"/>
                  <a:pt x="2892597" y="5269780"/>
                  <a:pt x="2884882" y="5274782"/>
                </a:cubicBezTo>
                <a:cubicBezTo>
                  <a:pt x="2881956" y="5276644"/>
                  <a:pt x="2876317" y="5276803"/>
                  <a:pt x="2873124" y="5275260"/>
                </a:cubicBezTo>
                <a:cubicBezTo>
                  <a:pt x="2860302" y="5269088"/>
                  <a:pt x="2846735" y="5269514"/>
                  <a:pt x="2833168" y="5269035"/>
                </a:cubicBezTo>
                <a:cubicBezTo>
                  <a:pt x="2814493" y="5268343"/>
                  <a:pt x="2795819" y="5267226"/>
                  <a:pt x="2777144" y="5266428"/>
                </a:cubicBezTo>
                <a:cubicBezTo>
                  <a:pt x="2762726" y="5265843"/>
                  <a:pt x="2748308" y="5265258"/>
                  <a:pt x="2733889" y="5265151"/>
                </a:cubicBezTo>
                <a:cubicBezTo>
                  <a:pt x="2723621" y="5265045"/>
                  <a:pt x="2713725" y="5265418"/>
                  <a:pt x="2705053" y="5257862"/>
                </a:cubicBezTo>
                <a:cubicBezTo>
                  <a:pt x="2698456" y="5252117"/>
                  <a:pt x="2689730" y="5251159"/>
                  <a:pt x="2681111" y="5250520"/>
                </a:cubicBezTo>
                <a:cubicBezTo>
                  <a:pt x="2660787" y="5248924"/>
                  <a:pt x="2640516" y="5246583"/>
                  <a:pt x="2620086" y="5249775"/>
                </a:cubicBezTo>
                <a:cubicBezTo>
                  <a:pt x="2609020" y="5251531"/>
                  <a:pt x="2596463" y="5252276"/>
                  <a:pt x="2588802" y="5243816"/>
                </a:cubicBezTo>
                <a:cubicBezTo>
                  <a:pt x="2581992" y="5236314"/>
                  <a:pt x="2574650" y="5235357"/>
                  <a:pt x="2566350" y="5234612"/>
                </a:cubicBezTo>
                <a:cubicBezTo>
                  <a:pt x="2557039" y="5233761"/>
                  <a:pt x="2547675" y="5233495"/>
                  <a:pt x="2538364" y="5232857"/>
                </a:cubicBezTo>
                <a:cubicBezTo>
                  <a:pt x="2532353" y="5232431"/>
                  <a:pt x="2526926" y="5231207"/>
                  <a:pt x="2522989" y="5225515"/>
                </a:cubicBezTo>
                <a:cubicBezTo>
                  <a:pt x="2520754" y="5222322"/>
                  <a:pt x="2516391" y="5220566"/>
                  <a:pt x="2513040" y="5218172"/>
                </a:cubicBezTo>
                <a:cubicBezTo>
                  <a:pt x="2508038" y="5214607"/>
                  <a:pt x="2506974" y="5210457"/>
                  <a:pt x="2511869" y="5204712"/>
                </a:cubicBezTo>
                <a:cubicBezTo>
                  <a:pt x="2530756" y="5202530"/>
                  <a:pt x="2549803" y="5202424"/>
                  <a:pt x="2568372" y="5211522"/>
                </a:cubicBezTo>
                <a:cubicBezTo>
                  <a:pt x="2574916" y="5214714"/>
                  <a:pt x="2583003" y="5215725"/>
                  <a:pt x="2590505" y="5216044"/>
                </a:cubicBezTo>
                <a:cubicBezTo>
                  <a:pt x="2630408" y="5217746"/>
                  <a:pt x="2670364" y="5219023"/>
                  <a:pt x="2710320" y="5220247"/>
                </a:cubicBezTo>
                <a:cubicBezTo>
                  <a:pt x="2718939" y="5220513"/>
                  <a:pt x="2727079" y="5221045"/>
                  <a:pt x="2734687" y="5225940"/>
                </a:cubicBezTo>
                <a:cubicBezTo>
                  <a:pt x="2741976" y="5230675"/>
                  <a:pt x="2750329" y="5231686"/>
                  <a:pt x="2759055" y="5231952"/>
                </a:cubicBezTo>
                <a:cubicBezTo>
                  <a:pt x="2838914" y="5234239"/>
                  <a:pt x="2918773" y="5238603"/>
                  <a:pt x="2998739" y="5235996"/>
                </a:cubicBezTo>
                <a:cubicBezTo>
                  <a:pt x="3037844" y="5234719"/>
                  <a:pt x="3076949" y="5233814"/>
                  <a:pt x="3116001" y="5232324"/>
                </a:cubicBezTo>
                <a:cubicBezTo>
                  <a:pt x="3123503" y="5232059"/>
                  <a:pt x="3132654" y="5232112"/>
                  <a:pt x="3138027" y="5228068"/>
                </a:cubicBezTo>
                <a:cubicBezTo>
                  <a:pt x="3149306" y="5219556"/>
                  <a:pt x="3161703" y="5219023"/>
                  <a:pt x="3174259" y="5218545"/>
                </a:cubicBezTo>
                <a:cubicBezTo>
                  <a:pt x="3198042" y="5217640"/>
                  <a:pt x="3221877" y="5217534"/>
                  <a:pt x="3245659" y="5217001"/>
                </a:cubicBezTo>
                <a:cubicBezTo>
                  <a:pt x="3255821" y="5216789"/>
                  <a:pt x="3265451" y="5216469"/>
                  <a:pt x="3274176" y="5208862"/>
                </a:cubicBezTo>
                <a:cubicBezTo>
                  <a:pt x="3278699" y="5204977"/>
                  <a:pt x="3286839" y="5204499"/>
                  <a:pt x="3293490" y="5203967"/>
                </a:cubicBezTo>
                <a:cubicBezTo>
                  <a:pt x="3306205" y="5202956"/>
                  <a:pt x="3318974" y="5202743"/>
                  <a:pt x="3331743" y="5202637"/>
                </a:cubicBezTo>
                <a:cubicBezTo>
                  <a:pt x="3342969" y="5202530"/>
                  <a:pt x="3353983" y="5200987"/>
                  <a:pt x="3363772" y="5195454"/>
                </a:cubicBezTo>
                <a:cubicBezTo>
                  <a:pt x="3373083" y="5190187"/>
                  <a:pt x="3382926" y="5188910"/>
                  <a:pt x="3393194" y="5188431"/>
                </a:cubicBezTo>
                <a:cubicBezTo>
                  <a:pt x="3404260" y="5187952"/>
                  <a:pt x="3415327" y="5187474"/>
                  <a:pt x="3426287" y="5186356"/>
                </a:cubicBezTo>
                <a:cubicBezTo>
                  <a:pt x="3432086" y="5185771"/>
                  <a:pt x="3439056" y="5185452"/>
                  <a:pt x="3443312" y="5182206"/>
                </a:cubicBezTo>
                <a:cubicBezTo>
                  <a:pt x="3454379" y="5173694"/>
                  <a:pt x="3466935" y="5173534"/>
                  <a:pt x="3479650" y="5172789"/>
                </a:cubicBezTo>
                <a:cubicBezTo>
                  <a:pt x="3493217" y="5171991"/>
                  <a:pt x="3506838" y="5171299"/>
                  <a:pt x="3520405" y="5170076"/>
                </a:cubicBezTo>
                <a:cubicBezTo>
                  <a:pt x="3527907" y="5169384"/>
                  <a:pt x="3534770" y="5167149"/>
                  <a:pt x="3541846" y="5163319"/>
                </a:cubicBezTo>
                <a:cubicBezTo>
                  <a:pt x="3555839" y="5155658"/>
                  <a:pt x="3570576" y="5148209"/>
                  <a:pt x="3585952" y="5144644"/>
                </a:cubicBezTo>
                <a:cubicBezTo>
                  <a:pt x="3607287" y="5139750"/>
                  <a:pt x="3628462" y="5136345"/>
                  <a:pt x="3648892" y="5126821"/>
                </a:cubicBezTo>
                <a:cubicBezTo>
                  <a:pt x="3665226" y="5119212"/>
                  <a:pt x="3685603" y="5121234"/>
                  <a:pt x="3700926" y="5109051"/>
                </a:cubicBezTo>
                <a:cubicBezTo>
                  <a:pt x="3717951" y="5107827"/>
                  <a:pt x="3734019" y="5104634"/>
                  <a:pt x="3748437" y="5094047"/>
                </a:cubicBezTo>
                <a:cubicBezTo>
                  <a:pt x="3753279" y="5090483"/>
                  <a:pt x="3761632" y="5092025"/>
                  <a:pt x="3768229" y="5090589"/>
                </a:cubicBezTo>
                <a:cubicBezTo>
                  <a:pt x="3772166" y="5089738"/>
                  <a:pt x="3777327" y="5088780"/>
                  <a:pt x="3779349" y="5085960"/>
                </a:cubicBezTo>
                <a:cubicBezTo>
                  <a:pt x="3785095" y="5077979"/>
                  <a:pt x="3793075" y="5076543"/>
                  <a:pt x="3801641" y="5075692"/>
                </a:cubicBezTo>
                <a:cubicBezTo>
                  <a:pt x="3810420" y="5074840"/>
                  <a:pt x="3817815" y="5071595"/>
                  <a:pt x="3824093" y="5065104"/>
                </a:cubicBezTo>
                <a:cubicBezTo>
                  <a:pt x="3827445" y="5061593"/>
                  <a:pt x="3832659" y="5059944"/>
                  <a:pt x="3836224" y="5056645"/>
                </a:cubicBezTo>
                <a:cubicBezTo>
                  <a:pt x="3838192" y="5054836"/>
                  <a:pt x="3838565" y="5051325"/>
                  <a:pt x="3839895" y="5048132"/>
                </a:cubicBezTo>
                <a:cubicBezTo>
                  <a:pt x="3829201" y="5044833"/>
                  <a:pt x="3818241" y="5041588"/>
                  <a:pt x="3811484" y="5048025"/>
                </a:cubicBezTo>
                <a:cubicBezTo>
                  <a:pt x="3801003" y="5057975"/>
                  <a:pt x="3789032" y="5059996"/>
                  <a:pt x="3776422" y="5060156"/>
                </a:cubicBezTo>
                <a:cubicBezTo>
                  <a:pt x="3762589" y="5060369"/>
                  <a:pt x="3754981" y="5073989"/>
                  <a:pt x="3741627" y="5074415"/>
                </a:cubicBezTo>
                <a:cubicBezTo>
                  <a:pt x="3735721" y="5074575"/>
                  <a:pt x="3729709" y="5075213"/>
                  <a:pt x="3723910" y="5076437"/>
                </a:cubicBezTo>
                <a:cubicBezTo>
                  <a:pt x="3718217" y="5077660"/>
                  <a:pt x="3711460" y="5078512"/>
                  <a:pt x="3707364" y="5082023"/>
                </a:cubicBezTo>
                <a:cubicBezTo>
                  <a:pt x="3698159" y="5089950"/>
                  <a:pt x="3687359" y="5090216"/>
                  <a:pt x="3676452" y="5091813"/>
                </a:cubicBezTo>
                <a:cubicBezTo>
                  <a:pt x="3669057" y="5092877"/>
                  <a:pt x="3659852" y="5093409"/>
                  <a:pt x="3655117" y="5097984"/>
                </a:cubicBezTo>
                <a:cubicBezTo>
                  <a:pt x="3648148" y="5104794"/>
                  <a:pt x="3640539" y="5105539"/>
                  <a:pt x="3632293" y="5106976"/>
                </a:cubicBezTo>
                <a:cubicBezTo>
                  <a:pt x="3623195" y="5108572"/>
                  <a:pt x="3612607" y="5108519"/>
                  <a:pt x="3605531" y="5113413"/>
                </a:cubicBezTo>
                <a:cubicBezTo>
                  <a:pt x="3596433" y="5119692"/>
                  <a:pt x="3587123" y="5121128"/>
                  <a:pt x="3577120" y="5122617"/>
                </a:cubicBezTo>
                <a:cubicBezTo>
                  <a:pt x="3567065" y="5124107"/>
                  <a:pt x="3555892" y="5124320"/>
                  <a:pt x="3547539" y="5129161"/>
                </a:cubicBezTo>
                <a:cubicBezTo>
                  <a:pt x="3535142" y="5136238"/>
                  <a:pt x="3522160" y="5137887"/>
                  <a:pt x="3508859" y="5139962"/>
                </a:cubicBezTo>
                <a:cubicBezTo>
                  <a:pt x="3499655" y="5141399"/>
                  <a:pt x="3489387" y="5141345"/>
                  <a:pt x="3481619" y="5145655"/>
                </a:cubicBezTo>
                <a:cubicBezTo>
                  <a:pt x="3467573" y="5153476"/>
                  <a:pt x="3452676" y="5154700"/>
                  <a:pt x="3437513" y="5156349"/>
                </a:cubicBezTo>
                <a:cubicBezTo>
                  <a:pt x="3429904" y="5157147"/>
                  <a:pt x="3421179" y="5156190"/>
                  <a:pt x="3415007" y="5159648"/>
                </a:cubicBezTo>
                <a:cubicBezTo>
                  <a:pt x="3397131" y="5169809"/>
                  <a:pt x="3377765" y="5170129"/>
                  <a:pt x="3358292" y="5172044"/>
                </a:cubicBezTo>
                <a:cubicBezTo>
                  <a:pt x="3342384" y="5173587"/>
                  <a:pt x="3326263" y="5173534"/>
                  <a:pt x="3311525" y="5182366"/>
                </a:cubicBezTo>
                <a:cubicBezTo>
                  <a:pt x="3305407" y="5186037"/>
                  <a:pt x="3296788" y="5186037"/>
                  <a:pt x="3289233" y="5186622"/>
                </a:cubicBezTo>
                <a:cubicBezTo>
                  <a:pt x="3273963" y="5187792"/>
                  <a:pt x="3258694" y="5188644"/>
                  <a:pt x="3243371" y="5188857"/>
                </a:cubicBezTo>
                <a:cubicBezTo>
                  <a:pt x="3232092" y="5189016"/>
                  <a:pt x="3221770" y="5190666"/>
                  <a:pt x="3211715" y="5196465"/>
                </a:cubicBezTo>
                <a:cubicBezTo>
                  <a:pt x="3206182" y="5199710"/>
                  <a:pt x="3198839" y="5201093"/>
                  <a:pt x="3192295" y="5201200"/>
                </a:cubicBezTo>
                <a:cubicBezTo>
                  <a:pt x="3144731" y="5201998"/>
                  <a:pt x="3097273" y="5206042"/>
                  <a:pt x="3049655" y="5205403"/>
                </a:cubicBezTo>
                <a:cubicBezTo>
                  <a:pt x="3039600" y="5205244"/>
                  <a:pt x="3029491" y="5207425"/>
                  <a:pt x="3019436" y="5208915"/>
                </a:cubicBezTo>
                <a:cubicBezTo>
                  <a:pt x="3012732" y="5209925"/>
                  <a:pt x="3006188" y="5211894"/>
                  <a:pt x="2999484" y="5213118"/>
                </a:cubicBezTo>
                <a:cubicBezTo>
                  <a:pt x="2955591" y="5220833"/>
                  <a:pt x="2911325" y="5218545"/>
                  <a:pt x="2867166" y="5216948"/>
                </a:cubicBezTo>
                <a:cubicBezTo>
                  <a:pt x="2862218" y="5216789"/>
                  <a:pt x="2856365" y="5216097"/>
                  <a:pt x="2852641" y="5213384"/>
                </a:cubicBezTo>
                <a:cubicBezTo>
                  <a:pt x="2840138" y="5204180"/>
                  <a:pt x="2825773" y="5204286"/>
                  <a:pt x="2811408" y="5202796"/>
                </a:cubicBezTo>
                <a:cubicBezTo>
                  <a:pt x="2801405" y="5201732"/>
                  <a:pt x="2790552" y="5200775"/>
                  <a:pt x="2781986" y="5196199"/>
                </a:cubicBezTo>
                <a:cubicBezTo>
                  <a:pt x="2772515" y="5191198"/>
                  <a:pt x="2763151" y="5189123"/>
                  <a:pt x="2752990" y="5188272"/>
                </a:cubicBezTo>
                <a:cubicBezTo>
                  <a:pt x="2741125" y="5187261"/>
                  <a:pt x="2728729" y="5188059"/>
                  <a:pt x="2717556" y="5184760"/>
                </a:cubicBezTo>
                <a:cubicBezTo>
                  <a:pt x="2698881" y="5179333"/>
                  <a:pt x="2680366" y="5173694"/>
                  <a:pt x="2660947" y="5171353"/>
                </a:cubicBezTo>
                <a:cubicBezTo>
                  <a:pt x="2657914" y="5170980"/>
                  <a:pt x="2654403" y="5169171"/>
                  <a:pt x="2652328" y="5166884"/>
                </a:cubicBezTo>
                <a:cubicBezTo>
                  <a:pt x="2642485" y="5155817"/>
                  <a:pt x="2631685" y="5145921"/>
                  <a:pt x="2620192" y="5136610"/>
                </a:cubicBezTo>
                <a:cubicBezTo>
                  <a:pt x="2616202" y="5133365"/>
                  <a:pt x="2618118" y="5125384"/>
                  <a:pt x="2622906" y="5124054"/>
                </a:cubicBezTo>
                <a:cubicBezTo>
                  <a:pt x="2625300" y="5123362"/>
                  <a:pt x="2627907" y="5122564"/>
                  <a:pt x="2630354" y="5122777"/>
                </a:cubicBezTo>
                <a:cubicBezTo>
                  <a:pt x="2654669" y="5125224"/>
                  <a:pt x="2679728" y="5121767"/>
                  <a:pt x="2702925" y="5133205"/>
                </a:cubicBezTo>
                <a:cubicBezTo>
                  <a:pt x="2708724" y="5136078"/>
                  <a:pt x="2716173" y="5136025"/>
                  <a:pt x="2722876" y="5136663"/>
                </a:cubicBezTo>
                <a:cubicBezTo>
                  <a:pt x="2741498" y="5138420"/>
                  <a:pt x="2760172" y="5139643"/>
                  <a:pt x="2778793" y="5141345"/>
                </a:cubicBezTo>
                <a:cubicBezTo>
                  <a:pt x="2787253" y="5142144"/>
                  <a:pt x="2796245" y="5142090"/>
                  <a:pt x="2803853" y="5145229"/>
                </a:cubicBezTo>
                <a:cubicBezTo>
                  <a:pt x="2823219" y="5153157"/>
                  <a:pt x="2843436" y="5154487"/>
                  <a:pt x="2863814" y="5155498"/>
                </a:cubicBezTo>
                <a:cubicBezTo>
                  <a:pt x="2879934" y="5156296"/>
                  <a:pt x="2896162" y="5156615"/>
                  <a:pt x="2912176" y="5158637"/>
                </a:cubicBezTo>
                <a:cubicBezTo>
                  <a:pt x="2922657" y="5159967"/>
                  <a:pt x="2932128" y="5166511"/>
                  <a:pt x="2943886" y="5161510"/>
                </a:cubicBezTo>
                <a:cubicBezTo>
                  <a:pt x="2947929" y="5159754"/>
                  <a:pt x="2954739" y="5164915"/>
                  <a:pt x="2960432" y="5166352"/>
                </a:cubicBezTo>
                <a:cubicBezTo>
                  <a:pt x="2967828" y="5168214"/>
                  <a:pt x="2975595" y="5170608"/>
                  <a:pt x="2982618" y="5165660"/>
                </a:cubicBezTo>
                <a:cubicBezTo>
                  <a:pt x="2998579" y="5154487"/>
                  <a:pt x="3016562" y="5150922"/>
                  <a:pt x="3035556" y="5150124"/>
                </a:cubicBezTo>
                <a:cubicBezTo>
                  <a:pt x="3039760" y="5149964"/>
                  <a:pt x="3044228" y="5149379"/>
                  <a:pt x="3048006" y="5147730"/>
                </a:cubicBezTo>
                <a:cubicBezTo>
                  <a:pt x="3062477" y="5141399"/>
                  <a:pt x="3077747" y="5141452"/>
                  <a:pt x="3093070" y="5140920"/>
                </a:cubicBezTo>
                <a:cubicBezTo>
                  <a:pt x="3136378" y="5139324"/>
                  <a:pt x="3179739" y="5137515"/>
                  <a:pt x="3223047" y="5135600"/>
                </a:cubicBezTo>
                <a:cubicBezTo>
                  <a:pt x="3239647" y="5134855"/>
                  <a:pt x="3252842" y="5124374"/>
                  <a:pt x="3268005" y="5119532"/>
                </a:cubicBezTo>
                <a:cubicBezTo>
                  <a:pt x="3274070" y="5105646"/>
                  <a:pt x="3286839" y="5106816"/>
                  <a:pt x="3298491" y="5106444"/>
                </a:cubicBezTo>
                <a:cubicBezTo>
                  <a:pt x="3314611" y="5105911"/>
                  <a:pt x="3330785" y="5106497"/>
                  <a:pt x="3346906" y="5106178"/>
                </a:cubicBezTo>
                <a:cubicBezTo>
                  <a:pt x="3352386" y="5106071"/>
                  <a:pt x="3359143" y="5108040"/>
                  <a:pt x="3362389" y="5100591"/>
                </a:cubicBezTo>
                <a:cubicBezTo>
                  <a:pt x="3359782" y="5091333"/>
                  <a:pt x="3351961" y="5093515"/>
                  <a:pt x="3345683" y="5093355"/>
                </a:cubicBezTo>
                <a:cubicBezTo>
                  <a:pt x="3322752" y="5092823"/>
                  <a:pt x="3299821" y="5092930"/>
                  <a:pt x="3276943" y="5092398"/>
                </a:cubicBezTo>
                <a:cubicBezTo>
                  <a:pt x="3265185" y="5092132"/>
                  <a:pt x="3253480" y="5090908"/>
                  <a:pt x="3241669" y="5090110"/>
                </a:cubicBezTo>
                <a:cubicBezTo>
                  <a:pt x="3238796" y="5095803"/>
                  <a:pt x="3236561" y="5100219"/>
                  <a:pt x="3233369" y="5106550"/>
                </a:cubicBezTo>
                <a:cubicBezTo>
                  <a:pt x="3223633" y="5107561"/>
                  <a:pt x="3212726" y="5109849"/>
                  <a:pt x="3201925" y="5109636"/>
                </a:cubicBezTo>
                <a:cubicBezTo>
                  <a:pt x="3172184" y="5109051"/>
                  <a:pt x="3142496" y="5107508"/>
                  <a:pt x="3112755" y="5106018"/>
                </a:cubicBezTo>
                <a:cubicBezTo>
                  <a:pt x="3106903" y="5105752"/>
                  <a:pt x="3099880" y="5105859"/>
                  <a:pt x="3095570" y="5102772"/>
                </a:cubicBezTo>
                <a:cubicBezTo>
                  <a:pt x="3081365" y="5092610"/>
                  <a:pt x="3065457" y="5092451"/>
                  <a:pt x="3049283" y="5091653"/>
                </a:cubicBezTo>
                <a:cubicBezTo>
                  <a:pt x="3032311" y="5090855"/>
                  <a:pt x="3015339" y="5089791"/>
                  <a:pt x="2998367" y="5088567"/>
                </a:cubicBezTo>
                <a:cubicBezTo>
                  <a:pt x="2992461" y="5088141"/>
                  <a:pt x="2986023" y="5088195"/>
                  <a:pt x="2980916" y="5085694"/>
                </a:cubicBezTo>
                <a:cubicBezTo>
                  <a:pt x="2967615" y="5079203"/>
                  <a:pt x="2953941" y="5076330"/>
                  <a:pt x="2939204" y="5076490"/>
                </a:cubicBezTo>
                <a:cubicBezTo>
                  <a:pt x="2933564" y="5076543"/>
                  <a:pt x="2927073" y="5075798"/>
                  <a:pt x="2924147" y="5067126"/>
                </a:cubicBezTo>
                <a:cubicBezTo>
                  <a:pt x="2927233" y="5064306"/>
                  <a:pt x="2931170" y="5061486"/>
                  <a:pt x="2934149" y="5057869"/>
                </a:cubicBezTo>
                <a:cubicBezTo>
                  <a:pt x="2937182" y="5054197"/>
                  <a:pt x="2939310" y="5049781"/>
                  <a:pt x="2941864" y="5045631"/>
                </a:cubicBezTo>
                <a:cubicBezTo>
                  <a:pt x="2952398" y="5047547"/>
                  <a:pt x="2954420" y="5061912"/>
                  <a:pt x="2966125" y="5058507"/>
                </a:cubicBezTo>
                <a:cubicBezTo>
                  <a:pt x="2974904" y="5055953"/>
                  <a:pt x="2983895" y="5054197"/>
                  <a:pt x="2995068" y="5051537"/>
                </a:cubicBezTo>
                <a:cubicBezTo>
                  <a:pt x="3009061" y="5059145"/>
                  <a:pt x="3026139" y="5061061"/>
                  <a:pt x="3044335" y="5056698"/>
                </a:cubicBezTo>
                <a:cubicBezTo>
                  <a:pt x="3047261" y="5044621"/>
                  <a:pt x="3047953" y="5034405"/>
                  <a:pt x="3036248" y="5027063"/>
                </a:cubicBezTo>
                <a:cubicBezTo>
                  <a:pt x="3032524" y="5024723"/>
                  <a:pt x="3030555" y="5020093"/>
                  <a:pt x="3033534" y="5016050"/>
                </a:cubicBezTo>
                <a:cubicBezTo>
                  <a:pt x="3035290" y="5013709"/>
                  <a:pt x="3039121" y="5011209"/>
                  <a:pt x="3041781" y="5011474"/>
                </a:cubicBezTo>
                <a:cubicBezTo>
                  <a:pt x="3057795" y="5013124"/>
                  <a:pt x="3074927" y="5012592"/>
                  <a:pt x="3089346" y="5018497"/>
                </a:cubicBezTo>
                <a:cubicBezTo>
                  <a:pt x="3105786" y="5025201"/>
                  <a:pt x="3121959" y="5027435"/>
                  <a:pt x="3138879" y="5027542"/>
                </a:cubicBezTo>
                <a:cubicBezTo>
                  <a:pt x="3177983" y="5027808"/>
                  <a:pt x="3217142" y="5027702"/>
                  <a:pt x="3256300" y="5027330"/>
                </a:cubicBezTo>
                <a:cubicBezTo>
                  <a:pt x="3285934" y="5027063"/>
                  <a:pt x="3315729" y="5027542"/>
                  <a:pt x="3344086" y="5016156"/>
                </a:cubicBezTo>
                <a:cubicBezTo>
                  <a:pt x="3348662" y="5014294"/>
                  <a:pt x="3354089" y="5014401"/>
                  <a:pt x="3359196" y="5013975"/>
                </a:cubicBezTo>
                <a:cubicBezTo>
                  <a:pt x="3376115" y="5012539"/>
                  <a:pt x="3393087" y="5011422"/>
                  <a:pt x="3410006" y="5009932"/>
                </a:cubicBezTo>
                <a:cubicBezTo>
                  <a:pt x="3415061" y="5009506"/>
                  <a:pt x="3420913" y="5009612"/>
                  <a:pt x="3424850" y="5007112"/>
                </a:cubicBezTo>
                <a:cubicBezTo>
                  <a:pt x="3440758" y="4996896"/>
                  <a:pt x="3458582" y="4996737"/>
                  <a:pt x="3476352" y="4995354"/>
                </a:cubicBezTo>
                <a:cubicBezTo>
                  <a:pt x="3485609" y="4994662"/>
                  <a:pt x="3496037" y="4994928"/>
                  <a:pt x="3503698" y="4990672"/>
                </a:cubicBezTo>
                <a:cubicBezTo>
                  <a:pt x="3517798" y="4982798"/>
                  <a:pt x="3532801" y="4982053"/>
                  <a:pt x="3547858" y="4980297"/>
                </a:cubicBezTo>
                <a:cubicBezTo>
                  <a:pt x="3558818" y="4979020"/>
                  <a:pt x="3569299" y="4977636"/>
                  <a:pt x="3579355" y="4971624"/>
                </a:cubicBezTo>
                <a:cubicBezTo>
                  <a:pt x="3586271" y="4967475"/>
                  <a:pt x="3595263" y="4966092"/>
                  <a:pt x="3603563" y="4965027"/>
                </a:cubicBezTo>
                <a:cubicBezTo>
                  <a:pt x="3614523" y="4963644"/>
                  <a:pt x="3625642" y="4963750"/>
                  <a:pt x="3636656" y="4963218"/>
                </a:cubicBezTo>
                <a:cubicBezTo>
                  <a:pt x="3636656" y="4963218"/>
                  <a:pt x="3636017" y="4962527"/>
                  <a:pt x="3636017" y="4962527"/>
                </a:cubicBezTo>
                <a:cubicBezTo>
                  <a:pt x="3634900" y="4967209"/>
                  <a:pt x="3633836" y="4971944"/>
                  <a:pt x="3632825" y="4976200"/>
                </a:cubicBezTo>
                <a:cubicBezTo>
                  <a:pt x="3615002" y="4980456"/>
                  <a:pt x="3597178" y="4979765"/>
                  <a:pt x="3583664" y="4992214"/>
                </a:cubicBezTo>
                <a:cubicBezTo>
                  <a:pt x="3582600" y="4993226"/>
                  <a:pt x="3580419" y="4993119"/>
                  <a:pt x="3578770" y="4993332"/>
                </a:cubicBezTo>
                <a:cubicBezTo>
                  <a:pt x="3561106" y="4995247"/>
                  <a:pt x="3544134" y="4998333"/>
                  <a:pt x="3527694" y="5006740"/>
                </a:cubicBezTo>
                <a:cubicBezTo>
                  <a:pt x="3517744" y="5011847"/>
                  <a:pt x="3504390" y="5010144"/>
                  <a:pt x="3492685" y="5011847"/>
                </a:cubicBezTo>
                <a:cubicBezTo>
                  <a:pt x="3482630" y="5013337"/>
                  <a:pt x="3471670" y="5013284"/>
                  <a:pt x="3462944" y="5017646"/>
                </a:cubicBezTo>
                <a:cubicBezTo>
                  <a:pt x="3451825" y="5023233"/>
                  <a:pt x="3440439" y="5025095"/>
                  <a:pt x="3428681" y="5026318"/>
                </a:cubicBezTo>
                <a:cubicBezTo>
                  <a:pt x="3413465" y="5027861"/>
                  <a:pt x="3398195" y="5028713"/>
                  <a:pt x="3382926" y="5030149"/>
                </a:cubicBezTo>
                <a:cubicBezTo>
                  <a:pt x="3378988" y="5030522"/>
                  <a:pt x="3374147" y="5030149"/>
                  <a:pt x="3372391" y="5035523"/>
                </a:cubicBezTo>
                <a:cubicBezTo>
                  <a:pt x="3374093" y="5043131"/>
                  <a:pt x="3380691" y="5043184"/>
                  <a:pt x="3386277" y="5043982"/>
                </a:cubicBezTo>
                <a:cubicBezTo>
                  <a:pt x="3397131" y="5045525"/>
                  <a:pt x="3407453" y="5046908"/>
                  <a:pt x="3417881" y="5052229"/>
                </a:cubicBezTo>
                <a:cubicBezTo>
                  <a:pt x="3430064" y="5058454"/>
                  <a:pt x="3445281" y="5058879"/>
                  <a:pt x="3457517" y="5052601"/>
                </a:cubicBezTo>
                <a:cubicBezTo>
                  <a:pt x="3469701" y="5046376"/>
                  <a:pt x="3481885" y="5046163"/>
                  <a:pt x="3494547" y="5045685"/>
                </a:cubicBezTo>
                <a:cubicBezTo>
                  <a:pt x="3517478" y="5044833"/>
                  <a:pt x="3540463" y="5044674"/>
                  <a:pt x="3563394" y="5043237"/>
                </a:cubicBezTo>
                <a:cubicBezTo>
                  <a:pt x="3574300" y="5042546"/>
                  <a:pt x="3586218" y="5041907"/>
                  <a:pt x="3595688" y="5037225"/>
                </a:cubicBezTo>
                <a:cubicBezTo>
                  <a:pt x="3607713" y="5031320"/>
                  <a:pt x="3619843" y="5030255"/>
                  <a:pt x="3632452" y="5028819"/>
                </a:cubicBezTo>
                <a:cubicBezTo>
                  <a:pt x="3643359" y="5027542"/>
                  <a:pt x="3655543" y="5027702"/>
                  <a:pt x="3664694" y="5022753"/>
                </a:cubicBezTo>
                <a:cubicBezTo>
                  <a:pt x="3678048" y="5015518"/>
                  <a:pt x="3691988" y="5013549"/>
                  <a:pt x="3706140" y="5011634"/>
                </a:cubicBezTo>
                <a:cubicBezTo>
                  <a:pt x="3730614" y="5008335"/>
                  <a:pt x="3751257" y="4992161"/>
                  <a:pt x="3776369" y="4991523"/>
                </a:cubicBezTo>
                <a:cubicBezTo>
                  <a:pt x="3777114" y="4991523"/>
                  <a:pt x="3777912" y="4990778"/>
                  <a:pt x="3778497" y="4990193"/>
                </a:cubicBezTo>
                <a:cubicBezTo>
                  <a:pt x="3786265" y="4982265"/>
                  <a:pt x="3796640" y="4981893"/>
                  <a:pt x="3806589" y="4979925"/>
                </a:cubicBezTo>
                <a:cubicBezTo>
                  <a:pt x="3813133" y="4978648"/>
                  <a:pt x="3820741" y="4977850"/>
                  <a:pt x="3825530" y="4973912"/>
                </a:cubicBezTo>
                <a:cubicBezTo>
                  <a:pt x="3834042" y="4966889"/>
                  <a:pt x="3843513" y="4965134"/>
                  <a:pt x="3853675" y="4963591"/>
                </a:cubicBezTo>
                <a:cubicBezTo>
                  <a:pt x="3859368" y="4962740"/>
                  <a:pt x="3866816" y="4961835"/>
                  <a:pt x="3870008" y="4958058"/>
                </a:cubicBezTo>
                <a:cubicBezTo>
                  <a:pt x="3876286" y="4950556"/>
                  <a:pt x="3884054" y="4949332"/>
                  <a:pt x="3892407" y="4947949"/>
                </a:cubicBezTo>
                <a:cubicBezTo>
                  <a:pt x="3896557" y="4947257"/>
                  <a:pt x="3902623" y="4947257"/>
                  <a:pt x="3904272" y="4944704"/>
                </a:cubicBezTo>
                <a:cubicBezTo>
                  <a:pt x="3911348" y="4933690"/>
                  <a:pt x="3922999" y="4935286"/>
                  <a:pt x="3933002" y="4931509"/>
                </a:cubicBezTo>
                <a:cubicBezTo>
                  <a:pt x="3950134" y="4925018"/>
                  <a:pt x="3966361" y="4916133"/>
                  <a:pt x="3984610" y="4912568"/>
                </a:cubicBezTo>
                <a:cubicBezTo>
                  <a:pt x="3992324" y="4903045"/>
                  <a:pt x="4003497" y="4902194"/>
                  <a:pt x="4014457" y="4900491"/>
                </a:cubicBezTo>
                <a:cubicBezTo>
                  <a:pt x="4019405" y="4899746"/>
                  <a:pt x="4025524" y="4898788"/>
                  <a:pt x="4028663" y="4895596"/>
                </a:cubicBezTo>
                <a:cubicBezTo>
                  <a:pt x="4035739" y="4888360"/>
                  <a:pt x="4044730" y="4886817"/>
                  <a:pt x="4053509" y="4883944"/>
                </a:cubicBezTo>
                <a:cubicBezTo>
                  <a:pt x="4056701" y="4882933"/>
                  <a:pt x="4061170" y="4882136"/>
                  <a:pt x="4062501" y="4879795"/>
                </a:cubicBezTo>
                <a:cubicBezTo>
                  <a:pt x="4067342" y="4871229"/>
                  <a:pt x="4076493" y="4870962"/>
                  <a:pt x="4083835" y="4867079"/>
                </a:cubicBezTo>
                <a:cubicBezTo>
                  <a:pt x="4088145" y="4864791"/>
                  <a:pt x="4092082" y="4861812"/>
                  <a:pt x="4096285" y="4859311"/>
                </a:cubicBezTo>
                <a:cubicBezTo>
                  <a:pt x="4100542" y="4856864"/>
                  <a:pt x="4104798" y="4854257"/>
                  <a:pt x="4109320" y="4852448"/>
                </a:cubicBezTo>
                <a:cubicBezTo>
                  <a:pt x="4114002" y="4850532"/>
                  <a:pt x="4120812" y="4851011"/>
                  <a:pt x="4123579" y="4847766"/>
                </a:cubicBezTo>
                <a:cubicBezTo>
                  <a:pt x="4133155" y="4836540"/>
                  <a:pt x="4145978" y="4837231"/>
                  <a:pt x="4158481" y="4835741"/>
                </a:cubicBezTo>
                <a:cubicBezTo>
                  <a:pt x="4163482" y="4835156"/>
                  <a:pt x="4168909" y="4834624"/>
                  <a:pt x="4173112" y="4832283"/>
                </a:cubicBezTo>
                <a:cubicBezTo>
                  <a:pt x="4178007" y="4829570"/>
                  <a:pt x="4182156" y="4825154"/>
                  <a:pt x="4186040" y="4820951"/>
                </a:cubicBezTo>
                <a:cubicBezTo>
                  <a:pt x="4190403" y="4816216"/>
                  <a:pt x="4194127" y="4810895"/>
                  <a:pt x="4198863" y="4804883"/>
                </a:cubicBezTo>
                <a:cubicBezTo>
                  <a:pt x="4207322" y="4804032"/>
                  <a:pt x="4216686" y="4801904"/>
                  <a:pt x="4225837" y="4802542"/>
                </a:cubicBezTo>
                <a:cubicBezTo>
                  <a:pt x="4237595" y="4803340"/>
                  <a:pt x="4240362" y="4788230"/>
                  <a:pt x="4252226" y="4789560"/>
                </a:cubicBezTo>
                <a:cubicBezTo>
                  <a:pt x="4255791" y="4789933"/>
                  <a:pt x="4260313" y="4786794"/>
                  <a:pt x="4263505" y="4784187"/>
                </a:cubicBezTo>
                <a:cubicBezTo>
                  <a:pt x="4276806" y="4773120"/>
                  <a:pt x="4289895" y="4761681"/>
                  <a:pt x="4302876" y="4750242"/>
                </a:cubicBezTo>
                <a:cubicBezTo>
                  <a:pt x="4307718" y="4745933"/>
                  <a:pt x="4330755" y="4729440"/>
                  <a:pt x="4336236" y="4729014"/>
                </a:cubicBezTo>
                <a:cubicBezTo>
                  <a:pt x="4349749" y="4728057"/>
                  <a:pt x="4359060" y="4719437"/>
                  <a:pt x="4364806" y="4709808"/>
                </a:cubicBezTo>
                <a:cubicBezTo>
                  <a:pt x="4372627" y="4696666"/>
                  <a:pt x="4383162" y="4693527"/>
                  <a:pt x="4396409" y="4692835"/>
                </a:cubicBezTo>
                <a:cubicBezTo>
                  <a:pt x="4401464" y="4692570"/>
                  <a:pt x="4406465" y="4691452"/>
                  <a:pt x="4410455" y="4690867"/>
                </a:cubicBezTo>
                <a:cubicBezTo>
                  <a:pt x="4416786" y="4683791"/>
                  <a:pt x="4424128" y="4678470"/>
                  <a:pt x="4427587" y="4671235"/>
                </a:cubicBezTo>
                <a:cubicBezTo>
                  <a:pt x="4435993" y="4653677"/>
                  <a:pt x="4455625" y="4648144"/>
                  <a:pt x="4465947" y="4632874"/>
                </a:cubicBezTo>
                <a:cubicBezTo>
                  <a:pt x="4467011" y="4631278"/>
                  <a:pt x="4470788" y="4630480"/>
                  <a:pt x="4473023" y="4630853"/>
                </a:cubicBezTo>
                <a:cubicBezTo>
                  <a:pt x="4490048" y="4633566"/>
                  <a:pt x="4497284" y="4618243"/>
                  <a:pt x="4509202" y="4611646"/>
                </a:cubicBezTo>
                <a:cubicBezTo>
                  <a:pt x="4510319" y="4600527"/>
                  <a:pt x="4523886" y="4600739"/>
                  <a:pt x="4527238" y="4591748"/>
                </a:cubicBezTo>
                <a:cubicBezTo>
                  <a:pt x="4531388" y="4580788"/>
                  <a:pt x="4542188" y="4582118"/>
                  <a:pt x="4550541" y="4578819"/>
                </a:cubicBezTo>
                <a:cubicBezTo>
                  <a:pt x="4552084" y="4578234"/>
                  <a:pt x="4554212" y="4577329"/>
                  <a:pt x="4554638" y="4576106"/>
                </a:cubicBezTo>
                <a:cubicBezTo>
                  <a:pt x="4558522" y="4564720"/>
                  <a:pt x="4575068" y="4566582"/>
                  <a:pt x="4577569" y="4553973"/>
                </a:cubicBezTo>
                <a:cubicBezTo>
                  <a:pt x="4589593" y="4550515"/>
                  <a:pt x="4591455" y="4535086"/>
                  <a:pt x="4603692" y="4531893"/>
                </a:cubicBezTo>
                <a:cubicBezTo>
                  <a:pt x="4606831" y="4525136"/>
                  <a:pt x="4609811" y="4519177"/>
                  <a:pt x="4616993" y="4514549"/>
                </a:cubicBezTo>
                <a:cubicBezTo>
                  <a:pt x="4622633" y="4510878"/>
                  <a:pt x="4625080" y="4502099"/>
                  <a:pt x="4633593" y="4500822"/>
                </a:cubicBezTo>
                <a:cubicBezTo>
                  <a:pt x="4636838" y="4491831"/>
                  <a:pt x="4647852" y="4488106"/>
                  <a:pt x="4650724" y="4480977"/>
                </a:cubicBezTo>
                <a:cubicBezTo>
                  <a:pt x="4655141" y="4469964"/>
                  <a:pt x="4664717" y="4464431"/>
                  <a:pt x="4670942" y="4455652"/>
                </a:cubicBezTo>
                <a:cubicBezTo>
                  <a:pt x="4678550" y="4444905"/>
                  <a:pt x="4689883" y="4436126"/>
                  <a:pt x="4705471" y="4437882"/>
                </a:cubicBezTo>
                <a:cubicBezTo>
                  <a:pt x="4708451" y="4438201"/>
                  <a:pt x="4711696" y="4436179"/>
                  <a:pt x="4713718" y="4435541"/>
                </a:cubicBezTo>
                <a:cubicBezTo>
                  <a:pt x="4714835" y="4433466"/>
                  <a:pt x="4715633" y="4432668"/>
                  <a:pt x="4715580" y="4431976"/>
                </a:cubicBezTo>
                <a:cubicBezTo>
                  <a:pt x="4715101" y="4427826"/>
                  <a:pt x="4714357" y="4423729"/>
                  <a:pt x="4713931" y="4419580"/>
                </a:cubicBezTo>
                <a:cubicBezTo>
                  <a:pt x="4711962" y="4401703"/>
                  <a:pt x="4718294" y="4394201"/>
                  <a:pt x="4735638" y="4393510"/>
                </a:cubicBezTo>
                <a:cubicBezTo>
                  <a:pt x="4745853" y="4393137"/>
                  <a:pt x="4756015" y="4392765"/>
                  <a:pt x="4766177" y="4392020"/>
                </a:cubicBezTo>
                <a:cubicBezTo>
                  <a:pt x="4775381" y="4391328"/>
                  <a:pt x="4784905" y="4391594"/>
                  <a:pt x="4794216" y="4385742"/>
                </a:cubicBezTo>
                <a:cubicBezTo>
                  <a:pt x="4794748" y="4379570"/>
                  <a:pt x="4794961" y="4372813"/>
                  <a:pt x="4795971" y="4366216"/>
                </a:cubicBezTo>
                <a:cubicBezTo>
                  <a:pt x="4796982" y="4359725"/>
                  <a:pt x="4798791" y="4353341"/>
                  <a:pt x="4800015" y="4347861"/>
                </a:cubicBezTo>
                <a:cubicBezTo>
                  <a:pt x="4809645" y="4344509"/>
                  <a:pt x="4817572" y="4341795"/>
                  <a:pt x="4824489" y="4339401"/>
                </a:cubicBezTo>
                <a:cubicBezTo>
                  <a:pt x="4830448" y="4331155"/>
                  <a:pt x="4833799" y="4323493"/>
                  <a:pt x="4832736" y="4314502"/>
                </a:cubicBezTo>
                <a:cubicBezTo>
                  <a:pt x="4830873" y="4298274"/>
                  <a:pt x="4841408" y="4288325"/>
                  <a:pt x="4851357" y="4278376"/>
                </a:cubicBezTo>
                <a:cubicBezTo>
                  <a:pt x="4858859" y="4270874"/>
                  <a:pt x="4869180" y="4265501"/>
                  <a:pt x="4875299" y="4257733"/>
                </a:cubicBezTo>
                <a:cubicBezTo>
                  <a:pt x="4881949" y="4249327"/>
                  <a:pt x="4895623" y="4247837"/>
                  <a:pt x="4896900" y="4234962"/>
                </a:cubicBezTo>
                <a:cubicBezTo>
                  <a:pt x="4907647" y="4232142"/>
                  <a:pt x="4907753" y="4223363"/>
                  <a:pt x="4908338" y="4214797"/>
                </a:cubicBezTo>
                <a:cubicBezTo>
                  <a:pt x="4908604" y="4210594"/>
                  <a:pt x="4909243" y="4206444"/>
                  <a:pt x="4909828" y="4201177"/>
                </a:cubicBezTo>
                <a:cubicBezTo>
                  <a:pt x="4919405" y="4194899"/>
                  <a:pt x="4929141" y="4188514"/>
                  <a:pt x="4938984" y="4182077"/>
                </a:cubicBezTo>
                <a:cubicBezTo>
                  <a:pt x="4939569" y="4173245"/>
                  <a:pt x="4940155" y="4164839"/>
                  <a:pt x="4940793" y="4155954"/>
                </a:cubicBezTo>
                <a:cubicBezTo>
                  <a:pt x="4944730" y="4153666"/>
                  <a:pt x="4950104" y="4152442"/>
                  <a:pt x="4951540" y="4149356"/>
                </a:cubicBezTo>
                <a:cubicBezTo>
                  <a:pt x="4957446" y="4136694"/>
                  <a:pt x="4972236" y="4129405"/>
                  <a:pt x="4972822" y="4113337"/>
                </a:cubicBezTo>
                <a:cubicBezTo>
                  <a:pt x="4972928" y="4109932"/>
                  <a:pt x="4976972" y="4106527"/>
                  <a:pt x="4979525" y="4103388"/>
                </a:cubicBezTo>
                <a:cubicBezTo>
                  <a:pt x="4983196" y="4098865"/>
                  <a:pt x="4986548" y="4093705"/>
                  <a:pt x="4991177" y="4090353"/>
                </a:cubicBezTo>
                <a:cubicBezTo>
                  <a:pt x="4995700" y="4087108"/>
                  <a:pt x="5001924" y="4087161"/>
                  <a:pt x="5005595" y="4081149"/>
                </a:cubicBezTo>
                <a:cubicBezTo>
                  <a:pt x="5008415" y="4076520"/>
                  <a:pt x="5014214" y="4073753"/>
                  <a:pt x="5018790" y="4070082"/>
                </a:cubicBezTo>
                <a:cubicBezTo>
                  <a:pt x="5020865" y="4061144"/>
                  <a:pt x="5020439" y="4050184"/>
                  <a:pt x="5025600" y="4043533"/>
                </a:cubicBezTo>
                <a:cubicBezTo>
                  <a:pt x="5034698" y="4031722"/>
                  <a:pt x="5032623" y="4012994"/>
                  <a:pt x="5049170" y="4006237"/>
                </a:cubicBezTo>
                <a:cubicBezTo>
                  <a:pt x="5050233" y="4005812"/>
                  <a:pt x="5050819" y="4003364"/>
                  <a:pt x="5051085" y="4001715"/>
                </a:cubicBezTo>
                <a:cubicBezTo>
                  <a:pt x="5053905" y="3984956"/>
                  <a:pt x="5069866" y="3973357"/>
                  <a:pt x="5069334" y="3955215"/>
                </a:cubicBezTo>
                <a:cubicBezTo>
                  <a:pt x="5069281" y="3953140"/>
                  <a:pt x="5071196" y="3949788"/>
                  <a:pt x="5073005" y="3949043"/>
                </a:cubicBezTo>
                <a:cubicBezTo>
                  <a:pt x="5080454" y="3945904"/>
                  <a:pt x="5081624" y="3939679"/>
                  <a:pt x="5083274" y="3932869"/>
                </a:cubicBezTo>
                <a:cubicBezTo>
                  <a:pt x="5084444" y="3928134"/>
                  <a:pt x="5087742" y="3923824"/>
                  <a:pt x="5090349" y="3919515"/>
                </a:cubicBezTo>
                <a:cubicBezTo>
                  <a:pt x="5099500" y="3904618"/>
                  <a:pt x="5111365" y="3891370"/>
                  <a:pt x="5116153" y="3873919"/>
                </a:cubicBezTo>
                <a:cubicBezTo>
                  <a:pt x="5117005" y="3870833"/>
                  <a:pt x="5118760" y="3867322"/>
                  <a:pt x="5121208" y="3865459"/>
                </a:cubicBezTo>
                <a:cubicBezTo>
                  <a:pt x="5128656" y="3859766"/>
                  <a:pt x="5129295" y="3850935"/>
                  <a:pt x="5132700" y="3843380"/>
                </a:cubicBezTo>
                <a:cubicBezTo>
                  <a:pt x="5136052" y="3835931"/>
                  <a:pt x="5142170" y="3829600"/>
                  <a:pt x="5144990" y="3821992"/>
                </a:cubicBezTo>
                <a:cubicBezTo>
                  <a:pt x="5152386" y="3802200"/>
                  <a:pt x="5158078" y="3781823"/>
                  <a:pt x="5165527" y="3762031"/>
                </a:cubicBezTo>
                <a:cubicBezTo>
                  <a:pt x="5169570" y="3751284"/>
                  <a:pt x="5171113" y="3741175"/>
                  <a:pt x="5165527" y="3731651"/>
                </a:cubicBezTo>
                <a:cubicBezTo>
                  <a:pt x="5176221" y="3718084"/>
                  <a:pt x="5176061" y="3718031"/>
                  <a:pt x="5179306" y="3704198"/>
                </a:cubicBezTo>
                <a:cubicBezTo>
                  <a:pt x="5180424" y="3699463"/>
                  <a:pt x="5181541" y="3693823"/>
                  <a:pt x="5184680" y="3690578"/>
                </a:cubicBezTo>
                <a:cubicBezTo>
                  <a:pt x="5191171" y="3683927"/>
                  <a:pt x="5192874" y="3676106"/>
                  <a:pt x="5194204" y="3667540"/>
                </a:cubicBezTo>
                <a:cubicBezTo>
                  <a:pt x="5195214" y="3660890"/>
                  <a:pt x="5195374" y="3652058"/>
                  <a:pt x="5199524" y="3648387"/>
                </a:cubicBezTo>
                <a:cubicBezTo>
                  <a:pt x="5208303" y="3640619"/>
                  <a:pt x="5208941" y="3630936"/>
                  <a:pt x="5211229" y="3621147"/>
                </a:cubicBezTo>
                <a:cubicBezTo>
                  <a:pt x="5212187" y="3617156"/>
                  <a:pt x="5213570" y="3612634"/>
                  <a:pt x="5216284" y="3609814"/>
                </a:cubicBezTo>
                <a:cubicBezTo>
                  <a:pt x="5222561" y="3603217"/>
                  <a:pt x="5224583" y="3595343"/>
                  <a:pt x="5226233" y="3586883"/>
                </a:cubicBezTo>
                <a:cubicBezTo>
                  <a:pt x="5227510" y="3580286"/>
                  <a:pt x="5228255" y="3571667"/>
                  <a:pt x="5232617" y="3568049"/>
                </a:cubicBezTo>
                <a:cubicBezTo>
                  <a:pt x="5241129" y="3561079"/>
                  <a:pt x="5240811" y="3551822"/>
                  <a:pt x="5243524" y="3543150"/>
                </a:cubicBezTo>
                <a:cubicBezTo>
                  <a:pt x="5244748" y="3539212"/>
                  <a:pt x="5245333" y="3534158"/>
                  <a:pt x="5248100" y="3531711"/>
                </a:cubicBezTo>
                <a:cubicBezTo>
                  <a:pt x="5255442" y="3525273"/>
                  <a:pt x="5257357" y="3516654"/>
                  <a:pt x="5256346" y="3508567"/>
                </a:cubicBezTo>
                <a:cubicBezTo>
                  <a:pt x="5252994" y="3481699"/>
                  <a:pt x="5271669" y="3463130"/>
                  <a:pt x="5280182" y="3440785"/>
                </a:cubicBezTo>
                <a:cubicBezTo>
                  <a:pt x="5291461" y="3433443"/>
                  <a:pt x="5289705" y="3421791"/>
                  <a:pt x="5289652" y="3410937"/>
                </a:cubicBezTo>
                <a:cubicBezTo>
                  <a:pt x="5289652" y="3405032"/>
                  <a:pt x="5288321" y="3399073"/>
                  <a:pt x="5288109" y="3393167"/>
                </a:cubicBezTo>
                <a:cubicBezTo>
                  <a:pt x="5287523" y="3377685"/>
                  <a:pt x="5288375" y="3361670"/>
                  <a:pt x="5295930" y="3348476"/>
                </a:cubicBezTo>
                <a:cubicBezTo>
                  <a:pt x="5302687" y="3336718"/>
                  <a:pt x="5304655" y="3324960"/>
                  <a:pt x="5305932" y="3312244"/>
                </a:cubicBezTo>
                <a:cubicBezTo>
                  <a:pt x="5307422" y="3297240"/>
                  <a:pt x="5307156" y="3281971"/>
                  <a:pt x="5318063" y="3269042"/>
                </a:cubicBezTo>
                <a:cubicBezTo>
                  <a:pt x="5321840" y="3264520"/>
                  <a:pt x="5320510" y="3255954"/>
                  <a:pt x="5322266" y="3249410"/>
                </a:cubicBezTo>
                <a:cubicBezTo>
                  <a:pt x="5323756" y="3243824"/>
                  <a:pt x="5324819" y="3236694"/>
                  <a:pt x="5328756" y="3233555"/>
                </a:cubicBezTo>
                <a:cubicBezTo>
                  <a:pt x="5335886" y="3227809"/>
                  <a:pt x="5337163" y="3221531"/>
                  <a:pt x="5336099" y="3213444"/>
                </a:cubicBezTo>
                <a:cubicBezTo>
                  <a:pt x="5334077" y="3197855"/>
                  <a:pt x="5335301" y="3182266"/>
                  <a:pt x="5343920" y="3169125"/>
                </a:cubicBezTo>
                <a:cubicBezTo>
                  <a:pt x="5349506" y="3160559"/>
                  <a:pt x="5350677" y="3151993"/>
                  <a:pt x="5350943" y="3142629"/>
                </a:cubicBezTo>
                <a:cubicBezTo>
                  <a:pt x="5352166" y="3100119"/>
                  <a:pt x="5353443" y="3057609"/>
                  <a:pt x="5354401" y="3015046"/>
                </a:cubicBezTo>
                <a:cubicBezTo>
                  <a:pt x="5354773" y="2999670"/>
                  <a:pt x="5355518" y="2984667"/>
                  <a:pt x="5362009" y="2970195"/>
                </a:cubicBezTo>
                <a:cubicBezTo>
                  <a:pt x="5364989" y="2963545"/>
                  <a:pt x="5365202" y="2955404"/>
                  <a:pt x="5365521" y="2947850"/>
                </a:cubicBezTo>
                <a:cubicBezTo>
                  <a:pt x="5366957" y="2917257"/>
                  <a:pt x="5367542" y="2886612"/>
                  <a:pt x="5369404" y="2856073"/>
                </a:cubicBezTo>
                <a:cubicBezTo>
                  <a:pt x="5370362" y="2840005"/>
                  <a:pt x="5370894" y="2823246"/>
                  <a:pt x="5376002" y="2808295"/>
                </a:cubicBezTo>
                <a:cubicBezTo>
                  <a:pt x="5383025" y="2787865"/>
                  <a:pt x="5384780" y="2769137"/>
                  <a:pt x="5375151" y="2749451"/>
                </a:cubicBezTo>
                <a:cubicBezTo>
                  <a:pt x="5372650" y="2744344"/>
                  <a:pt x="5372331" y="2737906"/>
                  <a:pt x="5372011" y="2732001"/>
                </a:cubicBezTo>
                <a:cubicBezTo>
                  <a:pt x="5369724" y="2693800"/>
                  <a:pt x="5367702" y="2655547"/>
                  <a:pt x="5365680" y="2617346"/>
                </a:cubicBezTo>
                <a:cubicBezTo>
                  <a:pt x="5365255" y="2608887"/>
                  <a:pt x="5364510" y="2600906"/>
                  <a:pt x="5361265" y="2592606"/>
                </a:cubicBezTo>
                <a:cubicBezTo>
                  <a:pt x="5357328" y="2582550"/>
                  <a:pt x="5355625" y="2571324"/>
                  <a:pt x="5354933" y="2560418"/>
                </a:cubicBezTo>
                <a:cubicBezTo>
                  <a:pt x="5353390" y="2535784"/>
                  <a:pt x="5353284" y="2511097"/>
                  <a:pt x="5352220" y="2486464"/>
                </a:cubicBezTo>
                <a:cubicBezTo>
                  <a:pt x="5351581" y="2471248"/>
                  <a:pt x="5351368" y="2456085"/>
                  <a:pt x="5342909" y="2442198"/>
                </a:cubicBezTo>
                <a:cubicBezTo>
                  <a:pt x="5339610" y="2436772"/>
                  <a:pt x="5339397" y="2429163"/>
                  <a:pt x="5338706" y="2422460"/>
                </a:cubicBezTo>
                <a:cubicBezTo>
                  <a:pt x="5337588" y="2412298"/>
                  <a:pt x="5337588" y="2402082"/>
                  <a:pt x="5336525" y="2391921"/>
                </a:cubicBezTo>
                <a:cubicBezTo>
                  <a:pt x="5335886" y="2386068"/>
                  <a:pt x="5335833" y="2379045"/>
                  <a:pt x="5332588" y="2374842"/>
                </a:cubicBezTo>
                <a:cubicBezTo>
                  <a:pt x="5319393" y="2357763"/>
                  <a:pt x="5321415" y="2337972"/>
                  <a:pt x="5320670" y="2318605"/>
                </a:cubicBezTo>
                <a:cubicBezTo>
                  <a:pt x="5320244" y="2308443"/>
                  <a:pt x="5321415" y="2298228"/>
                  <a:pt x="5321202" y="2288066"/>
                </a:cubicBezTo>
                <a:cubicBezTo>
                  <a:pt x="5321095" y="2284023"/>
                  <a:pt x="5320244" y="2279235"/>
                  <a:pt x="5317903" y="2276202"/>
                </a:cubicBezTo>
                <a:cubicBezTo>
                  <a:pt x="5311785" y="2268274"/>
                  <a:pt x="5304442" y="2261304"/>
                  <a:pt x="5298058" y="2253590"/>
                </a:cubicBezTo>
                <a:cubicBezTo>
                  <a:pt x="5289066" y="2242683"/>
                  <a:pt x="5278213" y="2233639"/>
                  <a:pt x="5269488" y="2222200"/>
                </a:cubicBezTo>
                <a:cubicBezTo>
                  <a:pt x="5262731" y="2213261"/>
                  <a:pt x="5259804" y="2202354"/>
                  <a:pt x="5252515" y="2194374"/>
                </a:cubicBezTo>
                <a:cubicBezTo>
                  <a:pt x="5244907" y="2186074"/>
                  <a:pt x="5246024" y="2177827"/>
                  <a:pt x="5248100" y="2168783"/>
                </a:cubicBezTo>
                <a:cubicBezTo>
                  <a:pt x="5257091" y="2163037"/>
                  <a:pt x="5266508" y="2163782"/>
                  <a:pt x="5275819" y="2163994"/>
                </a:cubicBezTo>
                <a:cubicBezTo>
                  <a:pt x="5276191" y="2166442"/>
                  <a:pt x="5276032" y="2169208"/>
                  <a:pt x="5277095" y="2171283"/>
                </a:cubicBezTo>
                <a:cubicBezTo>
                  <a:pt x="5278000" y="2172986"/>
                  <a:pt x="5280288" y="2174050"/>
                  <a:pt x="5282044" y="2175221"/>
                </a:cubicBezTo>
                <a:cubicBezTo>
                  <a:pt x="5282203" y="2175327"/>
                  <a:pt x="5283746" y="2174050"/>
                  <a:pt x="5283693" y="2173571"/>
                </a:cubicBezTo>
                <a:cubicBezTo>
                  <a:pt x="5283321" y="2171283"/>
                  <a:pt x="5283267" y="2168410"/>
                  <a:pt x="5281884" y="2166974"/>
                </a:cubicBezTo>
                <a:cubicBezTo>
                  <a:pt x="5280341" y="2165431"/>
                  <a:pt x="5277415" y="2165325"/>
                  <a:pt x="5275127" y="2164580"/>
                </a:cubicBezTo>
                <a:cubicBezTo>
                  <a:pt x="5276830" y="2145639"/>
                  <a:pt x="5276670" y="2127177"/>
                  <a:pt x="5261454" y="2112706"/>
                </a:cubicBezTo>
                <a:cubicBezTo>
                  <a:pt x="5257676" y="2097223"/>
                  <a:pt x="5241502" y="2090679"/>
                  <a:pt x="5235437" y="2075676"/>
                </a:cubicBezTo>
                <a:cubicBezTo>
                  <a:pt x="5236075" y="2074399"/>
                  <a:pt x="5237086" y="2072164"/>
                  <a:pt x="5238257" y="2070036"/>
                </a:cubicBezTo>
                <a:cubicBezTo>
                  <a:pt x="5248472" y="2051468"/>
                  <a:pt x="5248950" y="2031570"/>
                  <a:pt x="5238789" y="2014172"/>
                </a:cubicBezTo>
                <a:cubicBezTo>
                  <a:pt x="5231659" y="2001882"/>
                  <a:pt x="5224051" y="1988528"/>
                  <a:pt x="5211814" y="1980653"/>
                </a:cubicBezTo>
                <a:cubicBezTo>
                  <a:pt x="5211814" y="1976876"/>
                  <a:pt x="5211761" y="1974375"/>
                  <a:pt x="5211814" y="1971821"/>
                </a:cubicBezTo>
                <a:cubicBezTo>
                  <a:pt x="5212134" y="1957563"/>
                  <a:pt x="5214368" y="1942825"/>
                  <a:pt x="5199471" y="1933142"/>
                </a:cubicBezTo>
                <a:cubicBezTo>
                  <a:pt x="5197024" y="1931546"/>
                  <a:pt x="5195374" y="1927343"/>
                  <a:pt x="5195002" y="1924204"/>
                </a:cubicBezTo>
                <a:cubicBezTo>
                  <a:pt x="5192661" y="1904359"/>
                  <a:pt x="5178508" y="1889408"/>
                  <a:pt x="5173029" y="1870840"/>
                </a:cubicBezTo>
                <a:cubicBezTo>
                  <a:pt x="5172709" y="1869670"/>
                  <a:pt x="5170315" y="1869138"/>
                  <a:pt x="5169092" y="1868393"/>
                </a:cubicBezTo>
                <a:cubicBezTo>
                  <a:pt x="5163398" y="1869031"/>
                  <a:pt x="5157759" y="1869670"/>
                  <a:pt x="5151906" y="1870308"/>
                </a:cubicBezTo>
                <a:cubicBezTo>
                  <a:pt x="5149512" y="1864349"/>
                  <a:pt x="5146214" y="1859720"/>
                  <a:pt x="5145947" y="1854932"/>
                </a:cubicBezTo>
                <a:cubicBezTo>
                  <a:pt x="5145097" y="1836577"/>
                  <a:pt x="5133711" y="1821520"/>
                  <a:pt x="5130784" y="1803909"/>
                </a:cubicBezTo>
                <a:cubicBezTo>
                  <a:pt x="5130306" y="1801036"/>
                  <a:pt x="5127167" y="1798536"/>
                  <a:pt x="5125039" y="1796088"/>
                </a:cubicBezTo>
                <a:cubicBezTo>
                  <a:pt x="5122910" y="1793641"/>
                  <a:pt x="5119558" y="1791885"/>
                  <a:pt x="5118282" y="1789119"/>
                </a:cubicBezTo>
                <a:cubicBezTo>
                  <a:pt x="5112536" y="1776988"/>
                  <a:pt x="5106949" y="1764698"/>
                  <a:pt x="5102161" y="1752195"/>
                </a:cubicBezTo>
                <a:cubicBezTo>
                  <a:pt x="5099447" y="1745119"/>
                  <a:pt x="5097372" y="1737511"/>
                  <a:pt x="5096787" y="1730009"/>
                </a:cubicBezTo>
                <a:cubicBezTo>
                  <a:pt x="5096042" y="1720858"/>
                  <a:pt x="5086146" y="1719741"/>
                  <a:pt x="5083646" y="1712133"/>
                </a:cubicBezTo>
                <a:cubicBezTo>
                  <a:pt x="5078325" y="1695958"/>
                  <a:pt x="5065822" y="1684360"/>
                  <a:pt x="5056458" y="1670687"/>
                </a:cubicBezTo>
                <a:cubicBezTo>
                  <a:pt x="5048212" y="1658716"/>
                  <a:pt x="5036400" y="1648341"/>
                  <a:pt x="5035283" y="1632167"/>
                </a:cubicBezTo>
                <a:cubicBezTo>
                  <a:pt x="5035070" y="1629241"/>
                  <a:pt x="5032730" y="1624346"/>
                  <a:pt x="5030708" y="1624027"/>
                </a:cubicBezTo>
                <a:cubicBezTo>
                  <a:pt x="5020333" y="1622271"/>
                  <a:pt x="5021823" y="1609715"/>
                  <a:pt x="5013789" y="1606363"/>
                </a:cubicBezTo>
                <a:cubicBezTo>
                  <a:pt x="5002669" y="1601734"/>
                  <a:pt x="5006766" y="1590029"/>
                  <a:pt x="5002403" y="1582527"/>
                </a:cubicBezTo>
                <a:cubicBezTo>
                  <a:pt x="4997455" y="1574015"/>
                  <a:pt x="4991230" y="1565289"/>
                  <a:pt x="4983409" y="1559596"/>
                </a:cubicBezTo>
                <a:cubicBezTo>
                  <a:pt x="4970321" y="1550126"/>
                  <a:pt x="4960000" y="1539485"/>
                  <a:pt x="4953456" y="1524429"/>
                </a:cubicBezTo>
                <a:cubicBezTo>
                  <a:pt x="4948188" y="1512351"/>
                  <a:pt x="4938399" y="1502455"/>
                  <a:pt x="4936217" y="1488729"/>
                </a:cubicBezTo>
                <a:cubicBezTo>
                  <a:pt x="4935951" y="1487186"/>
                  <a:pt x="4934781" y="1485004"/>
                  <a:pt x="4933557" y="1484579"/>
                </a:cubicBezTo>
                <a:cubicBezTo>
                  <a:pt x="4924406" y="1481333"/>
                  <a:pt x="4925417" y="1468192"/>
                  <a:pt x="4918128" y="1466011"/>
                </a:cubicBezTo>
                <a:cubicBezTo>
                  <a:pt x="4908126" y="1463031"/>
                  <a:pt x="4909083" y="1451592"/>
                  <a:pt x="4900890" y="1448613"/>
                </a:cubicBezTo>
                <a:cubicBezTo>
                  <a:pt x="4894026" y="1446112"/>
                  <a:pt x="4892484" y="1440579"/>
                  <a:pt x="4892218" y="1434461"/>
                </a:cubicBezTo>
                <a:cubicBezTo>
                  <a:pt x="4891952" y="1427810"/>
                  <a:pt x="4891207" y="1420840"/>
                  <a:pt x="4892803" y="1414562"/>
                </a:cubicBezTo>
                <a:cubicBezTo>
                  <a:pt x="4894984" y="1405943"/>
                  <a:pt x="4892377" y="1399665"/>
                  <a:pt x="4887163" y="1393547"/>
                </a:cubicBezTo>
                <a:cubicBezTo>
                  <a:pt x="4882002" y="1387588"/>
                  <a:pt x="4876043" y="1383172"/>
                  <a:pt x="4867797" y="1382533"/>
                </a:cubicBezTo>
                <a:cubicBezTo>
                  <a:pt x="4861040" y="1382002"/>
                  <a:pt x="4854283" y="1381150"/>
                  <a:pt x="4847473" y="1380725"/>
                </a:cubicBezTo>
                <a:cubicBezTo>
                  <a:pt x="4840025" y="1380299"/>
                  <a:pt x="4835502" y="1376468"/>
                  <a:pt x="4831033" y="1370509"/>
                </a:cubicBezTo>
                <a:cubicBezTo>
                  <a:pt x="4819860" y="1355506"/>
                  <a:pt x="4809272" y="1340768"/>
                  <a:pt x="4812199" y="1320444"/>
                </a:cubicBezTo>
                <a:cubicBezTo>
                  <a:pt x="4812784" y="1316507"/>
                  <a:pt x="4810975" y="1312198"/>
                  <a:pt x="4810443" y="1308793"/>
                </a:cubicBezTo>
                <a:cubicBezTo>
                  <a:pt x="4797142" y="1302887"/>
                  <a:pt x="4784692" y="1297673"/>
                  <a:pt x="4772615" y="1291821"/>
                </a:cubicBezTo>
                <a:cubicBezTo>
                  <a:pt x="4762666" y="1287032"/>
                  <a:pt x="4761016" y="1284319"/>
                  <a:pt x="4764209" y="1273891"/>
                </a:cubicBezTo>
                <a:cubicBezTo>
                  <a:pt x="4767614" y="1262771"/>
                  <a:pt x="4767933" y="1252609"/>
                  <a:pt x="4762719" y="1242554"/>
                </a:cubicBezTo>
                <a:cubicBezTo>
                  <a:pt x="4748194" y="1240958"/>
                  <a:pt x="4734840" y="1239521"/>
                  <a:pt x="4722497" y="1238191"/>
                </a:cubicBezTo>
                <a:cubicBezTo>
                  <a:pt x="4710686" y="1213558"/>
                  <a:pt x="4710739" y="1213398"/>
                  <a:pt x="4685041" y="1207226"/>
                </a:cubicBezTo>
                <a:cubicBezTo>
                  <a:pt x="4677699" y="1205470"/>
                  <a:pt x="4673655" y="1201161"/>
                  <a:pt x="4670091" y="1194830"/>
                </a:cubicBezTo>
                <a:cubicBezTo>
                  <a:pt x="4665568" y="1186743"/>
                  <a:pt x="4666739" y="1178443"/>
                  <a:pt x="4666792" y="1169983"/>
                </a:cubicBezTo>
                <a:cubicBezTo>
                  <a:pt x="4666845" y="1162748"/>
                  <a:pt x="4670836" y="1154767"/>
                  <a:pt x="4663068" y="1147797"/>
                </a:cubicBezTo>
                <a:cubicBezTo>
                  <a:pt x="4651416" y="1145829"/>
                  <a:pt x="4635774" y="1153331"/>
                  <a:pt x="4628006" y="1136891"/>
                </a:cubicBezTo>
                <a:cubicBezTo>
                  <a:pt x="4630933" y="1131943"/>
                  <a:pt x="4634603" y="1127261"/>
                  <a:pt x="4636466" y="1121993"/>
                </a:cubicBezTo>
                <a:cubicBezTo>
                  <a:pt x="4637211" y="1119865"/>
                  <a:pt x="4634657" y="1115769"/>
                  <a:pt x="4632476" y="1113747"/>
                </a:cubicBezTo>
                <a:cubicBezTo>
                  <a:pt x="4631199" y="1112576"/>
                  <a:pt x="4627634" y="1113321"/>
                  <a:pt x="4625346" y="1113906"/>
                </a:cubicBezTo>
                <a:cubicBezTo>
                  <a:pt x="4623910" y="1114279"/>
                  <a:pt x="4622473" y="1115875"/>
                  <a:pt x="4621728" y="1117258"/>
                </a:cubicBezTo>
                <a:cubicBezTo>
                  <a:pt x="4615876" y="1128431"/>
                  <a:pt x="4607257" y="1126196"/>
                  <a:pt x="4598585" y="1123643"/>
                </a:cubicBezTo>
                <a:cubicBezTo>
                  <a:pt x="4596510" y="1116886"/>
                  <a:pt x="4602149" y="1115396"/>
                  <a:pt x="4603798" y="1111831"/>
                </a:cubicBezTo>
                <a:cubicBezTo>
                  <a:pt x="4607416" y="1104170"/>
                  <a:pt x="4603905" y="1097253"/>
                  <a:pt x="4596084" y="1097413"/>
                </a:cubicBezTo>
                <a:cubicBezTo>
                  <a:pt x="4588476" y="1097573"/>
                  <a:pt x="4580814" y="1098477"/>
                  <a:pt x="4573206" y="1099328"/>
                </a:cubicBezTo>
                <a:cubicBezTo>
                  <a:pt x="4565970" y="1100127"/>
                  <a:pt x="4559958" y="1098637"/>
                  <a:pt x="4555223" y="1092465"/>
                </a:cubicBezTo>
                <a:cubicBezTo>
                  <a:pt x="4552190" y="1088528"/>
                  <a:pt x="4547934" y="1085495"/>
                  <a:pt x="4544582" y="1081771"/>
                </a:cubicBezTo>
                <a:cubicBezTo>
                  <a:pt x="4538624" y="1075014"/>
                  <a:pt x="4531441" y="1068683"/>
                  <a:pt x="4527557" y="1060809"/>
                </a:cubicBezTo>
                <a:cubicBezTo>
                  <a:pt x="4524365" y="1054318"/>
                  <a:pt x="4525163" y="1045858"/>
                  <a:pt x="4524099" y="1038303"/>
                </a:cubicBezTo>
                <a:cubicBezTo>
                  <a:pt x="4523514" y="1034154"/>
                  <a:pt x="4522609" y="1030057"/>
                  <a:pt x="4521705" y="1025002"/>
                </a:cubicBezTo>
                <a:cubicBezTo>
                  <a:pt x="4515107" y="1021384"/>
                  <a:pt x="4507978" y="1018405"/>
                  <a:pt x="4502019" y="1013883"/>
                </a:cubicBezTo>
                <a:cubicBezTo>
                  <a:pt x="4496220" y="1009520"/>
                  <a:pt x="4491378" y="1003721"/>
                  <a:pt x="4486430" y="998294"/>
                </a:cubicBezTo>
                <a:cubicBezTo>
                  <a:pt x="4483132" y="994676"/>
                  <a:pt x="4481110" y="989090"/>
                  <a:pt x="4477173" y="986908"/>
                </a:cubicBezTo>
                <a:cubicBezTo>
                  <a:pt x="4464617" y="979885"/>
                  <a:pt x="4454561" y="968979"/>
                  <a:pt x="4436685" y="971798"/>
                </a:cubicBezTo>
                <a:cubicBezTo>
                  <a:pt x="4418489" y="974671"/>
                  <a:pt x="4399229" y="971905"/>
                  <a:pt x="4385289" y="956050"/>
                </a:cubicBezTo>
                <a:cubicBezTo>
                  <a:pt x="4383747" y="954294"/>
                  <a:pt x="4381033" y="952751"/>
                  <a:pt x="4378692" y="952485"/>
                </a:cubicBezTo>
                <a:cubicBezTo>
                  <a:pt x="4369860" y="951474"/>
                  <a:pt x="4369062" y="944026"/>
                  <a:pt x="4366455" y="938014"/>
                </a:cubicBezTo>
                <a:cubicBezTo>
                  <a:pt x="4374915" y="937482"/>
                  <a:pt x="4383427" y="937269"/>
                  <a:pt x="4391834" y="936258"/>
                </a:cubicBezTo>
                <a:cubicBezTo>
                  <a:pt x="4393749" y="936045"/>
                  <a:pt x="4396143" y="933385"/>
                  <a:pt x="4396782" y="931417"/>
                </a:cubicBezTo>
                <a:cubicBezTo>
                  <a:pt x="4397420" y="929395"/>
                  <a:pt x="4396888" y="925830"/>
                  <a:pt x="4395452" y="924553"/>
                </a:cubicBezTo>
                <a:cubicBezTo>
                  <a:pt x="4392366" y="921893"/>
                  <a:pt x="4386992" y="921201"/>
                  <a:pt x="4384970" y="918116"/>
                </a:cubicBezTo>
                <a:cubicBezTo>
                  <a:pt x="4376351" y="905027"/>
                  <a:pt x="4364487" y="905080"/>
                  <a:pt x="4351399" y="908113"/>
                </a:cubicBezTo>
                <a:cubicBezTo>
                  <a:pt x="4350601" y="904016"/>
                  <a:pt x="4349856" y="899973"/>
                  <a:pt x="4348951" y="895344"/>
                </a:cubicBezTo>
                <a:cubicBezTo>
                  <a:pt x="4341875" y="893695"/>
                  <a:pt x="4334905" y="893163"/>
                  <a:pt x="4328947" y="890396"/>
                </a:cubicBezTo>
                <a:cubicBezTo>
                  <a:pt x="4323094" y="887683"/>
                  <a:pt x="4318253" y="882682"/>
                  <a:pt x="4312240" y="878159"/>
                </a:cubicBezTo>
                <a:cubicBezTo>
                  <a:pt x="4308516" y="880234"/>
                  <a:pt x="4305111" y="882735"/>
                  <a:pt x="4301280" y="884171"/>
                </a:cubicBezTo>
                <a:cubicBezTo>
                  <a:pt x="4289682" y="888587"/>
                  <a:pt x="4280265" y="889332"/>
                  <a:pt x="4269517" y="878478"/>
                </a:cubicBezTo>
                <a:cubicBezTo>
                  <a:pt x="4259409" y="868263"/>
                  <a:pt x="4248236" y="856292"/>
                  <a:pt x="4231583" y="855175"/>
                </a:cubicBezTo>
                <a:cubicBezTo>
                  <a:pt x="4230040" y="855069"/>
                  <a:pt x="4227965" y="854111"/>
                  <a:pt x="4227273" y="852887"/>
                </a:cubicBezTo>
                <a:cubicBezTo>
                  <a:pt x="4221262" y="842140"/>
                  <a:pt x="4210301" y="841076"/>
                  <a:pt x="4200565" y="841821"/>
                </a:cubicBezTo>
                <a:cubicBezTo>
                  <a:pt x="4184817" y="842991"/>
                  <a:pt x="4178805" y="826445"/>
                  <a:pt x="4164972" y="824636"/>
                </a:cubicBezTo>
                <a:cubicBezTo>
                  <a:pt x="4161354" y="824157"/>
                  <a:pt x="4157842" y="820326"/>
                  <a:pt x="4155022" y="817347"/>
                </a:cubicBezTo>
                <a:cubicBezTo>
                  <a:pt x="4152202" y="814314"/>
                  <a:pt x="4149383" y="810696"/>
                  <a:pt x="4148265" y="806866"/>
                </a:cubicBezTo>
                <a:cubicBezTo>
                  <a:pt x="4146669" y="801386"/>
                  <a:pt x="4148372" y="796757"/>
                  <a:pt x="4155767" y="796757"/>
                </a:cubicBezTo>
                <a:cubicBezTo>
                  <a:pt x="4158694" y="800694"/>
                  <a:pt x="4161673" y="804631"/>
                  <a:pt x="4165663" y="810058"/>
                </a:cubicBezTo>
                <a:cubicBezTo>
                  <a:pt x="4171888" y="810058"/>
                  <a:pt x="4179337" y="810590"/>
                  <a:pt x="4186572" y="809686"/>
                </a:cubicBezTo>
                <a:cubicBezTo>
                  <a:pt x="4188488" y="809473"/>
                  <a:pt x="4190669" y="805057"/>
                  <a:pt x="4191254" y="802290"/>
                </a:cubicBezTo>
                <a:cubicBezTo>
                  <a:pt x="4191574" y="800801"/>
                  <a:pt x="4188754" y="797076"/>
                  <a:pt x="4187264" y="797023"/>
                </a:cubicBezTo>
                <a:cubicBezTo>
                  <a:pt x="4176517" y="796704"/>
                  <a:pt x="4165717" y="797130"/>
                  <a:pt x="4154916" y="797289"/>
                </a:cubicBezTo>
                <a:cubicBezTo>
                  <a:pt x="4155874" y="791490"/>
                  <a:pt x="4157204" y="786169"/>
                  <a:pt x="4150872" y="781488"/>
                </a:cubicBezTo>
                <a:cubicBezTo>
                  <a:pt x="4139380" y="772975"/>
                  <a:pt x="4128048" y="764090"/>
                  <a:pt x="4117886" y="754087"/>
                </a:cubicBezTo>
                <a:cubicBezTo>
                  <a:pt x="4108362" y="744617"/>
                  <a:pt x="4098147" y="745788"/>
                  <a:pt x="4087293" y="748980"/>
                </a:cubicBezTo>
                <a:cubicBezTo>
                  <a:pt x="4085538" y="749512"/>
                  <a:pt x="4083569" y="752651"/>
                  <a:pt x="4083463" y="754673"/>
                </a:cubicBezTo>
                <a:cubicBezTo>
                  <a:pt x="4083356" y="756694"/>
                  <a:pt x="4085059" y="760046"/>
                  <a:pt x="4086762" y="760685"/>
                </a:cubicBezTo>
                <a:cubicBezTo>
                  <a:pt x="4093785" y="763451"/>
                  <a:pt x="4101073" y="765420"/>
                  <a:pt x="4108150" y="767654"/>
                </a:cubicBezTo>
                <a:cubicBezTo>
                  <a:pt x="4109320" y="770634"/>
                  <a:pt x="4110437" y="772868"/>
                  <a:pt x="4111023" y="775263"/>
                </a:cubicBezTo>
                <a:cubicBezTo>
                  <a:pt x="4111608" y="777710"/>
                  <a:pt x="4111980" y="780317"/>
                  <a:pt x="4111927" y="782818"/>
                </a:cubicBezTo>
                <a:cubicBezTo>
                  <a:pt x="4111874" y="789894"/>
                  <a:pt x="4105330" y="794576"/>
                  <a:pt x="4100009" y="790585"/>
                </a:cubicBezTo>
                <a:cubicBezTo>
                  <a:pt x="4091656" y="784307"/>
                  <a:pt x="4083090" y="779413"/>
                  <a:pt x="4072396" y="779040"/>
                </a:cubicBezTo>
                <a:cubicBezTo>
                  <a:pt x="4067502" y="778881"/>
                  <a:pt x="4065906" y="774571"/>
                  <a:pt x="4062980" y="771698"/>
                </a:cubicBezTo>
                <a:cubicBezTo>
                  <a:pt x="4049785" y="758929"/>
                  <a:pt x="4037016" y="745202"/>
                  <a:pt x="4016373" y="744936"/>
                </a:cubicBezTo>
                <a:cubicBezTo>
                  <a:pt x="4011531" y="744883"/>
                  <a:pt x="4005679" y="743393"/>
                  <a:pt x="4002061" y="740467"/>
                </a:cubicBezTo>
                <a:cubicBezTo>
                  <a:pt x="3991367" y="731689"/>
                  <a:pt x="3978544" y="731635"/>
                  <a:pt x="3966042" y="729560"/>
                </a:cubicBezTo>
                <a:cubicBezTo>
                  <a:pt x="3957742" y="728177"/>
                  <a:pt x="3948218" y="728230"/>
                  <a:pt x="3941568" y="724027"/>
                </a:cubicBezTo>
                <a:cubicBezTo>
                  <a:pt x="3931725" y="717749"/>
                  <a:pt x="3921457" y="715727"/>
                  <a:pt x="3910550" y="713972"/>
                </a:cubicBezTo>
                <a:cubicBezTo>
                  <a:pt x="3904857" y="713067"/>
                  <a:pt x="3896823" y="712109"/>
                  <a:pt x="3894429" y="708279"/>
                </a:cubicBezTo>
                <a:cubicBezTo>
                  <a:pt x="3888577" y="698915"/>
                  <a:pt x="3876552" y="699766"/>
                  <a:pt x="3870594" y="690189"/>
                </a:cubicBezTo>
                <a:cubicBezTo>
                  <a:pt x="3864103" y="679921"/>
                  <a:pt x="3850323" y="683805"/>
                  <a:pt x="3840055" y="680453"/>
                </a:cubicBezTo>
                <a:cubicBezTo>
                  <a:pt x="3838458" y="679921"/>
                  <a:pt x="3836543" y="679602"/>
                  <a:pt x="3835373" y="678538"/>
                </a:cubicBezTo>
                <a:cubicBezTo>
                  <a:pt x="3823774" y="667525"/>
                  <a:pt x="3808877" y="668855"/>
                  <a:pt x="3794671" y="667312"/>
                </a:cubicBezTo>
                <a:cubicBezTo>
                  <a:pt x="3786265" y="666407"/>
                  <a:pt x="3775624" y="667578"/>
                  <a:pt x="3770091" y="662896"/>
                </a:cubicBezTo>
                <a:cubicBezTo>
                  <a:pt x="3757642" y="652414"/>
                  <a:pt x="3743330" y="653745"/>
                  <a:pt x="3729337" y="651510"/>
                </a:cubicBezTo>
                <a:cubicBezTo>
                  <a:pt x="3720984" y="650180"/>
                  <a:pt x="3710875" y="650925"/>
                  <a:pt x="3704810" y="646402"/>
                </a:cubicBezTo>
                <a:cubicBezTo>
                  <a:pt x="3692786" y="637464"/>
                  <a:pt x="3679485" y="637943"/>
                  <a:pt x="3666290" y="635762"/>
                </a:cubicBezTo>
                <a:cubicBezTo>
                  <a:pt x="3656288" y="634166"/>
                  <a:pt x="3645062" y="634112"/>
                  <a:pt x="3636868" y="629218"/>
                </a:cubicBezTo>
                <a:cubicBezTo>
                  <a:pt x="3625217" y="622248"/>
                  <a:pt x="3613033" y="621184"/>
                  <a:pt x="3600477" y="619162"/>
                </a:cubicBezTo>
                <a:cubicBezTo>
                  <a:pt x="3590527" y="617566"/>
                  <a:pt x="3579780" y="616821"/>
                  <a:pt x="3571108" y="612352"/>
                </a:cubicBezTo>
                <a:cubicBezTo>
                  <a:pt x="3555360" y="604265"/>
                  <a:pt x="3539079" y="601764"/>
                  <a:pt x="3521948" y="601605"/>
                </a:cubicBezTo>
                <a:cubicBezTo>
                  <a:pt x="3510030" y="601498"/>
                  <a:pt x="3498112" y="602456"/>
                  <a:pt x="3486248" y="601764"/>
                </a:cubicBezTo>
                <a:cubicBezTo>
                  <a:pt x="3478799" y="601339"/>
                  <a:pt x="3470180" y="600647"/>
                  <a:pt x="3464381" y="596710"/>
                </a:cubicBezTo>
                <a:cubicBezTo>
                  <a:pt x="3454485" y="590006"/>
                  <a:pt x="3443950" y="588995"/>
                  <a:pt x="3432990" y="588091"/>
                </a:cubicBezTo>
                <a:cubicBezTo>
                  <a:pt x="3421977" y="587133"/>
                  <a:pt x="3410911" y="586761"/>
                  <a:pt x="3399951" y="585537"/>
                </a:cubicBezTo>
                <a:cubicBezTo>
                  <a:pt x="3395003" y="584952"/>
                  <a:pt x="3388459" y="584473"/>
                  <a:pt x="3385692" y="581281"/>
                </a:cubicBezTo>
                <a:cubicBezTo>
                  <a:pt x="3374359" y="568352"/>
                  <a:pt x="3359888" y="570533"/>
                  <a:pt x="3345629" y="571012"/>
                </a:cubicBezTo>
                <a:cubicBezTo>
                  <a:pt x="3332914" y="571438"/>
                  <a:pt x="3320145" y="572662"/>
                  <a:pt x="3307482" y="572502"/>
                </a:cubicBezTo>
                <a:cubicBezTo>
                  <a:pt x="3287956" y="572236"/>
                  <a:pt x="3268377" y="571119"/>
                  <a:pt x="3248851" y="570161"/>
                </a:cubicBezTo>
                <a:cubicBezTo>
                  <a:pt x="3237891" y="569576"/>
                  <a:pt x="3226772" y="569682"/>
                  <a:pt x="3216450" y="564521"/>
                </a:cubicBezTo>
                <a:cubicBezTo>
                  <a:pt x="3212779" y="562712"/>
                  <a:pt x="3208310" y="561702"/>
                  <a:pt x="3204160" y="561595"/>
                </a:cubicBezTo>
                <a:cubicBezTo>
                  <a:pt x="3172823" y="560904"/>
                  <a:pt x="3141326" y="556860"/>
                  <a:pt x="3110308" y="564947"/>
                </a:cubicBezTo>
                <a:cubicBezTo>
                  <a:pt x="3107116" y="565798"/>
                  <a:pt x="3103285" y="566703"/>
                  <a:pt x="3100359" y="565745"/>
                </a:cubicBezTo>
                <a:cubicBezTo>
                  <a:pt x="3074076" y="557232"/>
                  <a:pt x="3046889" y="557658"/>
                  <a:pt x="3019808" y="555636"/>
                </a:cubicBezTo>
                <a:cubicBezTo>
                  <a:pt x="2993898" y="553668"/>
                  <a:pt x="2968892" y="554306"/>
                  <a:pt x="2946812" y="566809"/>
                </a:cubicBezTo>
                <a:cubicBezTo>
                  <a:pt x="2936650" y="563298"/>
                  <a:pt x="2927871" y="557765"/>
                  <a:pt x="2919093" y="557765"/>
                </a:cubicBezTo>
                <a:cubicBezTo>
                  <a:pt x="2891799" y="557658"/>
                  <a:pt x="2862856" y="547815"/>
                  <a:pt x="2838116" y="568352"/>
                </a:cubicBezTo>
                <a:cubicBezTo>
                  <a:pt x="2836946" y="569310"/>
                  <a:pt x="2834871" y="569576"/>
                  <a:pt x="2833221" y="569576"/>
                </a:cubicBezTo>
                <a:cubicBezTo>
                  <a:pt x="2814600" y="569523"/>
                  <a:pt x="2795553" y="571598"/>
                  <a:pt x="2777463" y="568405"/>
                </a:cubicBezTo>
                <a:cubicBezTo>
                  <a:pt x="2763471" y="565958"/>
                  <a:pt x="2752298" y="567341"/>
                  <a:pt x="2743253" y="576865"/>
                </a:cubicBezTo>
                <a:cubicBezTo>
                  <a:pt x="2737348" y="583090"/>
                  <a:pt x="2730804" y="585484"/>
                  <a:pt x="2723302" y="586495"/>
                </a:cubicBezTo>
                <a:cubicBezTo>
                  <a:pt x="2715747" y="587559"/>
                  <a:pt x="2708032" y="587665"/>
                  <a:pt x="2700424" y="588144"/>
                </a:cubicBezTo>
                <a:cubicBezTo>
                  <a:pt x="2675099" y="589740"/>
                  <a:pt x="2649508" y="589793"/>
                  <a:pt x="2625885" y="601339"/>
                </a:cubicBezTo>
                <a:cubicBezTo>
                  <a:pt x="2621363" y="603520"/>
                  <a:pt x="2616255" y="605063"/>
                  <a:pt x="2611254" y="605701"/>
                </a:cubicBezTo>
                <a:cubicBezTo>
                  <a:pt x="2586780" y="608840"/>
                  <a:pt x="2565286" y="623631"/>
                  <a:pt x="2540067" y="623791"/>
                </a:cubicBezTo>
                <a:cubicBezTo>
                  <a:pt x="2524744" y="632516"/>
                  <a:pt x="2507400" y="632250"/>
                  <a:pt x="2490747" y="634591"/>
                </a:cubicBezTo>
                <a:cubicBezTo>
                  <a:pt x="2477606" y="636400"/>
                  <a:pt x="2463240" y="634166"/>
                  <a:pt x="2455207" y="648903"/>
                </a:cubicBezTo>
                <a:cubicBezTo>
                  <a:pt x="2454302" y="650499"/>
                  <a:pt x="2450578" y="650499"/>
                  <a:pt x="2448290" y="651457"/>
                </a:cubicBezTo>
                <a:cubicBezTo>
                  <a:pt x="2444353" y="653000"/>
                  <a:pt x="2439512" y="653798"/>
                  <a:pt x="2436798" y="656564"/>
                </a:cubicBezTo>
                <a:cubicBezTo>
                  <a:pt x="2427753" y="665875"/>
                  <a:pt x="2416208" y="667046"/>
                  <a:pt x="2404397" y="668801"/>
                </a:cubicBezTo>
                <a:cubicBezTo>
                  <a:pt x="2397853" y="669759"/>
                  <a:pt x="2390298" y="671249"/>
                  <a:pt x="2385616" y="675346"/>
                </a:cubicBezTo>
                <a:cubicBezTo>
                  <a:pt x="2375454" y="684177"/>
                  <a:pt x="2362791" y="680826"/>
                  <a:pt x="2351991" y="684816"/>
                </a:cubicBezTo>
                <a:cubicBezTo>
                  <a:pt x="2341137" y="688806"/>
                  <a:pt x="2333103" y="699128"/>
                  <a:pt x="2319856" y="698649"/>
                </a:cubicBezTo>
                <a:cubicBezTo>
                  <a:pt x="2314110" y="698436"/>
                  <a:pt x="2306236" y="698702"/>
                  <a:pt x="2302777" y="702160"/>
                </a:cubicBezTo>
                <a:cubicBezTo>
                  <a:pt x="2292775" y="712322"/>
                  <a:pt x="2280219" y="712961"/>
                  <a:pt x="2267822" y="715302"/>
                </a:cubicBezTo>
                <a:cubicBezTo>
                  <a:pt x="2263725" y="716100"/>
                  <a:pt x="2258618" y="716898"/>
                  <a:pt x="2256064" y="719611"/>
                </a:cubicBezTo>
                <a:cubicBezTo>
                  <a:pt x="2248349" y="727805"/>
                  <a:pt x="2238347" y="728762"/>
                  <a:pt x="2228345" y="730678"/>
                </a:cubicBezTo>
                <a:cubicBezTo>
                  <a:pt x="2222545" y="731795"/>
                  <a:pt x="2215735" y="732646"/>
                  <a:pt x="2211585" y="736158"/>
                </a:cubicBezTo>
                <a:cubicBezTo>
                  <a:pt x="2203339" y="743234"/>
                  <a:pt x="2193177" y="744298"/>
                  <a:pt x="2183866" y="748075"/>
                </a:cubicBezTo>
                <a:cubicBezTo>
                  <a:pt x="2166841" y="755045"/>
                  <a:pt x="2150986" y="764781"/>
                  <a:pt x="2132418" y="767814"/>
                </a:cubicBezTo>
                <a:cubicBezTo>
                  <a:pt x="2130343" y="768133"/>
                  <a:pt x="2128534" y="770953"/>
                  <a:pt x="2126938" y="772868"/>
                </a:cubicBezTo>
                <a:cubicBezTo>
                  <a:pt x="2120819" y="780370"/>
                  <a:pt x="2111296" y="778508"/>
                  <a:pt x="2103528" y="781488"/>
                </a:cubicBezTo>
                <a:cubicBezTo>
                  <a:pt x="2095601" y="784520"/>
                  <a:pt x="2093419" y="796172"/>
                  <a:pt x="2082832" y="794629"/>
                </a:cubicBezTo>
                <a:cubicBezTo>
                  <a:pt x="2082034" y="794523"/>
                  <a:pt x="2081182" y="794842"/>
                  <a:pt x="2080331" y="795055"/>
                </a:cubicBezTo>
                <a:cubicBezTo>
                  <a:pt x="2073521" y="796438"/>
                  <a:pt x="2067668" y="799204"/>
                  <a:pt x="2062720" y="804472"/>
                </a:cubicBezTo>
                <a:cubicBezTo>
                  <a:pt x="2060060" y="807291"/>
                  <a:pt x="2055644" y="808462"/>
                  <a:pt x="2051920" y="810111"/>
                </a:cubicBezTo>
                <a:cubicBezTo>
                  <a:pt x="2047291" y="812186"/>
                  <a:pt x="2041492" y="812825"/>
                  <a:pt x="2038087" y="816123"/>
                </a:cubicBezTo>
                <a:cubicBezTo>
                  <a:pt x="2025584" y="828041"/>
                  <a:pt x="2006324" y="827881"/>
                  <a:pt x="1994672" y="840970"/>
                </a:cubicBezTo>
                <a:cubicBezTo>
                  <a:pt x="1982170" y="840597"/>
                  <a:pt x="1976902" y="853419"/>
                  <a:pt x="1966208" y="856452"/>
                </a:cubicBezTo>
                <a:cubicBezTo>
                  <a:pt x="1958068" y="858740"/>
                  <a:pt x="1949609" y="860549"/>
                  <a:pt x="1944288" y="868157"/>
                </a:cubicBezTo>
                <a:cubicBezTo>
                  <a:pt x="1926997" y="872786"/>
                  <a:pt x="1914600" y="886406"/>
                  <a:pt x="1898160" y="893003"/>
                </a:cubicBezTo>
                <a:cubicBezTo>
                  <a:pt x="1886402" y="897738"/>
                  <a:pt x="1875655" y="904974"/>
                  <a:pt x="1867994" y="916573"/>
                </a:cubicBezTo>
                <a:cubicBezTo>
                  <a:pt x="1858364" y="931204"/>
                  <a:pt x="1846340" y="944398"/>
                  <a:pt x="1829155" y="950198"/>
                </a:cubicBezTo>
                <a:cubicBezTo>
                  <a:pt x="1818142" y="953922"/>
                  <a:pt x="1805745" y="954241"/>
                  <a:pt x="1799520" y="966425"/>
                </a:cubicBezTo>
                <a:cubicBezTo>
                  <a:pt x="1788188" y="968925"/>
                  <a:pt x="1781378" y="979726"/>
                  <a:pt x="1772014" y="983450"/>
                </a:cubicBezTo>
                <a:cubicBezTo>
                  <a:pt x="1760468" y="988026"/>
                  <a:pt x="1755520" y="999198"/>
                  <a:pt x="1743922" y="1003614"/>
                </a:cubicBezTo>
                <a:cubicBezTo>
                  <a:pt x="1732643" y="1007924"/>
                  <a:pt x="1723492" y="1017926"/>
                  <a:pt x="1713542" y="1025588"/>
                </a:cubicBezTo>
                <a:cubicBezTo>
                  <a:pt x="1703806" y="1033089"/>
                  <a:pt x="1694549" y="1041230"/>
                  <a:pt x="1684599" y="1048412"/>
                </a:cubicBezTo>
                <a:cubicBezTo>
                  <a:pt x="1674491" y="1055754"/>
                  <a:pt x="1666297" y="1066182"/>
                  <a:pt x="1653209" y="1068949"/>
                </a:cubicBezTo>
                <a:cubicBezTo>
                  <a:pt x="1650017" y="1081505"/>
                  <a:pt x="1631981" y="1079430"/>
                  <a:pt x="1629586" y="1092838"/>
                </a:cubicBezTo>
                <a:cubicBezTo>
                  <a:pt x="1620435" y="1095710"/>
                  <a:pt x="1615913" y="1105500"/>
                  <a:pt x="1608624" y="1109065"/>
                </a:cubicBezTo>
                <a:cubicBezTo>
                  <a:pt x="1580319" y="1122898"/>
                  <a:pt x="1560794" y="1147318"/>
                  <a:pt x="1536479" y="1165940"/>
                </a:cubicBezTo>
                <a:cubicBezTo>
                  <a:pt x="1518709" y="1179560"/>
                  <a:pt x="1503333" y="1196213"/>
                  <a:pt x="1486042" y="1210684"/>
                </a:cubicBezTo>
                <a:cubicBezTo>
                  <a:pt x="1470559" y="1223560"/>
                  <a:pt x="1456567" y="1238404"/>
                  <a:pt x="1443053" y="1253407"/>
                </a:cubicBezTo>
                <a:cubicBezTo>
                  <a:pt x="1423048" y="1275593"/>
                  <a:pt x="1404374" y="1298950"/>
                  <a:pt x="1384635" y="1321402"/>
                </a:cubicBezTo>
                <a:cubicBezTo>
                  <a:pt x="1365216" y="1343482"/>
                  <a:pt x="1349680" y="1373436"/>
                  <a:pt x="1346541" y="1399186"/>
                </a:cubicBezTo>
                <a:cubicBezTo>
                  <a:pt x="1345849" y="1405039"/>
                  <a:pt x="1345796" y="1411051"/>
                  <a:pt x="1346275" y="1416903"/>
                </a:cubicBezTo>
                <a:cubicBezTo>
                  <a:pt x="1346913" y="1425044"/>
                  <a:pt x="1352340" y="1428555"/>
                  <a:pt x="1360108" y="1429034"/>
                </a:cubicBezTo>
                <a:lnTo>
                  <a:pt x="1359416" y="1428342"/>
                </a:lnTo>
                <a:cubicBezTo>
                  <a:pt x="1358991" y="1431694"/>
                  <a:pt x="1359842" y="1436695"/>
                  <a:pt x="1357927" y="1438185"/>
                </a:cubicBezTo>
                <a:cubicBezTo>
                  <a:pt x="1349254" y="1444995"/>
                  <a:pt x="1346541" y="1456647"/>
                  <a:pt x="1337869" y="1462765"/>
                </a:cubicBezTo>
                <a:cubicBezTo>
                  <a:pt x="1333134" y="1466117"/>
                  <a:pt x="1331112" y="1469522"/>
                  <a:pt x="1330207" y="1474842"/>
                </a:cubicBezTo>
                <a:cubicBezTo>
                  <a:pt x="1329090" y="1481440"/>
                  <a:pt x="1329356" y="1490059"/>
                  <a:pt x="1325313" y="1494049"/>
                </a:cubicBezTo>
                <a:cubicBezTo>
                  <a:pt x="1311746" y="1507563"/>
                  <a:pt x="1315576" y="1523684"/>
                  <a:pt x="1314725" y="1539698"/>
                </a:cubicBezTo>
                <a:cubicBezTo>
                  <a:pt x="1327175" y="1545338"/>
                  <a:pt x="1329995" y="1555393"/>
                  <a:pt x="1329090" y="1567311"/>
                </a:cubicBezTo>
                <a:cubicBezTo>
                  <a:pt x="1328664" y="1572738"/>
                  <a:pt x="1324940" y="1576622"/>
                  <a:pt x="1319194" y="1576888"/>
                </a:cubicBezTo>
                <a:cubicBezTo>
                  <a:pt x="1312544" y="1577154"/>
                  <a:pt x="1305893" y="1576941"/>
                  <a:pt x="1300147" y="1576941"/>
                </a:cubicBezTo>
                <a:cubicBezTo>
                  <a:pt x="1288708" y="1590082"/>
                  <a:pt x="1300307" y="1604926"/>
                  <a:pt x="1293550" y="1618493"/>
                </a:cubicBezTo>
                <a:cubicBezTo>
                  <a:pt x="1291422" y="1619558"/>
                  <a:pt x="1287697" y="1620356"/>
                  <a:pt x="1285675" y="1622643"/>
                </a:cubicBezTo>
                <a:cubicBezTo>
                  <a:pt x="1273279" y="1636317"/>
                  <a:pt x="1258754" y="1647170"/>
                  <a:pt x="1243804" y="1657864"/>
                </a:cubicBezTo>
                <a:cubicBezTo>
                  <a:pt x="1235717" y="1663610"/>
                  <a:pt x="1227311" y="1669410"/>
                  <a:pt x="1220128" y="1676113"/>
                </a:cubicBezTo>
                <a:cubicBezTo>
                  <a:pt x="1215765" y="1680157"/>
                  <a:pt x="1213212" y="1685584"/>
                  <a:pt x="1206401" y="1685052"/>
                </a:cubicBezTo>
                <a:cubicBezTo>
                  <a:pt x="1190121" y="1683722"/>
                  <a:pt x="1179693" y="1693245"/>
                  <a:pt x="1169478" y="1703939"/>
                </a:cubicBezTo>
                <a:cubicBezTo>
                  <a:pt x="1163679" y="1709951"/>
                  <a:pt x="1157507" y="1716442"/>
                  <a:pt x="1150165" y="1720060"/>
                </a:cubicBezTo>
                <a:cubicBezTo>
                  <a:pt x="1141599" y="1724263"/>
                  <a:pt x="1137236" y="1730381"/>
                  <a:pt x="1134576" y="1738841"/>
                </a:cubicBezTo>
                <a:cubicBezTo>
                  <a:pt x="1132342" y="1745917"/>
                  <a:pt x="1129681" y="1752834"/>
                  <a:pt x="1127500" y="1759112"/>
                </a:cubicBezTo>
                <a:cubicBezTo>
                  <a:pt x="1144100" y="1779010"/>
                  <a:pt x="1162242" y="1779914"/>
                  <a:pt x="1183311" y="1770284"/>
                </a:cubicBezTo>
                <a:cubicBezTo>
                  <a:pt x="1194005" y="1765390"/>
                  <a:pt x="1203209" y="1757994"/>
                  <a:pt x="1213318" y="1753259"/>
                </a:cubicBezTo>
                <a:cubicBezTo>
                  <a:pt x="1225927" y="1747354"/>
                  <a:pt x="1232897" y="1734531"/>
                  <a:pt x="1246145" y="1730541"/>
                </a:cubicBezTo>
                <a:cubicBezTo>
                  <a:pt x="1249497" y="1717878"/>
                  <a:pt x="1263862" y="1716336"/>
                  <a:pt x="1270459" y="1705908"/>
                </a:cubicBezTo>
                <a:cubicBezTo>
                  <a:pt x="1276312" y="1696597"/>
                  <a:pt x="1289240" y="1691809"/>
                  <a:pt x="1295359" y="1682604"/>
                </a:cubicBezTo>
                <a:cubicBezTo>
                  <a:pt x="1300253" y="1675262"/>
                  <a:pt x="1309830" y="1672017"/>
                  <a:pt x="1311905" y="1665047"/>
                </a:cubicBezTo>
                <a:cubicBezTo>
                  <a:pt x="1315629" y="1652757"/>
                  <a:pt x="1330899" y="1651161"/>
                  <a:pt x="1332974" y="1638605"/>
                </a:cubicBezTo>
                <a:cubicBezTo>
                  <a:pt x="1346115" y="1633231"/>
                  <a:pt x="1351489" y="1620196"/>
                  <a:pt x="1358831" y="1609981"/>
                </a:cubicBezTo>
                <a:cubicBezTo>
                  <a:pt x="1371547" y="1592317"/>
                  <a:pt x="1386657" y="1576675"/>
                  <a:pt x="1398628" y="1558373"/>
                </a:cubicBezTo>
                <a:cubicBezTo>
                  <a:pt x="1407672" y="1544540"/>
                  <a:pt x="1422197" y="1534484"/>
                  <a:pt x="1427464" y="1517725"/>
                </a:cubicBezTo>
                <a:cubicBezTo>
                  <a:pt x="1427943" y="1516235"/>
                  <a:pt x="1429167" y="1514001"/>
                  <a:pt x="1430337" y="1513841"/>
                </a:cubicBezTo>
                <a:cubicBezTo>
                  <a:pt x="1441404" y="1512245"/>
                  <a:pt x="1440020" y="1498571"/>
                  <a:pt x="1449118" y="1494954"/>
                </a:cubicBezTo>
                <a:cubicBezTo>
                  <a:pt x="1458695" y="1491123"/>
                  <a:pt x="1456939" y="1475694"/>
                  <a:pt x="1469389" y="1474417"/>
                </a:cubicBezTo>
                <a:cubicBezTo>
                  <a:pt x="1469974" y="1463723"/>
                  <a:pt x="1481466" y="1463829"/>
                  <a:pt x="1486308" y="1457232"/>
                </a:cubicBezTo>
                <a:cubicBezTo>
                  <a:pt x="1498545" y="1440739"/>
                  <a:pt x="1514027" y="1427065"/>
                  <a:pt x="1527009" y="1411264"/>
                </a:cubicBezTo>
                <a:cubicBezTo>
                  <a:pt x="1536586" y="1399612"/>
                  <a:pt x="1549621" y="1390833"/>
                  <a:pt x="1555952" y="1376468"/>
                </a:cubicBezTo>
                <a:cubicBezTo>
                  <a:pt x="1559357" y="1368807"/>
                  <a:pt x="1570477" y="1366838"/>
                  <a:pt x="1570690" y="1356730"/>
                </a:cubicBezTo>
                <a:cubicBezTo>
                  <a:pt x="1578776" y="1352101"/>
                  <a:pt x="1583565" y="1344812"/>
                  <a:pt x="1588832" y="1337257"/>
                </a:cubicBezTo>
                <a:cubicBezTo>
                  <a:pt x="1593674" y="1330287"/>
                  <a:pt x="1602186" y="1325818"/>
                  <a:pt x="1609316" y="1320551"/>
                </a:cubicBezTo>
                <a:cubicBezTo>
                  <a:pt x="1616711" y="1315071"/>
                  <a:pt x="1624479" y="1310176"/>
                  <a:pt x="1631874" y="1304749"/>
                </a:cubicBezTo>
                <a:cubicBezTo>
                  <a:pt x="1641823" y="1297407"/>
                  <a:pt x="1652943" y="1291023"/>
                  <a:pt x="1661136" y="1281978"/>
                </a:cubicBezTo>
                <a:cubicBezTo>
                  <a:pt x="1670979" y="1271124"/>
                  <a:pt x="1683003" y="1262452"/>
                  <a:pt x="1695506" y="1258196"/>
                </a:cubicBezTo>
                <a:cubicBezTo>
                  <a:pt x="1708435" y="1253780"/>
                  <a:pt x="1713596" y="1241170"/>
                  <a:pt x="1725567" y="1237393"/>
                </a:cubicBezTo>
                <a:cubicBezTo>
                  <a:pt x="1727535" y="1229625"/>
                  <a:pt x="1734718" y="1226060"/>
                  <a:pt x="1738921" y="1220527"/>
                </a:cubicBezTo>
                <a:cubicBezTo>
                  <a:pt x="1744028" y="1213824"/>
                  <a:pt x="1748923" y="1207811"/>
                  <a:pt x="1756052" y="1203555"/>
                </a:cubicBezTo>
                <a:cubicBezTo>
                  <a:pt x="1757329" y="1190786"/>
                  <a:pt x="1774035" y="1191425"/>
                  <a:pt x="1776642" y="1179773"/>
                </a:cubicBezTo>
                <a:cubicBezTo>
                  <a:pt x="1788879" y="1178390"/>
                  <a:pt x="1790741" y="1163067"/>
                  <a:pt x="1802233" y="1160673"/>
                </a:cubicBezTo>
                <a:cubicBezTo>
                  <a:pt x="1810108" y="1148968"/>
                  <a:pt x="1823888" y="1144977"/>
                  <a:pt x="1834156" y="1136412"/>
                </a:cubicBezTo>
                <a:cubicBezTo>
                  <a:pt x="1840434" y="1131144"/>
                  <a:pt x="1847244" y="1126516"/>
                  <a:pt x="1853788" y="1121514"/>
                </a:cubicBezTo>
                <a:cubicBezTo>
                  <a:pt x="1860226" y="1116567"/>
                  <a:pt x="1866291" y="1111033"/>
                  <a:pt x="1873048" y="1106617"/>
                </a:cubicBezTo>
                <a:cubicBezTo>
                  <a:pt x="1880018" y="1102095"/>
                  <a:pt x="1887786" y="1098743"/>
                  <a:pt x="1895128" y="1094753"/>
                </a:cubicBezTo>
                <a:cubicBezTo>
                  <a:pt x="1896564" y="1093955"/>
                  <a:pt x="1898905" y="1092891"/>
                  <a:pt x="1899012" y="1091827"/>
                </a:cubicBezTo>
                <a:cubicBezTo>
                  <a:pt x="1900022" y="1080228"/>
                  <a:pt x="1914228" y="1084272"/>
                  <a:pt x="1917314" y="1076664"/>
                </a:cubicBezTo>
                <a:cubicBezTo>
                  <a:pt x="1921357" y="1066768"/>
                  <a:pt x="1930934" y="1067672"/>
                  <a:pt x="1937797" y="1063416"/>
                </a:cubicBezTo>
                <a:cubicBezTo>
                  <a:pt x="1941309" y="1061234"/>
                  <a:pt x="1944342" y="1058308"/>
                  <a:pt x="1947427" y="1055488"/>
                </a:cubicBezTo>
                <a:cubicBezTo>
                  <a:pt x="1955355" y="1048306"/>
                  <a:pt x="1966421" y="1045273"/>
                  <a:pt x="1972699" y="1035962"/>
                </a:cubicBezTo>
                <a:cubicBezTo>
                  <a:pt x="1989618" y="1030802"/>
                  <a:pt x="2002653" y="1016490"/>
                  <a:pt x="2021381" y="1015479"/>
                </a:cubicBezTo>
                <a:cubicBezTo>
                  <a:pt x="2023722" y="1015373"/>
                  <a:pt x="2027074" y="1014095"/>
                  <a:pt x="2028031" y="1012287"/>
                </a:cubicBezTo>
                <a:cubicBezTo>
                  <a:pt x="2032713" y="1003721"/>
                  <a:pt x="2041864" y="1003135"/>
                  <a:pt x="2049260" y="999358"/>
                </a:cubicBezTo>
                <a:cubicBezTo>
                  <a:pt x="2052824" y="997496"/>
                  <a:pt x="2055804" y="994623"/>
                  <a:pt x="2059049" y="992229"/>
                </a:cubicBezTo>
                <a:cubicBezTo>
                  <a:pt x="2068892" y="984993"/>
                  <a:pt x="2078416" y="977119"/>
                  <a:pt x="2088790" y="970734"/>
                </a:cubicBezTo>
                <a:cubicBezTo>
                  <a:pt x="2095122" y="966850"/>
                  <a:pt x="2102304" y="965414"/>
                  <a:pt x="2107997" y="959295"/>
                </a:cubicBezTo>
                <a:cubicBezTo>
                  <a:pt x="2113264" y="953603"/>
                  <a:pt x="2122469" y="951740"/>
                  <a:pt x="2129172" y="947059"/>
                </a:cubicBezTo>
                <a:cubicBezTo>
                  <a:pt x="2135504" y="942643"/>
                  <a:pt x="2141941" y="939503"/>
                  <a:pt x="2149390" y="937109"/>
                </a:cubicBezTo>
                <a:cubicBezTo>
                  <a:pt x="2156998" y="934715"/>
                  <a:pt x="2163329" y="928384"/>
                  <a:pt x="2170565" y="924340"/>
                </a:cubicBezTo>
                <a:cubicBezTo>
                  <a:pt x="2173385" y="922744"/>
                  <a:pt x="2177109" y="922744"/>
                  <a:pt x="2180355" y="921733"/>
                </a:cubicBezTo>
                <a:cubicBezTo>
                  <a:pt x="2184345" y="920457"/>
                  <a:pt x="2188761" y="919658"/>
                  <a:pt x="2192113" y="917317"/>
                </a:cubicBezTo>
                <a:cubicBezTo>
                  <a:pt x="2201264" y="910933"/>
                  <a:pt x="2211692" y="908007"/>
                  <a:pt x="2221801" y="903804"/>
                </a:cubicBezTo>
                <a:cubicBezTo>
                  <a:pt x="2234942" y="898324"/>
                  <a:pt x="2247126" y="890556"/>
                  <a:pt x="2261597" y="888321"/>
                </a:cubicBezTo>
                <a:cubicBezTo>
                  <a:pt x="2263938" y="887949"/>
                  <a:pt x="2266013" y="885874"/>
                  <a:pt x="2268248" y="884757"/>
                </a:cubicBezTo>
                <a:cubicBezTo>
                  <a:pt x="2274207" y="881777"/>
                  <a:pt x="2279953" y="877042"/>
                  <a:pt x="2286177" y="876244"/>
                </a:cubicBezTo>
                <a:cubicBezTo>
                  <a:pt x="2310811" y="873211"/>
                  <a:pt x="2330497" y="854856"/>
                  <a:pt x="2355821" y="854537"/>
                </a:cubicBezTo>
                <a:cubicBezTo>
                  <a:pt x="2357311" y="854537"/>
                  <a:pt x="2359120" y="853419"/>
                  <a:pt x="2360237" y="852249"/>
                </a:cubicBezTo>
                <a:cubicBezTo>
                  <a:pt x="2368803" y="843789"/>
                  <a:pt x="2379870" y="843045"/>
                  <a:pt x="2390830" y="841502"/>
                </a:cubicBezTo>
                <a:cubicBezTo>
                  <a:pt x="2397427" y="840544"/>
                  <a:pt x="2405354" y="840065"/>
                  <a:pt x="2409930" y="836128"/>
                </a:cubicBezTo>
                <a:cubicBezTo>
                  <a:pt x="2418496" y="828839"/>
                  <a:pt x="2427966" y="827296"/>
                  <a:pt x="2438181" y="826498"/>
                </a:cubicBezTo>
                <a:cubicBezTo>
                  <a:pt x="2449301" y="825647"/>
                  <a:pt x="2459623" y="823306"/>
                  <a:pt x="2469359" y="816921"/>
                </a:cubicBezTo>
                <a:cubicBezTo>
                  <a:pt x="2474679" y="813410"/>
                  <a:pt x="2482022" y="812559"/>
                  <a:pt x="2488619" y="811548"/>
                </a:cubicBezTo>
                <a:cubicBezTo>
                  <a:pt x="2503463" y="809207"/>
                  <a:pt x="2519264" y="810963"/>
                  <a:pt x="2531661" y="799204"/>
                </a:cubicBezTo>
                <a:cubicBezTo>
                  <a:pt x="2534321" y="796704"/>
                  <a:pt x="2539642" y="796704"/>
                  <a:pt x="2543845" y="796278"/>
                </a:cubicBezTo>
                <a:cubicBezTo>
                  <a:pt x="2553155" y="795267"/>
                  <a:pt x="2562519" y="795108"/>
                  <a:pt x="2571777" y="793778"/>
                </a:cubicBezTo>
                <a:cubicBezTo>
                  <a:pt x="2579225" y="792714"/>
                  <a:pt x="2587951" y="792341"/>
                  <a:pt x="2593590" y="788244"/>
                </a:cubicBezTo>
                <a:cubicBezTo>
                  <a:pt x="2603327" y="781115"/>
                  <a:pt x="2613808" y="780530"/>
                  <a:pt x="2624768" y="779519"/>
                </a:cubicBezTo>
                <a:cubicBezTo>
                  <a:pt x="2645783" y="777604"/>
                  <a:pt x="2667225" y="778721"/>
                  <a:pt x="2686697" y="767495"/>
                </a:cubicBezTo>
                <a:cubicBezTo>
                  <a:pt x="2692177" y="764356"/>
                  <a:pt x="2699892" y="764888"/>
                  <a:pt x="2706649" y="764356"/>
                </a:cubicBezTo>
                <a:cubicBezTo>
                  <a:pt x="2717662" y="763451"/>
                  <a:pt x="2728729" y="762919"/>
                  <a:pt x="2739742" y="762494"/>
                </a:cubicBezTo>
                <a:cubicBezTo>
                  <a:pt x="2754213" y="761962"/>
                  <a:pt x="2768578" y="761749"/>
                  <a:pt x="2781454" y="753396"/>
                </a:cubicBezTo>
                <a:cubicBezTo>
                  <a:pt x="2784699" y="751268"/>
                  <a:pt x="2789594" y="751214"/>
                  <a:pt x="2793744" y="751055"/>
                </a:cubicBezTo>
                <a:cubicBezTo>
                  <a:pt x="2842160" y="748927"/>
                  <a:pt x="2890522" y="745947"/>
                  <a:pt x="2938938" y="745202"/>
                </a:cubicBezTo>
                <a:cubicBezTo>
                  <a:pt x="3038376" y="743659"/>
                  <a:pt x="3137868" y="743181"/>
                  <a:pt x="3237253" y="748607"/>
                </a:cubicBezTo>
                <a:cubicBezTo>
                  <a:pt x="3260609" y="749884"/>
                  <a:pt x="3284923" y="746958"/>
                  <a:pt x="3306897" y="759461"/>
                </a:cubicBezTo>
                <a:cubicBezTo>
                  <a:pt x="3311685" y="762174"/>
                  <a:pt x="3318495" y="761589"/>
                  <a:pt x="3324401" y="762015"/>
                </a:cubicBezTo>
                <a:cubicBezTo>
                  <a:pt x="3337117" y="762919"/>
                  <a:pt x="3349832" y="763611"/>
                  <a:pt x="3362602" y="764090"/>
                </a:cubicBezTo>
                <a:cubicBezTo>
                  <a:pt x="3376222" y="764622"/>
                  <a:pt x="3389310" y="765473"/>
                  <a:pt x="3401866" y="772549"/>
                </a:cubicBezTo>
                <a:cubicBezTo>
                  <a:pt x="3408889" y="776486"/>
                  <a:pt x="3418200" y="776806"/>
                  <a:pt x="3426553" y="777816"/>
                </a:cubicBezTo>
                <a:cubicBezTo>
                  <a:pt x="3437513" y="779147"/>
                  <a:pt x="3448579" y="779359"/>
                  <a:pt x="3459592" y="780423"/>
                </a:cubicBezTo>
                <a:cubicBezTo>
                  <a:pt x="3464594" y="780902"/>
                  <a:pt x="3470872" y="780583"/>
                  <a:pt x="3474330" y="783350"/>
                </a:cubicBezTo>
                <a:cubicBezTo>
                  <a:pt x="3488110" y="794416"/>
                  <a:pt x="3504284" y="793884"/>
                  <a:pt x="3520351" y="795108"/>
                </a:cubicBezTo>
                <a:cubicBezTo>
                  <a:pt x="3527002" y="795640"/>
                  <a:pt x="3535142" y="795427"/>
                  <a:pt x="3539930" y="799098"/>
                </a:cubicBezTo>
                <a:cubicBezTo>
                  <a:pt x="3553923" y="809845"/>
                  <a:pt x="3569991" y="809420"/>
                  <a:pt x="3585899" y="811441"/>
                </a:cubicBezTo>
                <a:cubicBezTo>
                  <a:pt x="3593294" y="812399"/>
                  <a:pt x="3601328" y="813782"/>
                  <a:pt x="3607500" y="817560"/>
                </a:cubicBezTo>
                <a:cubicBezTo>
                  <a:pt x="3616598" y="823146"/>
                  <a:pt x="3625962" y="825860"/>
                  <a:pt x="3636336" y="826285"/>
                </a:cubicBezTo>
                <a:cubicBezTo>
                  <a:pt x="3649318" y="826871"/>
                  <a:pt x="3660225" y="831819"/>
                  <a:pt x="3671664" y="838309"/>
                </a:cubicBezTo>
                <a:cubicBezTo>
                  <a:pt x="3682198" y="844268"/>
                  <a:pt x="3696138" y="844109"/>
                  <a:pt x="3708534" y="846875"/>
                </a:cubicBezTo>
                <a:cubicBezTo>
                  <a:pt x="3710077" y="847194"/>
                  <a:pt x="3711780" y="848312"/>
                  <a:pt x="3712791" y="849535"/>
                </a:cubicBezTo>
                <a:cubicBezTo>
                  <a:pt x="3717579" y="855494"/>
                  <a:pt x="3724548" y="856399"/>
                  <a:pt x="3731199" y="856824"/>
                </a:cubicBezTo>
                <a:cubicBezTo>
                  <a:pt x="3757056" y="858527"/>
                  <a:pt x="3777380" y="877627"/>
                  <a:pt x="3803131" y="879543"/>
                </a:cubicBezTo>
                <a:cubicBezTo>
                  <a:pt x="3804568" y="879649"/>
                  <a:pt x="3806376" y="881032"/>
                  <a:pt x="3807228" y="882309"/>
                </a:cubicBezTo>
                <a:cubicBezTo>
                  <a:pt x="3812122" y="889704"/>
                  <a:pt x="3820316" y="889438"/>
                  <a:pt x="3827498" y="891514"/>
                </a:cubicBezTo>
                <a:cubicBezTo>
                  <a:pt x="3832287" y="892897"/>
                  <a:pt x="3838033" y="893322"/>
                  <a:pt x="3841544" y="896302"/>
                </a:cubicBezTo>
                <a:cubicBezTo>
                  <a:pt x="3849153" y="902686"/>
                  <a:pt x="3858091" y="904389"/>
                  <a:pt x="3867135" y="906623"/>
                </a:cubicBezTo>
                <a:cubicBezTo>
                  <a:pt x="3872030" y="907847"/>
                  <a:pt x="3877882" y="908805"/>
                  <a:pt x="3881181" y="911997"/>
                </a:cubicBezTo>
                <a:cubicBezTo>
                  <a:pt x="3889056" y="919765"/>
                  <a:pt x="3898685" y="921840"/>
                  <a:pt x="3908688" y="923861"/>
                </a:cubicBezTo>
                <a:cubicBezTo>
                  <a:pt x="3911188" y="924340"/>
                  <a:pt x="3914966" y="924606"/>
                  <a:pt x="3915764" y="926202"/>
                </a:cubicBezTo>
                <a:cubicBezTo>
                  <a:pt x="3921776" y="938067"/>
                  <a:pt x="3933853" y="937056"/>
                  <a:pt x="3943909" y="940408"/>
                </a:cubicBezTo>
                <a:cubicBezTo>
                  <a:pt x="3946835" y="941366"/>
                  <a:pt x="3950027" y="943707"/>
                  <a:pt x="3951517" y="946314"/>
                </a:cubicBezTo>
                <a:cubicBezTo>
                  <a:pt x="3954443" y="951474"/>
                  <a:pt x="3958859" y="952485"/>
                  <a:pt x="3963967" y="953709"/>
                </a:cubicBezTo>
                <a:cubicBezTo>
                  <a:pt x="3968808" y="954879"/>
                  <a:pt x="3974129" y="956582"/>
                  <a:pt x="3977693" y="959774"/>
                </a:cubicBezTo>
                <a:cubicBezTo>
                  <a:pt x="3983546" y="964988"/>
                  <a:pt x="3989239" y="969085"/>
                  <a:pt x="3997272" y="970255"/>
                </a:cubicBezTo>
                <a:cubicBezTo>
                  <a:pt x="4001156" y="970787"/>
                  <a:pt x="4005572" y="973341"/>
                  <a:pt x="4008232" y="976268"/>
                </a:cubicBezTo>
                <a:cubicBezTo>
                  <a:pt x="4014883" y="983716"/>
                  <a:pt x="4026322" y="983078"/>
                  <a:pt x="4032174" y="989409"/>
                </a:cubicBezTo>
                <a:cubicBezTo>
                  <a:pt x="4039144" y="996964"/>
                  <a:pt x="4047444" y="999518"/>
                  <a:pt x="4056116" y="1002497"/>
                </a:cubicBezTo>
                <a:cubicBezTo>
                  <a:pt x="4057712" y="1003029"/>
                  <a:pt x="4059894" y="1003295"/>
                  <a:pt x="4060691" y="1004466"/>
                </a:cubicBezTo>
                <a:cubicBezTo>
                  <a:pt x="4070747" y="1018937"/>
                  <a:pt x="4091763" y="1017447"/>
                  <a:pt x="4101233" y="1032611"/>
                </a:cubicBezTo>
                <a:cubicBezTo>
                  <a:pt x="4117992" y="1041602"/>
                  <a:pt x="4135709" y="1049210"/>
                  <a:pt x="4148744" y="1063895"/>
                </a:cubicBezTo>
                <a:cubicBezTo>
                  <a:pt x="4158800" y="1064107"/>
                  <a:pt x="4160875" y="1075227"/>
                  <a:pt x="4168004" y="1078366"/>
                </a:cubicBezTo>
                <a:cubicBezTo>
                  <a:pt x="4176729" y="1082250"/>
                  <a:pt x="4183699" y="1088049"/>
                  <a:pt x="4191361" y="1093104"/>
                </a:cubicBezTo>
                <a:cubicBezTo>
                  <a:pt x="4199554" y="1098477"/>
                  <a:pt x="4206524" y="1105607"/>
                  <a:pt x="4214451" y="1110448"/>
                </a:cubicBezTo>
                <a:cubicBezTo>
                  <a:pt x="4233020" y="1121727"/>
                  <a:pt x="4249300" y="1135986"/>
                  <a:pt x="4267230" y="1148010"/>
                </a:cubicBezTo>
                <a:cubicBezTo>
                  <a:pt x="4277392" y="1154820"/>
                  <a:pt x="4284628" y="1165940"/>
                  <a:pt x="4294683" y="1172963"/>
                </a:cubicBezTo>
                <a:cubicBezTo>
                  <a:pt x="4301387" y="1177645"/>
                  <a:pt x="4303302" y="1186689"/>
                  <a:pt x="4309740" y="1189190"/>
                </a:cubicBezTo>
                <a:cubicBezTo>
                  <a:pt x="4318518" y="1192542"/>
                  <a:pt x="4321179" y="1201427"/>
                  <a:pt x="4328574" y="1205364"/>
                </a:cubicBezTo>
                <a:cubicBezTo>
                  <a:pt x="4336022" y="1209354"/>
                  <a:pt x="4344482" y="1211961"/>
                  <a:pt x="4349217" y="1219676"/>
                </a:cubicBezTo>
                <a:cubicBezTo>
                  <a:pt x="4353740" y="1227071"/>
                  <a:pt x="4366828" y="1222975"/>
                  <a:pt x="4368424" y="1234147"/>
                </a:cubicBezTo>
                <a:cubicBezTo>
                  <a:pt x="4375713" y="1238031"/>
                  <a:pt x="4384279" y="1240638"/>
                  <a:pt x="4390078" y="1246171"/>
                </a:cubicBezTo>
                <a:cubicBezTo>
                  <a:pt x="4399123" y="1254791"/>
                  <a:pt x="4412636" y="1257610"/>
                  <a:pt x="4418968" y="1269422"/>
                </a:cubicBezTo>
                <a:cubicBezTo>
                  <a:pt x="4438334" y="1280116"/>
                  <a:pt x="4453338" y="1295438"/>
                  <a:pt x="4466639" y="1312943"/>
                </a:cubicBezTo>
                <a:cubicBezTo>
                  <a:pt x="4471587" y="1319434"/>
                  <a:pt x="4479833" y="1323371"/>
                  <a:pt x="4481961" y="1332202"/>
                </a:cubicBezTo>
                <a:cubicBezTo>
                  <a:pt x="4491272" y="1334384"/>
                  <a:pt x="4493719" y="1343056"/>
                  <a:pt x="4498508" y="1349600"/>
                </a:cubicBezTo>
                <a:cubicBezTo>
                  <a:pt x="4511756" y="1351090"/>
                  <a:pt x="4511596" y="1368701"/>
                  <a:pt x="4524152" y="1370988"/>
                </a:cubicBezTo>
                <a:cubicBezTo>
                  <a:pt x="4523620" y="1383491"/>
                  <a:pt x="4537613" y="1384236"/>
                  <a:pt x="4542401" y="1393547"/>
                </a:cubicBezTo>
                <a:cubicBezTo>
                  <a:pt x="4546551" y="1401527"/>
                  <a:pt x="4555968" y="1407486"/>
                  <a:pt x="4562512" y="1415041"/>
                </a:cubicBezTo>
                <a:cubicBezTo>
                  <a:pt x="4569535" y="1423181"/>
                  <a:pt x="4578527" y="1429566"/>
                  <a:pt x="4586081" y="1437280"/>
                </a:cubicBezTo>
                <a:cubicBezTo>
                  <a:pt x="4594115" y="1445474"/>
                  <a:pt x="4600021" y="1456966"/>
                  <a:pt x="4609491" y="1462286"/>
                </a:cubicBezTo>
                <a:cubicBezTo>
                  <a:pt x="4619334" y="1467873"/>
                  <a:pt x="4621569" y="1480801"/>
                  <a:pt x="4633273" y="1483142"/>
                </a:cubicBezTo>
                <a:cubicBezTo>
                  <a:pt x="4635189" y="1493304"/>
                  <a:pt x="4647745" y="1495007"/>
                  <a:pt x="4650405" y="1502828"/>
                </a:cubicBezTo>
                <a:cubicBezTo>
                  <a:pt x="4653491" y="1512032"/>
                  <a:pt x="4662536" y="1514213"/>
                  <a:pt x="4666686" y="1521768"/>
                </a:cubicBezTo>
                <a:cubicBezTo>
                  <a:pt x="4670623" y="1529004"/>
                  <a:pt x="4677061" y="1534963"/>
                  <a:pt x="4682487" y="1541348"/>
                </a:cubicBezTo>
                <a:cubicBezTo>
                  <a:pt x="4692703" y="1553425"/>
                  <a:pt x="4702332" y="1566034"/>
                  <a:pt x="4715261" y="1575505"/>
                </a:cubicBezTo>
                <a:cubicBezTo>
                  <a:pt x="4717336" y="1588380"/>
                  <a:pt x="4732818" y="1590455"/>
                  <a:pt x="4736862" y="1602373"/>
                </a:cubicBezTo>
                <a:cubicBezTo>
                  <a:pt x="4737713" y="1604980"/>
                  <a:pt x="4745800" y="1605139"/>
                  <a:pt x="4750535" y="1606469"/>
                </a:cubicBezTo>
                <a:cubicBezTo>
                  <a:pt x="4751067" y="1613811"/>
                  <a:pt x="4749365" y="1622484"/>
                  <a:pt x="4752717" y="1628177"/>
                </a:cubicBezTo>
                <a:cubicBezTo>
                  <a:pt x="4757771" y="1636796"/>
                  <a:pt x="4765220" y="1644191"/>
                  <a:pt x="4771072" y="1652597"/>
                </a:cubicBezTo>
                <a:cubicBezTo>
                  <a:pt x="4772243" y="1654247"/>
                  <a:pt x="4777244" y="1653182"/>
                  <a:pt x="4780542" y="1653342"/>
                </a:cubicBezTo>
                <a:cubicBezTo>
                  <a:pt x="4778840" y="1666962"/>
                  <a:pt x="4781128" y="1678614"/>
                  <a:pt x="4795705" y="1684147"/>
                </a:cubicBezTo>
                <a:cubicBezTo>
                  <a:pt x="4794588" y="1692287"/>
                  <a:pt x="4789534" y="1696969"/>
                  <a:pt x="4782777" y="1701279"/>
                </a:cubicBezTo>
                <a:cubicBezTo>
                  <a:pt x="4778467" y="1703992"/>
                  <a:pt x="4777882" y="1710004"/>
                  <a:pt x="4781074" y="1714739"/>
                </a:cubicBezTo>
                <a:cubicBezTo>
                  <a:pt x="4784266" y="1719475"/>
                  <a:pt x="4789321" y="1720273"/>
                  <a:pt x="4794322" y="1718198"/>
                </a:cubicBezTo>
                <a:cubicBezTo>
                  <a:pt x="4798100" y="1716655"/>
                  <a:pt x="4802090" y="1714686"/>
                  <a:pt x="4804910" y="1711867"/>
                </a:cubicBezTo>
                <a:cubicBezTo>
                  <a:pt x="4810709" y="1706120"/>
                  <a:pt x="4811401" y="1698406"/>
                  <a:pt x="4809432" y="1690957"/>
                </a:cubicBezTo>
                <a:cubicBezTo>
                  <a:pt x="4807464" y="1683509"/>
                  <a:pt x="4800973" y="1684360"/>
                  <a:pt x="4795120" y="1684786"/>
                </a:cubicBezTo>
                <a:cubicBezTo>
                  <a:pt x="4796344" y="1674358"/>
                  <a:pt x="4799111" y="1663770"/>
                  <a:pt x="4792247" y="1653236"/>
                </a:cubicBezTo>
                <a:cubicBezTo>
                  <a:pt x="4787991" y="1653502"/>
                  <a:pt x="4784001" y="1653714"/>
                  <a:pt x="4780010" y="1653981"/>
                </a:cubicBezTo>
                <a:cubicBezTo>
                  <a:pt x="4782245" y="1640892"/>
                  <a:pt x="4782458" y="1628815"/>
                  <a:pt x="4767614" y="1622058"/>
                </a:cubicBezTo>
                <a:cubicBezTo>
                  <a:pt x="4765220" y="1620994"/>
                  <a:pt x="4764209" y="1616578"/>
                  <a:pt x="4762825" y="1613599"/>
                </a:cubicBezTo>
                <a:cubicBezTo>
                  <a:pt x="4760165" y="1607959"/>
                  <a:pt x="4754792" y="1608172"/>
                  <a:pt x="4749950" y="1607161"/>
                </a:cubicBezTo>
                <a:cubicBezTo>
                  <a:pt x="4748248" y="1594286"/>
                  <a:pt x="4745694" y="1581995"/>
                  <a:pt x="4733829" y="1573962"/>
                </a:cubicBezTo>
                <a:cubicBezTo>
                  <a:pt x="4731222" y="1572206"/>
                  <a:pt x="4730584" y="1567630"/>
                  <a:pt x="4728030" y="1565715"/>
                </a:cubicBezTo>
                <a:cubicBezTo>
                  <a:pt x="4718613" y="1558745"/>
                  <a:pt x="4717549" y="1549062"/>
                  <a:pt x="4717549" y="1538528"/>
                </a:cubicBezTo>
                <a:cubicBezTo>
                  <a:pt x="4717549" y="1530228"/>
                  <a:pt x="4718826" y="1521396"/>
                  <a:pt x="4711430" y="1513682"/>
                </a:cubicBezTo>
                <a:cubicBezTo>
                  <a:pt x="4706429" y="1512458"/>
                  <a:pt x="4700577" y="1511394"/>
                  <a:pt x="4694990" y="1509531"/>
                </a:cubicBezTo>
                <a:cubicBezTo>
                  <a:pt x="4692011" y="1508521"/>
                  <a:pt x="4687755" y="1506605"/>
                  <a:pt x="4687116" y="1504318"/>
                </a:cubicBezTo>
                <a:cubicBezTo>
                  <a:pt x="4684988" y="1496124"/>
                  <a:pt x="4676582" y="1496337"/>
                  <a:pt x="4672272" y="1491655"/>
                </a:cubicBezTo>
                <a:cubicBezTo>
                  <a:pt x="4667963" y="1486973"/>
                  <a:pt x="4667856" y="1478780"/>
                  <a:pt x="4659344" y="1477396"/>
                </a:cubicBezTo>
                <a:cubicBezTo>
                  <a:pt x="4657588" y="1477130"/>
                  <a:pt x="4655566" y="1474044"/>
                  <a:pt x="4654875" y="1471863"/>
                </a:cubicBezTo>
                <a:cubicBezTo>
                  <a:pt x="4652374" y="1463829"/>
                  <a:pt x="4651469" y="1454838"/>
                  <a:pt x="4643223" y="1450049"/>
                </a:cubicBezTo>
                <a:cubicBezTo>
                  <a:pt x="4634603" y="1445048"/>
                  <a:pt x="4638754" y="1431322"/>
                  <a:pt x="4627953" y="1427970"/>
                </a:cubicBezTo>
                <a:cubicBezTo>
                  <a:pt x="4623165" y="1412647"/>
                  <a:pt x="4609385" y="1402591"/>
                  <a:pt x="4604916" y="1386471"/>
                </a:cubicBezTo>
                <a:cubicBezTo>
                  <a:pt x="4601883" y="1375564"/>
                  <a:pt x="4595073" y="1364550"/>
                  <a:pt x="4587092" y="1356517"/>
                </a:cubicBezTo>
                <a:cubicBezTo>
                  <a:pt x="4580814" y="1350185"/>
                  <a:pt x="4575281" y="1342471"/>
                  <a:pt x="4567992" y="1337683"/>
                </a:cubicBezTo>
                <a:cubicBezTo>
                  <a:pt x="4556075" y="1329755"/>
                  <a:pt x="4545061" y="1321402"/>
                  <a:pt x="4536442" y="1309857"/>
                </a:cubicBezTo>
                <a:cubicBezTo>
                  <a:pt x="4531547" y="1303313"/>
                  <a:pt x="4526280" y="1295651"/>
                  <a:pt x="4519310" y="1292193"/>
                </a:cubicBezTo>
                <a:cubicBezTo>
                  <a:pt x="4504733" y="1284957"/>
                  <a:pt x="4492123" y="1274795"/>
                  <a:pt x="4481376" y="1263729"/>
                </a:cubicBezTo>
                <a:cubicBezTo>
                  <a:pt x="4470150" y="1252130"/>
                  <a:pt x="4458179" y="1241117"/>
                  <a:pt x="4447645" y="1228614"/>
                </a:cubicBezTo>
                <a:cubicBezTo>
                  <a:pt x="4437323" y="1216271"/>
                  <a:pt x="4423384" y="1206854"/>
                  <a:pt x="4411147" y="1196053"/>
                </a:cubicBezTo>
                <a:cubicBezTo>
                  <a:pt x="4401464" y="1187541"/>
                  <a:pt x="4387896" y="1182806"/>
                  <a:pt x="4375447" y="1178124"/>
                </a:cubicBezTo>
                <a:cubicBezTo>
                  <a:pt x="4365232" y="1174293"/>
                  <a:pt x="4356134" y="1167589"/>
                  <a:pt x="4352569" y="1159236"/>
                </a:cubicBezTo>
                <a:cubicBezTo>
                  <a:pt x="4347674" y="1147851"/>
                  <a:pt x="4333043" y="1144605"/>
                  <a:pt x="4332245" y="1131198"/>
                </a:cubicBezTo>
                <a:cubicBezTo>
                  <a:pt x="4326073" y="1126888"/>
                  <a:pt x="4320168" y="1121940"/>
                  <a:pt x="4313571" y="1118482"/>
                </a:cubicBezTo>
                <a:cubicBezTo>
                  <a:pt x="4308410" y="1115769"/>
                  <a:pt x="4302185" y="1115183"/>
                  <a:pt x="4296598" y="1113108"/>
                </a:cubicBezTo>
                <a:cubicBezTo>
                  <a:pt x="4293566" y="1111991"/>
                  <a:pt x="4289150" y="1110448"/>
                  <a:pt x="4288405" y="1108107"/>
                </a:cubicBezTo>
                <a:cubicBezTo>
                  <a:pt x="4285053" y="1097998"/>
                  <a:pt x="4270954" y="1096775"/>
                  <a:pt x="4270103" y="1085017"/>
                </a:cubicBezTo>
                <a:cubicBezTo>
                  <a:pt x="4259036" y="1082888"/>
                  <a:pt x="4257866" y="1070013"/>
                  <a:pt x="4248874" y="1065544"/>
                </a:cubicBezTo>
                <a:cubicBezTo>
                  <a:pt x="4245948" y="1064107"/>
                  <a:pt x="4242330" y="1063097"/>
                  <a:pt x="4240362" y="1060756"/>
                </a:cubicBezTo>
                <a:cubicBezTo>
                  <a:pt x="4235201" y="1054637"/>
                  <a:pt x="4230785" y="1047933"/>
                  <a:pt x="4226422" y="1041921"/>
                </a:cubicBezTo>
                <a:cubicBezTo>
                  <a:pt x="4230679" y="1034739"/>
                  <a:pt x="4235733" y="1035696"/>
                  <a:pt x="4240362" y="1038250"/>
                </a:cubicBezTo>
                <a:cubicBezTo>
                  <a:pt x="4246267" y="1041496"/>
                  <a:pt x="4251428" y="1047614"/>
                  <a:pt x="4257600" y="1048731"/>
                </a:cubicBezTo>
                <a:cubicBezTo>
                  <a:pt x="4273721" y="1051711"/>
                  <a:pt x="4283563" y="1068364"/>
                  <a:pt x="4300961" y="1067566"/>
                </a:cubicBezTo>
                <a:cubicBezTo>
                  <a:pt x="4307027" y="1080867"/>
                  <a:pt x="4322190" y="1079962"/>
                  <a:pt x="4332564" y="1086879"/>
                </a:cubicBezTo>
                <a:cubicBezTo>
                  <a:pt x="4334746" y="1096083"/>
                  <a:pt x="4336874" y="1104862"/>
                  <a:pt x="4339055" y="1113960"/>
                </a:cubicBezTo>
                <a:cubicBezTo>
                  <a:pt x="4366030" y="1112630"/>
                  <a:pt x="4384225" y="1125452"/>
                  <a:pt x="4401038" y="1143594"/>
                </a:cubicBezTo>
                <a:cubicBezTo>
                  <a:pt x="4416999" y="1160779"/>
                  <a:pt x="4429077" y="1181050"/>
                  <a:pt x="4446847" y="1196958"/>
                </a:cubicBezTo>
                <a:cubicBezTo>
                  <a:pt x="4460467" y="1209142"/>
                  <a:pt x="4472917" y="1222177"/>
                  <a:pt x="4488346" y="1228667"/>
                </a:cubicBezTo>
                <a:cubicBezTo>
                  <a:pt x="4493773" y="1237127"/>
                  <a:pt x="4496752" y="1246384"/>
                  <a:pt x="4503083" y="1250853"/>
                </a:cubicBezTo>
                <a:cubicBezTo>
                  <a:pt x="4519630" y="1262612"/>
                  <a:pt x="4533569" y="1277083"/>
                  <a:pt x="4548679" y="1290331"/>
                </a:cubicBezTo>
                <a:cubicBezTo>
                  <a:pt x="4567247" y="1306611"/>
                  <a:pt x="4582730" y="1326137"/>
                  <a:pt x="4602575" y="1341088"/>
                </a:cubicBezTo>
                <a:cubicBezTo>
                  <a:pt x="4613109" y="1359283"/>
                  <a:pt x="4630135" y="1372212"/>
                  <a:pt x="4641574" y="1389929"/>
                </a:cubicBezTo>
                <a:cubicBezTo>
                  <a:pt x="4646628" y="1397803"/>
                  <a:pt x="4652640" y="1406475"/>
                  <a:pt x="4660088" y="1412647"/>
                </a:cubicBezTo>
                <a:cubicBezTo>
                  <a:pt x="4675464" y="1425363"/>
                  <a:pt x="4685946" y="1442122"/>
                  <a:pt x="4698555" y="1457072"/>
                </a:cubicBezTo>
                <a:cubicBezTo>
                  <a:pt x="4706642" y="1466596"/>
                  <a:pt x="4711164" y="1479418"/>
                  <a:pt x="4719996" y="1488037"/>
                </a:cubicBezTo>
                <a:cubicBezTo>
                  <a:pt x="4729147" y="1496975"/>
                  <a:pt x="4733031" y="1509000"/>
                  <a:pt x="4741810" y="1517885"/>
                </a:cubicBezTo>
                <a:cubicBezTo>
                  <a:pt x="4750482" y="1526663"/>
                  <a:pt x="4752663" y="1540443"/>
                  <a:pt x="4763677" y="1547679"/>
                </a:cubicBezTo>
                <a:cubicBezTo>
                  <a:pt x="4766869" y="1561991"/>
                  <a:pt x="4782458" y="1569705"/>
                  <a:pt x="4783575" y="1585081"/>
                </a:cubicBezTo>
                <a:cubicBezTo>
                  <a:pt x="4795440" y="1589763"/>
                  <a:pt x="4795226" y="1602692"/>
                  <a:pt x="4801398" y="1611311"/>
                </a:cubicBezTo>
                <a:cubicBezTo>
                  <a:pt x="4801877" y="1612002"/>
                  <a:pt x="4802090" y="1613013"/>
                  <a:pt x="4802728" y="1613439"/>
                </a:cubicBezTo>
                <a:cubicBezTo>
                  <a:pt x="4810656" y="1619345"/>
                  <a:pt x="4810603" y="1631422"/>
                  <a:pt x="4817360" y="1636317"/>
                </a:cubicBezTo>
                <a:cubicBezTo>
                  <a:pt x="4827043" y="1643340"/>
                  <a:pt x="4827255" y="1653448"/>
                  <a:pt x="4831352" y="1662333"/>
                </a:cubicBezTo>
                <a:cubicBezTo>
                  <a:pt x="4832363" y="1664568"/>
                  <a:pt x="4833746" y="1666749"/>
                  <a:pt x="4835289" y="1668612"/>
                </a:cubicBezTo>
                <a:cubicBezTo>
                  <a:pt x="4845504" y="1680955"/>
                  <a:pt x="4847792" y="1697874"/>
                  <a:pt x="4858805" y="1709738"/>
                </a:cubicBezTo>
                <a:cubicBezTo>
                  <a:pt x="4861785" y="1727508"/>
                  <a:pt x="4878597" y="1739426"/>
                  <a:pt x="4879289" y="1758207"/>
                </a:cubicBezTo>
                <a:cubicBezTo>
                  <a:pt x="4879342" y="1759644"/>
                  <a:pt x="4880619" y="1761719"/>
                  <a:pt x="4881896" y="1762357"/>
                </a:cubicBezTo>
                <a:cubicBezTo>
                  <a:pt x="4891100" y="1766826"/>
                  <a:pt x="4892377" y="1775924"/>
                  <a:pt x="4892803" y="1784011"/>
                </a:cubicBezTo>
                <a:cubicBezTo>
                  <a:pt x="4893282" y="1793482"/>
                  <a:pt x="4902220" y="1795663"/>
                  <a:pt x="4905146" y="1802207"/>
                </a:cubicBezTo>
                <a:cubicBezTo>
                  <a:pt x="4908551" y="1809815"/>
                  <a:pt x="4910041" y="1818221"/>
                  <a:pt x="4912435" y="1826255"/>
                </a:cubicBezTo>
                <a:cubicBezTo>
                  <a:pt x="4912648" y="1826947"/>
                  <a:pt x="4913659" y="1827479"/>
                  <a:pt x="4914404" y="1827798"/>
                </a:cubicBezTo>
                <a:cubicBezTo>
                  <a:pt x="4922118" y="1831044"/>
                  <a:pt x="4921746" y="1838332"/>
                  <a:pt x="4923395" y="1844877"/>
                </a:cubicBezTo>
                <a:cubicBezTo>
                  <a:pt x="4924779" y="1850463"/>
                  <a:pt x="4925523" y="1857965"/>
                  <a:pt x="4929354" y="1860785"/>
                </a:cubicBezTo>
                <a:cubicBezTo>
                  <a:pt x="4936590" y="1866105"/>
                  <a:pt x="4937494" y="1873234"/>
                  <a:pt x="4939569" y="1880417"/>
                </a:cubicBezTo>
                <a:cubicBezTo>
                  <a:pt x="4940740" y="1884407"/>
                  <a:pt x="4940793" y="1889674"/>
                  <a:pt x="4943453" y="1892175"/>
                </a:cubicBezTo>
                <a:cubicBezTo>
                  <a:pt x="4952232" y="1900475"/>
                  <a:pt x="4954253" y="1911009"/>
                  <a:pt x="4956116" y="1922022"/>
                </a:cubicBezTo>
                <a:cubicBezTo>
                  <a:pt x="4956967" y="1926917"/>
                  <a:pt x="4958138" y="1933355"/>
                  <a:pt x="4961542" y="1935962"/>
                </a:cubicBezTo>
                <a:cubicBezTo>
                  <a:pt x="4970960" y="1943198"/>
                  <a:pt x="4969895" y="1953998"/>
                  <a:pt x="4973513" y="1963202"/>
                </a:cubicBezTo>
                <a:cubicBezTo>
                  <a:pt x="4977184" y="1972460"/>
                  <a:pt x="4982611" y="1980972"/>
                  <a:pt x="4986814" y="1990070"/>
                </a:cubicBezTo>
                <a:cubicBezTo>
                  <a:pt x="4988198" y="1993050"/>
                  <a:pt x="4987878" y="1996774"/>
                  <a:pt x="4988783" y="2000019"/>
                </a:cubicBezTo>
                <a:cubicBezTo>
                  <a:pt x="4989900" y="2004116"/>
                  <a:pt x="4990273" y="2009171"/>
                  <a:pt x="4992933" y="2011937"/>
                </a:cubicBezTo>
                <a:cubicBezTo>
                  <a:pt x="5003308" y="2022738"/>
                  <a:pt x="5003946" y="2036251"/>
                  <a:pt x="5005329" y="2049765"/>
                </a:cubicBezTo>
                <a:cubicBezTo>
                  <a:pt x="5005755" y="2053968"/>
                  <a:pt x="5005649" y="2058757"/>
                  <a:pt x="5007670" y="2062215"/>
                </a:cubicBezTo>
                <a:cubicBezTo>
                  <a:pt x="5017407" y="2079027"/>
                  <a:pt x="5018896" y="2097649"/>
                  <a:pt x="5020333" y="2116324"/>
                </a:cubicBezTo>
                <a:cubicBezTo>
                  <a:pt x="5020865" y="2123187"/>
                  <a:pt x="5021929" y="2129625"/>
                  <a:pt x="5028633" y="2133934"/>
                </a:cubicBezTo>
                <a:cubicBezTo>
                  <a:pt x="5031133" y="2135530"/>
                  <a:pt x="5032570" y="2139201"/>
                  <a:pt x="5034007" y="2142181"/>
                </a:cubicBezTo>
                <a:cubicBezTo>
                  <a:pt x="5038582" y="2152023"/>
                  <a:pt x="5042944" y="2161973"/>
                  <a:pt x="5048105" y="2173571"/>
                </a:cubicBezTo>
                <a:cubicBezTo>
                  <a:pt x="5039912" y="2183893"/>
                  <a:pt x="5033953" y="2196874"/>
                  <a:pt x="5037145" y="2212091"/>
                </a:cubicBezTo>
                <a:cubicBezTo>
                  <a:pt x="5037997" y="2216028"/>
                  <a:pt x="5039167" y="2221614"/>
                  <a:pt x="5041934" y="2223051"/>
                </a:cubicBezTo>
                <a:cubicBezTo>
                  <a:pt x="5049063" y="2226775"/>
                  <a:pt x="5051670" y="2232042"/>
                  <a:pt x="5051510" y="2239384"/>
                </a:cubicBezTo>
                <a:cubicBezTo>
                  <a:pt x="5051351" y="2248482"/>
                  <a:pt x="5054011" y="2255239"/>
                  <a:pt x="5062949" y="2260028"/>
                </a:cubicBezTo>
                <a:cubicBezTo>
                  <a:pt x="5068908" y="2263220"/>
                  <a:pt x="5068961" y="2270881"/>
                  <a:pt x="5062577" y="2274712"/>
                </a:cubicBezTo>
                <a:cubicBezTo>
                  <a:pt x="5049701" y="2282480"/>
                  <a:pt x="5051936" y="2292003"/>
                  <a:pt x="5055714" y="2303602"/>
                </a:cubicBezTo>
                <a:cubicBezTo>
                  <a:pt x="5072526" y="2306262"/>
                  <a:pt x="5086678" y="2312487"/>
                  <a:pt x="5095723" y="2327757"/>
                </a:cubicBezTo>
                <a:cubicBezTo>
                  <a:pt x="5096362" y="2338238"/>
                  <a:pt x="5096415" y="2349357"/>
                  <a:pt x="5097958" y="2360264"/>
                </a:cubicBezTo>
                <a:cubicBezTo>
                  <a:pt x="5099075" y="2368564"/>
                  <a:pt x="5100086" y="2378034"/>
                  <a:pt x="5104661" y="2384419"/>
                </a:cubicBezTo>
                <a:cubicBezTo>
                  <a:pt x="5112323" y="2395059"/>
                  <a:pt x="5113014" y="2406392"/>
                  <a:pt x="5113121" y="2418256"/>
                </a:cubicBezTo>
                <a:cubicBezTo>
                  <a:pt x="5113174" y="2426716"/>
                  <a:pt x="5112429" y="2435176"/>
                  <a:pt x="5111897" y="2447040"/>
                </a:cubicBezTo>
                <a:cubicBezTo>
                  <a:pt x="5113174" y="2447785"/>
                  <a:pt x="5116207" y="2449381"/>
                  <a:pt x="5119026" y="2451296"/>
                </a:cubicBezTo>
                <a:cubicBezTo>
                  <a:pt x="5126528" y="2456510"/>
                  <a:pt x="5129667" y="2464438"/>
                  <a:pt x="5130731" y="2472950"/>
                </a:cubicBezTo>
                <a:cubicBezTo>
                  <a:pt x="5131051" y="2475557"/>
                  <a:pt x="5128763" y="2479867"/>
                  <a:pt x="5126475" y="2481037"/>
                </a:cubicBezTo>
                <a:cubicBezTo>
                  <a:pt x="5124187" y="2482208"/>
                  <a:pt x="5120037" y="2481037"/>
                  <a:pt x="5117430" y="2479601"/>
                </a:cubicBezTo>
                <a:cubicBezTo>
                  <a:pt x="5115568" y="2478590"/>
                  <a:pt x="5114717" y="2475504"/>
                  <a:pt x="5113653" y="2473216"/>
                </a:cubicBezTo>
                <a:cubicBezTo>
                  <a:pt x="5111578" y="2468853"/>
                  <a:pt x="5108705" y="2466512"/>
                  <a:pt x="5102746" y="2469279"/>
                </a:cubicBezTo>
                <a:cubicBezTo>
                  <a:pt x="5094925" y="2487422"/>
                  <a:pt x="5099660" y="2506894"/>
                  <a:pt x="5099075" y="2524558"/>
                </a:cubicBezTo>
                <a:cubicBezTo>
                  <a:pt x="5104236" y="2532220"/>
                  <a:pt x="5114131" y="2533603"/>
                  <a:pt x="5113813" y="2543339"/>
                </a:cubicBezTo>
                <a:cubicBezTo>
                  <a:pt x="5113440" y="2555576"/>
                  <a:pt x="5121474" y="2563184"/>
                  <a:pt x="5129295" y="2570952"/>
                </a:cubicBezTo>
                <a:cubicBezTo>
                  <a:pt x="5133391" y="2575049"/>
                  <a:pt x="5136903" y="2579731"/>
                  <a:pt x="5142490" y="2586222"/>
                </a:cubicBezTo>
                <a:cubicBezTo>
                  <a:pt x="5125357" y="2598831"/>
                  <a:pt x="5127326" y="2616814"/>
                  <a:pt x="5130039" y="2636659"/>
                </a:cubicBezTo>
                <a:cubicBezTo>
                  <a:pt x="5118760" y="2637776"/>
                  <a:pt x="5118282" y="2650226"/>
                  <a:pt x="5110993" y="2654642"/>
                </a:cubicBezTo>
                <a:cubicBezTo>
                  <a:pt x="5099607" y="2661559"/>
                  <a:pt x="5098170" y="2671508"/>
                  <a:pt x="5097000" y="2682627"/>
                </a:cubicBezTo>
                <a:cubicBezTo>
                  <a:pt x="5096308" y="2689278"/>
                  <a:pt x="5097000" y="2697525"/>
                  <a:pt x="5093435" y="2702207"/>
                </a:cubicBezTo>
                <a:cubicBezTo>
                  <a:pt x="5084124" y="2714390"/>
                  <a:pt x="5085508" y="2727372"/>
                  <a:pt x="5085880" y="2741045"/>
                </a:cubicBezTo>
                <a:cubicBezTo>
                  <a:pt x="5086519" y="2763976"/>
                  <a:pt x="5087370" y="2787067"/>
                  <a:pt x="5085508" y="2809892"/>
                </a:cubicBezTo>
                <a:cubicBezTo>
                  <a:pt x="5083220" y="2838728"/>
                  <a:pt x="5079762" y="2867405"/>
                  <a:pt x="5083220" y="2896454"/>
                </a:cubicBezTo>
                <a:cubicBezTo>
                  <a:pt x="5084018" y="2902999"/>
                  <a:pt x="5082422" y="2909968"/>
                  <a:pt x="5081252" y="2916619"/>
                </a:cubicBezTo>
                <a:cubicBezTo>
                  <a:pt x="5080719" y="2919704"/>
                  <a:pt x="5079230" y="2923801"/>
                  <a:pt x="5076889" y="2925131"/>
                </a:cubicBezTo>
                <a:cubicBezTo>
                  <a:pt x="5067738" y="2930345"/>
                  <a:pt x="5068163" y="2938698"/>
                  <a:pt x="5067897" y="2947317"/>
                </a:cubicBezTo>
                <a:cubicBezTo>
                  <a:pt x="5067259" y="2971153"/>
                  <a:pt x="5066567" y="2994935"/>
                  <a:pt x="5065184" y="3018717"/>
                </a:cubicBezTo>
                <a:cubicBezTo>
                  <a:pt x="5064652" y="3027922"/>
                  <a:pt x="5064120" y="3038030"/>
                  <a:pt x="5060076" y="3045958"/>
                </a:cubicBezTo>
                <a:cubicBezTo>
                  <a:pt x="5054437" y="3057131"/>
                  <a:pt x="5052787" y="3068356"/>
                  <a:pt x="5052149" y="3080274"/>
                </a:cubicBezTo>
                <a:cubicBezTo>
                  <a:pt x="5051510" y="3092192"/>
                  <a:pt x="5050713" y="3104056"/>
                  <a:pt x="5049595" y="3115921"/>
                </a:cubicBezTo>
                <a:cubicBezTo>
                  <a:pt x="5049116" y="3120922"/>
                  <a:pt x="5049116" y="3127094"/>
                  <a:pt x="5046296" y="3130605"/>
                </a:cubicBezTo>
                <a:cubicBezTo>
                  <a:pt x="5035709" y="3143694"/>
                  <a:pt x="5036667" y="3159176"/>
                  <a:pt x="5035230" y="3174286"/>
                </a:cubicBezTo>
                <a:cubicBezTo>
                  <a:pt x="5034485" y="3181841"/>
                  <a:pt x="5035124" y="3190779"/>
                  <a:pt x="5031240" y="3196472"/>
                </a:cubicBezTo>
                <a:cubicBezTo>
                  <a:pt x="5021982" y="3210039"/>
                  <a:pt x="5021291" y="3224936"/>
                  <a:pt x="5019748" y="3240153"/>
                </a:cubicBezTo>
                <a:cubicBezTo>
                  <a:pt x="5018737" y="3250155"/>
                  <a:pt x="5017992" y="3261168"/>
                  <a:pt x="5013310" y="3269681"/>
                </a:cubicBezTo>
                <a:cubicBezTo>
                  <a:pt x="5007245" y="3280641"/>
                  <a:pt x="5005489" y="3291707"/>
                  <a:pt x="5004106" y="3303518"/>
                </a:cubicBezTo>
                <a:cubicBezTo>
                  <a:pt x="5002935" y="3313574"/>
                  <a:pt x="5002882" y="3324906"/>
                  <a:pt x="4997987" y="3333153"/>
                </a:cubicBezTo>
                <a:cubicBezTo>
                  <a:pt x="4990698" y="3345603"/>
                  <a:pt x="4989528" y="3358531"/>
                  <a:pt x="4987559" y="3371886"/>
                </a:cubicBezTo>
                <a:cubicBezTo>
                  <a:pt x="4986123" y="3381835"/>
                  <a:pt x="4984633" y="3392476"/>
                  <a:pt x="4979898" y="3401095"/>
                </a:cubicBezTo>
                <a:cubicBezTo>
                  <a:pt x="4976067" y="3408118"/>
                  <a:pt x="4973832" y="3415034"/>
                  <a:pt x="4972875" y="3422483"/>
                </a:cubicBezTo>
                <a:cubicBezTo>
                  <a:pt x="4970747" y="3439348"/>
                  <a:pt x="4970161" y="3456427"/>
                  <a:pt x="4959734" y="3471111"/>
                </a:cubicBezTo>
                <a:cubicBezTo>
                  <a:pt x="4957925" y="3473665"/>
                  <a:pt x="4957978" y="3477602"/>
                  <a:pt x="4957339" y="3480954"/>
                </a:cubicBezTo>
                <a:cubicBezTo>
                  <a:pt x="4953668" y="3500799"/>
                  <a:pt x="4954253" y="3521549"/>
                  <a:pt x="4942602" y="3539691"/>
                </a:cubicBezTo>
                <a:cubicBezTo>
                  <a:pt x="4939250" y="3544905"/>
                  <a:pt x="4940048" y="3552886"/>
                  <a:pt x="4939250" y="3559589"/>
                </a:cubicBezTo>
                <a:cubicBezTo>
                  <a:pt x="4938452" y="3566346"/>
                  <a:pt x="4938611" y="3573210"/>
                  <a:pt x="4937441" y="3579913"/>
                </a:cubicBezTo>
                <a:cubicBezTo>
                  <a:pt x="4936590" y="3584755"/>
                  <a:pt x="4935579" y="3590448"/>
                  <a:pt x="4932493" y="3593800"/>
                </a:cubicBezTo>
                <a:cubicBezTo>
                  <a:pt x="4925364" y="3601461"/>
                  <a:pt x="4924672" y="3610559"/>
                  <a:pt x="4924246" y="3619870"/>
                </a:cubicBezTo>
                <a:cubicBezTo>
                  <a:pt x="4923342" y="3641098"/>
                  <a:pt x="4922810" y="3662380"/>
                  <a:pt x="4921852" y="3683608"/>
                </a:cubicBezTo>
                <a:cubicBezTo>
                  <a:pt x="4921533" y="3690312"/>
                  <a:pt x="4922703" y="3699250"/>
                  <a:pt x="4918979" y="3703294"/>
                </a:cubicBezTo>
                <a:cubicBezTo>
                  <a:pt x="4908338" y="3714785"/>
                  <a:pt x="4910201" y="3728512"/>
                  <a:pt x="4908392" y="3741707"/>
                </a:cubicBezTo>
                <a:cubicBezTo>
                  <a:pt x="4907221" y="3750113"/>
                  <a:pt x="4909083" y="3760967"/>
                  <a:pt x="4904455" y="3766393"/>
                </a:cubicBezTo>
                <a:cubicBezTo>
                  <a:pt x="4894080" y="3778577"/>
                  <a:pt x="4893441" y="3792676"/>
                  <a:pt x="4890781" y="3806722"/>
                </a:cubicBezTo>
                <a:cubicBezTo>
                  <a:pt x="4890143" y="3810021"/>
                  <a:pt x="4889664" y="3814224"/>
                  <a:pt x="4887482" y="3816139"/>
                </a:cubicBezTo>
                <a:cubicBezTo>
                  <a:pt x="4879076" y="3823588"/>
                  <a:pt x="4877746" y="3833537"/>
                  <a:pt x="4875937" y="3843593"/>
                </a:cubicBezTo>
                <a:cubicBezTo>
                  <a:pt x="4875086" y="3848541"/>
                  <a:pt x="4874235" y="3854499"/>
                  <a:pt x="4871095" y="3857851"/>
                </a:cubicBezTo>
                <a:cubicBezTo>
                  <a:pt x="4862955" y="3866470"/>
                  <a:pt x="4863009" y="3878228"/>
                  <a:pt x="4857848" y="3887592"/>
                </a:cubicBezTo>
                <a:cubicBezTo>
                  <a:pt x="4849548" y="3902543"/>
                  <a:pt x="4845132" y="3918663"/>
                  <a:pt x="4838854" y="3934199"/>
                </a:cubicBezTo>
                <a:cubicBezTo>
                  <a:pt x="4834172" y="3945904"/>
                  <a:pt x="4827947" y="3956811"/>
                  <a:pt x="4826191" y="3969580"/>
                </a:cubicBezTo>
                <a:cubicBezTo>
                  <a:pt x="4825872" y="3971974"/>
                  <a:pt x="4824861" y="3975007"/>
                  <a:pt x="4823106" y="3976337"/>
                </a:cubicBezTo>
                <a:cubicBezTo>
                  <a:pt x="4813742" y="3983466"/>
                  <a:pt x="4813954" y="3994000"/>
                  <a:pt x="4812624" y="4004003"/>
                </a:cubicBezTo>
                <a:cubicBezTo>
                  <a:pt x="4811401" y="4013207"/>
                  <a:pt x="4811135" y="4022837"/>
                  <a:pt x="4800707" y="4027359"/>
                </a:cubicBezTo>
                <a:cubicBezTo>
                  <a:pt x="4795226" y="4041192"/>
                  <a:pt x="4778733" y="4048481"/>
                  <a:pt x="4778254" y="4065294"/>
                </a:cubicBezTo>
                <a:cubicBezTo>
                  <a:pt x="4778201" y="4066784"/>
                  <a:pt x="4777084" y="4068805"/>
                  <a:pt x="4775860" y="4069497"/>
                </a:cubicBezTo>
                <a:cubicBezTo>
                  <a:pt x="4769742" y="4073115"/>
                  <a:pt x="4765964" y="4077690"/>
                  <a:pt x="4764209" y="4085086"/>
                </a:cubicBezTo>
                <a:cubicBezTo>
                  <a:pt x="4762506" y="4092481"/>
                  <a:pt x="4751865" y="4092534"/>
                  <a:pt x="4749205" y="4101313"/>
                </a:cubicBezTo>
                <a:cubicBezTo>
                  <a:pt x="4747343" y="4107591"/>
                  <a:pt x="4739416" y="4106580"/>
                  <a:pt x="4733563" y="4104239"/>
                </a:cubicBezTo>
                <a:cubicBezTo>
                  <a:pt x="4728243" y="4102111"/>
                  <a:pt x="4725263" y="4098014"/>
                  <a:pt x="4726540" y="4092215"/>
                </a:cubicBezTo>
                <a:cubicBezTo>
                  <a:pt x="4729520" y="4078116"/>
                  <a:pt x="4732712" y="4064017"/>
                  <a:pt x="4736170" y="4050024"/>
                </a:cubicBezTo>
                <a:cubicBezTo>
                  <a:pt x="4736702" y="4047790"/>
                  <a:pt x="4738458" y="4045183"/>
                  <a:pt x="4740426" y="4044012"/>
                </a:cubicBezTo>
                <a:cubicBezTo>
                  <a:pt x="4748141" y="4039383"/>
                  <a:pt x="4748673" y="4031509"/>
                  <a:pt x="4749844" y="4024061"/>
                </a:cubicBezTo>
                <a:cubicBezTo>
                  <a:pt x="4751759" y="4012356"/>
                  <a:pt x="4753674" y="4000810"/>
                  <a:pt x="4751067" y="3988680"/>
                </a:cubicBezTo>
                <a:cubicBezTo>
                  <a:pt x="4749045" y="3979316"/>
                  <a:pt x="4752291" y="3971070"/>
                  <a:pt x="4760112" y="3963727"/>
                </a:cubicBezTo>
                <a:cubicBezTo>
                  <a:pt x="4774371" y="3950320"/>
                  <a:pt x="4772881" y="3937711"/>
                  <a:pt x="4757664" y="3926325"/>
                </a:cubicBezTo>
                <a:cubicBezTo>
                  <a:pt x="4755217" y="3924463"/>
                  <a:pt x="4753195" y="3922015"/>
                  <a:pt x="4750535" y="3919408"/>
                </a:cubicBezTo>
                <a:cubicBezTo>
                  <a:pt x="4758250" y="3908395"/>
                  <a:pt x="4769795" y="3904032"/>
                  <a:pt x="4779265" y="3895998"/>
                </a:cubicBezTo>
                <a:cubicBezTo>
                  <a:pt x="4779532" y="3890306"/>
                  <a:pt x="4779851" y="3884453"/>
                  <a:pt x="4780170" y="3878548"/>
                </a:cubicBezTo>
                <a:cubicBezTo>
                  <a:pt x="4780808" y="3865992"/>
                  <a:pt x="4779265" y="3852850"/>
                  <a:pt x="4791289" y="3843752"/>
                </a:cubicBezTo>
                <a:cubicBezTo>
                  <a:pt x="4793045" y="3842422"/>
                  <a:pt x="4794163" y="3839177"/>
                  <a:pt x="4794109" y="3836836"/>
                </a:cubicBezTo>
                <a:cubicBezTo>
                  <a:pt x="4793737" y="3817682"/>
                  <a:pt x="4809911" y="3805658"/>
                  <a:pt x="4814646" y="3788792"/>
                </a:cubicBezTo>
                <a:cubicBezTo>
                  <a:pt x="4830980" y="3774161"/>
                  <a:pt x="4829809" y="3753518"/>
                  <a:pt x="4832523" y="3734524"/>
                </a:cubicBezTo>
                <a:cubicBezTo>
                  <a:pt x="4833533" y="3727448"/>
                  <a:pt x="4830661" y="3719680"/>
                  <a:pt x="4828745" y="3712392"/>
                </a:cubicBezTo>
                <a:cubicBezTo>
                  <a:pt x="4827734" y="3708614"/>
                  <a:pt x="4819435" y="3706911"/>
                  <a:pt x="4817998" y="3709997"/>
                </a:cubicBezTo>
                <a:cubicBezTo>
                  <a:pt x="4811560" y="3723511"/>
                  <a:pt x="4797408" y="3732715"/>
                  <a:pt x="4796450" y="3749475"/>
                </a:cubicBezTo>
                <a:cubicBezTo>
                  <a:pt x="4796131" y="3755221"/>
                  <a:pt x="4795067" y="3763095"/>
                  <a:pt x="4791289" y="3765968"/>
                </a:cubicBezTo>
                <a:cubicBezTo>
                  <a:pt x="4782670" y="3772565"/>
                  <a:pt x="4781819" y="3781504"/>
                  <a:pt x="4779425" y="3790389"/>
                </a:cubicBezTo>
                <a:cubicBezTo>
                  <a:pt x="4778574" y="3793581"/>
                  <a:pt x="4777988" y="3798369"/>
                  <a:pt x="4775860" y="3799433"/>
                </a:cubicBezTo>
                <a:cubicBezTo>
                  <a:pt x="4765539" y="3804434"/>
                  <a:pt x="4766124" y="3814437"/>
                  <a:pt x="4763411" y="3823056"/>
                </a:cubicBezTo>
                <a:cubicBezTo>
                  <a:pt x="4762453" y="3826195"/>
                  <a:pt x="4761283" y="3830771"/>
                  <a:pt x="4758995" y="3831675"/>
                </a:cubicBezTo>
                <a:cubicBezTo>
                  <a:pt x="4749684" y="3835399"/>
                  <a:pt x="4751067" y="3844018"/>
                  <a:pt x="4748939" y="3850988"/>
                </a:cubicBezTo>
                <a:cubicBezTo>
                  <a:pt x="4747715" y="3854978"/>
                  <a:pt x="4747609" y="3860245"/>
                  <a:pt x="4744949" y="3862746"/>
                </a:cubicBezTo>
                <a:cubicBezTo>
                  <a:pt x="4732925" y="3874132"/>
                  <a:pt x="4726913" y="3891370"/>
                  <a:pt x="4711058" y="3898712"/>
                </a:cubicBezTo>
                <a:cubicBezTo>
                  <a:pt x="4704514" y="3901745"/>
                  <a:pt x="4701694" y="3906692"/>
                  <a:pt x="4701428" y="3912492"/>
                </a:cubicBezTo>
                <a:cubicBezTo>
                  <a:pt x="4700896" y="3924782"/>
                  <a:pt x="4692490" y="3932497"/>
                  <a:pt x="4685733" y="3940690"/>
                </a:cubicBezTo>
                <a:cubicBezTo>
                  <a:pt x="4679667" y="3948032"/>
                  <a:pt x="4668495" y="3950639"/>
                  <a:pt x="4665036" y="3961014"/>
                </a:cubicBezTo>
                <a:cubicBezTo>
                  <a:pt x="4650831" y="3967079"/>
                  <a:pt x="4647373" y="3982242"/>
                  <a:pt x="4638913" y="3993043"/>
                </a:cubicBezTo>
                <a:cubicBezTo>
                  <a:pt x="4634018" y="3999268"/>
                  <a:pt x="4628592" y="4006131"/>
                  <a:pt x="4625080" y="4012781"/>
                </a:cubicBezTo>
                <a:cubicBezTo>
                  <a:pt x="4620824" y="4020868"/>
                  <a:pt x="4613109" y="4024380"/>
                  <a:pt x="4608906" y="4030924"/>
                </a:cubicBezTo>
                <a:cubicBezTo>
                  <a:pt x="4600447" y="4044012"/>
                  <a:pt x="4589540" y="4041352"/>
                  <a:pt x="4578207" y="4040022"/>
                </a:cubicBezTo>
                <a:cubicBezTo>
                  <a:pt x="4574430" y="4023529"/>
                  <a:pt x="4573419" y="4015495"/>
                  <a:pt x="4578580" y="4012728"/>
                </a:cubicBezTo>
                <a:cubicBezTo>
                  <a:pt x="4587252" y="4008099"/>
                  <a:pt x="4590072" y="3998310"/>
                  <a:pt x="4598052" y="3994000"/>
                </a:cubicBezTo>
                <a:cubicBezTo>
                  <a:pt x="4603160" y="3991234"/>
                  <a:pt x="4605661" y="3987988"/>
                  <a:pt x="4606565" y="3982508"/>
                </a:cubicBezTo>
                <a:cubicBezTo>
                  <a:pt x="4607682" y="3975752"/>
                  <a:pt x="4609172" y="3968516"/>
                  <a:pt x="4615769" y="3965057"/>
                </a:cubicBezTo>
                <a:cubicBezTo>
                  <a:pt x="4631465" y="3956811"/>
                  <a:pt x="4635934" y="3943137"/>
                  <a:pt x="4635934" y="3926751"/>
                </a:cubicBezTo>
                <a:cubicBezTo>
                  <a:pt x="4635934" y="3923452"/>
                  <a:pt x="4637051" y="3920100"/>
                  <a:pt x="4637583" y="3917227"/>
                </a:cubicBezTo>
                <a:cubicBezTo>
                  <a:pt x="4646415" y="3911374"/>
                  <a:pt x="4655460" y="3906692"/>
                  <a:pt x="4662855" y="3900148"/>
                </a:cubicBezTo>
                <a:cubicBezTo>
                  <a:pt x="4671474" y="3892487"/>
                  <a:pt x="4678816" y="3882964"/>
                  <a:pt x="4682594" y="3872004"/>
                </a:cubicBezTo>
                <a:cubicBezTo>
                  <a:pt x="4686158" y="3861682"/>
                  <a:pt x="4687276" y="3850775"/>
                  <a:pt x="4695097" y="3841997"/>
                </a:cubicBezTo>
                <a:cubicBezTo>
                  <a:pt x="4698182" y="3838485"/>
                  <a:pt x="4699672" y="3832633"/>
                  <a:pt x="4699991" y="3827738"/>
                </a:cubicBezTo>
                <a:cubicBezTo>
                  <a:pt x="4701056" y="3809542"/>
                  <a:pt x="4713079" y="3797677"/>
                  <a:pt x="4724093" y="3785600"/>
                </a:cubicBezTo>
                <a:cubicBezTo>
                  <a:pt x="4743512" y="3764212"/>
                  <a:pt x="4755590" y="3746069"/>
                  <a:pt x="4767614" y="3716595"/>
                </a:cubicBezTo>
                <a:cubicBezTo>
                  <a:pt x="4768252" y="3715052"/>
                  <a:pt x="4768678" y="3712977"/>
                  <a:pt x="4769902" y="3712125"/>
                </a:cubicBezTo>
                <a:cubicBezTo>
                  <a:pt x="4779425" y="3705635"/>
                  <a:pt x="4780010" y="3695206"/>
                  <a:pt x="4782245" y="3685417"/>
                </a:cubicBezTo>
                <a:cubicBezTo>
                  <a:pt x="4782777" y="3682970"/>
                  <a:pt x="4783469" y="3679245"/>
                  <a:pt x="4785065" y="3678607"/>
                </a:cubicBezTo>
                <a:cubicBezTo>
                  <a:pt x="4796131" y="3674297"/>
                  <a:pt x="4795120" y="3663922"/>
                  <a:pt x="4797674" y="3655303"/>
                </a:cubicBezTo>
                <a:cubicBezTo>
                  <a:pt x="4798632" y="3652111"/>
                  <a:pt x="4799377" y="3647536"/>
                  <a:pt x="4801611" y="3646365"/>
                </a:cubicBezTo>
                <a:cubicBezTo>
                  <a:pt x="4810709" y="3641683"/>
                  <a:pt x="4810762" y="3632798"/>
                  <a:pt x="4813263" y="3624871"/>
                </a:cubicBezTo>
                <a:cubicBezTo>
                  <a:pt x="4814540" y="3620881"/>
                  <a:pt x="4815231" y="3615347"/>
                  <a:pt x="4818104" y="3613485"/>
                </a:cubicBezTo>
                <a:cubicBezTo>
                  <a:pt x="4826458" y="3608058"/>
                  <a:pt x="4826564" y="3599226"/>
                  <a:pt x="4829384" y="3591459"/>
                </a:cubicBezTo>
                <a:cubicBezTo>
                  <a:pt x="4830820" y="3587522"/>
                  <a:pt x="4831033" y="3582042"/>
                  <a:pt x="4833853" y="3579913"/>
                </a:cubicBezTo>
                <a:cubicBezTo>
                  <a:pt x="4841567" y="3573955"/>
                  <a:pt x="4841514" y="3565123"/>
                  <a:pt x="4844440" y="3557355"/>
                </a:cubicBezTo>
                <a:cubicBezTo>
                  <a:pt x="4847154" y="3550279"/>
                  <a:pt x="4849388" y="3542990"/>
                  <a:pt x="4852368" y="3536020"/>
                </a:cubicBezTo>
                <a:cubicBezTo>
                  <a:pt x="4853964" y="3532190"/>
                  <a:pt x="4858167" y="3529050"/>
                  <a:pt x="4858646" y="3525273"/>
                </a:cubicBezTo>
                <a:cubicBezTo>
                  <a:pt x="4860348" y="3510695"/>
                  <a:pt x="4865775" y="3497660"/>
                  <a:pt x="4872532" y="3484838"/>
                </a:cubicBezTo>
                <a:cubicBezTo>
                  <a:pt x="4874820" y="3480528"/>
                  <a:pt x="4875086" y="3474995"/>
                  <a:pt x="4875671" y="3469994"/>
                </a:cubicBezTo>
                <a:cubicBezTo>
                  <a:pt x="4876842" y="3459832"/>
                  <a:pt x="4877374" y="3449617"/>
                  <a:pt x="4878651" y="3439508"/>
                </a:cubicBezTo>
                <a:cubicBezTo>
                  <a:pt x="4879395" y="3433709"/>
                  <a:pt x="4879662" y="3427112"/>
                  <a:pt x="4882588" y="3422430"/>
                </a:cubicBezTo>
                <a:cubicBezTo>
                  <a:pt x="4889292" y="3411736"/>
                  <a:pt x="4890302" y="3400084"/>
                  <a:pt x="4891154" y="3388219"/>
                </a:cubicBezTo>
                <a:cubicBezTo>
                  <a:pt x="4892005" y="3375504"/>
                  <a:pt x="4892696" y="3362734"/>
                  <a:pt x="4893282" y="3349966"/>
                </a:cubicBezTo>
                <a:cubicBezTo>
                  <a:pt x="4893814" y="3337995"/>
                  <a:pt x="4894931" y="3326556"/>
                  <a:pt x="4901582" y="3315755"/>
                </a:cubicBezTo>
                <a:cubicBezTo>
                  <a:pt x="4904934" y="3310275"/>
                  <a:pt x="4905838" y="3302986"/>
                  <a:pt x="4906583" y="3296336"/>
                </a:cubicBezTo>
                <a:cubicBezTo>
                  <a:pt x="4907753" y="3285376"/>
                  <a:pt x="4907327" y="3274203"/>
                  <a:pt x="4908658" y="3263243"/>
                </a:cubicBezTo>
                <a:cubicBezTo>
                  <a:pt x="4909934" y="3252336"/>
                  <a:pt x="4910945" y="3241004"/>
                  <a:pt x="4914936" y="3230948"/>
                </a:cubicBezTo>
                <a:cubicBezTo>
                  <a:pt x="4920416" y="3217168"/>
                  <a:pt x="4922969" y="3203388"/>
                  <a:pt x="4923235" y="3188757"/>
                </a:cubicBezTo>
                <a:cubicBezTo>
                  <a:pt x="4923395" y="3178542"/>
                  <a:pt x="4923874" y="3168327"/>
                  <a:pt x="4924832" y="3158165"/>
                </a:cubicBezTo>
                <a:cubicBezTo>
                  <a:pt x="4925470" y="3151461"/>
                  <a:pt x="4925364" y="3143321"/>
                  <a:pt x="4929035" y="3138533"/>
                </a:cubicBezTo>
                <a:cubicBezTo>
                  <a:pt x="4937654" y="3127307"/>
                  <a:pt x="4937175" y="3114644"/>
                  <a:pt x="4938080" y="3102088"/>
                </a:cubicBezTo>
                <a:cubicBezTo>
                  <a:pt x="4939303" y="3085116"/>
                  <a:pt x="4939782" y="3068091"/>
                  <a:pt x="4941006" y="3051118"/>
                </a:cubicBezTo>
                <a:cubicBezTo>
                  <a:pt x="4941538" y="3043510"/>
                  <a:pt x="4941165" y="3034838"/>
                  <a:pt x="4944730" y="3028666"/>
                </a:cubicBezTo>
                <a:cubicBezTo>
                  <a:pt x="4952445" y="3015365"/>
                  <a:pt x="4952657" y="3001107"/>
                  <a:pt x="4953615" y="2986848"/>
                </a:cubicBezTo>
                <a:cubicBezTo>
                  <a:pt x="4955318" y="2960512"/>
                  <a:pt x="4956382" y="2934176"/>
                  <a:pt x="4957446" y="2907840"/>
                </a:cubicBezTo>
                <a:cubicBezTo>
                  <a:pt x="4958084" y="2892517"/>
                  <a:pt x="4958138" y="2877248"/>
                  <a:pt x="4965213" y="2862989"/>
                </a:cubicBezTo>
                <a:cubicBezTo>
                  <a:pt x="4967023" y="2859371"/>
                  <a:pt x="4967501" y="2854796"/>
                  <a:pt x="4967661" y="2850646"/>
                </a:cubicBezTo>
                <a:cubicBezTo>
                  <a:pt x="4968885" y="2820905"/>
                  <a:pt x="4970906" y="2791164"/>
                  <a:pt x="4970747" y="2761422"/>
                </a:cubicBezTo>
                <a:cubicBezTo>
                  <a:pt x="4970481" y="2703590"/>
                  <a:pt x="4969044" y="2645757"/>
                  <a:pt x="4967927" y="2587924"/>
                </a:cubicBezTo>
                <a:cubicBezTo>
                  <a:pt x="4967820" y="2582019"/>
                  <a:pt x="4968565" y="2574996"/>
                  <a:pt x="4965746" y="2570420"/>
                </a:cubicBezTo>
                <a:cubicBezTo>
                  <a:pt x="4956701" y="2555629"/>
                  <a:pt x="4958084" y="2539402"/>
                  <a:pt x="4956967" y="2523441"/>
                </a:cubicBezTo>
                <a:cubicBezTo>
                  <a:pt x="4955690" y="2505618"/>
                  <a:pt x="4954679" y="2487794"/>
                  <a:pt x="4953083" y="2469971"/>
                </a:cubicBezTo>
                <a:cubicBezTo>
                  <a:pt x="4952551" y="2464171"/>
                  <a:pt x="4952072" y="2457362"/>
                  <a:pt x="4948933" y="2452892"/>
                </a:cubicBezTo>
                <a:cubicBezTo>
                  <a:pt x="4941485" y="2442305"/>
                  <a:pt x="4941059" y="2430706"/>
                  <a:pt x="4940846" y="2418789"/>
                </a:cubicBezTo>
                <a:cubicBezTo>
                  <a:pt x="4940686" y="2407722"/>
                  <a:pt x="4941165" y="2396656"/>
                  <a:pt x="4940899" y="2385589"/>
                </a:cubicBezTo>
                <a:cubicBezTo>
                  <a:pt x="4940421" y="2364520"/>
                  <a:pt x="4941165" y="2343292"/>
                  <a:pt x="4927439" y="2324883"/>
                </a:cubicBezTo>
                <a:cubicBezTo>
                  <a:pt x="4924246" y="2320574"/>
                  <a:pt x="4924725" y="2313551"/>
                  <a:pt x="4923235" y="2307858"/>
                </a:cubicBezTo>
                <a:cubicBezTo>
                  <a:pt x="4921746" y="2302325"/>
                  <a:pt x="4922969" y="2295462"/>
                  <a:pt x="4916851" y="2291897"/>
                </a:cubicBezTo>
                <a:cubicBezTo>
                  <a:pt x="4909828" y="2287854"/>
                  <a:pt x="4909137" y="2280937"/>
                  <a:pt x="4908764" y="2274233"/>
                </a:cubicBezTo>
                <a:cubicBezTo>
                  <a:pt x="4908232" y="2263220"/>
                  <a:pt x="4908392" y="2252154"/>
                  <a:pt x="4908445" y="2241087"/>
                </a:cubicBezTo>
                <a:cubicBezTo>
                  <a:pt x="4908498" y="2229861"/>
                  <a:pt x="4908126" y="2219114"/>
                  <a:pt x="4898389" y="2210867"/>
                </a:cubicBezTo>
                <a:cubicBezTo>
                  <a:pt x="4895570" y="2208473"/>
                  <a:pt x="4894452" y="2203844"/>
                  <a:pt x="4893069" y="2200014"/>
                </a:cubicBezTo>
                <a:cubicBezTo>
                  <a:pt x="4891100" y="2194427"/>
                  <a:pt x="4891313" y="2186872"/>
                  <a:pt x="4887589" y="2183361"/>
                </a:cubicBezTo>
                <a:cubicBezTo>
                  <a:pt x="4878651" y="2174848"/>
                  <a:pt x="4877959" y="2164207"/>
                  <a:pt x="4875724" y="2153460"/>
                </a:cubicBezTo>
                <a:cubicBezTo>
                  <a:pt x="4874235" y="2146171"/>
                  <a:pt x="4870510" y="2139308"/>
                  <a:pt x="4867637" y="2132338"/>
                </a:cubicBezTo>
                <a:cubicBezTo>
                  <a:pt x="4866361" y="2129252"/>
                  <a:pt x="4863753" y="2126486"/>
                  <a:pt x="4863328" y="2123347"/>
                </a:cubicBezTo>
                <a:cubicBezTo>
                  <a:pt x="4860880" y="2104832"/>
                  <a:pt x="4858805" y="2086316"/>
                  <a:pt x="4847792" y="2070302"/>
                </a:cubicBezTo>
                <a:cubicBezTo>
                  <a:pt x="4846888" y="2068972"/>
                  <a:pt x="4846675" y="2067057"/>
                  <a:pt x="4846409" y="2065407"/>
                </a:cubicBezTo>
                <a:cubicBezTo>
                  <a:pt x="4843589" y="2047850"/>
                  <a:pt x="4841940" y="2030027"/>
                  <a:pt x="4830767" y="2015023"/>
                </a:cubicBezTo>
                <a:cubicBezTo>
                  <a:pt x="4829384" y="2013161"/>
                  <a:pt x="4829490" y="2010128"/>
                  <a:pt x="4829118" y="2007628"/>
                </a:cubicBezTo>
                <a:cubicBezTo>
                  <a:pt x="4826724" y="1989804"/>
                  <a:pt x="4810283" y="1977780"/>
                  <a:pt x="4809219" y="1959318"/>
                </a:cubicBezTo>
                <a:cubicBezTo>
                  <a:pt x="4809113" y="1957722"/>
                  <a:pt x="4805176" y="1956552"/>
                  <a:pt x="4803367" y="1954796"/>
                </a:cubicBezTo>
                <a:cubicBezTo>
                  <a:pt x="4801611" y="1953094"/>
                  <a:pt x="4799164" y="1950965"/>
                  <a:pt x="4799004" y="1948890"/>
                </a:cubicBezTo>
                <a:cubicBezTo>
                  <a:pt x="4797727" y="1935004"/>
                  <a:pt x="4792194" y="1923193"/>
                  <a:pt x="4783575" y="1912499"/>
                </a:cubicBezTo>
                <a:cubicBezTo>
                  <a:pt x="4782085" y="1910637"/>
                  <a:pt x="4781074" y="1907764"/>
                  <a:pt x="4781021" y="1905370"/>
                </a:cubicBezTo>
                <a:cubicBezTo>
                  <a:pt x="4780915" y="1896272"/>
                  <a:pt x="4776392" y="1889302"/>
                  <a:pt x="4771285" y="1882332"/>
                </a:cubicBezTo>
                <a:cubicBezTo>
                  <a:pt x="4768837" y="1878980"/>
                  <a:pt x="4766497" y="1875150"/>
                  <a:pt x="4765645" y="1871159"/>
                </a:cubicBezTo>
                <a:cubicBezTo>
                  <a:pt x="4761974" y="1853549"/>
                  <a:pt x="4748407" y="1840514"/>
                  <a:pt x="4743938" y="1823382"/>
                </a:cubicBezTo>
                <a:cubicBezTo>
                  <a:pt x="4735532" y="1816519"/>
                  <a:pt x="4735744" y="1804548"/>
                  <a:pt x="4729413" y="1797259"/>
                </a:cubicBezTo>
                <a:cubicBezTo>
                  <a:pt x="4722337" y="1789119"/>
                  <a:pt x="4718613" y="1780287"/>
                  <a:pt x="4715793" y="1770444"/>
                </a:cubicBezTo>
                <a:cubicBezTo>
                  <a:pt x="4715368" y="1768901"/>
                  <a:pt x="4714463" y="1766986"/>
                  <a:pt x="4713186" y="1766241"/>
                </a:cubicBezTo>
                <a:cubicBezTo>
                  <a:pt x="4705046" y="1761506"/>
                  <a:pt x="4703822" y="1752514"/>
                  <a:pt x="4699778" y="1745279"/>
                </a:cubicBezTo>
                <a:cubicBezTo>
                  <a:pt x="4695788" y="1738096"/>
                  <a:pt x="4690255" y="1731765"/>
                  <a:pt x="4686584" y="1724423"/>
                </a:cubicBezTo>
                <a:cubicBezTo>
                  <a:pt x="4682807" y="1716868"/>
                  <a:pt x="4679774" y="1709472"/>
                  <a:pt x="4673389" y="1703141"/>
                </a:cubicBezTo>
                <a:cubicBezTo>
                  <a:pt x="4666632" y="1696437"/>
                  <a:pt x="4665781" y="1684520"/>
                  <a:pt x="4655141" y="1680583"/>
                </a:cubicBezTo>
                <a:cubicBezTo>
                  <a:pt x="4652853" y="1665845"/>
                  <a:pt x="4635668" y="1659088"/>
                  <a:pt x="4635082" y="1643340"/>
                </a:cubicBezTo>
                <a:cubicBezTo>
                  <a:pt x="4635029" y="1642063"/>
                  <a:pt x="4633220" y="1640307"/>
                  <a:pt x="4631837" y="1639722"/>
                </a:cubicBezTo>
                <a:cubicBezTo>
                  <a:pt x="4619972" y="1634667"/>
                  <a:pt x="4618749" y="1621207"/>
                  <a:pt x="4610662" y="1612801"/>
                </a:cubicBezTo>
                <a:cubicBezTo>
                  <a:pt x="4603533" y="1605405"/>
                  <a:pt x="4597520" y="1595509"/>
                  <a:pt x="4592094" y="1586518"/>
                </a:cubicBezTo>
                <a:cubicBezTo>
                  <a:pt x="4586029" y="1576462"/>
                  <a:pt x="4575920" y="1570344"/>
                  <a:pt x="4570865" y="1559065"/>
                </a:cubicBezTo>
                <a:cubicBezTo>
                  <a:pt x="4566343" y="1549009"/>
                  <a:pt x="4554585" y="1542465"/>
                  <a:pt x="4547349" y="1533314"/>
                </a:cubicBezTo>
                <a:cubicBezTo>
                  <a:pt x="4540273" y="1524322"/>
                  <a:pt x="4537293" y="1512139"/>
                  <a:pt x="4526174" y="1506286"/>
                </a:cubicBezTo>
                <a:cubicBezTo>
                  <a:pt x="4525376" y="1499476"/>
                  <a:pt x="4520375" y="1497188"/>
                  <a:pt x="4515107" y="1493890"/>
                </a:cubicBezTo>
                <a:cubicBezTo>
                  <a:pt x="4510745" y="1491123"/>
                  <a:pt x="4509734" y="1482185"/>
                  <a:pt x="4505424" y="1480429"/>
                </a:cubicBezTo>
                <a:cubicBezTo>
                  <a:pt x="4493985" y="1475747"/>
                  <a:pt x="4492230" y="1461329"/>
                  <a:pt x="4480472" y="1457711"/>
                </a:cubicBezTo>
                <a:cubicBezTo>
                  <a:pt x="4480152" y="1446272"/>
                  <a:pt x="4466213" y="1447496"/>
                  <a:pt x="4462595" y="1437866"/>
                </a:cubicBezTo>
                <a:cubicBezTo>
                  <a:pt x="4459190" y="1428768"/>
                  <a:pt x="4449134" y="1423607"/>
                  <a:pt x="4442378" y="1416478"/>
                </a:cubicBezTo>
                <a:cubicBezTo>
                  <a:pt x="4427853" y="1401155"/>
                  <a:pt x="4411838" y="1387269"/>
                  <a:pt x="4398005" y="1370988"/>
                </a:cubicBezTo>
                <a:cubicBezTo>
                  <a:pt x="4392312" y="1364338"/>
                  <a:pt x="4385715" y="1357262"/>
                  <a:pt x="4378905" y="1352420"/>
                </a:cubicBezTo>
                <a:cubicBezTo>
                  <a:pt x="4373212" y="1348323"/>
                  <a:pt x="4369222" y="1344652"/>
                  <a:pt x="4365604" y="1338800"/>
                </a:cubicBezTo>
                <a:cubicBezTo>
                  <a:pt x="4362305" y="1333479"/>
                  <a:pt x="4354272" y="1334011"/>
                  <a:pt x="4349909" y="1327255"/>
                </a:cubicBezTo>
                <a:cubicBezTo>
                  <a:pt x="4344855" y="1319487"/>
                  <a:pt x="4336076" y="1313687"/>
                  <a:pt x="4328893" y="1307303"/>
                </a:cubicBezTo>
                <a:cubicBezTo>
                  <a:pt x="4309687" y="1290225"/>
                  <a:pt x="4286543" y="1277775"/>
                  <a:pt x="4269092" y="1258355"/>
                </a:cubicBezTo>
                <a:cubicBezTo>
                  <a:pt x="4258930" y="1256812"/>
                  <a:pt x="4256004" y="1245533"/>
                  <a:pt x="4248236" y="1242075"/>
                </a:cubicBezTo>
                <a:cubicBezTo>
                  <a:pt x="4240202" y="1238563"/>
                  <a:pt x="4233126" y="1234520"/>
                  <a:pt x="4227220" y="1228295"/>
                </a:cubicBezTo>
                <a:cubicBezTo>
                  <a:pt x="4221102" y="1221857"/>
                  <a:pt x="4208865" y="1222655"/>
                  <a:pt x="4207056" y="1211217"/>
                </a:cubicBezTo>
                <a:cubicBezTo>
                  <a:pt x="4194393" y="1208450"/>
                  <a:pt x="4189126" y="1194404"/>
                  <a:pt x="4176251" y="1191425"/>
                </a:cubicBezTo>
                <a:cubicBezTo>
                  <a:pt x="4171728" y="1190361"/>
                  <a:pt x="4167525" y="1186317"/>
                  <a:pt x="4163907" y="1182859"/>
                </a:cubicBezTo>
                <a:cubicBezTo>
                  <a:pt x="4156033" y="1175357"/>
                  <a:pt x="4143690" y="1174080"/>
                  <a:pt x="4137837" y="1163918"/>
                </a:cubicBezTo>
                <a:cubicBezTo>
                  <a:pt x="4121557" y="1161045"/>
                  <a:pt x="4111821" y="1145722"/>
                  <a:pt x="4096019" y="1141785"/>
                </a:cubicBezTo>
                <a:cubicBezTo>
                  <a:pt x="4092880" y="1140987"/>
                  <a:pt x="4090113" y="1138540"/>
                  <a:pt x="4087293" y="1136731"/>
                </a:cubicBezTo>
                <a:cubicBezTo>
                  <a:pt x="4072503" y="1127367"/>
                  <a:pt x="4057819" y="1117790"/>
                  <a:pt x="4041272" y="1111619"/>
                </a:cubicBezTo>
                <a:cubicBezTo>
                  <a:pt x="4038293" y="1110501"/>
                  <a:pt x="4034728" y="1108852"/>
                  <a:pt x="4033238" y="1106351"/>
                </a:cubicBezTo>
                <a:cubicBezTo>
                  <a:pt x="4029195" y="1099541"/>
                  <a:pt x="4022651" y="1097413"/>
                  <a:pt x="4016000" y="1097041"/>
                </a:cubicBezTo>
                <a:cubicBezTo>
                  <a:pt x="4006317" y="1096455"/>
                  <a:pt x="4002274" y="1088315"/>
                  <a:pt x="3995410" y="1084272"/>
                </a:cubicBezTo>
                <a:cubicBezTo>
                  <a:pt x="3988334" y="1080175"/>
                  <a:pt x="3979449" y="1079217"/>
                  <a:pt x="3971522" y="1076557"/>
                </a:cubicBezTo>
                <a:cubicBezTo>
                  <a:pt x="3970245" y="1076131"/>
                  <a:pt x="3969766" y="1073631"/>
                  <a:pt x="3968489" y="1072620"/>
                </a:cubicBezTo>
                <a:cubicBezTo>
                  <a:pt x="3965935" y="1070651"/>
                  <a:pt x="3963115" y="1067566"/>
                  <a:pt x="3960349" y="1067512"/>
                </a:cubicBezTo>
                <a:cubicBezTo>
                  <a:pt x="3946782" y="1067140"/>
                  <a:pt x="3937418" y="1059319"/>
                  <a:pt x="3928373" y="1050700"/>
                </a:cubicBezTo>
                <a:cubicBezTo>
                  <a:pt x="3926032" y="1048465"/>
                  <a:pt x="3922787" y="1046337"/>
                  <a:pt x="3921936" y="1043517"/>
                </a:cubicBezTo>
                <a:cubicBezTo>
                  <a:pt x="3919754" y="1036228"/>
                  <a:pt x="3914221" y="1035111"/>
                  <a:pt x="3908156" y="1034526"/>
                </a:cubicBezTo>
                <a:cubicBezTo>
                  <a:pt x="3901399" y="1033834"/>
                  <a:pt x="3894535" y="1033834"/>
                  <a:pt x="3887832" y="1032770"/>
                </a:cubicBezTo>
                <a:cubicBezTo>
                  <a:pt x="3882937" y="1031972"/>
                  <a:pt x="3878042" y="1030429"/>
                  <a:pt x="3873520" y="1028407"/>
                </a:cubicBezTo>
                <a:cubicBezTo>
                  <a:pt x="3865912" y="1024949"/>
                  <a:pt x="3858463" y="1021065"/>
                  <a:pt x="3851174" y="1016862"/>
                </a:cubicBezTo>
                <a:cubicBezTo>
                  <a:pt x="3847716" y="1014894"/>
                  <a:pt x="3844949" y="1011755"/>
                  <a:pt x="3841863" y="1009201"/>
                </a:cubicBezTo>
                <a:cubicBezTo>
                  <a:pt x="3831382" y="1000369"/>
                  <a:pt x="3826381" y="985312"/>
                  <a:pt x="3811111" y="981960"/>
                </a:cubicBezTo>
                <a:cubicBezTo>
                  <a:pt x="3803557" y="972862"/>
                  <a:pt x="3793394" y="969510"/>
                  <a:pt x="3782009" y="968234"/>
                </a:cubicBezTo>
                <a:cubicBezTo>
                  <a:pt x="3777965" y="967755"/>
                  <a:pt x="3772645" y="966584"/>
                  <a:pt x="3770410" y="963765"/>
                </a:cubicBezTo>
                <a:cubicBezTo>
                  <a:pt x="3763973" y="955624"/>
                  <a:pt x="3755460" y="953496"/>
                  <a:pt x="3746043" y="952326"/>
                </a:cubicBezTo>
                <a:cubicBezTo>
                  <a:pt x="3742744" y="951900"/>
                  <a:pt x="3738009" y="951262"/>
                  <a:pt x="3736679" y="949080"/>
                </a:cubicBezTo>
                <a:cubicBezTo>
                  <a:pt x="3729816" y="937482"/>
                  <a:pt x="3718217" y="938759"/>
                  <a:pt x="3707576" y="936950"/>
                </a:cubicBezTo>
                <a:cubicBezTo>
                  <a:pt x="3703533" y="936258"/>
                  <a:pt x="3698957" y="935088"/>
                  <a:pt x="3695978" y="932534"/>
                </a:cubicBezTo>
                <a:cubicBezTo>
                  <a:pt x="3686348" y="924234"/>
                  <a:pt x="3674803" y="922425"/>
                  <a:pt x="3662938" y="920988"/>
                </a:cubicBezTo>
                <a:cubicBezTo>
                  <a:pt x="3658735" y="920457"/>
                  <a:pt x="3653894" y="920403"/>
                  <a:pt x="3650648" y="918169"/>
                </a:cubicBezTo>
                <a:cubicBezTo>
                  <a:pt x="3634315" y="907156"/>
                  <a:pt x="3615480" y="906996"/>
                  <a:pt x="3597125" y="904336"/>
                </a:cubicBezTo>
                <a:cubicBezTo>
                  <a:pt x="3592922" y="903750"/>
                  <a:pt x="3588240" y="903431"/>
                  <a:pt x="3584835" y="901303"/>
                </a:cubicBezTo>
                <a:cubicBezTo>
                  <a:pt x="3569672" y="891886"/>
                  <a:pt x="3552540" y="892045"/>
                  <a:pt x="3535781" y="890077"/>
                </a:cubicBezTo>
                <a:cubicBezTo>
                  <a:pt x="3523171" y="888587"/>
                  <a:pt x="3510030" y="887523"/>
                  <a:pt x="3498538" y="882788"/>
                </a:cubicBezTo>
                <a:cubicBezTo>
                  <a:pt x="3489653" y="879117"/>
                  <a:pt x="3481140" y="876829"/>
                  <a:pt x="3471829" y="876084"/>
                </a:cubicBezTo>
                <a:cubicBezTo>
                  <a:pt x="3461667" y="875286"/>
                  <a:pt x="3451452" y="874488"/>
                  <a:pt x="3441343" y="873371"/>
                </a:cubicBezTo>
                <a:cubicBezTo>
                  <a:pt x="3423786" y="871349"/>
                  <a:pt x="3405750" y="872626"/>
                  <a:pt x="3389257" y="863635"/>
                </a:cubicBezTo>
                <a:cubicBezTo>
                  <a:pt x="3384362" y="860974"/>
                  <a:pt x="3377658" y="861400"/>
                  <a:pt x="3371752" y="861028"/>
                </a:cubicBezTo>
                <a:cubicBezTo>
                  <a:pt x="3339511" y="859059"/>
                  <a:pt x="3307269" y="857197"/>
                  <a:pt x="3275028" y="855548"/>
                </a:cubicBezTo>
                <a:cubicBezTo>
                  <a:pt x="3265664" y="855069"/>
                  <a:pt x="3256885" y="854111"/>
                  <a:pt x="3248000" y="849748"/>
                </a:cubicBezTo>
                <a:cubicBezTo>
                  <a:pt x="3240658" y="846130"/>
                  <a:pt x="3231667" y="844960"/>
                  <a:pt x="3223313" y="844534"/>
                </a:cubicBezTo>
                <a:cubicBezTo>
                  <a:pt x="3183410" y="842566"/>
                  <a:pt x="3143454" y="841023"/>
                  <a:pt x="3103498" y="839906"/>
                </a:cubicBezTo>
                <a:cubicBezTo>
                  <a:pt x="3091474" y="839586"/>
                  <a:pt x="3080301" y="838522"/>
                  <a:pt x="3069341" y="832351"/>
                </a:cubicBezTo>
                <a:cubicBezTo>
                  <a:pt x="3056944" y="825328"/>
                  <a:pt x="3043058" y="824636"/>
                  <a:pt x="3030608" y="832883"/>
                </a:cubicBezTo>
                <a:cubicBezTo>
                  <a:pt x="3013955" y="843949"/>
                  <a:pt x="2997675" y="843630"/>
                  <a:pt x="2980597" y="834426"/>
                </a:cubicBezTo>
                <a:cubicBezTo>
                  <a:pt x="2963784" y="825381"/>
                  <a:pt x="2945801" y="824583"/>
                  <a:pt x="2929042" y="832457"/>
                </a:cubicBezTo>
                <a:cubicBezTo>
                  <a:pt x="2916273" y="838469"/>
                  <a:pt x="2903344" y="840172"/>
                  <a:pt x="2889831" y="841821"/>
                </a:cubicBezTo>
                <a:cubicBezTo>
                  <a:pt x="2879775" y="843045"/>
                  <a:pt x="2868442" y="843311"/>
                  <a:pt x="2860409" y="848365"/>
                </a:cubicBezTo>
                <a:cubicBezTo>
                  <a:pt x="2851151" y="854217"/>
                  <a:pt x="2841947" y="856452"/>
                  <a:pt x="2831891" y="857090"/>
                </a:cubicBezTo>
                <a:cubicBezTo>
                  <a:pt x="2805609" y="858740"/>
                  <a:pt x="2779272" y="859857"/>
                  <a:pt x="2752990" y="861453"/>
                </a:cubicBezTo>
                <a:cubicBezTo>
                  <a:pt x="2745435" y="861932"/>
                  <a:pt x="2736283" y="860921"/>
                  <a:pt x="2730697" y="864752"/>
                </a:cubicBezTo>
                <a:cubicBezTo>
                  <a:pt x="2714629" y="875872"/>
                  <a:pt x="2697391" y="875499"/>
                  <a:pt x="2679408" y="875020"/>
                </a:cubicBezTo>
                <a:cubicBezTo>
                  <a:pt x="2670204" y="874754"/>
                  <a:pt x="2659936" y="874914"/>
                  <a:pt x="2651955" y="878691"/>
                </a:cubicBezTo>
                <a:cubicBezTo>
                  <a:pt x="2641261" y="883746"/>
                  <a:pt x="2631578" y="890769"/>
                  <a:pt x="2619501" y="892524"/>
                </a:cubicBezTo>
                <a:cubicBezTo>
                  <a:pt x="2604497" y="906889"/>
                  <a:pt x="2585344" y="905400"/>
                  <a:pt x="2566776" y="906570"/>
                </a:cubicBezTo>
                <a:cubicBezTo>
                  <a:pt x="2558316" y="907102"/>
                  <a:pt x="2547888" y="906091"/>
                  <a:pt x="2541983" y="910614"/>
                </a:cubicBezTo>
                <a:cubicBezTo>
                  <a:pt x="2528628" y="920776"/>
                  <a:pt x="2513678" y="920935"/>
                  <a:pt x="2498674" y="923170"/>
                </a:cubicBezTo>
                <a:cubicBezTo>
                  <a:pt x="2492130" y="924127"/>
                  <a:pt x="2484522" y="925245"/>
                  <a:pt x="2479840" y="929235"/>
                </a:cubicBezTo>
                <a:cubicBezTo>
                  <a:pt x="2472711" y="935300"/>
                  <a:pt x="2465049" y="936897"/>
                  <a:pt x="2456590" y="937854"/>
                </a:cubicBezTo>
                <a:cubicBezTo>
                  <a:pt x="2445045" y="939131"/>
                  <a:pt x="2432276" y="937269"/>
                  <a:pt x="2424934" y="949931"/>
                </a:cubicBezTo>
                <a:cubicBezTo>
                  <a:pt x="2424242" y="951102"/>
                  <a:pt x="2422007" y="951740"/>
                  <a:pt x="2420411" y="951900"/>
                </a:cubicBezTo>
                <a:cubicBezTo>
                  <a:pt x="2406791" y="953283"/>
                  <a:pt x="2393596" y="955784"/>
                  <a:pt x="2383381" y="966052"/>
                </a:cubicBezTo>
                <a:cubicBezTo>
                  <a:pt x="2363377" y="966691"/>
                  <a:pt x="2347149" y="978130"/>
                  <a:pt x="2329326" y="984993"/>
                </a:cubicBezTo>
                <a:cubicBezTo>
                  <a:pt x="2326985" y="985897"/>
                  <a:pt x="2324218" y="985791"/>
                  <a:pt x="2321878" y="986642"/>
                </a:cubicBezTo>
                <a:cubicBezTo>
                  <a:pt x="2319589" y="987493"/>
                  <a:pt x="2316663" y="988504"/>
                  <a:pt x="2315493" y="990367"/>
                </a:cubicBezTo>
                <a:cubicBezTo>
                  <a:pt x="2310811" y="997655"/>
                  <a:pt x="2303043" y="998613"/>
                  <a:pt x="2295861" y="1000954"/>
                </a:cubicBezTo>
                <a:cubicBezTo>
                  <a:pt x="2291072" y="1002497"/>
                  <a:pt x="2285379" y="1003135"/>
                  <a:pt x="2281815" y="1006221"/>
                </a:cubicBezTo>
                <a:cubicBezTo>
                  <a:pt x="2271387" y="1015106"/>
                  <a:pt x="2258298" y="1015319"/>
                  <a:pt x="2246381" y="1019416"/>
                </a:cubicBezTo>
                <a:cubicBezTo>
                  <a:pt x="2234570" y="1023459"/>
                  <a:pt x="2223450" y="1029472"/>
                  <a:pt x="2211851" y="1034207"/>
                </a:cubicBezTo>
                <a:cubicBezTo>
                  <a:pt x="2207169" y="1036122"/>
                  <a:pt x="2200253" y="1035430"/>
                  <a:pt x="2197540" y="1038623"/>
                </a:cubicBezTo>
                <a:cubicBezTo>
                  <a:pt x="2185462" y="1052828"/>
                  <a:pt x="2162744" y="1047455"/>
                  <a:pt x="2152422" y="1064054"/>
                </a:cubicBezTo>
                <a:cubicBezTo>
                  <a:pt x="2143005" y="1065491"/>
                  <a:pt x="2133695" y="1067566"/>
                  <a:pt x="2127683" y="1075599"/>
                </a:cubicBezTo>
                <a:cubicBezTo>
                  <a:pt x="2121351" y="1084059"/>
                  <a:pt x="2106667" y="1079590"/>
                  <a:pt x="2103315" y="1091986"/>
                </a:cubicBezTo>
                <a:cubicBezTo>
                  <a:pt x="2096079" y="1094168"/>
                  <a:pt x="2088790" y="1096349"/>
                  <a:pt x="2081555" y="1098530"/>
                </a:cubicBezTo>
                <a:cubicBezTo>
                  <a:pt x="2074053" y="1100818"/>
                  <a:pt x="2073840" y="1110927"/>
                  <a:pt x="2064529" y="1112630"/>
                </a:cubicBezTo>
                <a:cubicBezTo>
                  <a:pt x="2048675" y="1115556"/>
                  <a:pt x="2037555" y="1128803"/>
                  <a:pt x="2022817" y="1134869"/>
                </a:cubicBezTo>
                <a:cubicBezTo>
                  <a:pt x="2014411" y="1138327"/>
                  <a:pt x="2005100" y="1142317"/>
                  <a:pt x="1999408" y="1148861"/>
                </a:cubicBezTo>
                <a:cubicBezTo>
                  <a:pt x="1993396" y="1155778"/>
                  <a:pt x="1985734" y="1158385"/>
                  <a:pt x="1978765" y="1162907"/>
                </a:cubicBezTo>
                <a:cubicBezTo>
                  <a:pt x="1971901" y="1167376"/>
                  <a:pt x="1966102" y="1174506"/>
                  <a:pt x="1958707" y="1176847"/>
                </a:cubicBezTo>
                <a:cubicBezTo>
                  <a:pt x="1950886" y="1179347"/>
                  <a:pt x="1950354" y="1188339"/>
                  <a:pt x="1944182" y="1189988"/>
                </a:cubicBezTo>
                <a:cubicBezTo>
                  <a:pt x="1934445" y="1192648"/>
                  <a:pt x="1929764" y="1201480"/>
                  <a:pt x="1921783" y="1205949"/>
                </a:cubicBezTo>
                <a:cubicBezTo>
                  <a:pt x="1913323" y="1210684"/>
                  <a:pt x="1902736" y="1211802"/>
                  <a:pt x="1898267" y="1222975"/>
                </a:cubicBezTo>
                <a:cubicBezTo>
                  <a:pt x="1896883" y="1226486"/>
                  <a:pt x="1887945" y="1226965"/>
                  <a:pt x="1886562" y="1230476"/>
                </a:cubicBezTo>
                <a:cubicBezTo>
                  <a:pt x="1882252" y="1241543"/>
                  <a:pt x="1867302" y="1241170"/>
                  <a:pt x="1864216" y="1252769"/>
                </a:cubicBezTo>
                <a:cubicBezTo>
                  <a:pt x="1842456" y="1259898"/>
                  <a:pt x="1831655" y="1281393"/>
                  <a:pt x="1812715" y="1292299"/>
                </a:cubicBezTo>
                <a:cubicBezTo>
                  <a:pt x="1807820" y="1295119"/>
                  <a:pt x="1808937" y="1301291"/>
                  <a:pt x="1809682" y="1306399"/>
                </a:cubicBezTo>
                <a:cubicBezTo>
                  <a:pt x="1792710" y="1305441"/>
                  <a:pt x="1792710" y="1305441"/>
                  <a:pt x="1789039" y="1321721"/>
                </a:cubicBezTo>
                <a:cubicBezTo>
                  <a:pt x="1783878" y="1320019"/>
                  <a:pt x="1778983" y="1320498"/>
                  <a:pt x="1774833" y="1324222"/>
                </a:cubicBezTo>
                <a:cubicBezTo>
                  <a:pt x="1770471" y="1328106"/>
                  <a:pt x="1766427" y="1332415"/>
                  <a:pt x="1762011" y="1336193"/>
                </a:cubicBezTo>
                <a:cubicBezTo>
                  <a:pt x="1756904" y="1341034"/>
                  <a:pt x="1757861" y="1346780"/>
                  <a:pt x="1759191" y="1352686"/>
                </a:cubicBezTo>
                <a:close/>
                <a:moveTo>
                  <a:pt x="887496" y="2340366"/>
                </a:moveTo>
                <a:cubicBezTo>
                  <a:pt x="882815" y="2340419"/>
                  <a:pt x="878133" y="2340472"/>
                  <a:pt x="873291" y="2340525"/>
                </a:cubicBezTo>
                <a:cubicBezTo>
                  <a:pt x="868822" y="2356167"/>
                  <a:pt x="867758" y="2369947"/>
                  <a:pt x="871961" y="2383461"/>
                </a:cubicBezTo>
                <a:cubicBezTo>
                  <a:pt x="879463" y="2386440"/>
                  <a:pt x="882708" y="2382929"/>
                  <a:pt x="883400" y="2377183"/>
                </a:cubicBezTo>
                <a:cubicBezTo>
                  <a:pt x="884943" y="2364733"/>
                  <a:pt x="885900" y="2352230"/>
                  <a:pt x="886911" y="2339568"/>
                </a:cubicBezTo>
                <a:cubicBezTo>
                  <a:pt x="892072" y="2333981"/>
                  <a:pt x="895796" y="2327650"/>
                  <a:pt x="895743" y="2319829"/>
                </a:cubicBezTo>
                <a:cubicBezTo>
                  <a:pt x="895690" y="2315573"/>
                  <a:pt x="894785" y="2311529"/>
                  <a:pt x="887922" y="2313977"/>
                </a:cubicBezTo>
                <a:cubicBezTo>
                  <a:pt x="885634" y="2322436"/>
                  <a:pt x="886060" y="2331374"/>
                  <a:pt x="887496" y="2340366"/>
                </a:cubicBezTo>
                <a:close/>
                <a:moveTo>
                  <a:pt x="3126110" y="5076597"/>
                </a:moveTo>
                <a:cubicBezTo>
                  <a:pt x="3125844" y="5075107"/>
                  <a:pt x="3125950" y="5073457"/>
                  <a:pt x="3125258" y="5072233"/>
                </a:cubicBezTo>
                <a:cubicBezTo>
                  <a:pt x="3124673" y="5071276"/>
                  <a:pt x="3123130" y="5070903"/>
                  <a:pt x="3122013" y="5070212"/>
                </a:cubicBezTo>
                <a:cubicBezTo>
                  <a:pt x="3122279" y="5071382"/>
                  <a:pt x="3122226" y="5072872"/>
                  <a:pt x="3122917" y="5073617"/>
                </a:cubicBezTo>
                <a:cubicBezTo>
                  <a:pt x="3123875" y="5074681"/>
                  <a:pt x="3125418" y="5075213"/>
                  <a:pt x="3126748" y="5076011"/>
                </a:cubicBezTo>
                <a:cubicBezTo>
                  <a:pt x="3127706" y="5079895"/>
                  <a:pt x="3128717" y="5083832"/>
                  <a:pt x="3129781" y="5088141"/>
                </a:cubicBezTo>
                <a:cubicBezTo>
                  <a:pt x="3145795" y="5089365"/>
                  <a:pt x="3160852" y="5090642"/>
                  <a:pt x="3175908" y="5091547"/>
                </a:cubicBezTo>
                <a:cubicBezTo>
                  <a:pt x="3180005" y="5091760"/>
                  <a:pt x="3184368" y="5091280"/>
                  <a:pt x="3188305" y="5090057"/>
                </a:cubicBezTo>
                <a:cubicBezTo>
                  <a:pt x="3190167" y="5089471"/>
                  <a:pt x="3192561" y="5086333"/>
                  <a:pt x="3192402" y="5084577"/>
                </a:cubicBezTo>
                <a:cubicBezTo>
                  <a:pt x="3192136" y="5081651"/>
                  <a:pt x="3190540" y="5078405"/>
                  <a:pt x="3188465" y="5076330"/>
                </a:cubicBezTo>
                <a:cubicBezTo>
                  <a:pt x="3186975" y="5074787"/>
                  <a:pt x="3183783" y="5074255"/>
                  <a:pt x="3181389" y="5074362"/>
                </a:cubicBezTo>
                <a:cubicBezTo>
                  <a:pt x="3162927" y="5074894"/>
                  <a:pt x="3144518" y="5075798"/>
                  <a:pt x="3126110" y="5076597"/>
                </a:cubicBezTo>
                <a:close/>
                <a:moveTo>
                  <a:pt x="3969340" y="636134"/>
                </a:moveTo>
                <a:cubicBezTo>
                  <a:pt x="3971043" y="640018"/>
                  <a:pt x="3971469" y="645764"/>
                  <a:pt x="3980300" y="641880"/>
                </a:cubicBezTo>
                <a:cubicBezTo>
                  <a:pt x="3975406" y="639752"/>
                  <a:pt x="3972054" y="638262"/>
                  <a:pt x="3968755" y="636773"/>
                </a:cubicBezTo>
                <a:cubicBezTo>
                  <a:pt x="3968329" y="632729"/>
                  <a:pt x="3967904" y="628739"/>
                  <a:pt x="3967425" y="624110"/>
                </a:cubicBezTo>
                <a:cubicBezTo>
                  <a:pt x="3960136" y="622780"/>
                  <a:pt x="3953645" y="620865"/>
                  <a:pt x="3947048" y="620545"/>
                </a:cubicBezTo>
                <a:cubicBezTo>
                  <a:pt x="3938908" y="620173"/>
                  <a:pt x="3937205" y="611607"/>
                  <a:pt x="3931193" y="609426"/>
                </a:cubicBezTo>
                <a:cubicBezTo>
                  <a:pt x="3925819" y="607457"/>
                  <a:pt x="3919754" y="607031"/>
                  <a:pt x="3914008" y="606978"/>
                </a:cubicBezTo>
                <a:cubicBezTo>
                  <a:pt x="3911614" y="606978"/>
                  <a:pt x="3909220" y="609745"/>
                  <a:pt x="3906081" y="611767"/>
                </a:cubicBezTo>
                <a:cubicBezTo>
                  <a:pt x="3913104" y="616555"/>
                  <a:pt x="3920286" y="619109"/>
                  <a:pt x="3923319" y="624163"/>
                </a:cubicBezTo>
                <a:cubicBezTo>
                  <a:pt x="3927415" y="631080"/>
                  <a:pt x="3933268" y="633367"/>
                  <a:pt x="3939599" y="634325"/>
                </a:cubicBezTo>
                <a:cubicBezTo>
                  <a:pt x="3949335" y="635815"/>
                  <a:pt x="3959391" y="635602"/>
                  <a:pt x="3969340" y="636134"/>
                </a:cubicBezTo>
                <a:close/>
                <a:moveTo>
                  <a:pt x="1170808" y="2132764"/>
                </a:moveTo>
                <a:cubicBezTo>
                  <a:pt x="1176128" y="2133615"/>
                  <a:pt x="1182619" y="2133349"/>
                  <a:pt x="1183896" y="2127975"/>
                </a:cubicBezTo>
                <a:cubicBezTo>
                  <a:pt x="1186716" y="2116217"/>
                  <a:pt x="1190919" y="2106002"/>
                  <a:pt x="1199166" y="2096691"/>
                </a:cubicBezTo>
                <a:cubicBezTo>
                  <a:pt x="1203050" y="2092329"/>
                  <a:pt x="1201188" y="2083390"/>
                  <a:pt x="1203795" y="2077325"/>
                </a:cubicBezTo>
                <a:cubicBezTo>
                  <a:pt x="1206668" y="2070781"/>
                  <a:pt x="1213903" y="2065726"/>
                  <a:pt x="1215393" y="2059129"/>
                </a:cubicBezTo>
                <a:cubicBezTo>
                  <a:pt x="1218745" y="2044232"/>
                  <a:pt x="1220820" y="2029335"/>
                  <a:pt x="1231993" y="2017630"/>
                </a:cubicBezTo>
                <a:cubicBezTo>
                  <a:pt x="1233429" y="2016087"/>
                  <a:pt x="1232738" y="2012682"/>
                  <a:pt x="1233482" y="2010288"/>
                </a:cubicBezTo>
                <a:cubicBezTo>
                  <a:pt x="1234972" y="2005499"/>
                  <a:pt x="1235451" y="1999275"/>
                  <a:pt x="1238750" y="1996348"/>
                </a:cubicBezTo>
                <a:cubicBezTo>
                  <a:pt x="1247209" y="1988847"/>
                  <a:pt x="1247794" y="1978578"/>
                  <a:pt x="1250933" y="1969108"/>
                </a:cubicBezTo>
                <a:cubicBezTo>
                  <a:pt x="1252529" y="1964426"/>
                  <a:pt x="1254498" y="1959531"/>
                  <a:pt x="1257584" y="1955754"/>
                </a:cubicBezTo>
                <a:cubicBezTo>
                  <a:pt x="1263330" y="1948731"/>
                  <a:pt x="1264926" y="1940591"/>
                  <a:pt x="1265139" y="1932184"/>
                </a:cubicBezTo>
                <a:cubicBezTo>
                  <a:pt x="1265192" y="1929737"/>
                  <a:pt x="1261947" y="1925640"/>
                  <a:pt x="1259606" y="1925162"/>
                </a:cubicBezTo>
                <a:cubicBezTo>
                  <a:pt x="1257371" y="1924683"/>
                  <a:pt x="1252849" y="1927290"/>
                  <a:pt x="1251944" y="1929577"/>
                </a:cubicBezTo>
                <a:cubicBezTo>
                  <a:pt x="1248646" y="1938143"/>
                  <a:pt x="1248113" y="1947880"/>
                  <a:pt x="1239441" y="1953785"/>
                </a:cubicBezTo>
                <a:cubicBezTo>
                  <a:pt x="1231354" y="1959265"/>
                  <a:pt x="1233429" y="1970172"/>
                  <a:pt x="1225874" y="1977301"/>
                </a:cubicBezTo>
                <a:cubicBezTo>
                  <a:pt x="1214542" y="1988049"/>
                  <a:pt x="1217521" y="2007681"/>
                  <a:pt x="1204699" y="2019120"/>
                </a:cubicBezTo>
                <a:cubicBezTo>
                  <a:pt x="1202198" y="2021354"/>
                  <a:pt x="1202784" y="2027100"/>
                  <a:pt x="1202039" y="2031250"/>
                </a:cubicBezTo>
                <a:cubicBezTo>
                  <a:pt x="1201400" y="2034602"/>
                  <a:pt x="1201134" y="2037954"/>
                  <a:pt x="1200336" y="2041253"/>
                </a:cubicBezTo>
                <a:cubicBezTo>
                  <a:pt x="1199751" y="2043647"/>
                  <a:pt x="1199272" y="2047052"/>
                  <a:pt x="1197570" y="2048116"/>
                </a:cubicBezTo>
                <a:cubicBezTo>
                  <a:pt x="1186131" y="2055086"/>
                  <a:pt x="1187035" y="2066578"/>
                  <a:pt x="1186397" y="2077378"/>
                </a:cubicBezTo>
                <a:cubicBezTo>
                  <a:pt x="1185865" y="2086742"/>
                  <a:pt x="1186397" y="2095946"/>
                  <a:pt x="1176448" y="2101693"/>
                </a:cubicBezTo>
                <a:cubicBezTo>
                  <a:pt x="1174266" y="2102969"/>
                  <a:pt x="1173255" y="2107492"/>
                  <a:pt x="1172936" y="2110631"/>
                </a:cubicBezTo>
                <a:cubicBezTo>
                  <a:pt x="1172085" y="2118186"/>
                  <a:pt x="1171925" y="2125847"/>
                  <a:pt x="1171500" y="2133455"/>
                </a:cubicBezTo>
                <a:cubicBezTo>
                  <a:pt x="1165913" y="2134307"/>
                  <a:pt x="1160061" y="2133455"/>
                  <a:pt x="1157081" y="2140798"/>
                </a:cubicBezTo>
                <a:cubicBezTo>
                  <a:pt x="1154262" y="2147608"/>
                  <a:pt x="1149367" y="2153566"/>
                  <a:pt x="1145696" y="2160057"/>
                </a:cubicBezTo>
                <a:cubicBezTo>
                  <a:pt x="1144100" y="2162877"/>
                  <a:pt x="1142557" y="2166069"/>
                  <a:pt x="1142237" y="2169208"/>
                </a:cubicBezTo>
                <a:cubicBezTo>
                  <a:pt x="1142025" y="2171283"/>
                  <a:pt x="1143408" y="2174582"/>
                  <a:pt x="1145111" y="2175540"/>
                </a:cubicBezTo>
                <a:cubicBezTo>
                  <a:pt x="1146707" y="2176444"/>
                  <a:pt x="1150271" y="2175859"/>
                  <a:pt x="1151814" y="2174582"/>
                </a:cubicBezTo>
                <a:cubicBezTo>
                  <a:pt x="1154953" y="2171975"/>
                  <a:pt x="1156709" y="2166867"/>
                  <a:pt x="1160061" y="2165644"/>
                </a:cubicBezTo>
                <a:cubicBezTo>
                  <a:pt x="1169105" y="2162451"/>
                  <a:pt x="1170382" y="2155429"/>
                  <a:pt x="1170861" y="2147714"/>
                </a:cubicBezTo>
                <a:cubicBezTo>
                  <a:pt x="1171180" y="2142766"/>
                  <a:pt x="1170861" y="2137765"/>
                  <a:pt x="1170808" y="2132764"/>
                </a:cubicBezTo>
                <a:close/>
                <a:moveTo>
                  <a:pt x="3366751" y="5233708"/>
                </a:moveTo>
                <a:cubicBezTo>
                  <a:pt x="3394737" y="5233229"/>
                  <a:pt x="3422775" y="5232750"/>
                  <a:pt x="3450761" y="5232112"/>
                </a:cubicBezTo>
                <a:cubicBezTo>
                  <a:pt x="3454059" y="5232059"/>
                  <a:pt x="3457784" y="5231632"/>
                  <a:pt x="3460603" y="5230143"/>
                </a:cubicBezTo>
                <a:cubicBezTo>
                  <a:pt x="3482523" y="5218758"/>
                  <a:pt x="3506306" y="5218066"/>
                  <a:pt x="3530141" y="5217800"/>
                </a:cubicBezTo>
                <a:cubicBezTo>
                  <a:pt x="3537802" y="5217693"/>
                  <a:pt x="3545464" y="5217481"/>
                  <a:pt x="3553072" y="5217055"/>
                </a:cubicBezTo>
                <a:cubicBezTo>
                  <a:pt x="3560733" y="5216629"/>
                  <a:pt x="3567703" y="5215618"/>
                  <a:pt x="3573928" y="5209447"/>
                </a:cubicBezTo>
                <a:cubicBezTo>
                  <a:pt x="3577599" y="5205775"/>
                  <a:pt x="3584515" y="5204605"/>
                  <a:pt x="3590155" y="5203967"/>
                </a:cubicBezTo>
                <a:cubicBezTo>
                  <a:pt x="3600264" y="5202796"/>
                  <a:pt x="3610585" y="5203435"/>
                  <a:pt x="3620694" y="5202317"/>
                </a:cubicBezTo>
                <a:cubicBezTo>
                  <a:pt x="3628143" y="5201519"/>
                  <a:pt x="3636496" y="5200881"/>
                  <a:pt x="3642561" y="5197156"/>
                </a:cubicBezTo>
                <a:cubicBezTo>
                  <a:pt x="3653202" y="5190559"/>
                  <a:pt x="3664268" y="5187952"/>
                  <a:pt x="3676292" y="5188112"/>
                </a:cubicBezTo>
                <a:cubicBezTo>
                  <a:pt x="3701671" y="5188431"/>
                  <a:pt x="3721569" y="5170076"/>
                  <a:pt x="3746203" y="5167894"/>
                </a:cubicBezTo>
                <a:cubicBezTo>
                  <a:pt x="3746894" y="5167841"/>
                  <a:pt x="3747692" y="5166990"/>
                  <a:pt x="3748171" y="5166352"/>
                </a:cubicBezTo>
                <a:cubicBezTo>
                  <a:pt x="3753279" y="5159807"/>
                  <a:pt x="3760940" y="5158690"/>
                  <a:pt x="3768229" y="5156296"/>
                </a:cubicBezTo>
                <a:cubicBezTo>
                  <a:pt x="3776156" y="5153689"/>
                  <a:pt x="3783765" y="5149911"/>
                  <a:pt x="3791479" y="5146666"/>
                </a:cubicBezTo>
                <a:cubicBezTo>
                  <a:pt x="3796055" y="5144697"/>
                  <a:pt x="3800471" y="5142090"/>
                  <a:pt x="3805259" y="5140867"/>
                </a:cubicBezTo>
                <a:cubicBezTo>
                  <a:pt x="3816751" y="5137940"/>
                  <a:pt x="3828137" y="5135280"/>
                  <a:pt x="3838618" y="5129002"/>
                </a:cubicBezTo>
                <a:cubicBezTo>
                  <a:pt x="3844204" y="5125650"/>
                  <a:pt x="3851600" y="5123575"/>
                  <a:pt x="3858091" y="5123788"/>
                </a:cubicBezTo>
                <a:cubicBezTo>
                  <a:pt x="3880436" y="5124427"/>
                  <a:pt x="3895812" y="5105114"/>
                  <a:pt x="3917413" y="5104103"/>
                </a:cubicBezTo>
                <a:cubicBezTo>
                  <a:pt x="3918637" y="5104049"/>
                  <a:pt x="3920446" y="5102081"/>
                  <a:pt x="3920871" y="5100697"/>
                </a:cubicBezTo>
                <a:cubicBezTo>
                  <a:pt x="3923425" y="5092238"/>
                  <a:pt x="3930555" y="5092558"/>
                  <a:pt x="3937258" y="5091440"/>
                </a:cubicBezTo>
                <a:cubicBezTo>
                  <a:pt x="3942951" y="5090483"/>
                  <a:pt x="3950612" y="5090323"/>
                  <a:pt x="3953645" y="5086705"/>
                </a:cubicBezTo>
                <a:cubicBezTo>
                  <a:pt x="3962743" y="5075852"/>
                  <a:pt x="3974075" y="5076330"/>
                  <a:pt x="3986153" y="5076490"/>
                </a:cubicBezTo>
                <a:cubicBezTo>
                  <a:pt x="3991793" y="5076597"/>
                  <a:pt x="3997485" y="5075053"/>
                  <a:pt x="4002167" y="5074415"/>
                </a:cubicBezTo>
                <a:cubicBezTo>
                  <a:pt x="4008179" y="5064253"/>
                  <a:pt x="4008924" y="5053080"/>
                  <a:pt x="4018182" y="5046908"/>
                </a:cubicBezTo>
                <a:cubicBezTo>
                  <a:pt x="4067714" y="5039247"/>
                  <a:pt x="4076014" y="5033554"/>
                  <a:pt x="4087613" y="4998333"/>
                </a:cubicBezTo>
                <a:cubicBezTo>
                  <a:pt x="4075163" y="4990565"/>
                  <a:pt x="4061170" y="4992587"/>
                  <a:pt x="4052871" y="5001525"/>
                </a:cubicBezTo>
                <a:cubicBezTo>
                  <a:pt x="4044464" y="5010623"/>
                  <a:pt x="4033345" y="5014241"/>
                  <a:pt x="4024407" y="5021849"/>
                </a:cubicBezTo>
                <a:cubicBezTo>
                  <a:pt x="4013872" y="5030841"/>
                  <a:pt x="4000039" y="5037598"/>
                  <a:pt x="3986578" y="5041109"/>
                </a:cubicBezTo>
                <a:cubicBezTo>
                  <a:pt x="3971841" y="5044940"/>
                  <a:pt x="3959072" y="5050845"/>
                  <a:pt x="3945984" y="5058294"/>
                </a:cubicBezTo>
                <a:cubicBezTo>
                  <a:pt x="3930342" y="5067233"/>
                  <a:pt x="3915179" y="5079257"/>
                  <a:pt x="3895280" y="5078512"/>
                </a:cubicBezTo>
                <a:cubicBezTo>
                  <a:pt x="3893152" y="5078405"/>
                  <a:pt x="3890705" y="5080639"/>
                  <a:pt x="3888843" y="5082289"/>
                </a:cubicBezTo>
                <a:cubicBezTo>
                  <a:pt x="3881288" y="5088940"/>
                  <a:pt x="3872030" y="5089578"/>
                  <a:pt x="3862666" y="5090642"/>
                </a:cubicBezTo>
                <a:cubicBezTo>
                  <a:pt x="3849365" y="5092132"/>
                  <a:pt x="3835266" y="5091387"/>
                  <a:pt x="3825211" y="5103411"/>
                </a:cubicBezTo>
                <a:cubicBezTo>
                  <a:pt x="3823455" y="5105486"/>
                  <a:pt x="3818986" y="5105539"/>
                  <a:pt x="3815634" y="5106018"/>
                </a:cubicBezTo>
                <a:cubicBezTo>
                  <a:pt x="3802971" y="5107774"/>
                  <a:pt x="3790628" y="5109902"/>
                  <a:pt x="3780253" y="5118627"/>
                </a:cubicBezTo>
                <a:cubicBezTo>
                  <a:pt x="3777327" y="5121075"/>
                  <a:pt x="3772432" y="5121287"/>
                  <a:pt x="3768389" y="5122352"/>
                </a:cubicBezTo>
                <a:cubicBezTo>
                  <a:pt x="3763441" y="5123682"/>
                  <a:pt x="3757109" y="5123309"/>
                  <a:pt x="3753811" y="5126342"/>
                </a:cubicBezTo>
                <a:cubicBezTo>
                  <a:pt x="3741627" y="5137408"/>
                  <a:pt x="3726038" y="5138100"/>
                  <a:pt x="3711513" y="5142090"/>
                </a:cubicBezTo>
                <a:cubicBezTo>
                  <a:pt x="3708268" y="5142995"/>
                  <a:pt x="3704491" y="5143474"/>
                  <a:pt x="3702096" y="5145495"/>
                </a:cubicBezTo>
                <a:cubicBezTo>
                  <a:pt x="3693158" y="5152997"/>
                  <a:pt x="3682571" y="5155763"/>
                  <a:pt x="3671504" y="5156403"/>
                </a:cubicBezTo>
                <a:cubicBezTo>
                  <a:pt x="3659693" y="5157094"/>
                  <a:pt x="3652351" y="5166511"/>
                  <a:pt x="3641976" y="5169756"/>
                </a:cubicBezTo>
                <a:cubicBezTo>
                  <a:pt x="3641178" y="5170022"/>
                  <a:pt x="3640327" y="5170182"/>
                  <a:pt x="3639475" y="5170289"/>
                </a:cubicBezTo>
                <a:cubicBezTo>
                  <a:pt x="3622769" y="5172523"/>
                  <a:pt x="3605797" y="5173321"/>
                  <a:pt x="3591326" y="5184228"/>
                </a:cubicBezTo>
                <a:cubicBezTo>
                  <a:pt x="3587708" y="5186942"/>
                  <a:pt x="3581589" y="5186729"/>
                  <a:pt x="3576588" y="5187207"/>
                </a:cubicBezTo>
                <a:cubicBezTo>
                  <a:pt x="3568129" y="5188005"/>
                  <a:pt x="3559563" y="5187952"/>
                  <a:pt x="3551157" y="5188910"/>
                </a:cubicBezTo>
                <a:cubicBezTo>
                  <a:pt x="3544506" y="5189708"/>
                  <a:pt x="3536579" y="5189708"/>
                  <a:pt x="3531631" y="5193326"/>
                </a:cubicBezTo>
                <a:cubicBezTo>
                  <a:pt x="3519660" y="5202105"/>
                  <a:pt x="3506359" y="5202370"/>
                  <a:pt x="3492845" y="5203009"/>
                </a:cubicBezTo>
                <a:cubicBezTo>
                  <a:pt x="3481832" y="5203541"/>
                  <a:pt x="3470765" y="5203967"/>
                  <a:pt x="3459699" y="5204445"/>
                </a:cubicBezTo>
                <a:cubicBezTo>
                  <a:pt x="3453740" y="5204712"/>
                  <a:pt x="3447675" y="5204818"/>
                  <a:pt x="3443365" y="5209925"/>
                </a:cubicBezTo>
                <a:cubicBezTo>
                  <a:pt x="3436555" y="5217906"/>
                  <a:pt x="3427298" y="5218545"/>
                  <a:pt x="3417774" y="5218864"/>
                </a:cubicBezTo>
                <a:cubicBezTo>
                  <a:pt x="3401760" y="5219396"/>
                  <a:pt x="3385692" y="5220194"/>
                  <a:pt x="3368614" y="5220938"/>
                </a:cubicBezTo>
                <a:cubicBezTo>
                  <a:pt x="3368135" y="5226525"/>
                  <a:pt x="3367762" y="5230462"/>
                  <a:pt x="3367390" y="5234452"/>
                </a:cubicBezTo>
                <a:cubicBezTo>
                  <a:pt x="3353929" y="5234772"/>
                  <a:pt x="3340468" y="5234665"/>
                  <a:pt x="3327008" y="5235517"/>
                </a:cubicBezTo>
                <a:cubicBezTo>
                  <a:pt x="3320943" y="5235889"/>
                  <a:pt x="3318495" y="5240199"/>
                  <a:pt x="3320677" y="5246264"/>
                </a:cubicBezTo>
                <a:cubicBezTo>
                  <a:pt x="3336000" y="5250042"/>
                  <a:pt x="3340096" y="5249722"/>
                  <a:pt x="3352546" y="5248498"/>
                </a:cubicBezTo>
                <a:cubicBezTo>
                  <a:pt x="3362176" y="5247540"/>
                  <a:pt x="3365528" y="5242008"/>
                  <a:pt x="3366751" y="5233708"/>
                </a:cubicBezTo>
                <a:close/>
                <a:moveTo>
                  <a:pt x="1215127" y="3738142"/>
                </a:moveTo>
                <a:cubicBezTo>
                  <a:pt x="1219277" y="3727608"/>
                  <a:pt x="1219437" y="3716488"/>
                  <a:pt x="1212999" y="3710582"/>
                </a:cubicBezTo>
                <a:cubicBezTo>
                  <a:pt x="1203369" y="3701804"/>
                  <a:pt x="1203156" y="3691695"/>
                  <a:pt x="1201773" y="3680895"/>
                </a:cubicBezTo>
                <a:cubicBezTo>
                  <a:pt x="1201028" y="3675042"/>
                  <a:pt x="1201134" y="3667274"/>
                  <a:pt x="1197517" y="3663976"/>
                </a:cubicBezTo>
                <a:cubicBezTo>
                  <a:pt x="1187408" y="3654718"/>
                  <a:pt x="1187727" y="3642960"/>
                  <a:pt x="1186078" y="3631308"/>
                </a:cubicBezTo>
                <a:cubicBezTo>
                  <a:pt x="1185386" y="3626360"/>
                  <a:pt x="1185333" y="3619391"/>
                  <a:pt x="1182194" y="3616996"/>
                </a:cubicBezTo>
                <a:cubicBezTo>
                  <a:pt x="1171872" y="3609122"/>
                  <a:pt x="1171872" y="3598375"/>
                  <a:pt x="1170755" y="3587415"/>
                </a:cubicBezTo>
                <a:cubicBezTo>
                  <a:pt x="1170223" y="3582414"/>
                  <a:pt x="1170170" y="3575870"/>
                  <a:pt x="1167137" y="3572837"/>
                </a:cubicBezTo>
                <a:cubicBezTo>
                  <a:pt x="1155645" y="3561345"/>
                  <a:pt x="1157028" y="3546554"/>
                  <a:pt x="1154634" y="3532615"/>
                </a:cubicBezTo>
                <a:cubicBezTo>
                  <a:pt x="1153623" y="3526869"/>
                  <a:pt x="1152346" y="3520485"/>
                  <a:pt x="1148994" y="3515962"/>
                </a:cubicBezTo>
                <a:cubicBezTo>
                  <a:pt x="1142503" y="3507130"/>
                  <a:pt x="1141865" y="3497181"/>
                  <a:pt x="1140216" y="3487126"/>
                </a:cubicBezTo>
                <a:cubicBezTo>
                  <a:pt x="1138300" y="3475421"/>
                  <a:pt x="1137130" y="3463184"/>
                  <a:pt x="1132501" y="3452543"/>
                </a:cubicBezTo>
                <a:cubicBezTo>
                  <a:pt x="1128351" y="3442966"/>
                  <a:pt x="1125744" y="3433549"/>
                  <a:pt x="1124254" y="3423440"/>
                </a:cubicBezTo>
                <a:cubicBezTo>
                  <a:pt x="1121435" y="3404287"/>
                  <a:pt x="1121860" y="3384548"/>
                  <a:pt x="1111539" y="3366725"/>
                </a:cubicBezTo>
                <a:cubicBezTo>
                  <a:pt x="1107974" y="3360553"/>
                  <a:pt x="1108506" y="3351881"/>
                  <a:pt x="1107602" y="3344273"/>
                </a:cubicBezTo>
                <a:cubicBezTo>
                  <a:pt x="1106378" y="3333313"/>
                  <a:pt x="1105899" y="3322193"/>
                  <a:pt x="1104463" y="3311286"/>
                </a:cubicBezTo>
                <a:cubicBezTo>
                  <a:pt x="1103718" y="3305487"/>
                  <a:pt x="1102654" y="3299315"/>
                  <a:pt x="1099887" y="3294314"/>
                </a:cubicBezTo>
                <a:cubicBezTo>
                  <a:pt x="1093928" y="3283461"/>
                  <a:pt x="1092332" y="3271915"/>
                  <a:pt x="1091640" y="3259998"/>
                </a:cubicBezTo>
                <a:cubicBezTo>
                  <a:pt x="1090789" y="3245579"/>
                  <a:pt x="1090204" y="3231108"/>
                  <a:pt x="1088714" y="3216743"/>
                </a:cubicBezTo>
                <a:cubicBezTo>
                  <a:pt x="1087969" y="3209241"/>
                  <a:pt x="1086639" y="3201473"/>
                  <a:pt x="1083607" y="3194716"/>
                </a:cubicBezTo>
                <a:cubicBezTo>
                  <a:pt x="1077861" y="3181947"/>
                  <a:pt x="1075786" y="3168806"/>
                  <a:pt x="1075520" y="3155079"/>
                </a:cubicBezTo>
                <a:cubicBezTo>
                  <a:pt x="1075094" y="3134649"/>
                  <a:pt x="1074722" y="3114272"/>
                  <a:pt x="1074030" y="3093841"/>
                </a:cubicBezTo>
                <a:cubicBezTo>
                  <a:pt x="1073711" y="3083786"/>
                  <a:pt x="1074349" y="3073677"/>
                  <a:pt x="1065251" y="3065696"/>
                </a:cubicBezTo>
                <a:cubicBezTo>
                  <a:pt x="1062165" y="3063036"/>
                  <a:pt x="1062006" y="3056333"/>
                  <a:pt x="1061687" y="3051438"/>
                </a:cubicBezTo>
                <a:cubicBezTo>
                  <a:pt x="1061048" y="3042127"/>
                  <a:pt x="1061261" y="3032710"/>
                  <a:pt x="1061048" y="3023399"/>
                </a:cubicBezTo>
                <a:cubicBezTo>
                  <a:pt x="1057909" y="2906031"/>
                  <a:pt x="1058547" y="2788663"/>
                  <a:pt x="1061527" y="2671295"/>
                </a:cubicBezTo>
                <a:cubicBezTo>
                  <a:pt x="1061740" y="2663900"/>
                  <a:pt x="1062591" y="2655174"/>
                  <a:pt x="1066581" y="2649481"/>
                </a:cubicBezTo>
                <a:cubicBezTo>
                  <a:pt x="1073551" y="2639532"/>
                  <a:pt x="1074189" y="2629104"/>
                  <a:pt x="1074402" y="2618038"/>
                </a:cubicBezTo>
                <a:cubicBezTo>
                  <a:pt x="1074668" y="2602715"/>
                  <a:pt x="1075094" y="2587392"/>
                  <a:pt x="1075041" y="2572123"/>
                </a:cubicBezTo>
                <a:cubicBezTo>
                  <a:pt x="1075041" y="2564621"/>
                  <a:pt x="1074136" y="2557119"/>
                  <a:pt x="1073498" y="2547542"/>
                </a:cubicBezTo>
                <a:cubicBezTo>
                  <a:pt x="1068071" y="2549351"/>
                  <a:pt x="1061687" y="2550043"/>
                  <a:pt x="1061367" y="2551799"/>
                </a:cubicBezTo>
                <a:cubicBezTo>
                  <a:pt x="1059878" y="2561269"/>
                  <a:pt x="1049875" y="2561216"/>
                  <a:pt x="1045087" y="2567653"/>
                </a:cubicBezTo>
                <a:cubicBezTo>
                  <a:pt x="1044661" y="2573985"/>
                  <a:pt x="1043916" y="2580742"/>
                  <a:pt x="1043810" y="2587498"/>
                </a:cubicBezTo>
                <a:cubicBezTo>
                  <a:pt x="1043118" y="2625752"/>
                  <a:pt x="1042799" y="2664006"/>
                  <a:pt x="1041841" y="2702260"/>
                </a:cubicBezTo>
                <a:cubicBezTo>
                  <a:pt x="1041629" y="2710613"/>
                  <a:pt x="1040884" y="2719764"/>
                  <a:pt x="1037319" y="2727000"/>
                </a:cubicBezTo>
                <a:cubicBezTo>
                  <a:pt x="1031413" y="2739024"/>
                  <a:pt x="1029871" y="2751048"/>
                  <a:pt x="1030509" y="2763976"/>
                </a:cubicBezTo>
                <a:cubicBezTo>
                  <a:pt x="1030775" y="2769882"/>
                  <a:pt x="1030881" y="2776107"/>
                  <a:pt x="1029232" y="2781640"/>
                </a:cubicBezTo>
                <a:cubicBezTo>
                  <a:pt x="1026944" y="2789302"/>
                  <a:pt x="1026997" y="2796537"/>
                  <a:pt x="1028274" y="2804252"/>
                </a:cubicBezTo>
                <a:cubicBezTo>
                  <a:pt x="1029232" y="2810104"/>
                  <a:pt x="1029605" y="2816116"/>
                  <a:pt x="1029498" y="2822022"/>
                </a:cubicBezTo>
                <a:cubicBezTo>
                  <a:pt x="1028753" y="2858573"/>
                  <a:pt x="1027476" y="2895071"/>
                  <a:pt x="1026997" y="2931622"/>
                </a:cubicBezTo>
                <a:cubicBezTo>
                  <a:pt x="1026785" y="2946892"/>
                  <a:pt x="1027583" y="2962215"/>
                  <a:pt x="1028753" y="2977484"/>
                </a:cubicBezTo>
                <a:cubicBezTo>
                  <a:pt x="1029179" y="2983177"/>
                  <a:pt x="1030775" y="2989349"/>
                  <a:pt x="1033754" y="2994084"/>
                </a:cubicBezTo>
                <a:cubicBezTo>
                  <a:pt x="1040990" y="3005416"/>
                  <a:pt x="1042906" y="3017813"/>
                  <a:pt x="1043278" y="3030582"/>
                </a:cubicBezTo>
                <a:cubicBezTo>
                  <a:pt x="1043810" y="3049043"/>
                  <a:pt x="1042320" y="3067399"/>
                  <a:pt x="1044502" y="3086074"/>
                </a:cubicBezTo>
                <a:cubicBezTo>
                  <a:pt x="1047055" y="3107887"/>
                  <a:pt x="1045353" y="3130180"/>
                  <a:pt x="1045300" y="3152259"/>
                </a:cubicBezTo>
                <a:cubicBezTo>
                  <a:pt x="1045300" y="3158378"/>
                  <a:pt x="1046789" y="3163007"/>
                  <a:pt x="1050939" y="3168221"/>
                </a:cubicBezTo>
                <a:cubicBezTo>
                  <a:pt x="1059878" y="3179340"/>
                  <a:pt x="1059452" y="3185405"/>
                  <a:pt x="1050141" y="3197110"/>
                </a:cubicBezTo>
                <a:cubicBezTo>
                  <a:pt x="1046577" y="3201580"/>
                  <a:pt x="1044608" y="3205729"/>
                  <a:pt x="1045619" y="3210837"/>
                </a:cubicBezTo>
                <a:cubicBezTo>
                  <a:pt x="1046789" y="3216583"/>
                  <a:pt x="1047907" y="3222755"/>
                  <a:pt x="1050939" y="3227543"/>
                </a:cubicBezTo>
                <a:cubicBezTo>
                  <a:pt x="1055728" y="3235098"/>
                  <a:pt x="1057271" y="3243185"/>
                  <a:pt x="1057962" y="3251698"/>
                </a:cubicBezTo>
                <a:cubicBezTo>
                  <a:pt x="1058760" y="3261860"/>
                  <a:pt x="1059558" y="3272022"/>
                  <a:pt x="1060197" y="3282237"/>
                </a:cubicBezTo>
                <a:cubicBezTo>
                  <a:pt x="1060888" y="3293197"/>
                  <a:pt x="1060782" y="3304051"/>
                  <a:pt x="1069827" y="3312776"/>
                </a:cubicBezTo>
                <a:cubicBezTo>
                  <a:pt x="1072913" y="3315755"/>
                  <a:pt x="1073179" y="3322193"/>
                  <a:pt x="1073711" y="3327194"/>
                </a:cubicBezTo>
                <a:cubicBezTo>
                  <a:pt x="1074828" y="3337356"/>
                  <a:pt x="1074881" y="3347571"/>
                  <a:pt x="1075998" y="3357733"/>
                </a:cubicBezTo>
                <a:cubicBezTo>
                  <a:pt x="1076530" y="3362628"/>
                  <a:pt x="1076956" y="3369013"/>
                  <a:pt x="1080095" y="3371939"/>
                </a:cubicBezTo>
                <a:cubicBezTo>
                  <a:pt x="1088608" y="3379919"/>
                  <a:pt x="1088395" y="3389869"/>
                  <a:pt x="1089831" y="3399924"/>
                </a:cubicBezTo>
                <a:cubicBezTo>
                  <a:pt x="1091374" y="3410778"/>
                  <a:pt x="1091960" y="3422642"/>
                  <a:pt x="1097067" y="3431846"/>
                </a:cubicBezTo>
                <a:cubicBezTo>
                  <a:pt x="1102228" y="3441157"/>
                  <a:pt x="1104835" y="3450362"/>
                  <a:pt x="1106538" y="3460364"/>
                </a:cubicBezTo>
                <a:cubicBezTo>
                  <a:pt x="1107708" y="3467068"/>
                  <a:pt x="1107655" y="3474676"/>
                  <a:pt x="1110953" y="3480156"/>
                </a:cubicBezTo>
                <a:cubicBezTo>
                  <a:pt x="1120477" y="3495745"/>
                  <a:pt x="1121062" y="3512610"/>
                  <a:pt x="1119307" y="3529529"/>
                </a:cubicBezTo>
                <a:cubicBezTo>
                  <a:pt x="1116114" y="3560494"/>
                  <a:pt x="1136704" y="3583159"/>
                  <a:pt x="1145696" y="3609761"/>
                </a:cubicBezTo>
                <a:cubicBezTo>
                  <a:pt x="1145909" y="3610399"/>
                  <a:pt x="1147026" y="3610772"/>
                  <a:pt x="1147664" y="3611304"/>
                </a:cubicBezTo>
                <a:cubicBezTo>
                  <a:pt x="1152985" y="3615294"/>
                  <a:pt x="1153995" y="3621147"/>
                  <a:pt x="1154368" y="3627159"/>
                </a:cubicBezTo>
                <a:cubicBezTo>
                  <a:pt x="1154740" y="3633117"/>
                  <a:pt x="1154794" y="3639023"/>
                  <a:pt x="1154847" y="3644982"/>
                </a:cubicBezTo>
                <a:cubicBezTo>
                  <a:pt x="1155006" y="3662752"/>
                  <a:pt x="1153517" y="3681054"/>
                  <a:pt x="1169584" y="3694089"/>
                </a:cubicBezTo>
                <a:cubicBezTo>
                  <a:pt x="1170170" y="3694568"/>
                  <a:pt x="1170170" y="3695632"/>
                  <a:pt x="1170542" y="3696430"/>
                </a:cubicBezTo>
                <a:cubicBezTo>
                  <a:pt x="1177884" y="3712604"/>
                  <a:pt x="1191558" y="3723724"/>
                  <a:pt x="1203209" y="3736386"/>
                </a:cubicBezTo>
                <a:cubicBezTo>
                  <a:pt x="1205444" y="3738461"/>
                  <a:pt x="1210977" y="3737557"/>
                  <a:pt x="1215127" y="3738142"/>
                </a:cubicBezTo>
                <a:close/>
                <a:moveTo>
                  <a:pt x="2879828" y="5504516"/>
                </a:moveTo>
                <a:cubicBezTo>
                  <a:pt x="2902067" y="5504782"/>
                  <a:pt x="2904142" y="5503984"/>
                  <a:pt x="2923562" y="5495525"/>
                </a:cubicBezTo>
                <a:cubicBezTo>
                  <a:pt x="2929574" y="5492918"/>
                  <a:pt x="2936544" y="5491907"/>
                  <a:pt x="2943194" y="5491481"/>
                </a:cubicBezTo>
                <a:cubicBezTo>
                  <a:pt x="2966072" y="5489992"/>
                  <a:pt x="2989056" y="5489247"/>
                  <a:pt x="3011934" y="5487917"/>
                </a:cubicBezTo>
                <a:cubicBezTo>
                  <a:pt x="3016882" y="5487650"/>
                  <a:pt x="3021777" y="5486161"/>
                  <a:pt x="3026671" y="5485043"/>
                </a:cubicBezTo>
                <a:cubicBezTo>
                  <a:pt x="3027203" y="5484937"/>
                  <a:pt x="3027895" y="5483554"/>
                  <a:pt x="3027735" y="5482916"/>
                </a:cubicBezTo>
                <a:cubicBezTo>
                  <a:pt x="3027416" y="5481426"/>
                  <a:pt x="3027097" y="5479298"/>
                  <a:pt x="3026086" y="5478712"/>
                </a:cubicBezTo>
                <a:cubicBezTo>
                  <a:pt x="3023958" y="5477542"/>
                  <a:pt x="3021351" y="5476637"/>
                  <a:pt x="3018903" y="5476584"/>
                </a:cubicBezTo>
                <a:cubicBezTo>
                  <a:pt x="2981501" y="5475679"/>
                  <a:pt x="2944152" y="5474988"/>
                  <a:pt x="2906749" y="5474084"/>
                </a:cubicBezTo>
                <a:cubicBezTo>
                  <a:pt x="2872805" y="5473285"/>
                  <a:pt x="2838116" y="5476957"/>
                  <a:pt x="2805343" y="5467167"/>
                </a:cubicBezTo>
                <a:cubicBezTo>
                  <a:pt x="2781933" y="5460197"/>
                  <a:pt x="2758683" y="5459346"/>
                  <a:pt x="2735007" y="5458229"/>
                </a:cubicBezTo>
                <a:cubicBezTo>
                  <a:pt x="2725643" y="5457803"/>
                  <a:pt x="2716279" y="5457856"/>
                  <a:pt x="2707021" y="5456792"/>
                </a:cubicBezTo>
                <a:cubicBezTo>
                  <a:pt x="2690209" y="5454824"/>
                  <a:pt x="2672705" y="5454345"/>
                  <a:pt x="2656903" y="5449077"/>
                </a:cubicBezTo>
                <a:cubicBezTo>
                  <a:pt x="2647007" y="5445779"/>
                  <a:pt x="2637643" y="5443704"/>
                  <a:pt x="2627534" y="5443225"/>
                </a:cubicBezTo>
                <a:cubicBezTo>
                  <a:pt x="2611414" y="5442480"/>
                  <a:pt x="2595240" y="5442214"/>
                  <a:pt x="2579172" y="5440565"/>
                </a:cubicBezTo>
                <a:cubicBezTo>
                  <a:pt x="2561508" y="5438756"/>
                  <a:pt x="2543579" y="5437160"/>
                  <a:pt x="2526607" y="5432424"/>
                </a:cubicBezTo>
                <a:cubicBezTo>
                  <a:pt x="2517562" y="5429871"/>
                  <a:pt x="2508783" y="5427477"/>
                  <a:pt x="2499526" y="5427104"/>
                </a:cubicBezTo>
                <a:cubicBezTo>
                  <a:pt x="2474041" y="5426040"/>
                  <a:pt x="2448556" y="5425934"/>
                  <a:pt x="2423125" y="5424285"/>
                </a:cubicBezTo>
                <a:cubicBezTo>
                  <a:pt x="2402109" y="5422955"/>
                  <a:pt x="2380668" y="5423753"/>
                  <a:pt x="2360610" y="5414548"/>
                </a:cubicBezTo>
                <a:cubicBezTo>
                  <a:pt x="2355555" y="5412207"/>
                  <a:pt x="2348905" y="5413059"/>
                  <a:pt x="2342999" y="5412846"/>
                </a:cubicBezTo>
                <a:cubicBezTo>
                  <a:pt x="2311609" y="5411675"/>
                  <a:pt x="2280219" y="5410558"/>
                  <a:pt x="2248775" y="5409494"/>
                </a:cubicBezTo>
                <a:cubicBezTo>
                  <a:pt x="2247073" y="5409441"/>
                  <a:pt x="2245104" y="5409228"/>
                  <a:pt x="2243774" y="5409973"/>
                </a:cubicBezTo>
                <a:cubicBezTo>
                  <a:pt x="2241699" y="5411143"/>
                  <a:pt x="2239252" y="5412739"/>
                  <a:pt x="2238453" y="5414761"/>
                </a:cubicBezTo>
                <a:cubicBezTo>
                  <a:pt x="2237655" y="5416783"/>
                  <a:pt x="2237762" y="5420826"/>
                  <a:pt x="2239039" y="5421731"/>
                </a:cubicBezTo>
                <a:cubicBezTo>
                  <a:pt x="2249679" y="5429126"/>
                  <a:pt x="2256224" y="5442640"/>
                  <a:pt x="2271493" y="5443385"/>
                </a:cubicBezTo>
                <a:cubicBezTo>
                  <a:pt x="2275590" y="5443598"/>
                  <a:pt x="2280431" y="5444395"/>
                  <a:pt x="2283517" y="5446790"/>
                </a:cubicBezTo>
                <a:cubicBezTo>
                  <a:pt x="2292988" y="5454026"/>
                  <a:pt x="2304107" y="5454504"/>
                  <a:pt x="2314961" y="5455569"/>
                </a:cubicBezTo>
                <a:cubicBezTo>
                  <a:pt x="2328475" y="5456899"/>
                  <a:pt x="2342095" y="5457218"/>
                  <a:pt x="2355662" y="5457856"/>
                </a:cubicBezTo>
                <a:cubicBezTo>
                  <a:pt x="2367526" y="5458388"/>
                  <a:pt x="2379019" y="5458708"/>
                  <a:pt x="2389340" y="5466848"/>
                </a:cubicBezTo>
                <a:cubicBezTo>
                  <a:pt x="2394235" y="5470679"/>
                  <a:pt x="2401843" y="5471636"/>
                  <a:pt x="2408440" y="5472594"/>
                </a:cubicBezTo>
                <a:cubicBezTo>
                  <a:pt x="2418496" y="5474084"/>
                  <a:pt x="2428764" y="5474137"/>
                  <a:pt x="2438873" y="5475414"/>
                </a:cubicBezTo>
                <a:cubicBezTo>
                  <a:pt x="2444672" y="5476159"/>
                  <a:pt x="2451323" y="5476691"/>
                  <a:pt x="2455792" y="5479883"/>
                </a:cubicBezTo>
                <a:cubicBezTo>
                  <a:pt x="2464783" y="5486373"/>
                  <a:pt x="2474520" y="5487225"/>
                  <a:pt x="2484788" y="5487385"/>
                </a:cubicBezTo>
                <a:cubicBezTo>
                  <a:pt x="2534906" y="5488130"/>
                  <a:pt x="2585078" y="5489193"/>
                  <a:pt x="2635196" y="5489725"/>
                </a:cubicBezTo>
                <a:cubicBezTo>
                  <a:pt x="2695529" y="5490364"/>
                  <a:pt x="2755916" y="5490577"/>
                  <a:pt x="2816249" y="5491162"/>
                </a:cubicBezTo>
                <a:cubicBezTo>
                  <a:pt x="2822953" y="5491215"/>
                  <a:pt x="2831678" y="5490151"/>
                  <a:pt x="2835988" y="5493769"/>
                </a:cubicBezTo>
                <a:cubicBezTo>
                  <a:pt x="2850034" y="5505633"/>
                  <a:pt x="2866527" y="5502388"/>
                  <a:pt x="2879828" y="5504516"/>
                </a:cubicBezTo>
                <a:close/>
                <a:moveTo>
                  <a:pt x="3034971" y="468754"/>
                </a:moveTo>
                <a:cubicBezTo>
                  <a:pt x="3038961" y="470404"/>
                  <a:pt x="3040504" y="471521"/>
                  <a:pt x="3042101" y="471574"/>
                </a:cubicBezTo>
                <a:cubicBezTo>
                  <a:pt x="3084557" y="473170"/>
                  <a:pt x="3127067" y="474607"/>
                  <a:pt x="3169524" y="476203"/>
                </a:cubicBezTo>
                <a:cubicBezTo>
                  <a:pt x="3203468" y="477480"/>
                  <a:pt x="3237412" y="478969"/>
                  <a:pt x="3271357" y="480512"/>
                </a:cubicBezTo>
                <a:cubicBezTo>
                  <a:pt x="3274708" y="480672"/>
                  <a:pt x="3278326" y="480991"/>
                  <a:pt x="3281306" y="482428"/>
                </a:cubicBezTo>
                <a:cubicBezTo>
                  <a:pt x="3295618" y="489397"/>
                  <a:pt x="3311047" y="488919"/>
                  <a:pt x="3326263" y="489717"/>
                </a:cubicBezTo>
                <a:cubicBezTo>
                  <a:pt x="3358505" y="491419"/>
                  <a:pt x="3390800" y="492802"/>
                  <a:pt x="3423041" y="494292"/>
                </a:cubicBezTo>
                <a:cubicBezTo>
                  <a:pt x="3433256" y="494771"/>
                  <a:pt x="3443259" y="495729"/>
                  <a:pt x="3452410" y="501368"/>
                </a:cubicBezTo>
                <a:cubicBezTo>
                  <a:pt x="3460550" y="506369"/>
                  <a:pt x="3469807" y="507700"/>
                  <a:pt x="3479384" y="507753"/>
                </a:cubicBezTo>
                <a:cubicBezTo>
                  <a:pt x="3490451" y="507806"/>
                  <a:pt x="3501464" y="508710"/>
                  <a:pt x="3512530" y="508923"/>
                </a:cubicBezTo>
                <a:cubicBezTo>
                  <a:pt x="3526949" y="509189"/>
                  <a:pt x="3541580" y="508019"/>
                  <a:pt x="3553551" y="518819"/>
                </a:cubicBezTo>
                <a:cubicBezTo>
                  <a:pt x="3555306" y="520415"/>
                  <a:pt x="3558180" y="521426"/>
                  <a:pt x="3560574" y="521533"/>
                </a:cubicBezTo>
                <a:cubicBezTo>
                  <a:pt x="3581749" y="522384"/>
                  <a:pt x="3602977" y="523235"/>
                  <a:pt x="3624152" y="523342"/>
                </a:cubicBezTo>
                <a:cubicBezTo>
                  <a:pt x="3628888" y="523395"/>
                  <a:pt x="3631069" y="519138"/>
                  <a:pt x="3628941" y="512328"/>
                </a:cubicBezTo>
                <a:cubicBezTo>
                  <a:pt x="3623355" y="511211"/>
                  <a:pt x="3616917" y="509987"/>
                  <a:pt x="3610479" y="508604"/>
                </a:cubicBezTo>
                <a:cubicBezTo>
                  <a:pt x="3603882" y="507168"/>
                  <a:pt x="3595688" y="507487"/>
                  <a:pt x="3591060" y="503656"/>
                </a:cubicBezTo>
                <a:cubicBezTo>
                  <a:pt x="3580844" y="495250"/>
                  <a:pt x="3569299" y="495037"/>
                  <a:pt x="3557541" y="494079"/>
                </a:cubicBezTo>
                <a:cubicBezTo>
                  <a:pt x="3544825" y="493015"/>
                  <a:pt x="3532110" y="492111"/>
                  <a:pt x="3519447" y="490727"/>
                </a:cubicBezTo>
                <a:cubicBezTo>
                  <a:pt x="3508487" y="489504"/>
                  <a:pt x="3496410" y="490089"/>
                  <a:pt x="3486939" y="485567"/>
                </a:cubicBezTo>
                <a:cubicBezTo>
                  <a:pt x="3470818" y="477852"/>
                  <a:pt x="3454219" y="477586"/>
                  <a:pt x="3437353" y="476469"/>
                </a:cubicBezTo>
                <a:cubicBezTo>
                  <a:pt x="3414475" y="474926"/>
                  <a:pt x="3391545" y="473649"/>
                  <a:pt x="3368667" y="471840"/>
                </a:cubicBezTo>
                <a:cubicBezTo>
                  <a:pt x="3362921" y="471361"/>
                  <a:pt x="3357334" y="469180"/>
                  <a:pt x="3351588" y="467903"/>
                </a:cubicBezTo>
                <a:cubicBezTo>
                  <a:pt x="3343395" y="466094"/>
                  <a:pt x="3335201" y="463008"/>
                  <a:pt x="3326955" y="462795"/>
                </a:cubicBezTo>
                <a:cubicBezTo>
                  <a:pt x="3275134" y="461518"/>
                  <a:pt x="3223260" y="460561"/>
                  <a:pt x="3171386" y="460242"/>
                </a:cubicBezTo>
                <a:cubicBezTo>
                  <a:pt x="3141645" y="460082"/>
                  <a:pt x="3111851" y="461146"/>
                  <a:pt x="3082110" y="462050"/>
                </a:cubicBezTo>
                <a:cubicBezTo>
                  <a:pt x="3068543" y="462476"/>
                  <a:pt x="3054976" y="463700"/>
                  <a:pt x="3041409" y="464764"/>
                </a:cubicBezTo>
                <a:cubicBezTo>
                  <a:pt x="3039972" y="464870"/>
                  <a:pt x="3038695" y="466360"/>
                  <a:pt x="3034971" y="468754"/>
                </a:cubicBezTo>
                <a:close/>
                <a:moveTo>
                  <a:pt x="4851250" y="4447618"/>
                </a:moveTo>
                <a:cubicBezTo>
                  <a:pt x="4866839" y="4455652"/>
                  <a:pt x="4868010" y="4455439"/>
                  <a:pt x="4876895" y="4445437"/>
                </a:cubicBezTo>
                <a:cubicBezTo>
                  <a:pt x="4879608" y="4442404"/>
                  <a:pt x="4882694" y="4439638"/>
                  <a:pt x="4885940" y="4437190"/>
                </a:cubicBezTo>
                <a:cubicBezTo>
                  <a:pt x="4893920" y="4431178"/>
                  <a:pt x="4902060" y="4425432"/>
                  <a:pt x="4908817" y="4420484"/>
                </a:cubicBezTo>
                <a:cubicBezTo>
                  <a:pt x="4910626" y="4411280"/>
                  <a:pt x="4909722" y="4401650"/>
                  <a:pt x="4914084" y="4397127"/>
                </a:cubicBezTo>
                <a:cubicBezTo>
                  <a:pt x="4920309" y="4390743"/>
                  <a:pt x="4922544" y="4383082"/>
                  <a:pt x="4926747" y="4376112"/>
                </a:cubicBezTo>
                <a:cubicBezTo>
                  <a:pt x="4938718" y="4375367"/>
                  <a:pt x="4938186" y="4362917"/>
                  <a:pt x="4944517" y="4356746"/>
                </a:cubicBezTo>
                <a:cubicBezTo>
                  <a:pt x="4957712" y="4343764"/>
                  <a:pt x="4971226" y="4331686"/>
                  <a:pt x="4988144" y="4325515"/>
                </a:cubicBezTo>
                <a:cubicBezTo>
                  <a:pt x="4991815" y="4314023"/>
                  <a:pt x="4989740" y="4301626"/>
                  <a:pt x="5001445" y="4294923"/>
                </a:cubicBezTo>
                <a:cubicBezTo>
                  <a:pt x="5003680" y="4293646"/>
                  <a:pt x="5004212" y="4289070"/>
                  <a:pt x="5005223" y="4285931"/>
                </a:cubicBezTo>
                <a:cubicBezTo>
                  <a:pt x="5006500" y="4281941"/>
                  <a:pt x="5006447" y="4276993"/>
                  <a:pt x="5008788" y="4273907"/>
                </a:cubicBezTo>
                <a:cubicBezTo>
                  <a:pt x="5014374" y="4266565"/>
                  <a:pt x="5020227" y="4259542"/>
                  <a:pt x="5023259" y="4250657"/>
                </a:cubicBezTo>
                <a:cubicBezTo>
                  <a:pt x="5033740" y="4248635"/>
                  <a:pt x="5034485" y="4236983"/>
                  <a:pt x="5041881" y="4231823"/>
                </a:cubicBezTo>
                <a:cubicBezTo>
                  <a:pt x="5045073" y="4229588"/>
                  <a:pt x="5049808" y="4226130"/>
                  <a:pt x="5049755" y="4223257"/>
                </a:cubicBezTo>
                <a:cubicBezTo>
                  <a:pt x="5049435" y="4206178"/>
                  <a:pt x="5068057" y="4199794"/>
                  <a:pt x="5070558" y="4184630"/>
                </a:cubicBezTo>
                <a:cubicBezTo>
                  <a:pt x="5079123" y="4181864"/>
                  <a:pt x="5081571" y="4174362"/>
                  <a:pt x="5082954" y="4166914"/>
                </a:cubicBezTo>
                <a:cubicBezTo>
                  <a:pt x="5084657" y="4157603"/>
                  <a:pt x="5095350" y="4154783"/>
                  <a:pt x="5097266" y="4146909"/>
                </a:cubicBezTo>
                <a:cubicBezTo>
                  <a:pt x="5099554" y="4137332"/>
                  <a:pt x="5104714" y="4130096"/>
                  <a:pt x="5110088" y="4122488"/>
                </a:cubicBezTo>
                <a:cubicBezTo>
                  <a:pt x="5112269" y="4119402"/>
                  <a:pt x="5112589" y="4114667"/>
                  <a:pt x="5112589" y="4110677"/>
                </a:cubicBezTo>
                <a:cubicBezTo>
                  <a:pt x="5112589" y="4109028"/>
                  <a:pt x="5109876" y="4106899"/>
                  <a:pt x="5107907" y="4105835"/>
                </a:cubicBezTo>
                <a:cubicBezTo>
                  <a:pt x="5106789" y="4105197"/>
                  <a:pt x="5103597" y="4105782"/>
                  <a:pt x="5103331" y="4106474"/>
                </a:cubicBezTo>
                <a:cubicBezTo>
                  <a:pt x="5099341" y="4118604"/>
                  <a:pt x="5083859" y="4122435"/>
                  <a:pt x="5082103" y="4136268"/>
                </a:cubicBezTo>
                <a:cubicBezTo>
                  <a:pt x="5081730" y="4139460"/>
                  <a:pt x="5080134" y="4143770"/>
                  <a:pt x="5077687" y="4145153"/>
                </a:cubicBezTo>
                <a:cubicBezTo>
                  <a:pt x="5068961" y="4150207"/>
                  <a:pt x="5068589" y="4162178"/>
                  <a:pt x="5061672" y="4166435"/>
                </a:cubicBezTo>
                <a:cubicBezTo>
                  <a:pt x="5051936" y="4172447"/>
                  <a:pt x="5053266" y="4182556"/>
                  <a:pt x="5048158" y="4189845"/>
                </a:cubicBezTo>
                <a:cubicBezTo>
                  <a:pt x="5042040" y="4198623"/>
                  <a:pt x="5036826" y="4208945"/>
                  <a:pt x="5028580" y="4215010"/>
                </a:cubicBezTo>
                <a:cubicBezTo>
                  <a:pt x="5022195" y="4219692"/>
                  <a:pt x="5022461" y="4227353"/>
                  <a:pt x="5017566" y="4230759"/>
                </a:cubicBezTo>
                <a:cubicBezTo>
                  <a:pt x="5010863" y="4235441"/>
                  <a:pt x="5006713" y="4240814"/>
                  <a:pt x="5004478" y="4248369"/>
                </a:cubicBezTo>
                <a:cubicBezTo>
                  <a:pt x="5003520" y="4251561"/>
                  <a:pt x="5002244" y="4255232"/>
                  <a:pt x="4999903" y="4257361"/>
                </a:cubicBezTo>
                <a:cubicBezTo>
                  <a:pt x="4986389" y="4269651"/>
                  <a:pt x="4977610" y="4285771"/>
                  <a:pt x="4965639" y="4299232"/>
                </a:cubicBezTo>
                <a:cubicBezTo>
                  <a:pt x="4951859" y="4314768"/>
                  <a:pt x="4942070" y="4333761"/>
                  <a:pt x="4925257" y="4346690"/>
                </a:cubicBezTo>
                <a:cubicBezTo>
                  <a:pt x="4923235" y="4359832"/>
                  <a:pt x="4906796" y="4362598"/>
                  <a:pt x="4904508" y="4375580"/>
                </a:cubicBezTo>
                <a:cubicBezTo>
                  <a:pt x="4896208" y="4376857"/>
                  <a:pt x="4894612" y="4383348"/>
                  <a:pt x="4892537" y="4390051"/>
                </a:cubicBezTo>
                <a:cubicBezTo>
                  <a:pt x="4890568" y="4396436"/>
                  <a:pt x="4887589" y="4402235"/>
                  <a:pt x="4881736" y="4406811"/>
                </a:cubicBezTo>
                <a:cubicBezTo>
                  <a:pt x="4877480" y="4410162"/>
                  <a:pt x="4876256" y="4417505"/>
                  <a:pt x="4872000" y="4420856"/>
                </a:cubicBezTo>
                <a:cubicBezTo>
                  <a:pt x="4867265" y="4424528"/>
                  <a:pt x="4862796" y="4427081"/>
                  <a:pt x="4860614" y="4433413"/>
                </a:cubicBezTo>
                <a:cubicBezTo>
                  <a:pt x="4858965" y="4438627"/>
                  <a:pt x="4854549" y="4442883"/>
                  <a:pt x="4851250" y="4447618"/>
                </a:cubicBezTo>
                <a:close/>
                <a:moveTo>
                  <a:pt x="4369701" y="4849468"/>
                </a:moveTo>
                <a:cubicBezTo>
                  <a:pt x="4385981" y="4852448"/>
                  <a:pt x="4400293" y="4854044"/>
                  <a:pt x="4413807" y="4842977"/>
                </a:cubicBezTo>
                <a:cubicBezTo>
                  <a:pt x="4418010" y="4839519"/>
                  <a:pt x="4424661" y="4837285"/>
                  <a:pt x="4430088" y="4837497"/>
                </a:cubicBezTo>
                <a:cubicBezTo>
                  <a:pt x="4443601" y="4838029"/>
                  <a:pt x="4451901" y="4829836"/>
                  <a:pt x="4460520" y="4821802"/>
                </a:cubicBezTo>
                <a:cubicBezTo>
                  <a:pt x="4465521" y="4817120"/>
                  <a:pt x="4466106" y="4811800"/>
                  <a:pt x="4460414" y="4805415"/>
                </a:cubicBezTo>
                <a:cubicBezTo>
                  <a:pt x="4453710" y="4804777"/>
                  <a:pt x="4445782" y="4805309"/>
                  <a:pt x="4438759" y="4803021"/>
                </a:cubicBezTo>
                <a:cubicBezTo>
                  <a:pt x="4432056" y="4800786"/>
                  <a:pt x="4426363" y="4795626"/>
                  <a:pt x="4421255" y="4792434"/>
                </a:cubicBezTo>
                <a:cubicBezTo>
                  <a:pt x="4409710" y="4797488"/>
                  <a:pt x="4399655" y="4801691"/>
                  <a:pt x="4389759" y="4806267"/>
                </a:cubicBezTo>
                <a:cubicBezTo>
                  <a:pt x="4387630" y="4807224"/>
                  <a:pt x="4384651" y="4809352"/>
                  <a:pt x="4384545" y="4811108"/>
                </a:cubicBezTo>
                <a:cubicBezTo>
                  <a:pt x="4383906" y="4821270"/>
                  <a:pt x="4371723" y="4818716"/>
                  <a:pt x="4367892" y="4828452"/>
                </a:cubicBezTo>
                <a:cubicBezTo>
                  <a:pt x="4368317" y="4833507"/>
                  <a:pt x="4368956" y="4840902"/>
                  <a:pt x="4369701" y="4849468"/>
                </a:cubicBezTo>
                <a:close/>
                <a:moveTo>
                  <a:pt x="3850695" y="582504"/>
                </a:moveTo>
                <a:cubicBezTo>
                  <a:pt x="3846279" y="574098"/>
                  <a:pt x="3839523" y="573673"/>
                  <a:pt x="3832925" y="572502"/>
                </a:cubicBezTo>
                <a:cubicBezTo>
                  <a:pt x="3826275" y="571385"/>
                  <a:pt x="3817655" y="572023"/>
                  <a:pt x="3813506" y="568086"/>
                </a:cubicBezTo>
                <a:cubicBezTo>
                  <a:pt x="3801003" y="556275"/>
                  <a:pt x="3785627" y="557073"/>
                  <a:pt x="3770729" y="554679"/>
                </a:cubicBezTo>
                <a:cubicBezTo>
                  <a:pt x="3764930" y="553721"/>
                  <a:pt x="3757428" y="554200"/>
                  <a:pt x="3753757" y="550742"/>
                </a:cubicBezTo>
                <a:cubicBezTo>
                  <a:pt x="3736945" y="534940"/>
                  <a:pt x="3717260" y="541112"/>
                  <a:pt x="3698212" y="541857"/>
                </a:cubicBezTo>
                <a:cubicBezTo>
                  <a:pt x="3697095" y="541910"/>
                  <a:pt x="3695020" y="544251"/>
                  <a:pt x="3695180" y="545262"/>
                </a:cubicBezTo>
                <a:cubicBezTo>
                  <a:pt x="3695499" y="547496"/>
                  <a:pt x="3696404" y="550742"/>
                  <a:pt x="3698053" y="551486"/>
                </a:cubicBezTo>
                <a:cubicBezTo>
                  <a:pt x="3701777" y="553189"/>
                  <a:pt x="3706034" y="553987"/>
                  <a:pt x="3710183" y="554519"/>
                </a:cubicBezTo>
                <a:cubicBezTo>
                  <a:pt x="3722793" y="556115"/>
                  <a:pt x="3735402" y="556754"/>
                  <a:pt x="3745724" y="566277"/>
                </a:cubicBezTo>
                <a:cubicBezTo>
                  <a:pt x="3748969" y="569310"/>
                  <a:pt x="3755087" y="569576"/>
                  <a:pt x="3759983" y="570427"/>
                </a:cubicBezTo>
                <a:cubicBezTo>
                  <a:pt x="3773709" y="572821"/>
                  <a:pt x="3789457" y="568671"/>
                  <a:pt x="3799407" y="583090"/>
                </a:cubicBezTo>
                <a:cubicBezTo>
                  <a:pt x="3800151" y="584154"/>
                  <a:pt x="3802492" y="584473"/>
                  <a:pt x="3804142" y="584579"/>
                </a:cubicBezTo>
                <a:cubicBezTo>
                  <a:pt x="3816804" y="585431"/>
                  <a:pt x="3829467" y="586388"/>
                  <a:pt x="3842183" y="586601"/>
                </a:cubicBezTo>
                <a:cubicBezTo>
                  <a:pt x="3844949" y="586761"/>
                  <a:pt x="3847716" y="584101"/>
                  <a:pt x="3850695" y="582504"/>
                </a:cubicBezTo>
                <a:close/>
                <a:moveTo>
                  <a:pt x="4705578" y="4591535"/>
                </a:moveTo>
                <a:cubicBezTo>
                  <a:pt x="4722550" y="4594887"/>
                  <a:pt x="4724359" y="4593929"/>
                  <a:pt x="4730158" y="4584512"/>
                </a:cubicBezTo>
                <a:cubicBezTo>
                  <a:pt x="4734361" y="4577702"/>
                  <a:pt x="4732393" y="4567593"/>
                  <a:pt x="4742661" y="4563869"/>
                </a:cubicBezTo>
                <a:cubicBezTo>
                  <a:pt x="4750269" y="4561102"/>
                  <a:pt x="4749790" y="4549983"/>
                  <a:pt x="4759846" y="4546950"/>
                </a:cubicBezTo>
                <a:cubicBezTo>
                  <a:pt x="4766177" y="4545035"/>
                  <a:pt x="4768891" y="4533862"/>
                  <a:pt x="4777563" y="4531148"/>
                </a:cubicBezTo>
                <a:cubicBezTo>
                  <a:pt x="4778574" y="4530829"/>
                  <a:pt x="4779319" y="4526360"/>
                  <a:pt x="4778574" y="4524498"/>
                </a:cubicBezTo>
                <a:cubicBezTo>
                  <a:pt x="4777829" y="4522636"/>
                  <a:pt x="4775062" y="4520614"/>
                  <a:pt x="4773094" y="4520561"/>
                </a:cubicBezTo>
                <a:cubicBezTo>
                  <a:pt x="4769955" y="4520401"/>
                  <a:pt x="4766018" y="4520880"/>
                  <a:pt x="4763623" y="4522742"/>
                </a:cubicBezTo>
                <a:cubicBezTo>
                  <a:pt x="4754366" y="4529818"/>
                  <a:pt x="4745374" y="4537267"/>
                  <a:pt x="4736702" y="4545035"/>
                </a:cubicBezTo>
                <a:cubicBezTo>
                  <a:pt x="4731222" y="4549930"/>
                  <a:pt x="4725423" y="4554984"/>
                  <a:pt x="4721486" y="4561102"/>
                </a:cubicBezTo>
                <a:cubicBezTo>
                  <a:pt x="4715633" y="4569988"/>
                  <a:pt x="4711430" y="4579990"/>
                  <a:pt x="4705578" y="4591535"/>
                </a:cubicBezTo>
                <a:close/>
                <a:moveTo>
                  <a:pt x="4937069" y="2042796"/>
                </a:moveTo>
                <a:cubicBezTo>
                  <a:pt x="4920256" y="2058757"/>
                  <a:pt x="4922916" y="2076474"/>
                  <a:pt x="4927758" y="2094350"/>
                </a:cubicBezTo>
                <a:cubicBezTo>
                  <a:pt x="4936909" y="2098713"/>
                  <a:pt x="4939090" y="2107811"/>
                  <a:pt x="4943027" y="2115898"/>
                </a:cubicBezTo>
                <a:cubicBezTo>
                  <a:pt x="4943772" y="2117441"/>
                  <a:pt x="4947443" y="2118558"/>
                  <a:pt x="4949518" y="2118239"/>
                </a:cubicBezTo>
                <a:cubicBezTo>
                  <a:pt x="4951593" y="2117920"/>
                  <a:pt x="4953402" y="2115579"/>
                  <a:pt x="4955158" y="2113983"/>
                </a:cubicBezTo>
                <a:cubicBezTo>
                  <a:pt x="4955690" y="2113504"/>
                  <a:pt x="4956009" y="2112440"/>
                  <a:pt x="4956009" y="2111695"/>
                </a:cubicBezTo>
                <a:cubicBezTo>
                  <a:pt x="4955903" y="2101001"/>
                  <a:pt x="4957552" y="2090094"/>
                  <a:pt x="4946592" y="2082433"/>
                </a:cubicBezTo>
                <a:cubicBezTo>
                  <a:pt x="4943240" y="2080038"/>
                  <a:pt x="4941644" y="2074133"/>
                  <a:pt x="4940686" y="2069504"/>
                </a:cubicBezTo>
                <a:cubicBezTo>
                  <a:pt x="4938877" y="2060725"/>
                  <a:pt x="4938186" y="2051681"/>
                  <a:pt x="4937069" y="2042796"/>
                </a:cubicBezTo>
                <a:close/>
                <a:moveTo>
                  <a:pt x="1272374" y="3925633"/>
                </a:moveTo>
                <a:cubicBezTo>
                  <a:pt x="1276631" y="3922707"/>
                  <a:pt x="1279025" y="3921909"/>
                  <a:pt x="1279131" y="3920845"/>
                </a:cubicBezTo>
                <a:cubicBezTo>
                  <a:pt x="1281206" y="3905788"/>
                  <a:pt x="1283654" y="3890731"/>
                  <a:pt x="1271896" y="3877643"/>
                </a:cubicBezTo>
                <a:cubicBezTo>
                  <a:pt x="1268065" y="3873387"/>
                  <a:pt x="1266363" y="3867215"/>
                  <a:pt x="1264022" y="3861788"/>
                </a:cubicBezTo>
                <a:cubicBezTo>
                  <a:pt x="1262319" y="3857798"/>
                  <a:pt x="1260723" y="3852637"/>
                  <a:pt x="1255668" y="3855191"/>
                </a:cubicBezTo>
                <a:cubicBezTo>
                  <a:pt x="1252795" y="3856628"/>
                  <a:pt x="1250348" y="3861948"/>
                  <a:pt x="1250401" y="3865513"/>
                </a:cubicBezTo>
                <a:cubicBezTo>
                  <a:pt x="1250508" y="3872110"/>
                  <a:pt x="1250667" y="3879984"/>
                  <a:pt x="1254179" y="3884985"/>
                </a:cubicBezTo>
                <a:cubicBezTo>
                  <a:pt x="1262532" y="3896797"/>
                  <a:pt x="1267586" y="3909938"/>
                  <a:pt x="1272374" y="3925633"/>
                </a:cubicBezTo>
                <a:close/>
                <a:moveTo>
                  <a:pt x="4111076" y="690721"/>
                </a:moveTo>
                <a:cubicBezTo>
                  <a:pt x="4105436" y="685188"/>
                  <a:pt x="4100435" y="679921"/>
                  <a:pt x="4095008" y="675133"/>
                </a:cubicBezTo>
                <a:cubicBezTo>
                  <a:pt x="4092614" y="673005"/>
                  <a:pt x="4089528" y="670770"/>
                  <a:pt x="4086549" y="670451"/>
                </a:cubicBezTo>
                <a:cubicBezTo>
                  <a:pt x="4077398" y="669440"/>
                  <a:pt x="4068140" y="669014"/>
                  <a:pt x="4058883" y="668908"/>
                </a:cubicBezTo>
                <a:cubicBezTo>
                  <a:pt x="4055212" y="668855"/>
                  <a:pt x="4052445" y="671568"/>
                  <a:pt x="4053083" y="675399"/>
                </a:cubicBezTo>
                <a:cubicBezTo>
                  <a:pt x="4053403" y="677367"/>
                  <a:pt x="4055903" y="680559"/>
                  <a:pt x="4057446" y="680559"/>
                </a:cubicBezTo>
                <a:cubicBezTo>
                  <a:pt x="4071439" y="680826"/>
                  <a:pt x="4083250" y="685880"/>
                  <a:pt x="4094263" y="694286"/>
                </a:cubicBezTo>
                <a:cubicBezTo>
                  <a:pt x="4097083" y="696467"/>
                  <a:pt x="4102297" y="696095"/>
                  <a:pt x="4106341" y="695723"/>
                </a:cubicBezTo>
                <a:cubicBezTo>
                  <a:pt x="4107990" y="695616"/>
                  <a:pt x="4109427" y="692530"/>
                  <a:pt x="4111076" y="690721"/>
                </a:cubicBezTo>
                <a:close/>
                <a:moveTo>
                  <a:pt x="4311655" y="4856278"/>
                </a:moveTo>
                <a:cubicBezTo>
                  <a:pt x="4301227" y="4869792"/>
                  <a:pt x="4298354" y="4881550"/>
                  <a:pt x="4303196" y="4894638"/>
                </a:cubicBezTo>
                <a:cubicBezTo>
                  <a:pt x="4304738" y="4898895"/>
                  <a:pt x="4307346" y="4902087"/>
                  <a:pt x="4312347" y="4901715"/>
                </a:cubicBezTo>
                <a:cubicBezTo>
                  <a:pt x="4317295" y="4901342"/>
                  <a:pt x="4319795" y="4897990"/>
                  <a:pt x="4320380" y="4893468"/>
                </a:cubicBezTo>
                <a:cubicBezTo>
                  <a:pt x="4321125" y="4887615"/>
                  <a:pt x="4320168" y="4881284"/>
                  <a:pt x="4322030" y="4875911"/>
                </a:cubicBezTo>
                <a:cubicBezTo>
                  <a:pt x="4323999" y="4870111"/>
                  <a:pt x="4328414" y="4865163"/>
                  <a:pt x="4333256" y="4857555"/>
                </a:cubicBezTo>
                <a:cubicBezTo>
                  <a:pt x="4324318" y="4857023"/>
                  <a:pt x="4317987" y="4856651"/>
                  <a:pt x="4311655" y="4856278"/>
                </a:cubicBezTo>
                <a:close/>
                <a:moveTo>
                  <a:pt x="4626091" y="4668255"/>
                </a:moveTo>
                <a:cubicBezTo>
                  <a:pt x="4628113" y="4671022"/>
                  <a:pt x="4628911" y="4673310"/>
                  <a:pt x="4630028" y="4673522"/>
                </a:cubicBezTo>
                <a:cubicBezTo>
                  <a:pt x="4636519" y="4674640"/>
                  <a:pt x="4644234" y="4677726"/>
                  <a:pt x="4649341" y="4675385"/>
                </a:cubicBezTo>
                <a:cubicBezTo>
                  <a:pt x="4657162" y="4671767"/>
                  <a:pt x="4663547" y="4664637"/>
                  <a:pt x="4669984" y="4658413"/>
                </a:cubicBezTo>
                <a:cubicBezTo>
                  <a:pt x="4673549" y="4655007"/>
                  <a:pt x="4669984" y="4647186"/>
                  <a:pt x="4664770" y="4647133"/>
                </a:cubicBezTo>
                <a:cubicBezTo>
                  <a:pt x="4660940" y="4647133"/>
                  <a:pt x="4654502" y="4648091"/>
                  <a:pt x="4653704" y="4650272"/>
                </a:cubicBezTo>
                <a:cubicBezTo>
                  <a:pt x="4650512" y="4659210"/>
                  <a:pt x="4642797" y="4659796"/>
                  <a:pt x="4635934" y="4662456"/>
                </a:cubicBezTo>
                <a:cubicBezTo>
                  <a:pt x="4632476" y="4663733"/>
                  <a:pt x="4629443" y="4666233"/>
                  <a:pt x="4626091" y="4668255"/>
                </a:cubicBezTo>
                <a:close/>
                <a:moveTo>
                  <a:pt x="5393506" y="2404157"/>
                </a:moveTo>
                <a:cubicBezTo>
                  <a:pt x="5382599" y="2417512"/>
                  <a:pt x="5384993" y="2430015"/>
                  <a:pt x="5387387" y="2442411"/>
                </a:cubicBezTo>
                <a:cubicBezTo>
                  <a:pt x="5388292" y="2447199"/>
                  <a:pt x="5391804" y="2449540"/>
                  <a:pt x="5396592" y="2448796"/>
                </a:cubicBezTo>
                <a:cubicBezTo>
                  <a:pt x="5401380" y="2448051"/>
                  <a:pt x="5404466" y="2444539"/>
                  <a:pt x="5403987" y="2440017"/>
                </a:cubicBezTo>
                <a:cubicBezTo>
                  <a:pt x="5402817" y="2428525"/>
                  <a:pt x="5402923" y="2416501"/>
                  <a:pt x="5393506" y="2404157"/>
                </a:cubicBezTo>
                <a:close/>
                <a:moveTo>
                  <a:pt x="4815497" y="1779542"/>
                </a:moveTo>
                <a:cubicBezTo>
                  <a:pt x="4822999" y="1779808"/>
                  <a:pt x="4829490" y="1780340"/>
                  <a:pt x="4835928" y="1780074"/>
                </a:cubicBezTo>
                <a:cubicBezTo>
                  <a:pt x="4839492" y="1779914"/>
                  <a:pt x="4841833" y="1772945"/>
                  <a:pt x="4839439" y="1769965"/>
                </a:cubicBezTo>
                <a:cubicBezTo>
                  <a:pt x="4834917" y="1764219"/>
                  <a:pt x="4830395" y="1758473"/>
                  <a:pt x="4825340" y="1753206"/>
                </a:cubicBezTo>
                <a:cubicBezTo>
                  <a:pt x="4823957" y="1751770"/>
                  <a:pt x="4820126" y="1751131"/>
                  <a:pt x="4818477" y="1752036"/>
                </a:cubicBezTo>
                <a:cubicBezTo>
                  <a:pt x="4815976" y="1753419"/>
                  <a:pt x="4812784" y="1756505"/>
                  <a:pt x="4812784" y="1758899"/>
                </a:cubicBezTo>
                <a:cubicBezTo>
                  <a:pt x="4812784" y="1765337"/>
                  <a:pt x="4814380" y="1771774"/>
                  <a:pt x="4815497" y="1779542"/>
                </a:cubicBezTo>
                <a:close/>
                <a:moveTo>
                  <a:pt x="5348868" y="3367363"/>
                </a:moveTo>
                <a:cubicBezTo>
                  <a:pt x="5352646" y="3360181"/>
                  <a:pt x="5352698" y="3353051"/>
                  <a:pt x="5348549" y="3346028"/>
                </a:cubicBezTo>
                <a:cubicBezTo>
                  <a:pt x="5334609" y="3345337"/>
                  <a:pt x="5329981" y="3347678"/>
                  <a:pt x="5329182" y="3355658"/>
                </a:cubicBezTo>
                <a:cubicBezTo>
                  <a:pt x="5328278" y="3364703"/>
                  <a:pt x="5334237" y="3368321"/>
                  <a:pt x="5348868" y="3367363"/>
                </a:cubicBezTo>
                <a:close/>
                <a:moveTo>
                  <a:pt x="4191733" y="724240"/>
                </a:moveTo>
                <a:cubicBezTo>
                  <a:pt x="4178539" y="715408"/>
                  <a:pt x="4168058" y="713706"/>
                  <a:pt x="4156991" y="715568"/>
                </a:cubicBezTo>
                <a:cubicBezTo>
                  <a:pt x="4155182" y="715887"/>
                  <a:pt x="4152681" y="718760"/>
                  <a:pt x="4152575" y="720569"/>
                </a:cubicBezTo>
                <a:cubicBezTo>
                  <a:pt x="4152468" y="722484"/>
                  <a:pt x="4154490" y="725783"/>
                  <a:pt x="4156193" y="726315"/>
                </a:cubicBezTo>
                <a:cubicBezTo>
                  <a:pt x="4166621" y="729401"/>
                  <a:pt x="4177155" y="731156"/>
                  <a:pt x="4191733" y="724240"/>
                </a:cubicBezTo>
                <a:close/>
                <a:moveTo>
                  <a:pt x="5331843" y="2176817"/>
                </a:moveTo>
                <a:cubicBezTo>
                  <a:pt x="5336737" y="2157982"/>
                  <a:pt x="5337323" y="2155748"/>
                  <a:pt x="5334716" y="2150374"/>
                </a:cubicBezTo>
                <a:cubicBezTo>
                  <a:pt x="5333918" y="2148672"/>
                  <a:pt x="5330726" y="2147767"/>
                  <a:pt x="5328437" y="2147342"/>
                </a:cubicBezTo>
                <a:cubicBezTo>
                  <a:pt x="5327161" y="2147076"/>
                  <a:pt x="5324926" y="2148193"/>
                  <a:pt x="5324234" y="2149310"/>
                </a:cubicBezTo>
                <a:cubicBezTo>
                  <a:pt x="5319446" y="2156812"/>
                  <a:pt x="5321521" y="2165218"/>
                  <a:pt x="5331843" y="2176817"/>
                </a:cubicBezTo>
                <a:close/>
                <a:moveTo>
                  <a:pt x="4508350" y="4773280"/>
                </a:moveTo>
                <a:cubicBezTo>
                  <a:pt x="4512554" y="4772163"/>
                  <a:pt x="4516757" y="4771577"/>
                  <a:pt x="4520428" y="4769822"/>
                </a:cubicBezTo>
                <a:cubicBezTo>
                  <a:pt x="4522077" y="4769024"/>
                  <a:pt x="4523567" y="4765832"/>
                  <a:pt x="4523354" y="4763916"/>
                </a:cubicBezTo>
                <a:cubicBezTo>
                  <a:pt x="4523141" y="4762054"/>
                  <a:pt x="4520587" y="4758915"/>
                  <a:pt x="4519151" y="4759021"/>
                </a:cubicBezTo>
                <a:cubicBezTo>
                  <a:pt x="4512713" y="4759394"/>
                  <a:pt x="4506275" y="4760511"/>
                  <a:pt x="4499944" y="4761788"/>
                </a:cubicBezTo>
                <a:cubicBezTo>
                  <a:pt x="4498933" y="4762001"/>
                  <a:pt x="4497497" y="4764661"/>
                  <a:pt x="4497816" y="4765778"/>
                </a:cubicBezTo>
                <a:cubicBezTo>
                  <a:pt x="4498401" y="4768013"/>
                  <a:pt x="4499572" y="4770566"/>
                  <a:pt x="4501381" y="4771790"/>
                </a:cubicBezTo>
                <a:cubicBezTo>
                  <a:pt x="4503190" y="4773067"/>
                  <a:pt x="4506063" y="4772854"/>
                  <a:pt x="4508350" y="4773280"/>
                </a:cubicBezTo>
                <a:close/>
                <a:moveTo>
                  <a:pt x="5410532" y="3096661"/>
                </a:moveTo>
                <a:cubicBezTo>
                  <a:pt x="5410584" y="3094906"/>
                  <a:pt x="5410691" y="3093150"/>
                  <a:pt x="5410744" y="3091447"/>
                </a:cubicBezTo>
                <a:cubicBezTo>
                  <a:pt x="5405583" y="3089213"/>
                  <a:pt x="5400635" y="3086286"/>
                  <a:pt x="5395261" y="3084850"/>
                </a:cubicBezTo>
                <a:cubicBezTo>
                  <a:pt x="5390314" y="3083520"/>
                  <a:pt x="5385260" y="3088840"/>
                  <a:pt x="5385792" y="3094054"/>
                </a:cubicBezTo>
                <a:cubicBezTo>
                  <a:pt x="5386324" y="3098843"/>
                  <a:pt x="5389356" y="3102301"/>
                  <a:pt x="5394091" y="3101556"/>
                </a:cubicBezTo>
                <a:cubicBezTo>
                  <a:pt x="5399731" y="3100705"/>
                  <a:pt x="5405051" y="3098364"/>
                  <a:pt x="5410532" y="3096661"/>
                </a:cubicBezTo>
                <a:close/>
                <a:moveTo>
                  <a:pt x="1674597" y="1418925"/>
                </a:moveTo>
                <a:cubicBezTo>
                  <a:pt x="1665233" y="1425416"/>
                  <a:pt x="1658157" y="1429619"/>
                  <a:pt x="1651985" y="1434886"/>
                </a:cubicBezTo>
                <a:cubicBezTo>
                  <a:pt x="1650230" y="1436376"/>
                  <a:pt x="1649964" y="1441164"/>
                  <a:pt x="1650762" y="1443931"/>
                </a:cubicBezTo>
                <a:cubicBezTo>
                  <a:pt x="1651985" y="1447975"/>
                  <a:pt x="1658636" y="1449251"/>
                  <a:pt x="1661403" y="1446166"/>
                </a:cubicBezTo>
                <a:cubicBezTo>
                  <a:pt x="1666457" y="1440526"/>
                  <a:pt x="1671192" y="1434620"/>
                  <a:pt x="1675448" y="1428395"/>
                </a:cubicBezTo>
                <a:cubicBezTo>
                  <a:pt x="1676512" y="1426959"/>
                  <a:pt x="1675182" y="1423926"/>
                  <a:pt x="1674597" y="1418925"/>
                </a:cubicBezTo>
                <a:close/>
                <a:moveTo>
                  <a:pt x="4249460" y="4945023"/>
                </a:moveTo>
                <a:cubicBezTo>
                  <a:pt x="4249672" y="4943160"/>
                  <a:pt x="4249832" y="4941245"/>
                  <a:pt x="4250045" y="4939383"/>
                </a:cubicBezTo>
                <a:cubicBezTo>
                  <a:pt x="4244831" y="4937893"/>
                  <a:pt x="4239617" y="4935712"/>
                  <a:pt x="4234296" y="4935340"/>
                </a:cubicBezTo>
                <a:cubicBezTo>
                  <a:pt x="4232222" y="4935180"/>
                  <a:pt x="4228444" y="4938957"/>
                  <a:pt x="4228125" y="4941298"/>
                </a:cubicBezTo>
                <a:cubicBezTo>
                  <a:pt x="4227859" y="4943320"/>
                  <a:pt x="4231477" y="4947683"/>
                  <a:pt x="4233392" y="4947736"/>
                </a:cubicBezTo>
                <a:cubicBezTo>
                  <a:pt x="4238766" y="4947736"/>
                  <a:pt x="4244086" y="4946034"/>
                  <a:pt x="4249460" y="4945023"/>
                </a:cubicBezTo>
                <a:close/>
                <a:moveTo>
                  <a:pt x="2370453" y="624589"/>
                </a:moveTo>
                <a:cubicBezTo>
                  <a:pt x="2364015" y="631399"/>
                  <a:pt x="2363589" y="637890"/>
                  <a:pt x="2365185" y="644274"/>
                </a:cubicBezTo>
                <a:cubicBezTo>
                  <a:pt x="2365824" y="646722"/>
                  <a:pt x="2368910" y="649435"/>
                  <a:pt x="2371517" y="650340"/>
                </a:cubicBezTo>
                <a:cubicBezTo>
                  <a:pt x="2374975" y="651510"/>
                  <a:pt x="2379338" y="646668"/>
                  <a:pt x="2379072" y="642678"/>
                </a:cubicBezTo>
                <a:cubicBezTo>
                  <a:pt x="2378646" y="636081"/>
                  <a:pt x="2377422" y="629803"/>
                  <a:pt x="2370453" y="624589"/>
                </a:cubicBezTo>
                <a:close/>
                <a:moveTo>
                  <a:pt x="1113507" y="2249014"/>
                </a:moveTo>
                <a:cubicBezTo>
                  <a:pt x="1119307" y="2258112"/>
                  <a:pt x="1125052" y="2257740"/>
                  <a:pt x="1130745" y="2256197"/>
                </a:cubicBezTo>
                <a:cubicBezTo>
                  <a:pt x="1134310" y="2255239"/>
                  <a:pt x="1136545" y="2252047"/>
                  <a:pt x="1134949" y="2248642"/>
                </a:cubicBezTo>
                <a:cubicBezTo>
                  <a:pt x="1133831" y="2246195"/>
                  <a:pt x="1130320" y="2242949"/>
                  <a:pt x="1128351" y="2243215"/>
                </a:cubicBezTo>
                <a:cubicBezTo>
                  <a:pt x="1123722" y="2243960"/>
                  <a:pt x="1119466" y="2246567"/>
                  <a:pt x="1113507" y="2249014"/>
                </a:cubicBezTo>
                <a:close/>
                <a:moveTo>
                  <a:pt x="3886395" y="599636"/>
                </a:moveTo>
                <a:cubicBezTo>
                  <a:pt x="3876925" y="589953"/>
                  <a:pt x="3870594" y="589953"/>
                  <a:pt x="3864050" y="591975"/>
                </a:cubicBezTo>
                <a:cubicBezTo>
                  <a:pt x="3862985" y="592294"/>
                  <a:pt x="3861815" y="594582"/>
                  <a:pt x="3861921" y="595912"/>
                </a:cubicBezTo>
                <a:cubicBezTo>
                  <a:pt x="3861975" y="597189"/>
                  <a:pt x="3863517" y="599370"/>
                  <a:pt x="3864528" y="599476"/>
                </a:cubicBezTo>
                <a:cubicBezTo>
                  <a:pt x="3870115" y="599849"/>
                  <a:pt x="3875755" y="599636"/>
                  <a:pt x="3886395" y="599636"/>
                </a:cubicBezTo>
                <a:close/>
                <a:moveTo>
                  <a:pt x="1717479" y="1377479"/>
                </a:moveTo>
                <a:cubicBezTo>
                  <a:pt x="1718544" y="1378543"/>
                  <a:pt x="1719661" y="1380512"/>
                  <a:pt x="1720672" y="1380459"/>
                </a:cubicBezTo>
                <a:cubicBezTo>
                  <a:pt x="1724609" y="1380246"/>
                  <a:pt x="1728599" y="1379607"/>
                  <a:pt x="1732430" y="1378596"/>
                </a:cubicBezTo>
                <a:cubicBezTo>
                  <a:pt x="1733334" y="1378384"/>
                  <a:pt x="1734239" y="1375830"/>
                  <a:pt x="1733973" y="1374553"/>
                </a:cubicBezTo>
                <a:cubicBezTo>
                  <a:pt x="1733707" y="1373276"/>
                  <a:pt x="1732004" y="1371307"/>
                  <a:pt x="1730993" y="1371361"/>
                </a:cubicBezTo>
                <a:cubicBezTo>
                  <a:pt x="1727056" y="1371627"/>
                  <a:pt x="1723066" y="1372318"/>
                  <a:pt x="1719288" y="1373382"/>
                </a:cubicBezTo>
                <a:cubicBezTo>
                  <a:pt x="1718384" y="1373702"/>
                  <a:pt x="1718065" y="1376043"/>
                  <a:pt x="1717479" y="1377479"/>
                </a:cubicBezTo>
                <a:close/>
                <a:moveTo>
                  <a:pt x="4196202" y="737860"/>
                </a:moveTo>
                <a:cubicBezTo>
                  <a:pt x="4214132" y="746160"/>
                  <a:pt x="4214132" y="746160"/>
                  <a:pt x="4220251" y="737488"/>
                </a:cubicBezTo>
                <a:cubicBezTo>
                  <a:pt x="4213441" y="732008"/>
                  <a:pt x="4206471" y="732753"/>
                  <a:pt x="4196202" y="737860"/>
                </a:cubicBezTo>
                <a:close/>
                <a:moveTo>
                  <a:pt x="4868116" y="1829767"/>
                </a:moveTo>
                <a:cubicBezTo>
                  <a:pt x="4864711" y="1833118"/>
                  <a:pt x="4861625" y="1834821"/>
                  <a:pt x="4860774" y="1837322"/>
                </a:cubicBezTo>
                <a:cubicBezTo>
                  <a:pt x="4859391" y="1841206"/>
                  <a:pt x="4863913" y="1846419"/>
                  <a:pt x="4867691" y="1845249"/>
                </a:cubicBezTo>
                <a:cubicBezTo>
                  <a:pt x="4870191" y="1844504"/>
                  <a:pt x="4873277" y="1841259"/>
                  <a:pt x="4873543" y="1838918"/>
                </a:cubicBezTo>
                <a:cubicBezTo>
                  <a:pt x="4873756" y="1836577"/>
                  <a:pt x="4870776" y="1833916"/>
                  <a:pt x="4868116" y="1829767"/>
                </a:cubicBezTo>
                <a:close/>
                <a:moveTo>
                  <a:pt x="3867774" y="5032969"/>
                </a:moveTo>
                <a:cubicBezTo>
                  <a:pt x="3867933" y="5034937"/>
                  <a:pt x="3868093" y="5036959"/>
                  <a:pt x="3868199" y="5038928"/>
                </a:cubicBezTo>
                <a:cubicBezTo>
                  <a:pt x="3872828" y="5038928"/>
                  <a:pt x="3877457" y="5039141"/>
                  <a:pt x="3882033" y="5038768"/>
                </a:cubicBezTo>
                <a:cubicBezTo>
                  <a:pt x="3882830" y="5038715"/>
                  <a:pt x="3884054" y="5036161"/>
                  <a:pt x="3883948" y="5034831"/>
                </a:cubicBezTo>
                <a:cubicBezTo>
                  <a:pt x="3883841" y="5033607"/>
                  <a:pt x="3882139" y="5031479"/>
                  <a:pt x="3881234" y="5031532"/>
                </a:cubicBezTo>
                <a:cubicBezTo>
                  <a:pt x="3876765" y="5031692"/>
                  <a:pt x="3872296" y="5032437"/>
                  <a:pt x="3867774" y="5032969"/>
                </a:cubicBezTo>
                <a:close/>
                <a:moveTo>
                  <a:pt x="333643" y="4207774"/>
                </a:moveTo>
                <a:cubicBezTo>
                  <a:pt x="333004" y="4212563"/>
                  <a:pt x="327577" y="4217883"/>
                  <a:pt x="335079" y="4222512"/>
                </a:cubicBezTo>
                <a:cubicBezTo>
                  <a:pt x="340240" y="4217830"/>
                  <a:pt x="339708" y="4212935"/>
                  <a:pt x="333643" y="4207774"/>
                </a:cubicBezTo>
                <a:close/>
                <a:moveTo>
                  <a:pt x="1950620" y="4907673"/>
                </a:moveTo>
                <a:cubicBezTo>
                  <a:pt x="1955302" y="4911238"/>
                  <a:pt x="1957749" y="4914430"/>
                  <a:pt x="1959664" y="4914164"/>
                </a:cubicBezTo>
                <a:cubicBezTo>
                  <a:pt x="1961792" y="4913845"/>
                  <a:pt x="1963921" y="4910546"/>
                  <a:pt x="1965091" y="4908046"/>
                </a:cubicBezTo>
                <a:cubicBezTo>
                  <a:pt x="1965410" y="4907354"/>
                  <a:pt x="1962325" y="4903843"/>
                  <a:pt x="1960728" y="4903790"/>
                </a:cubicBezTo>
                <a:cubicBezTo>
                  <a:pt x="1958281" y="4903736"/>
                  <a:pt x="1955780" y="4905545"/>
                  <a:pt x="1950620" y="4907673"/>
                </a:cubicBezTo>
                <a:close/>
                <a:moveTo>
                  <a:pt x="4900517" y="1907391"/>
                </a:moveTo>
                <a:cubicBezTo>
                  <a:pt x="4897644" y="1911328"/>
                  <a:pt x="4894878" y="1913510"/>
                  <a:pt x="4894346" y="1916170"/>
                </a:cubicBezTo>
                <a:cubicBezTo>
                  <a:pt x="4893654" y="1919575"/>
                  <a:pt x="4895623" y="1922554"/>
                  <a:pt x="4899879" y="1922980"/>
                </a:cubicBezTo>
                <a:cubicBezTo>
                  <a:pt x="4904774" y="1923406"/>
                  <a:pt x="4908977" y="1920001"/>
                  <a:pt x="4907540" y="1915851"/>
                </a:cubicBezTo>
                <a:cubicBezTo>
                  <a:pt x="4906689" y="1913137"/>
                  <a:pt x="4903816" y="1911169"/>
                  <a:pt x="4900517" y="1907391"/>
                </a:cubicBezTo>
                <a:close/>
                <a:moveTo>
                  <a:pt x="3677942" y="541537"/>
                </a:moveTo>
                <a:cubicBezTo>
                  <a:pt x="3679751" y="536270"/>
                  <a:pt x="3681507" y="533504"/>
                  <a:pt x="3681241" y="531003"/>
                </a:cubicBezTo>
                <a:cubicBezTo>
                  <a:pt x="3681081" y="529513"/>
                  <a:pt x="3677889" y="527332"/>
                  <a:pt x="3675920" y="527172"/>
                </a:cubicBezTo>
                <a:cubicBezTo>
                  <a:pt x="3672143" y="526853"/>
                  <a:pt x="3669270" y="529620"/>
                  <a:pt x="3670121" y="533237"/>
                </a:cubicBezTo>
                <a:cubicBezTo>
                  <a:pt x="3670706" y="535632"/>
                  <a:pt x="3673898" y="537387"/>
                  <a:pt x="3677942" y="541537"/>
                </a:cubicBezTo>
                <a:close/>
                <a:moveTo>
                  <a:pt x="2524851" y="594475"/>
                </a:moveTo>
                <a:cubicBezTo>
                  <a:pt x="2519796" y="591283"/>
                  <a:pt x="2516923" y="588410"/>
                  <a:pt x="2513625" y="587931"/>
                </a:cubicBezTo>
                <a:cubicBezTo>
                  <a:pt x="2512082" y="587718"/>
                  <a:pt x="2508783" y="591762"/>
                  <a:pt x="2508145" y="594369"/>
                </a:cubicBezTo>
                <a:cubicBezTo>
                  <a:pt x="2507134" y="598572"/>
                  <a:pt x="2511443" y="602190"/>
                  <a:pt x="2515859" y="600913"/>
                </a:cubicBezTo>
                <a:cubicBezTo>
                  <a:pt x="2518519" y="600168"/>
                  <a:pt x="2520594" y="597668"/>
                  <a:pt x="2524851" y="594475"/>
                </a:cubicBezTo>
                <a:close/>
                <a:moveTo>
                  <a:pt x="4692117" y="4612763"/>
                </a:moveTo>
                <a:cubicBezTo>
                  <a:pt x="4689723" y="4618137"/>
                  <a:pt x="4687648" y="4620744"/>
                  <a:pt x="4687701" y="4623298"/>
                </a:cubicBezTo>
                <a:cubicBezTo>
                  <a:pt x="4687701" y="4624947"/>
                  <a:pt x="4691532" y="4628246"/>
                  <a:pt x="4692277" y="4627873"/>
                </a:cubicBezTo>
                <a:cubicBezTo>
                  <a:pt x="4694831" y="4626703"/>
                  <a:pt x="4698129" y="4624468"/>
                  <a:pt x="4698502" y="4622127"/>
                </a:cubicBezTo>
                <a:cubicBezTo>
                  <a:pt x="4698874" y="4620159"/>
                  <a:pt x="4695575" y="4617605"/>
                  <a:pt x="4692117" y="4612763"/>
                </a:cubicBezTo>
                <a:close/>
                <a:moveTo>
                  <a:pt x="2634345" y="512807"/>
                </a:moveTo>
                <a:cubicBezTo>
                  <a:pt x="2629769" y="511743"/>
                  <a:pt x="2626949" y="510413"/>
                  <a:pt x="2624396" y="510785"/>
                </a:cubicBezTo>
                <a:cubicBezTo>
                  <a:pt x="2622906" y="510998"/>
                  <a:pt x="2621895" y="513978"/>
                  <a:pt x="2620618" y="515733"/>
                </a:cubicBezTo>
                <a:cubicBezTo>
                  <a:pt x="2623225" y="516904"/>
                  <a:pt x="2625726" y="518766"/>
                  <a:pt x="2628386" y="518979"/>
                </a:cubicBezTo>
                <a:cubicBezTo>
                  <a:pt x="2629769" y="519085"/>
                  <a:pt x="2631312" y="516106"/>
                  <a:pt x="2634345" y="512807"/>
                </a:cubicBezTo>
                <a:close/>
                <a:moveTo>
                  <a:pt x="5097958" y="2438102"/>
                </a:moveTo>
                <a:cubicBezTo>
                  <a:pt x="5095563" y="2437729"/>
                  <a:pt x="5093329" y="2436984"/>
                  <a:pt x="5091254" y="2437250"/>
                </a:cubicBezTo>
                <a:cubicBezTo>
                  <a:pt x="5090509" y="2437357"/>
                  <a:pt x="5090136" y="2439964"/>
                  <a:pt x="5089551" y="2441454"/>
                </a:cubicBezTo>
                <a:cubicBezTo>
                  <a:pt x="5091680" y="2442145"/>
                  <a:pt x="5093755" y="2443050"/>
                  <a:pt x="5095936" y="2443262"/>
                </a:cubicBezTo>
                <a:cubicBezTo>
                  <a:pt x="5096362" y="2443262"/>
                  <a:pt x="5097053" y="2440496"/>
                  <a:pt x="5097958" y="2438102"/>
                </a:cubicBezTo>
                <a:close/>
                <a:moveTo>
                  <a:pt x="908406" y="2253643"/>
                </a:moveTo>
                <a:cubicBezTo>
                  <a:pt x="909842" y="2253111"/>
                  <a:pt x="911279" y="2252526"/>
                  <a:pt x="912715" y="2251994"/>
                </a:cubicBezTo>
                <a:cubicBezTo>
                  <a:pt x="911970" y="2250717"/>
                  <a:pt x="911438" y="2248642"/>
                  <a:pt x="910427" y="2248429"/>
                </a:cubicBezTo>
                <a:cubicBezTo>
                  <a:pt x="909204" y="2248110"/>
                  <a:pt x="907608" y="2249334"/>
                  <a:pt x="906171" y="2249866"/>
                </a:cubicBezTo>
                <a:cubicBezTo>
                  <a:pt x="906916" y="2251143"/>
                  <a:pt x="907661" y="2252366"/>
                  <a:pt x="908406" y="2253643"/>
                </a:cubicBezTo>
                <a:close/>
                <a:moveTo>
                  <a:pt x="5125357" y="4083383"/>
                </a:moveTo>
                <a:cubicBezTo>
                  <a:pt x="5124826" y="4081947"/>
                  <a:pt x="5124347" y="4080563"/>
                  <a:pt x="5123815" y="4079127"/>
                </a:cubicBezTo>
                <a:cubicBezTo>
                  <a:pt x="5122591" y="4079872"/>
                  <a:pt x="5120622" y="4080351"/>
                  <a:pt x="5120357" y="4081361"/>
                </a:cubicBezTo>
                <a:cubicBezTo>
                  <a:pt x="5120037" y="4082585"/>
                  <a:pt x="5121155" y="4084128"/>
                  <a:pt x="5121687" y="4085564"/>
                </a:cubicBezTo>
                <a:cubicBezTo>
                  <a:pt x="5122964" y="4084820"/>
                  <a:pt x="5124134" y="4084075"/>
                  <a:pt x="5125357" y="4083383"/>
                </a:cubicBezTo>
                <a:close/>
                <a:moveTo>
                  <a:pt x="1274024" y="1904944"/>
                </a:moveTo>
                <a:lnTo>
                  <a:pt x="1274343" y="1902869"/>
                </a:lnTo>
                <a:lnTo>
                  <a:pt x="1272481" y="1903561"/>
                </a:lnTo>
                <a:lnTo>
                  <a:pt x="1274024" y="1904944"/>
                </a:lnTo>
                <a:close/>
                <a:moveTo>
                  <a:pt x="4295854" y="869115"/>
                </a:moveTo>
                <a:cubicBezTo>
                  <a:pt x="4296439" y="868742"/>
                  <a:pt x="4297024" y="868370"/>
                  <a:pt x="4297609" y="867997"/>
                </a:cubicBezTo>
                <a:cubicBezTo>
                  <a:pt x="4296864" y="867040"/>
                  <a:pt x="4296226" y="866029"/>
                  <a:pt x="4295375" y="865177"/>
                </a:cubicBezTo>
                <a:cubicBezTo>
                  <a:pt x="4295268" y="865071"/>
                  <a:pt x="4294257" y="865869"/>
                  <a:pt x="4293672" y="866242"/>
                </a:cubicBezTo>
                <a:cubicBezTo>
                  <a:pt x="4294364" y="867199"/>
                  <a:pt x="4295109" y="868157"/>
                  <a:pt x="4295854" y="869115"/>
                </a:cubicBezTo>
                <a:close/>
                <a:moveTo>
                  <a:pt x="4169494" y="4989235"/>
                </a:moveTo>
                <a:cubicBezTo>
                  <a:pt x="4169228" y="4988544"/>
                  <a:pt x="4169121" y="4987532"/>
                  <a:pt x="4168696" y="4987320"/>
                </a:cubicBezTo>
                <a:cubicBezTo>
                  <a:pt x="4168217" y="4987107"/>
                  <a:pt x="4167366" y="4987692"/>
                  <a:pt x="4166727" y="4987958"/>
                </a:cubicBezTo>
                <a:cubicBezTo>
                  <a:pt x="4166993" y="4988650"/>
                  <a:pt x="4167100" y="4989661"/>
                  <a:pt x="4167525" y="4989874"/>
                </a:cubicBezTo>
                <a:cubicBezTo>
                  <a:pt x="4168004" y="4990087"/>
                  <a:pt x="4168802" y="4989501"/>
                  <a:pt x="4169494" y="4989235"/>
                </a:cubicBezTo>
                <a:close/>
                <a:moveTo>
                  <a:pt x="4152149" y="5002376"/>
                </a:moveTo>
                <a:cubicBezTo>
                  <a:pt x="4151883" y="5002962"/>
                  <a:pt x="4151245" y="5003653"/>
                  <a:pt x="4151405" y="5004079"/>
                </a:cubicBezTo>
                <a:cubicBezTo>
                  <a:pt x="4151564" y="5004505"/>
                  <a:pt x="4152468" y="5004665"/>
                  <a:pt x="4153054" y="5004930"/>
                </a:cubicBezTo>
                <a:cubicBezTo>
                  <a:pt x="4153320" y="5004345"/>
                  <a:pt x="4153958" y="5003653"/>
                  <a:pt x="4153799" y="5003228"/>
                </a:cubicBezTo>
                <a:cubicBezTo>
                  <a:pt x="4153639" y="5002802"/>
                  <a:pt x="4152735" y="5002643"/>
                  <a:pt x="4152149" y="5002376"/>
                </a:cubicBezTo>
                <a:close/>
                <a:moveTo>
                  <a:pt x="4266964" y="850972"/>
                </a:moveTo>
                <a:cubicBezTo>
                  <a:pt x="4266379" y="850493"/>
                  <a:pt x="4265846" y="850014"/>
                  <a:pt x="4265261" y="849482"/>
                </a:cubicBezTo>
                <a:cubicBezTo>
                  <a:pt x="4264783" y="850600"/>
                  <a:pt x="4264250" y="851664"/>
                  <a:pt x="4263772" y="852781"/>
                </a:cubicBezTo>
                <a:cubicBezTo>
                  <a:pt x="4264516" y="852887"/>
                  <a:pt x="4265474" y="853313"/>
                  <a:pt x="4265953" y="852994"/>
                </a:cubicBezTo>
                <a:cubicBezTo>
                  <a:pt x="4266485" y="852674"/>
                  <a:pt x="4266645" y="851717"/>
                  <a:pt x="4266964" y="850972"/>
                </a:cubicBezTo>
                <a:close/>
                <a:moveTo>
                  <a:pt x="2500536" y="581706"/>
                </a:moveTo>
                <a:cubicBezTo>
                  <a:pt x="2500483" y="581068"/>
                  <a:pt x="2500483" y="580429"/>
                  <a:pt x="2500430" y="579738"/>
                </a:cubicBezTo>
                <a:cubicBezTo>
                  <a:pt x="2499419" y="580110"/>
                  <a:pt x="2498461" y="580429"/>
                  <a:pt x="2497451" y="580802"/>
                </a:cubicBezTo>
                <a:cubicBezTo>
                  <a:pt x="2497823" y="581334"/>
                  <a:pt x="2498142" y="582132"/>
                  <a:pt x="2498674" y="582292"/>
                </a:cubicBezTo>
                <a:cubicBezTo>
                  <a:pt x="2499206" y="582451"/>
                  <a:pt x="2499898" y="581972"/>
                  <a:pt x="2500536" y="581706"/>
                </a:cubicBezTo>
                <a:close/>
              </a:path>
            </a:pathLst>
          </a:custGeom>
          <a:solidFill>
            <a:schemeClr val="bg1"/>
          </a:solidFill>
          <a:ln w="531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20090" y="4581525"/>
            <a:ext cx="2776855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>
                <a:gradFill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lin ang="5400000" scaled="1"/>
                </a:gradFill>
                <a:latin typeface="+mj-ea"/>
                <a:ea typeface="+mj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cs"/>
              </a:rPr>
              <a:t>宝剑锋从磨砺出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53050" y="1623695"/>
            <a:ext cx="7063105" cy="42246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eelOff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build="allAtOnce"/>
      <p:bldP spid="9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大气祥云山水线条元素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11" r="2169" b="25503"/>
          <a:stretch>
            <a:fillRect/>
          </a:stretch>
        </p:blipFill>
        <p:spPr bwMode="auto">
          <a:xfrm flipH="1">
            <a:off x="304800" y="237897"/>
            <a:ext cx="1956858" cy="685800"/>
          </a:xfrm>
          <a:custGeom>
            <a:avLst/>
            <a:gdLst>
              <a:gd name="connsiteX0" fmla="*/ 0 w 6709228"/>
              <a:gd name="connsiteY0" fmla="*/ 0 h 2351315"/>
              <a:gd name="connsiteX1" fmla="*/ 351971 w 6709228"/>
              <a:gd name="connsiteY1" fmla="*/ 0 h 2351315"/>
              <a:gd name="connsiteX2" fmla="*/ 351971 w 6709228"/>
              <a:gd name="connsiteY2" fmla="*/ 728134 h 2351315"/>
              <a:gd name="connsiteX3" fmla="*/ 639838 w 6709228"/>
              <a:gd name="connsiteY3" fmla="*/ 1016001 h 2351315"/>
              <a:gd name="connsiteX4" fmla="*/ 1863876 w 6709228"/>
              <a:gd name="connsiteY4" fmla="*/ 1016001 h 2351315"/>
              <a:gd name="connsiteX5" fmla="*/ 2151743 w 6709228"/>
              <a:gd name="connsiteY5" fmla="*/ 728134 h 2351315"/>
              <a:gd name="connsiteX6" fmla="*/ 2151743 w 6709228"/>
              <a:gd name="connsiteY6" fmla="*/ 0 h 2351315"/>
              <a:gd name="connsiteX7" fmla="*/ 6709228 w 6709228"/>
              <a:gd name="connsiteY7" fmla="*/ 0 h 2351315"/>
              <a:gd name="connsiteX8" fmla="*/ 6709228 w 6709228"/>
              <a:gd name="connsiteY8" fmla="*/ 2351315 h 2351315"/>
              <a:gd name="connsiteX9" fmla="*/ 0 w 6709228"/>
              <a:gd name="connsiteY9" fmla="*/ 2351315 h 2351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709228" h="2351315">
                <a:moveTo>
                  <a:pt x="0" y="0"/>
                </a:moveTo>
                <a:lnTo>
                  <a:pt x="351971" y="0"/>
                </a:lnTo>
                <a:lnTo>
                  <a:pt x="351971" y="728134"/>
                </a:lnTo>
                <a:cubicBezTo>
                  <a:pt x="351971" y="887119"/>
                  <a:pt x="480853" y="1016001"/>
                  <a:pt x="639838" y="1016001"/>
                </a:cubicBezTo>
                <a:lnTo>
                  <a:pt x="1863876" y="1016001"/>
                </a:lnTo>
                <a:cubicBezTo>
                  <a:pt x="2022861" y="1016001"/>
                  <a:pt x="2151743" y="887119"/>
                  <a:pt x="2151743" y="728134"/>
                </a:cubicBezTo>
                <a:lnTo>
                  <a:pt x="2151743" y="0"/>
                </a:lnTo>
                <a:lnTo>
                  <a:pt x="6709228" y="0"/>
                </a:lnTo>
                <a:lnTo>
                  <a:pt x="6709228" y="2351315"/>
                </a:lnTo>
                <a:lnTo>
                  <a:pt x="0" y="235131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本框 8"/>
          <p:cNvSpPr txBox="1"/>
          <p:nvPr/>
        </p:nvSpPr>
        <p:spPr>
          <a:xfrm>
            <a:off x="1348587" y="188109"/>
            <a:ext cx="701040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zh-CN" altLang="en-US" sz="3200" dirty="0">
                <a:gradFill>
                  <a:gsLst>
                    <a:gs pos="100000">
                      <a:schemeClr val="accent1">
                        <a:lumMod val="60000"/>
                        <a:lumOff val="40000"/>
                      </a:schemeClr>
                    </a:gs>
                    <a:gs pos="77000">
                      <a:srgbClr val="A8622D">
                        <a:lumMod val="99576"/>
                      </a:srgbClr>
                    </a:gs>
                    <a:gs pos="2000">
                      <a:srgbClr val="5B291B">
                        <a:lumMod val="74000"/>
                        <a:lumOff val="26000"/>
                      </a:srgbClr>
                    </a:gs>
                  </a:gsLst>
                  <a:lin ang="8400000" scaled="0"/>
                </a:gradFill>
                <a:latin typeface="演示镇魂行楷" panose="00000500000000000000" pitchFamily="2" charset="-122"/>
                <a:ea typeface="演示镇魂行楷" panose="00000500000000000000" pitchFamily="2" charset="-122"/>
              </a:rPr>
              <a:t>四、处于快——演练实战，把能力练得硬</a:t>
            </a:r>
            <a:endParaRPr kumimoji="1" lang="zh-CN" altLang="en-US" sz="3200" dirty="0"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77000">
                    <a:srgbClr val="A8622D">
                      <a:lumMod val="99576"/>
                    </a:srgbClr>
                  </a:gs>
                  <a:gs pos="2000">
                    <a:srgbClr val="5B291B">
                      <a:lumMod val="74000"/>
                      <a:lumOff val="26000"/>
                    </a:srgbClr>
                  </a:gs>
                </a:gsLst>
                <a:lin ang="8400000" scaled="0"/>
              </a:gradFill>
              <a:latin typeface="演示镇魂行楷" panose="00000500000000000000" pitchFamily="2" charset="-122"/>
              <a:ea typeface="演示镇魂行楷" panose="00000500000000000000" pitchFamily="2" charset="-122"/>
            </a:endParaRPr>
          </a:p>
        </p:txBody>
      </p:sp>
      <p:sp>
        <p:nvSpPr>
          <p:cNvPr id="10" name="任意多边形: 形状 6"/>
          <p:cNvSpPr/>
          <p:nvPr/>
        </p:nvSpPr>
        <p:spPr>
          <a:xfrm flipH="1">
            <a:off x="8075772" y="591309"/>
            <a:ext cx="1389279" cy="184971"/>
          </a:xfrm>
          <a:custGeom>
            <a:avLst/>
            <a:gdLst>
              <a:gd name="connsiteX0" fmla="*/ 1087831 w 2300173"/>
              <a:gd name="connsiteY0" fmla="*/ 0 h 306249"/>
              <a:gd name="connsiteX1" fmla="*/ 1229106 w 2300173"/>
              <a:gd name="connsiteY1" fmla="*/ 0 h 306249"/>
              <a:gd name="connsiteX2" fmla="*/ 1307592 w 2300173"/>
              <a:gd name="connsiteY2" fmla="*/ 78486 h 306249"/>
              <a:gd name="connsiteX3" fmla="*/ 1229106 w 2300173"/>
              <a:gd name="connsiteY3" fmla="*/ 156972 h 306249"/>
              <a:gd name="connsiteX4" fmla="*/ 1043787 w 2300173"/>
              <a:gd name="connsiteY4" fmla="*/ 156972 h 306249"/>
              <a:gd name="connsiteX5" fmla="*/ 969712 w 2300173"/>
              <a:gd name="connsiteY5" fmla="*/ 224476 h 306249"/>
              <a:gd name="connsiteX6" fmla="*/ 1037216 w 2300173"/>
              <a:gd name="connsiteY6" fmla="*/ 298552 h 306249"/>
              <a:gd name="connsiteX7" fmla="*/ 1043787 w 2300173"/>
              <a:gd name="connsiteY7" fmla="*/ 298552 h 306249"/>
              <a:gd name="connsiteX8" fmla="*/ 2296363 w 2300173"/>
              <a:gd name="connsiteY8" fmla="*/ 298552 h 306249"/>
              <a:gd name="connsiteX9" fmla="*/ 2300173 w 2300173"/>
              <a:gd name="connsiteY9" fmla="*/ 302362 h 306249"/>
              <a:gd name="connsiteX10" fmla="*/ 2296363 w 2300173"/>
              <a:gd name="connsiteY10" fmla="*/ 306172 h 306249"/>
              <a:gd name="connsiteX11" fmla="*/ 1043787 w 2300173"/>
              <a:gd name="connsiteY11" fmla="*/ 306172 h 306249"/>
              <a:gd name="connsiteX12" fmla="*/ 961920 w 2300173"/>
              <a:gd name="connsiteY12" fmla="*/ 231219 h 306249"/>
              <a:gd name="connsiteX13" fmla="*/ 1036872 w 2300173"/>
              <a:gd name="connsiteY13" fmla="*/ 149352 h 306249"/>
              <a:gd name="connsiteX14" fmla="*/ 1043787 w 2300173"/>
              <a:gd name="connsiteY14" fmla="*/ 149352 h 306249"/>
              <a:gd name="connsiteX15" fmla="*/ 1229106 w 2300173"/>
              <a:gd name="connsiteY15" fmla="*/ 149352 h 306249"/>
              <a:gd name="connsiteX16" fmla="*/ 1299972 w 2300173"/>
              <a:gd name="connsiteY16" fmla="*/ 78486 h 306249"/>
              <a:gd name="connsiteX17" fmla="*/ 1229106 w 2300173"/>
              <a:gd name="connsiteY17" fmla="*/ 7620 h 306249"/>
              <a:gd name="connsiteX18" fmla="*/ 1087831 w 2300173"/>
              <a:gd name="connsiteY18" fmla="*/ 7620 h 306249"/>
              <a:gd name="connsiteX19" fmla="*/ 1084021 w 2300173"/>
              <a:gd name="connsiteY19" fmla="*/ 3810 h 306249"/>
              <a:gd name="connsiteX20" fmla="*/ 1087831 w 2300173"/>
              <a:gd name="connsiteY20" fmla="*/ 0 h 306249"/>
              <a:gd name="connsiteX21" fmla="*/ 858316 w 2300173"/>
              <a:gd name="connsiteY21" fmla="*/ 0 h 306249"/>
              <a:gd name="connsiteX22" fmla="*/ 1043330 w 2300173"/>
              <a:gd name="connsiteY22" fmla="*/ 0 h 306249"/>
              <a:gd name="connsiteX23" fmla="*/ 1047140 w 2300173"/>
              <a:gd name="connsiteY23" fmla="*/ 3810 h 306249"/>
              <a:gd name="connsiteX24" fmla="*/ 1043330 w 2300173"/>
              <a:gd name="connsiteY24" fmla="*/ 7620 h 306249"/>
              <a:gd name="connsiteX25" fmla="*/ 858316 w 2300173"/>
              <a:gd name="connsiteY25" fmla="*/ 7620 h 306249"/>
              <a:gd name="connsiteX26" fmla="*/ 854506 w 2300173"/>
              <a:gd name="connsiteY26" fmla="*/ 3810 h 306249"/>
              <a:gd name="connsiteX27" fmla="*/ 858316 w 2300173"/>
              <a:gd name="connsiteY27" fmla="*/ 0 h 306249"/>
              <a:gd name="connsiteX28" fmla="*/ 783488 w 2300173"/>
              <a:gd name="connsiteY28" fmla="*/ 0 h 306249"/>
              <a:gd name="connsiteX29" fmla="*/ 813206 w 2300173"/>
              <a:gd name="connsiteY29" fmla="*/ 0 h 306249"/>
              <a:gd name="connsiteX30" fmla="*/ 817016 w 2300173"/>
              <a:gd name="connsiteY30" fmla="*/ 3810 h 306249"/>
              <a:gd name="connsiteX31" fmla="*/ 813206 w 2300173"/>
              <a:gd name="connsiteY31" fmla="*/ 7620 h 306249"/>
              <a:gd name="connsiteX32" fmla="*/ 783488 w 2300173"/>
              <a:gd name="connsiteY32" fmla="*/ 7620 h 306249"/>
              <a:gd name="connsiteX33" fmla="*/ 779678 w 2300173"/>
              <a:gd name="connsiteY33" fmla="*/ 3810 h 306249"/>
              <a:gd name="connsiteX34" fmla="*/ 783488 w 2300173"/>
              <a:gd name="connsiteY34" fmla="*/ 0 h 306249"/>
              <a:gd name="connsiteX35" fmla="*/ 708050 w 2300173"/>
              <a:gd name="connsiteY35" fmla="*/ 0 h 306249"/>
              <a:gd name="connsiteX36" fmla="*/ 738530 w 2300173"/>
              <a:gd name="connsiteY36" fmla="*/ 0 h 306249"/>
              <a:gd name="connsiteX37" fmla="*/ 742340 w 2300173"/>
              <a:gd name="connsiteY37" fmla="*/ 3810 h 306249"/>
              <a:gd name="connsiteX38" fmla="*/ 738530 w 2300173"/>
              <a:gd name="connsiteY38" fmla="*/ 7620 h 306249"/>
              <a:gd name="connsiteX39" fmla="*/ 708050 w 2300173"/>
              <a:gd name="connsiteY39" fmla="*/ 7620 h 306249"/>
              <a:gd name="connsiteX40" fmla="*/ 704240 w 2300173"/>
              <a:gd name="connsiteY40" fmla="*/ 3810 h 306249"/>
              <a:gd name="connsiteX41" fmla="*/ 708050 w 2300173"/>
              <a:gd name="connsiteY41" fmla="*/ 0 h 306249"/>
              <a:gd name="connsiteX42" fmla="*/ 3810 w 2300173"/>
              <a:gd name="connsiteY42" fmla="*/ 0 h 306249"/>
              <a:gd name="connsiteX43" fmla="*/ 616915 w 2300173"/>
              <a:gd name="connsiteY43" fmla="*/ 0 h 306249"/>
              <a:gd name="connsiteX44" fmla="*/ 620725 w 2300173"/>
              <a:gd name="connsiteY44" fmla="*/ 3810 h 306249"/>
              <a:gd name="connsiteX45" fmla="*/ 616915 w 2300173"/>
              <a:gd name="connsiteY45" fmla="*/ 7620 h 306249"/>
              <a:gd name="connsiteX46" fmla="*/ 3810 w 2300173"/>
              <a:gd name="connsiteY46" fmla="*/ 7620 h 306249"/>
              <a:gd name="connsiteX47" fmla="*/ 0 w 2300173"/>
              <a:gd name="connsiteY47" fmla="*/ 3810 h 306249"/>
              <a:gd name="connsiteX48" fmla="*/ 3810 w 2300173"/>
              <a:gd name="connsiteY48" fmla="*/ 0 h 306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2300173" h="306249">
                <a:moveTo>
                  <a:pt x="1087831" y="0"/>
                </a:moveTo>
                <a:lnTo>
                  <a:pt x="1229106" y="0"/>
                </a:lnTo>
                <a:cubicBezTo>
                  <a:pt x="1272453" y="0"/>
                  <a:pt x="1307592" y="35139"/>
                  <a:pt x="1307592" y="78486"/>
                </a:cubicBezTo>
                <a:cubicBezTo>
                  <a:pt x="1307592" y="121833"/>
                  <a:pt x="1272453" y="156972"/>
                  <a:pt x="1229106" y="156972"/>
                </a:cubicBezTo>
                <a:lnTo>
                  <a:pt x="1043787" y="156972"/>
                </a:lnTo>
                <a:cubicBezTo>
                  <a:pt x="1004691" y="155157"/>
                  <a:pt x="971527" y="185380"/>
                  <a:pt x="969712" y="224476"/>
                </a:cubicBezTo>
                <a:cubicBezTo>
                  <a:pt x="967898" y="263572"/>
                  <a:pt x="998120" y="296737"/>
                  <a:pt x="1037216" y="298552"/>
                </a:cubicBezTo>
                <a:cubicBezTo>
                  <a:pt x="1039405" y="298653"/>
                  <a:pt x="1041598" y="298653"/>
                  <a:pt x="1043787" y="298552"/>
                </a:cubicBezTo>
                <a:lnTo>
                  <a:pt x="2296363" y="298552"/>
                </a:lnTo>
                <a:cubicBezTo>
                  <a:pt x="2298467" y="298552"/>
                  <a:pt x="2300173" y="300257"/>
                  <a:pt x="2300173" y="302362"/>
                </a:cubicBezTo>
                <a:cubicBezTo>
                  <a:pt x="2300173" y="304466"/>
                  <a:pt x="2298467" y="306172"/>
                  <a:pt x="2296363" y="306172"/>
                </a:cubicBezTo>
                <a:lnTo>
                  <a:pt x="1043787" y="306172"/>
                </a:lnTo>
                <a:cubicBezTo>
                  <a:pt x="1000483" y="308081"/>
                  <a:pt x="963830" y="274524"/>
                  <a:pt x="961920" y="231219"/>
                </a:cubicBezTo>
                <a:cubicBezTo>
                  <a:pt x="960010" y="187915"/>
                  <a:pt x="993567" y="151262"/>
                  <a:pt x="1036872" y="149352"/>
                </a:cubicBezTo>
                <a:cubicBezTo>
                  <a:pt x="1039176" y="149250"/>
                  <a:pt x="1041483" y="149250"/>
                  <a:pt x="1043787" y="149352"/>
                </a:cubicBezTo>
                <a:lnTo>
                  <a:pt x="1229106" y="149352"/>
                </a:lnTo>
                <a:cubicBezTo>
                  <a:pt x="1268244" y="149352"/>
                  <a:pt x="1299972" y="117624"/>
                  <a:pt x="1299972" y="78486"/>
                </a:cubicBezTo>
                <a:cubicBezTo>
                  <a:pt x="1299972" y="39348"/>
                  <a:pt x="1268244" y="7620"/>
                  <a:pt x="1229106" y="7620"/>
                </a:cubicBezTo>
                <a:lnTo>
                  <a:pt x="1087831" y="7620"/>
                </a:lnTo>
                <a:cubicBezTo>
                  <a:pt x="1085727" y="7620"/>
                  <a:pt x="1084021" y="5914"/>
                  <a:pt x="1084021" y="3810"/>
                </a:cubicBezTo>
                <a:cubicBezTo>
                  <a:pt x="1084021" y="1706"/>
                  <a:pt x="1085727" y="0"/>
                  <a:pt x="1087831" y="0"/>
                </a:cubicBezTo>
                <a:close/>
                <a:moveTo>
                  <a:pt x="858316" y="0"/>
                </a:moveTo>
                <a:lnTo>
                  <a:pt x="1043330" y="0"/>
                </a:lnTo>
                <a:cubicBezTo>
                  <a:pt x="1045434" y="0"/>
                  <a:pt x="1047140" y="1706"/>
                  <a:pt x="1047140" y="3810"/>
                </a:cubicBezTo>
                <a:cubicBezTo>
                  <a:pt x="1047140" y="5914"/>
                  <a:pt x="1045434" y="7620"/>
                  <a:pt x="1043330" y="7620"/>
                </a:cubicBezTo>
                <a:lnTo>
                  <a:pt x="858316" y="7620"/>
                </a:lnTo>
                <a:cubicBezTo>
                  <a:pt x="856212" y="7620"/>
                  <a:pt x="854506" y="5914"/>
                  <a:pt x="854506" y="3810"/>
                </a:cubicBezTo>
                <a:cubicBezTo>
                  <a:pt x="854506" y="1706"/>
                  <a:pt x="856212" y="0"/>
                  <a:pt x="858316" y="0"/>
                </a:cubicBezTo>
                <a:close/>
                <a:moveTo>
                  <a:pt x="783488" y="0"/>
                </a:moveTo>
                <a:lnTo>
                  <a:pt x="813206" y="0"/>
                </a:lnTo>
                <a:cubicBezTo>
                  <a:pt x="815310" y="0"/>
                  <a:pt x="817016" y="1706"/>
                  <a:pt x="817016" y="3810"/>
                </a:cubicBezTo>
                <a:cubicBezTo>
                  <a:pt x="817016" y="5914"/>
                  <a:pt x="815310" y="7620"/>
                  <a:pt x="813206" y="7620"/>
                </a:cubicBezTo>
                <a:lnTo>
                  <a:pt x="783488" y="7620"/>
                </a:lnTo>
                <a:cubicBezTo>
                  <a:pt x="781384" y="7620"/>
                  <a:pt x="779678" y="5914"/>
                  <a:pt x="779678" y="3810"/>
                </a:cubicBezTo>
                <a:cubicBezTo>
                  <a:pt x="779678" y="1706"/>
                  <a:pt x="781384" y="0"/>
                  <a:pt x="783488" y="0"/>
                </a:cubicBezTo>
                <a:close/>
                <a:moveTo>
                  <a:pt x="708050" y="0"/>
                </a:moveTo>
                <a:lnTo>
                  <a:pt x="738530" y="0"/>
                </a:lnTo>
                <a:cubicBezTo>
                  <a:pt x="740634" y="0"/>
                  <a:pt x="742340" y="1706"/>
                  <a:pt x="742340" y="3810"/>
                </a:cubicBezTo>
                <a:cubicBezTo>
                  <a:pt x="742340" y="5914"/>
                  <a:pt x="740634" y="7620"/>
                  <a:pt x="738530" y="7620"/>
                </a:cubicBezTo>
                <a:lnTo>
                  <a:pt x="708050" y="7620"/>
                </a:lnTo>
                <a:cubicBezTo>
                  <a:pt x="705946" y="7620"/>
                  <a:pt x="704240" y="5914"/>
                  <a:pt x="704240" y="3810"/>
                </a:cubicBezTo>
                <a:cubicBezTo>
                  <a:pt x="704240" y="1706"/>
                  <a:pt x="705946" y="0"/>
                  <a:pt x="708050" y="0"/>
                </a:cubicBezTo>
                <a:close/>
                <a:moveTo>
                  <a:pt x="3810" y="0"/>
                </a:moveTo>
                <a:lnTo>
                  <a:pt x="616915" y="0"/>
                </a:lnTo>
                <a:cubicBezTo>
                  <a:pt x="619019" y="0"/>
                  <a:pt x="620725" y="1706"/>
                  <a:pt x="620725" y="3810"/>
                </a:cubicBezTo>
                <a:cubicBezTo>
                  <a:pt x="620725" y="5914"/>
                  <a:pt x="619019" y="7620"/>
                  <a:pt x="616915" y="7620"/>
                </a:cubicBezTo>
                <a:lnTo>
                  <a:pt x="3810" y="7620"/>
                </a:lnTo>
                <a:cubicBezTo>
                  <a:pt x="1706" y="7620"/>
                  <a:pt x="0" y="5914"/>
                  <a:pt x="0" y="3810"/>
                </a:cubicBezTo>
                <a:cubicBezTo>
                  <a:pt x="0" y="1706"/>
                  <a:pt x="1706" y="0"/>
                  <a:pt x="3810" y="0"/>
                </a:cubicBezTo>
                <a:close/>
              </a:path>
            </a:pathLst>
          </a:custGeom>
          <a:solidFill>
            <a:srgbClr val="D5B270"/>
          </a:solidFill>
          <a:ln w="15228" cap="flat">
            <a:gradFill flip="none" rotWithShape="1">
              <a:gsLst>
                <a:gs pos="0">
                  <a:schemeClr val="accent2">
                    <a:lumMod val="50000"/>
                    <a:alpha val="0"/>
                  </a:schemeClr>
                </a:gs>
                <a:gs pos="47000">
                  <a:srgbClr val="A6661A"/>
                </a:gs>
                <a:gs pos="100000">
                  <a:schemeClr val="accent2">
                    <a:lumMod val="50000"/>
                    <a:alpha val="0"/>
                  </a:schemeClr>
                </a:gs>
              </a:gsLst>
              <a:lin ang="0" scaled="1"/>
              <a:tileRect/>
            </a:gra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sp>
        <p:nvSpPr>
          <p:cNvPr id="18" name="矩形: 圆角 17"/>
          <p:cNvSpPr/>
          <p:nvPr/>
        </p:nvSpPr>
        <p:spPr>
          <a:xfrm>
            <a:off x="425187" y="1154240"/>
            <a:ext cx="11566689" cy="5080000"/>
          </a:xfrm>
          <a:prstGeom prst="roundRect">
            <a:avLst>
              <a:gd name="adj" fmla="val 3634"/>
            </a:avLst>
          </a:prstGeom>
          <a:solidFill>
            <a:srgbClr val="FFFFFF"/>
          </a:solidFill>
          <a:ln w="25400" cap="flat" cmpd="sng" algn="ctr">
            <a:gradFill flip="none" rotWithShape="1">
              <a:gsLst>
                <a:gs pos="0">
                  <a:schemeClr val="accent1"/>
                </a:gs>
                <a:gs pos="100000">
                  <a:sysClr val="window" lastClr="FFFFFF"/>
                </a:gs>
              </a:gsLst>
              <a:lin ang="5400000" scaled="1"/>
              <a:tileRect/>
            </a:gra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10600030101010101" charset="-122"/>
              <a:ea typeface="华文中宋" panose="02010600040101010101" charset="-122"/>
              <a:cs typeface="+mn-cs"/>
            </a:endParaRPr>
          </a:p>
        </p:txBody>
      </p:sp>
      <p:pic>
        <p:nvPicPr>
          <p:cNvPr id="55" name="图片 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200235">
            <a:off x="2706638" y="2420083"/>
            <a:ext cx="2883305" cy="2760341"/>
          </a:xfrm>
          <a:prstGeom prst="rect">
            <a:avLst/>
          </a:prstGeom>
        </p:spPr>
      </p:pic>
      <p:sp>
        <p:nvSpPr>
          <p:cNvPr id="19" name="矩形: 圆角 18"/>
          <p:cNvSpPr/>
          <p:nvPr/>
        </p:nvSpPr>
        <p:spPr>
          <a:xfrm>
            <a:off x="500945" y="1234785"/>
            <a:ext cx="11407055" cy="5009890"/>
          </a:xfrm>
          <a:prstGeom prst="roundRect">
            <a:avLst>
              <a:gd name="adj" fmla="val 3634"/>
            </a:avLst>
          </a:prstGeom>
          <a:noFill/>
          <a:ln w="12700" cap="flat" cmpd="sng" algn="ctr">
            <a:gradFill flip="none" rotWithShape="1">
              <a:gsLst>
                <a:gs pos="0">
                  <a:schemeClr val="accent1"/>
                </a:gs>
                <a:gs pos="95000">
                  <a:sysClr val="window" lastClr="FFFFFF">
                    <a:alpha val="0"/>
                  </a:sysClr>
                </a:gs>
              </a:gsLst>
              <a:lin ang="5400000" scaled="1"/>
              <a:tileRect/>
            </a:gra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10600030101010101" charset="-122"/>
              <a:ea typeface="华文中宋" panose="02010600040101010101" charset="-122"/>
              <a:cs typeface="+mn-cs"/>
            </a:endParaRPr>
          </a:p>
        </p:txBody>
      </p:sp>
      <p:sp>
        <p:nvSpPr>
          <p:cNvPr id="39" name="弧形 38"/>
          <p:cNvSpPr/>
          <p:nvPr/>
        </p:nvSpPr>
        <p:spPr>
          <a:xfrm rot="3060227">
            <a:off x="2683986" y="1950660"/>
            <a:ext cx="274320" cy="196014"/>
          </a:xfrm>
          <a:prstGeom prst="arc">
            <a:avLst>
              <a:gd name="adj1" fmla="val 15061968"/>
              <a:gd name="adj2" fmla="val 15687454"/>
            </a:avLst>
          </a:prstGeom>
          <a:noFill/>
          <a:ln w="57150" cap="rnd" cmpd="sng" algn="ctr">
            <a:solidFill>
              <a:sysClr val="window" lastClr="FFFFFF">
                <a:alpha val="88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grpSp>
        <p:nvGrpSpPr>
          <p:cNvPr id="54" name="组合 53"/>
          <p:cNvGrpSpPr/>
          <p:nvPr/>
        </p:nvGrpSpPr>
        <p:grpSpPr>
          <a:xfrm>
            <a:off x="382328" y="1979860"/>
            <a:ext cx="2484600" cy="634823"/>
            <a:chOff x="180753" y="2146097"/>
            <a:chExt cx="2484600" cy="634823"/>
          </a:xfrm>
        </p:grpSpPr>
        <p:sp>
          <p:nvSpPr>
            <p:cNvPr id="40" name="任意多边形: 形状 39"/>
            <p:cNvSpPr/>
            <p:nvPr/>
          </p:nvSpPr>
          <p:spPr>
            <a:xfrm>
              <a:off x="180753" y="2146097"/>
              <a:ext cx="2484600" cy="634823"/>
            </a:xfrm>
            <a:custGeom>
              <a:avLst/>
              <a:gdLst>
                <a:gd name="connsiteX0" fmla="*/ 0 w 2886463"/>
                <a:gd name="connsiteY0" fmla="*/ 287893 h 737500"/>
                <a:gd name="connsiteX1" fmla="*/ 0 w 2886463"/>
                <a:gd name="connsiteY1" fmla="*/ 287894 h 737500"/>
                <a:gd name="connsiteX2" fmla="*/ 0 w 2886463"/>
                <a:gd name="connsiteY2" fmla="*/ 287894 h 737500"/>
                <a:gd name="connsiteX3" fmla="*/ 287894 w 2886463"/>
                <a:gd name="connsiteY3" fmla="*/ 0 h 737500"/>
                <a:gd name="connsiteX4" fmla="*/ 2598569 w 2886463"/>
                <a:gd name="connsiteY4" fmla="*/ 0 h 737500"/>
                <a:gd name="connsiteX5" fmla="*/ 2886463 w 2886463"/>
                <a:gd name="connsiteY5" fmla="*/ 287894 h 737500"/>
                <a:gd name="connsiteX6" fmla="*/ 2886462 w 2886463"/>
                <a:gd name="connsiteY6" fmla="*/ 287894 h 737500"/>
                <a:gd name="connsiteX7" fmla="*/ 2598568 w 2886463"/>
                <a:gd name="connsiteY7" fmla="*/ 575788 h 737500"/>
                <a:gd name="connsiteX8" fmla="*/ 2487958 w 2886463"/>
                <a:gd name="connsiteY8" fmla="*/ 575788 h 737500"/>
                <a:gd name="connsiteX9" fmla="*/ 2455802 w 2886463"/>
                <a:gd name="connsiteY9" fmla="*/ 737500 h 737500"/>
                <a:gd name="connsiteX10" fmla="*/ 2300373 w 2886463"/>
                <a:gd name="connsiteY10" fmla="*/ 575788 h 737500"/>
                <a:gd name="connsiteX11" fmla="*/ 287894 w 2886463"/>
                <a:gd name="connsiteY11" fmla="*/ 575787 h 737500"/>
                <a:gd name="connsiteX12" fmla="*/ 22624 w 2886463"/>
                <a:gd name="connsiteY12" fmla="*/ 399954 h 737500"/>
                <a:gd name="connsiteX13" fmla="*/ 0 w 2886463"/>
                <a:gd name="connsiteY13" fmla="*/ 287894 h 737500"/>
                <a:gd name="connsiteX14" fmla="*/ 22624 w 2886463"/>
                <a:gd name="connsiteY14" fmla="*/ 175833 h 737500"/>
                <a:gd name="connsiteX15" fmla="*/ 287894 w 2886463"/>
                <a:gd name="connsiteY15" fmla="*/ 0 h 73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886463" h="737500">
                  <a:moveTo>
                    <a:pt x="0" y="287893"/>
                  </a:moveTo>
                  <a:lnTo>
                    <a:pt x="0" y="287894"/>
                  </a:lnTo>
                  <a:lnTo>
                    <a:pt x="0" y="287894"/>
                  </a:lnTo>
                  <a:close/>
                  <a:moveTo>
                    <a:pt x="287894" y="0"/>
                  </a:moveTo>
                  <a:lnTo>
                    <a:pt x="2598569" y="0"/>
                  </a:lnTo>
                  <a:cubicBezTo>
                    <a:pt x="2757568" y="0"/>
                    <a:pt x="2886463" y="128895"/>
                    <a:pt x="2886463" y="287894"/>
                  </a:cubicBezTo>
                  <a:lnTo>
                    <a:pt x="2886462" y="287894"/>
                  </a:lnTo>
                  <a:cubicBezTo>
                    <a:pt x="2886462" y="446893"/>
                    <a:pt x="2757567" y="575788"/>
                    <a:pt x="2598568" y="575788"/>
                  </a:cubicBezTo>
                  <a:lnTo>
                    <a:pt x="2487958" y="575788"/>
                  </a:lnTo>
                  <a:lnTo>
                    <a:pt x="2455802" y="737500"/>
                  </a:lnTo>
                  <a:lnTo>
                    <a:pt x="2300373" y="575788"/>
                  </a:lnTo>
                  <a:lnTo>
                    <a:pt x="287894" y="575787"/>
                  </a:lnTo>
                  <a:cubicBezTo>
                    <a:pt x="168645" y="575787"/>
                    <a:pt x="66329" y="503284"/>
                    <a:pt x="22624" y="399954"/>
                  </a:cubicBezTo>
                  <a:lnTo>
                    <a:pt x="0" y="287894"/>
                  </a:lnTo>
                  <a:lnTo>
                    <a:pt x="22624" y="175833"/>
                  </a:lnTo>
                  <a:cubicBezTo>
                    <a:pt x="66329" y="72504"/>
                    <a:pt x="168645" y="0"/>
                    <a:pt x="287894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7F030C"/>
                </a:gs>
                <a:gs pos="100000">
                  <a:schemeClr val="accent1"/>
                </a:gs>
              </a:gsLst>
              <a:lin ang="189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1" name="弧形 40"/>
            <p:cNvSpPr/>
            <p:nvPr/>
          </p:nvSpPr>
          <p:spPr>
            <a:xfrm rot="760038">
              <a:off x="2270484" y="2231942"/>
              <a:ext cx="274320" cy="196014"/>
            </a:xfrm>
            <a:prstGeom prst="arc">
              <a:avLst>
                <a:gd name="adj1" fmla="val 14316627"/>
                <a:gd name="adj2" fmla="val 18500654"/>
              </a:avLst>
            </a:prstGeom>
            <a:noFill/>
            <a:ln w="57150" cap="rnd" cmpd="sng" algn="ctr">
              <a:solidFill>
                <a:sysClr val="window" lastClr="FFFFFF">
                  <a:alpha val="88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cs"/>
              </a:endParaRPr>
            </a:p>
          </p:txBody>
        </p:sp>
        <p:sp>
          <p:nvSpPr>
            <p:cNvPr id="42" name="文本框 41"/>
            <p:cNvSpPr txBox="1"/>
            <p:nvPr/>
          </p:nvSpPr>
          <p:spPr>
            <a:xfrm>
              <a:off x="326714" y="2262974"/>
              <a:ext cx="2301094" cy="276860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1" i="0" u="none" strike="noStrike" kern="1200" cap="none" spc="300" normalizeH="0" baseline="0" noProof="0" dirty="0">
                  <a:ln>
                    <a:noFill/>
                  </a:ln>
                  <a:solidFill>
                    <a:srgbClr val="F8E9D0"/>
                  </a:solidFill>
                  <a:effectLst/>
                  <a:uLnTx/>
                  <a:uFillTx/>
                  <a:latin typeface="华文中宋" panose="02010600040101010101" charset="-122"/>
                  <a:ea typeface="华文中宋" panose="02010600040101010101" charset="-122"/>
                  <a:cs typeface="OPPOSans M" panose="00020600040101010101" pitchFamily="18" charset="-122"/>
                  <a:sym typeface="OPPOSans M" panose="00020600040101010101" pitchFamily="18" charset="-122"/>
                </a:rPr>
                <a:t>注重演练真实性</a:t>
              </a:r>
              <a:endParaRPr kumimoji="0" lang="zh-CN" altLang="en-US" sz="1800" b="1" i="0" u="none" strike="noStrike" kern="1200" cap="none" spc="300" normalizeH="0" baseline="0" noProof="0" dirty="0">
                <a:ln>
                  <a:noFill/>
                </a:ln>
                <a:solidFill>
                  <a:srgbClr val="F8E9D0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OPPOSans M" panose="00020600040101010101" pitchFamily="18" charset="-122"/>
                <a:sym typeface="OPPOSans M" panose="00020600040101010101" pitchFamily="18" charset="-122"/>
              </a:endParaRPr>
            </a:p>
          </p:txBody>
        </p:sp>
      </p:grpSp>
      <p:sp>
        <p:nvSpPr>
          <p:cNvPr id="43" name="任意多边形: 形状 42"/>
          <p:cNvSpPr/>
          <p:nvPr/>
        </p:nvSpPr>
        <p:spPr>
          <a:xfrm>
            <a:off x="1126608" y="2608861"/>
            <a:ext cx="1321083" cy="582529"/>
          </a:xfrm>
          <a:custGeom>
            <a:avLst/>
            <a:gdLst>
              <a:gd name="connsiteX0" fmla="*/ 0 w 2886463"/>
              <a:gd name="connsiteY0" fmla="*/ 287893 h 737500"/>
              <a:gd name="connsiteX1" fmla="*/ 0 w 2886463"/>
              <a:gd name="connsiteY1" fmla="*/ 287894 h 737500"/>
              <a:gd name="connsiteX2" fmla="*/ 0 w 2886463"/>
              <a:gd name="connsiteY2" fmla="*/ 287894 h 737500"/>
              <a:gd name="connsiteX3" fmla="*/ 287894 w 2886463"/>
              <a:gd name="connsiteY3" fmla="*/ 0 h 737500"/>
              <a:gd name="connsiteX4" fmla="*/ 2598569 w 2886463"/>
              <a:gd name="connsiteY4" fmla="*/ 0 h 737500"/>
              <a:gd name="connsiteX5" fmla="*/ 2886463 w 2886463"/>
              <a:gd name="connsiteY5" fmla="*/ 287894 h 737500"/>
              <a:gd name="connsiteX6" fmla="*/ 2886462 w 2886463"/>
              <a:gd name="connsiteY6" fmla="*/ 287894 h 737500"/>
              <a:gd name="connsiteX7" fmla="*/ 2598568 w 2886463"/>
              <a:gd name="connsiteY7" fmla="*/ 575788 h 737500"/>
              <a:gd name="connsiteX8" fmla="*/ 2487958 w 2886463"/>
              <a:gd name="connsiteY8" fmla="*/ 575788 h 737500"/>
              <a:gd name="connsiteX9" fmla="*/ 2455802 w 2886463"/>
              <a:gd name="connsiteY9" fmla="*/ 737500 h 737500"/>
              <a:gd name="connsiteX10" fmla="*/ 2300373 w 2886463"/>
              <a:gd name="connsiteY10" fmla="*/ 575788 h 737500"/>
              <a:gd name="connsiteX11" fmla="*/ 287894 w 2886463"/>
              <a:gd name="connsiteY11" fmla="*/ 575787 h 737500"/>
              <a:gd name="connsiteX12" fmla="*/ 22624 w 2886463"/>
              <a:gd name="connsiteY12" fmla="*/ 399954 h 737500"/>
              <a:gd name="connsiteX13" fmla="*/ 0 w 2886463"/>
              <a:gd name="connsiteY13" fmla="*/ 287894 h 737500"/>
              <a:gd name="connsiteX14" fmla="*/ 22624 w 2886463"/>
              <a:gd name="connsiteY14" fmla="*/ 175833 h 737500"/>
              <a:gd name="connsiteX15" fmla="*/ 287894 w 2886463"/>
              <a:gd name="connsiteY15" fmla="*/ 0 h 737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886463" h="737500">
                <a:moveTo>
                  <a:pt x="0" y="287893"/>
                </a:moveTo>
                <a:lnTo>
                  <a:pt x="0" y="287894"/>
                </a:lnTo>
                <a:lnTo>
                  <a:pt x="0" y="287894"/>
                </a:lnTo>
                <a:close/>
                <a:moveTo>
                  <a:pt x="287894" y="0"/>
                </a:moveTo>
                <a:lnTo>
                  <a:pt x="2598569" y="0"/>
                </a:lnTo>
                <a:cubicBezTo>
                  <a:pt x="2757568" y="0"/>
                  <a:pt x="2886463" y="128895"/>
                  <a:pt x="2886463" y="287894"/>
                </a:cubicBezTo>
                <a:lnTo>
                  <a:pt x="2886462" y="287894"/>
                </a:lnTo>
                <a:cubicBezTo>
                  <a:pt x="2886462" y="446893"/>
                  <a:pt x="2757567" y="575788"/>
                  <a:pt x="2598568" y="575788"/>
                </a:cubicBezTo>
                <a:lnTo>
                  <a:pt x="2487958" y="575788"/>
                </a:lnTo>
                <a:lnTo>
                  <a:pt x="2455802" y="737500"/>
                </a:lnTo>
                <a:lnTo>
                  <a:pt x="2300373" y="575788"/>
                </a:lnTo>
                <a:lnTo>
                  <a:pt x="287894" y="575787"/>
                </a:lnTo>
                <a:cubicBezTo>
                  <a:pt x="168645" y="575787"/>
                  <a:pt x="66329" y="503284"/>
                  <a:pt x="22624" y="399954"/>
                </a:cubicBezTo>
                <a:lnTo>
                  <a:pt x="0" y="287894"/>
                </a:lnTo>
                <a:lnTo>
                  <a:pt x="22624" y="175833"/>
                </a:lnTo>
                <a:cubicBezTo>
                  <a:pt x="66329" y="72504"/>
                  <a:pt x="168645" y="0"/>
                  <a:pt x="287894" y="0"/>
                </a:cubicBezTo>
                <a:close/>
              </a:path>
            </a:pathLst>
          </a:custGeom>
          <a:solidFill>
            <a:srgbClr val="CA030B">
              <a:alpha val="33000"/>
            </a:srgbClr>
          </a:solidFill>
          <a:ln w="12700" cap="flat" cmpd="sng" algn="ctr">
            <a:noFill/>
            <a:prstDash val="solid"/>
            <a:miter lim="800000"/>
          </a:ln>
          <a:effectLst>
            <a:softEdge rad="101600"/>
          </a:effectLst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sp>
        <p:nvSpPr>
          <p:cNvPr id="44" name="任意多边形: 形状 43"/>
          <p:cNvSpPr/>
          <p:nvPr/>
        </p:nvSpPr>
        <p:spPr>
          <a:xfrm flipH="1">
            <a:off x="2920995" y="2523957"/>
            <a:ext cx="1433997" cy="431696"/>
          </a:xfrm>
          <a:custGeom>
            <a:avLst/>
            <a:gdLst>
              <a:gd name="connsiteX0" fmla="*/ 267564 w 2498280"/>
              <a:gd name="connsiteY0" fmla="*/ 0 h 631869"/>
              <a:gd name="connsiteX1" fmla="*/ 2230716 w 2498280"/>
              <a:gd name="connsiteY1" fmla="*/ 0 h 631869"/>
              <a:gd name="connsiteX2" fmla="*/ 2498280 w 2498280"/>
              <a:gd name="connsiteY2" fmla="*/ 267564 h 631869"/>
              <a:gd name="connsiteX3" fmla="*/ 2230716 w 2498280"/>
              <a:gd name="connsiteY3" fmla="*/ 535128 h 631869"/>
              <a:gd name="connsiteX4" fmla="*/ 2047320 w 2498280"/>
              <a:gd name="connsiteY4" fmla="*/ 535128 h 631869"/>
              <a:gd name="connsiteX5" fmla="*/ 2028036 w 2498280"/>
              <a:gd name="connsiteY5" fmla="*/ 631869 h 631869"/>
              <a:gd name="connsiteX6" fmla="*/ 1935100 w 2498280"/>
              <a:gd name="connsiteY6" fmla="*/ 535128 h 631869"/>
              <a:gd name="connsiteX7" fmla="*/ 267564 w 2498280"/>
              <a:gd name="connsiteY7" fmla="*/ 535128 h 631869"/>
              <a:gd name="connsiteX8" fmla="*/ 0 w 2498280"/>
              <a:gd name="connsiteY8" fmla="*/ 267564 h 631869"/>
              <a:gd name="connsiteX9" fmla="*/ 267564 w 2498280"/>
              <a:gd name="connsiteY9" fmla="*/ 0 h 631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98280" h="631869">
                <a:moveTo>
                  <a:pt x="267564" y="0"/>
                </a:moveTo>
                <a:lnTo>
                  <a:pt x="2230716" y="0"/>
                </a:lnTo>
                <a:cubicBezTo>
                  <a:pt x="2378488" y="0"/>
                  <a:pt x="2498280" y="119792"/>
                  <a:pt x="2498280" y="267564"/>
                </a:cubicBezTo>
                <a:cubicBezTo>
                  <a:pt x="2498280" y="415336"/>
                  <a:pt x="2378488" y="535128"/>
                  <a:pt x="2230716" y="535128"/>
                </a:cubicBezTo>
                <a:lnTo>
                  <a:pt x="2047320" y="535128"/>
                </a:lnTo>
                <a:lnTo>
                  <a:pt x="2028036" y="631869"/>
                </a:lnTo>
                <a:lnTo>
                  <a:pt x="1935100" y="535128"/>
                </a:lnTo>
                <a:lnTo>
                  <a:pt x="267564" y="535128"/>
                </a:lnTo>
                <a:cubicBezTo>
                  <a:pt x="119792" y="535128"/>
                  <a:pt x="0" y="415336"/>
                  <a:pt x="0" y="267564"/>
                </a:cubicBezTo>
                <a:cubicBezTo>
                  <a:pt x="0" y="119792"/>
                  <a:pt x="119792" y="0"/>
                  <a:pt x="267564" y="0"/>
                </a:cubicBezTo>
                <a:close/>
              </a:path>
            </a:pathLst>
          </a:custGeom>
          <a:solidFill>
            <a:srgbClr val="CA030B">
              <a:alpha val="32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grpSp>
        <p:nvGrpSpPr>
          <p:cNvPr id="45" name="组合 44"/>
          <p:cNvGrpSpPr/>
          <p:nvPr/>
        </p:nvGrpSpPr>
        <p:grpSpPr>
          <a:xfrm>
            <a:off x="2921590" y="1809329"/>
            <a:ext cx="2119443" cy="541525"/>
            <a:chOff x="1038540" y="3475320"/>
            <a:chExt cx="2886463" cy="737500"/>
          </a:xfrm>
        </p:grpSpPr>
        <p:sp>
          <p:nvSpPr>
            <p:cNvPr id="46" name="弧形 45"/>
            <p:cNvSpPr/>
            <p:nvPr/>
          </p:nvSpPr>
          <p:spPr>
            <a:xfrm rot="3060227">
              <a:off x="3625362" y="3578619"/>
              <a:ext cx="274320" cy="196014"/>
            </a:xfrm>
            <a:prstGeom prst="arc">
              <a:avLst>
                <a:gd name="adj1" fmla="val 15061968"/>
                <a:gd name="adj2" fmla="val 15687454"/>
              </a:avLst>
            </a:prstGeom>
            <a:noFill/>
            <a:ln w="57150" cap="rnd" cmpd="sng" algn="ctr">
              <a:solidFill>
                <a:sysClr val="window" lastClr="FFFFFF">
                  <a:alpha val="88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cs"/>
              </a:endParaRPr>
            </a:p>
          </p:txBody>
        </p:sp>
        <p:grpSp>
          <p:nvGrpSpPr>
            <p:cNvPr id="47" name="组合 46"/>
            <p:cNvGrpSpPr/>
            <p:nvPr/>
          </p:nvGrpSpPr>
          <p:grpSpPr>
            <a:xfrm>
              <a:off x="1038540" y="3475320"/>
              <a:ext cx="2886463" cy="737500"/>
              <a:chOff x="1134142" y="3471380"/>
              <a:chExt cx="2886463" cy="737500"/>
            </a:xfrm>
          </p:grpSpPr>
          <p:sp>
            <p:nvSpPr>
              <p:cNvPr id="48" name="任意多边形: 形状 47"/>
              <p:cNvSpPr/>
              <p:nvPr/>
            </p:nvSpPr>
            <p:spPr>
              <a:xfrm flipH="1">
                <a:off x="1134142" y="3471380"/>
                <a:ext cx="2886463" cy="737500"/>
              </a:xfrm>
              <a:custGeom>
                <a:avLst/>
                <a:gdLst>
                  <a:gd name="connsiteX0" fmla="*/ 0 w 2886463"/>
                  <a:gd name="connsiteY0" fmla="*/ 287893 h 737500"/>
                  <a:gd name="connsiteX1" fmla="*/ 0 w 2886463"/>
                  <a:gd name="connsiteY1" fmla="*/ 287894 h 737500"/>
                  <a:gd name="connsiteX2" fmla="*/ 0 w 2886463"/>
                  <a:gd name="connsiteY2" fmla="*/ 287894 h 737500"/>
                  <a:gd name="connsiteX3" fmla="*/ 287894 w 2886463"/>
                  <a:gd name="connsiteY3" fmla="*/ 0 h 737500"/>
                  <a:gd name="connsiteX4" fmla="*/ 2598569 w 2886463"/>
                  <a:gd name="connsiteY4" fmla="*/ 0 h 737500"/>
                  <a:gd name="connsiteX5" fmla="*/ 2886463 w 2886463"/>
                  <a:gd name="connsiteY5" fmla="*/ 287894 h 737500"/>
                  <a:gd name="connsiteX6" fmla="*/ 2886462 w 2886463"/>
                  <a:gd name="connsiteY6" fmla="*/ 287894 h 737500"/>
                  <a:gd name="connsiteX7" fmla="*/ 2598568 w 2886463"/>
                  <a:gd name="connsiteY7" fmla="*/ 575788 h 737500"/>
                  <a:gd name="connsiteX8" fmla="*/ 2487958 w 2886463"/>
                  <a:gd name="connsiteY8" fmla="*/ 575788 h 737500"/>
                  <a:gd name="connsiteX9" fmla="*/ 2455802 w 2886463"/>
                  <a:gd name="connsiteY9" fmla="*/ 737500 h 737500"/>
                  <a:gd name="connsiteX10" fmla="*/ 2300373 w 2886463"/>
                  <a:gd name="connsiteY10" fmla="*/ 575788 h 737500"/>
                  <a:gd name="connsiteX11" fmla="*/ 287894 w 2886463"/>
                  <a:gd name="connsiteY11" fmla="*/ 575787 h 737500"/>
                  <a:gd name="connsiteX12" fmla="*/ 22624 w 2886463"/>
                  <a:gd name="connsiteY12" fmla="*/ 399954 h 737500"/>
                  <a:gd name="connsiteX13" fmla="*/ 0 w 2886463"/>
                  <a:gd name="connsiteY13" fmla="*/ 287894 h 737500"/>
                  <a:gd name="connsiteX14" fmla="*/ 22624 w 2886463"/>
                  <a:gd name="connsiteY14" fmla="*/ 175833 h 737500"/>
                  <a:gd name="connsiteX15" fmla="*/ 287894 w 2886463"/>
                  <a:gd name="connsiteY15" fmla="*/ 0 h 737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86463" h="737500">
                    <a:moveTo>
                      <a:pt x="0" y="287893"/>
                    </a:moveTo>
                    <a:lnTo>
                      <a:pt x="0" y="287894"/>
                    </a:lnTo>
                    <a:lnTo>
                      <a:pt x="0" y="287894"/>
                    </a:lnTo>
                    <a:close/>
                    <a:moveTo>
                      <a:pt x="287894" y="0"/>
                    </a:moveTo>
                    <a:lnTo>
                      <a:pt x="2598569" y="0"/>
                    </a:lnTo>
                    <a:cubicBezTo>
                      <a:pt x="2757568" y="0"/>
                      <a:pt x="2886463" y="128895"/>
                      <a:pt x="2886463" y="287894"/>
                    </a:cubicBezTo>
                    <a:lnTo>
                      <a:pt x="2886462" y="287894"/>
                    </a:lnTo>
                    <a:cubicBezTo>
                      <a:pt x="2886462" y="446893"/>
                      <a:pt x="2757567" y="575788"/>
                      <a:pt x="2598568" y="575788"/>
                    </a:cubicBezTo>
                    <a:lnTo>
                      <a:pt x="2487958" y="575788"/>
                    </a:lnTo>
                    <a:lnTo>
                      <a:pt x="2455802" y="737500"/>
                    </a:lnTo>
                    <a:lnTo>
                      <a:pt x="2300373" y="575788"/>
                    </a:lnTo>
                    <a:lnTo>
                      <a:pt x="287894" y="575787"/>
                    </a:lnTo>
                    <a:cubicBezTo>
                      <a:pt x="168645" y="575787"/>
                      <a:pt x="66329" y="503284"/>
                      <a:pt x="22624" y="399954"/>
                    </a:cubicBezTo>
                    <a:lnTo>
                      <a:pt x="0" y="287894"/>
                    </a:lnTo>
                    <a:lnTo>
                      <a:pt x="22624" y="175833"/>
                    </a:lnTo>
                    <a:cubicBezTo>
                      <a:pt x="66329" y="72504"/>
                      <a:pt x="168645" y="0"/>
                      <a:pt x="287894" y="0"/>
                    </a:cubicBezTo>
                    <a:close/>
                  </a:path>
                </a:pathLst>
              </a:custGeom>
              <a:gradFill flip="none" rotWithShape="1">
                <a:gsLst>
                  <a:gs pos="100000">
                    <a:schemeClr val="accent1"/>
                  </a:gs>
                  <a:gs pos="1000">
                    <a:srgbClr val="7F030C"/>
                  </a:gs>
                </a:gsLst>
                <a:lin ang="135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139700" dist="114300" dir="2700000" sx="99000" sy="99000" algn="t" rotWithShape="0">
                  <a:srgbClr val="CA030B">
                    <a:alpha val="38000"/>
                  </a:srgbClr>
                </a:outerShdw>
              </a:effectLst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华文中宋" panose="02010600040101010101" charset="-122"/>
                  <a:ea typeface="华文中宋" panose="02010600040101010101" charset="-122"/>
                  <a:cs typeface="+mn-cs"/>
                </a:endParaRPr>
              </a:p>
            </p:txBody>
          </p:sp>
          <p:sp>
            <p:nvSpPr>
              <p:cNvPr id="49" name="弧形 48"/>
              <p:cNvSpPr/>
              <p:nvPr/>
            </p:nvSpPr>
            <p:spPr>
              <a:xfrm rot="760038">
                <a:off x="3599071" y="3608545"/>
                <a:ext cx="274320" cy="196013"/>
              </a:xfrm>
              <a:prstGeom prst="arc">
                <a:avLst>
                  <a:gd name="adj1" fmla="val 14316627"/>
                  <a:gd name="adj2" fmla="val 18500654"/>
                </a:avLst>
              </a:prstGeom>
              <a:noFill/>
              <a:ln w="57150" cap="rnd" cmpd="sng" algn="ctr">
                <a:solidFill>
                  <a:sysClr val="window" lastClr="FFFFFF">
                    <a:alpha val="88000"/>
                  </a:sys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华文中宋" panose="02010600040101010101" charset="-122"/>
                  <a:ea typeface="华文中宋" panose="02010600040101010101" charset="-122"/>
                  <a:cs typeface="+mn-cs"/>
                </a:endParaRPr>
              </a:p>
            </p:txBody>
          </p:sp>
          <p:sp>
            <p:nvSpPr>
              <p:cNvPr id="50" name="文本框 49"/>
              <p:cNvSpPr txBox="1"/>
              <p:nvPr/>
            </p:nvSpPr>
            <p:spPr>
              <a:xfrm>
                <a:off x="1375422" y="3616667"/>
                <a:ext cx="2375618" cy="293168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400" b="1" i="0" u="none" strike="noStrike" kern="0" cap="none" spc="300" normalizeH="0" baseline="0" noProof="0" dirty="0">
                    <a:ln>
                      <a:noFill/>
                    </a:ln>
                    <a:solidFill>
                      <a:srgbClr val="F8E9D0"/>
                    </a:solidFill>
                    <a:effectLst/>
                    <a:uLnTx/>
                    <a:uFillTx/>
                    <a:latin typeface="华文中宋" panose="02010600040101010101" charset="-122"/>
                    <a:ea typeface="华文中宋" panose="02010600040101010101" charset="-122"/>
                    <a:cs typeface="OPPOSans M" panose="00020600040101010101" pitchFamily="18" charset="-122"/>
                    <a:sym typeface="OPPOSans M" panose="00020600040101010101" pitchFamily="18" charset="-122"/>
                  </a:rPr>
                  <a:t>常态开展应急演练</a:t>
                </a:r>
                <a:endParaRPr kumimoji="0" lang="zh-CN" altLang="en-US" sz="1400" b="1" i="0" u="none" strike="noStrike" kern="0" cap="none" spc="300" normalizeH="0" baseline="0" noProof="0" dirty="0">
                  <a:ln>
                    <a:noFill/>
                  </a:ln>
                  <a:solidFill>
                    <a:srgbClr val="F8E9D0"/>
                  </a:solidFill>
                  <a:effectLst/>
                  <a:uLnTx/>
                  <a:uFillTx/>
                  <a:latin typeface="华文中宋" panose="02010600040101010101" charset="-122"/>
                  <a:ea typeface="华文中宋" panose="02010600040101010101" charset="-122"/>
                  <a:cs typeface="OPPOSans M" panose="00020600040101010101" pitchFamily="18" charset="-122"/>
                  <a:sym typeface="OPPOSans M" panose="00020600040101010101" pitchFamily="18" charset="-122"/>
                </a:endParaRPr>
              </a:p>
            </p:txBody>
          </p:sp>
        </p:grpSp>
      </p:grpSp>
      <p:sp>
        <p:nvSpPr>
          <p:cNvPr id="51" name="任意多边形: 形状 50"/>
          <p:cNvSpPr/>
          <p:nvPr/>
        </p:nvSpPr>
        <p:spPr>
          <a:xfrm>
            <a:off x="1746689" y="1403285"/>
            <a:ext cx="973526" cy="293074"/>
          </a:xfrm>
          <a:custGeom>
            <a:avLst/>
            <a:gdLst>
              <a:gd name="connsiteX0" fmla="*/ 267564 w 2498280"/>
              <a:gd name="connsiteY0" fmla="*/ 0 h 631869"/>
              <a:gd name="connsiteX1" fmla="*/ 2230716 w 2498280"/>
              <a:gd name="connsiteY1" fmla="*/ 0 h 631869"/>
              <a:gd name="connsiteX2" fmla="*/ 2498280 w 2498280"/>
              <a:gd name="connsiteY2" fmla="*/ 267564 h 631869"/>
              <a:gd name="connsiteX3" fmla="*/ 2230716 w 2498280"/>
              <a:gd name="connsiteY3" fmla="*/ 535128 h 631869"/>
              <a:gd name="connsiteX4" fmla="*/ 2047320 w 2498280"/>
              <a:gd name="connsiteY4" fmla="*/ 535128 h 631869"/>
              <a:gd name="connsiteX5" fmla="*/ 2028036 w 2498280"/>
              <a:gd name="connsiteY5" fmla="*/ 631869 h 631869"/>
              <a:gd name="connsiteX6" fmla="*/ 1935100 w 2498280"/>
              <a:gd name="connsiteY6" fmla="*/ 535128 h 631869"/>
              <a:gd name="connsiteX7" fmla="*/ 267564 w 2498280"/>
              <a:gd name="connsiteY7" fmla="*/ 535128 h 631869"/>
              <a:gd name="connsiteX8" fmla="*/ 0 w 2498280"/>
              <a:gd name="connsiteY8" fmla="*/ 267564 h 631869"/>
              <a:gd name="connsiteX9" fmla="*/ 267564 w 2498280"/>
              <a:gd name="connsiteY9" fmla="*/ 0 h 631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98280" h="631869">
                <a:moveTo>
                  <a:pt x="267564" y="0"/>
                </a:moveTo>
                <a:lnTo>
                  <a:pt x="2230716" y="0"/>
                </a:lnTo>
                <a:cubicBezTo>
                  <a:pt x="2378488" y="0"/>
                  <a:pt x="2498280" y="119792"/>
                  <a:pt x="2498280" y="267564"/>
                </a:cubicBezTo>
                <a:cubicBezTo>
                  <a:pt x="2498280" y="415336"/>
                  <a:pt x="2378488" y="535128"/>
                  <a:pt x="2230716" y="535128"/>
                </a:cubicBezTo>
                <a:lnTo>
                  <a:pt x="2047320" y="535128"/>
                </a:lnTo>
                <a:lnTo>
                  <a:pt x="2028036" y="631869"/>
                </a:lnTo>
                <a:lnTo>
                  <a:pt x="1935100" y="535128"/>
                </a:lnTo>
                <a:lnTo>
                  <a:pt x="267564" y="535128"/>
                </a:lnTo>
                <a:cubicBezTo>
                  <a:pt x="119792" y="535128"/>
                  <a:pt x="0" y="415336"/>
                  <a:pt x="0" y="267564"/>
                </a:cubicBezTo>
                <a:cubicBezTo>
                  <a:pt x="0" y="119792"/>
                  <a:pt x="119792" y="0"/>
                  <a:pt x="267564" y="0"/>
                </a:cubicBezTo>
                <a:close/>
              </a:path>
            </a:pathLst>
          </a:custGeom>
          <a:solidFill>
            <a:srgbClr val="CA030B">
              <a:alpha val="14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sp>
        <p:nvSpPr>
          <p:cNvPr id="52" name="任意多边形: 形状 51"/>
          <p:cNvSpPr/>
          <p:nvPr/>
        </p:nvSpPr>
        <p:spPr>
          <a:xfrm>
            <a:off x="-321782" y="2442549"/>
            <a:ext cx="1157434" cy="520024"/>
          </a:xfrm>
          <a:custGeom>
            <a:avLst/>
            <a:gdLst>
              <a:gd name="connsiteX0" fmla="*/ 0 w 2886463"/>
              <a:gd name="connsiteY0" fmla="*/ 287893 h 737500"/>
              <a:gd name="connsiteX1" fmla="*/ 0 w 2886463"/>
              <a:gd name="connsiteY1" fmla="*/ 287894 h 737500"/>
              <a:gd name="connsiteX2" fmla="*/ 0 w 2886463"/>
              <a:gd name="connsiteY2" fmla="*/ 287894 h 737500"/>
              <a:gd name="connsiteX3" fmla="*/ 287894 w 2886463"/>
              <a:gd name="connsiteY3" fmla="*/ 0 h 737500"/>
              <a:gd name="connsiteX4" fmla="*/ 2598569 w 2886463"/>
              <a:gd name="connsiteY4" fmla="*/ 0 h 737500"/>
              <a:gd name="connsiteX5" fmla="*/ 2886463 w 2886463"/>
              <a:gd name="connsiteY5" fmla="*/ 287894 h 737500"/>
              <a:gd name="connsiteX6" fmla="*/ 2886462 w 2886463"/>
              <a:gd name="connsiteY6" fmla="*/ 287894 h 737500"/>
              <a:gd name="connsiteX7" fmla="*/ 2598568 w 2886463"/>
              <a:gd name="connsiteY7" fmla="*/ 575788 h 737500"/>
              <a:gd name="connsiteX8" fmla="*/ 2487958 w 2886463"/>
              <a:gd name="connsiteY8" fmla="*/ 575788 h 737500"/>
              <a:gd name="connsiteX9" fmla="*/ 2455802 w 2886463"/>
              <a:gd name="connsiteY9" fmla="*/ 737500 h 737500"/>
              <a:gd name="connsiteX10" fmla="*/ 2300373 w 2886463"/>
              <a:gd name="connsiteY10" fmla="*/ 575788 h 737500"/>
              <a:gd name="connsiteX11" fmla="*/ 287894 w 2886463"/>
              <a:gd name="connsiteY11" fmla="*/ 575787 h 737500"/>
              <a:gd name="connsiteX12" fmla="*/ 22624 w 2886463"/>
              <a:gd name="connsiteY12" fmla="*/ 399954 h 737500"/>
              <a:gd name="connsiteX13" fmla="*/ 0 w 2886463"/>
              <a:gd name="connsiteY13" fmla="*/ 287894 h 737500"/>
              <a:gd name="connsiteX14" fmla="*/ 22624 w 2886463"/>
              <a:gd name="connsiteY14" fmla="*/ 175833 h 737500"/>
              <a:gd name="connsiteX15" fmla="*/ 287894 w 2886463"/>
              <a:gd name="connsiteY15" fmla="*/ 0 h 737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886463" h="737500">
                <a:moveTo>
                  <a:pt x="0" y="287893"/>
                </a:moveTo>
                <a:lnTo>
                  <a:pt x="0" y="287894"/>
                </a:lnTo>
                <a:lnTo>
                  <a:pt x="0" y="287894"/>
                </a:lnTo>
                <a:close/>
                <a:moveTo>
                  <a:pt x="287894" y="0"/>
                </a:moveTo>
                <a:lnTo>
                  <a:pt x="2598569" y="0"/>
                </a:lnTo>
                <a:cubicBezTo>
                  <a:pt x="2757568" y="0"/>
                  <a:pt x="2886463" y="128895"/>
                  <a:pt x="2886463" y="287894"/>
                </a:cubicBezTo>
                <a:lnTo>
                  <a:pt x="2886462" y="287894"/>
                </a:lnTo>
                <a:cubicBezTo>
                  <a:pt x="2886462" y="446893"/>
                  <a:pt x="2757567" y="575788"/>
                  <a:pt x="2598568" y="575788"/>
                </a:cubicBezTo>
                <a:lnTo>
                  <a:pt x="2487958" y="575788"/>
                </a:lnTo>
                <a:lnTo>
                  <a:pt x="2455802" y="737500"/>
                </a:lnTo>
                <a:lnTo>
                  <a:pt x="2300373" y="575788"/>
                </a:lnTo>
                <a:lnTo>
                  <a:pt x="287894" y="575787"/>
                </a:lnTo>
                <a:cubicBezTo>
                  <a:pt x="168645" y="575787"/>
                  <a:pt x="66329" y="503284"/>
                  <a:pt x="22624" y="399954"/>
                </a:cubicBezTo>
                <a:lnTo>
                  <a:pt x="0" y="287894"/>
                </a:lnTo>
                <a:lnTo>
                  <a:pt x="22624" y="175833"/>
                </a:lnTo>
                <a:cubicBezTo>
                  <a:pt x="66329" y="72504"/>
                  <a:pt x="168645" y="0"/>
                  <a:pt x="287894" y="0"/>
                </a:cubicBezTo>
                <a:close/>
              </a:path>
            </a:pathLst>
          </a:custGeom>
          <a:solidFill>
            <a:srgbClr val="CA030B">
              <a:alpha val="9000"/>
            </a:srgbClr>
          </a:solidFill>
          <a:ln w="12700" cap="flat" cmpd="sng" algn="ctr">
            <a:noFill/>
            <a:prstDash val="solid"/>
            <a:miter lim="800000"/>
          </a:ln>
          <a:effectLst>
            <a:softEdge rad="101600"/>
          </a:effectLst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sp>
        <p:nvSpPr>
          <p:cNvPr id="53" name="任意多边形: 形状 52"/>
          <p:cNvSpPr/>
          <p:nvPr/>
        </p:nvSpPr>
        <p:spPr>
          <a:xfrm>
            <a:off x="95250" y="1390163"/>
            <a:ext cx="1297058" cy="582756"/>
          </a:xfrm>
          <a:custGeom>
            <a:avLst/>
            <a:gdLst>
              <a:gd name="connsiteX0" fmla="*/ 0 w 2886463"/>
              <a:gd name="connsiteY0" fmla="*/ 287893 h 737500"/>
              <a:gd name="connsiteX1" fmla="*/ 0 w 2886463"/>
              <a:gd name="connsiteY1" fmla="*/ 287894 h 737500"/>
              <a:gd name="connsiteX2" fmla="*/ 0 w 2886463"/>
              <a:gd name="connsiteY2" fmla="*/ 287894 h 737500"/>
              <a:gd name="connsiteX3" fmla="*/ 287894 w 2886463"/>
              <a:gd name="connsiteY3" fmla="*/ 0 h 737500"/>
              <a:gd name="connsiteX4" fmla="*/ 2598569 w 2886463"/>
              <a:gd name="connsiteY4" fmla="*/ 0 h 737500"/>
              <a:gd name="connsiteX5" fmla="*/ 2886463 w 2886463"/>
              <a:gd name="connsiteY5" fmla="*/ 287894 h 737500"/>
              <a:gd name="connsiteX6" fmla="*/ 2886462 w 2886463"/>
              <a:gd name="connsiteY6" fmla="*/ 287894 h 737500"/>
              <a:gd name="connsiteX7" fmla="*/ 2598568 w 2886463"/>
              <a:gd name="connsiteY7" fmla="*/ 575788 h 737500"/>
              <a:gd name="connsiteX8" fmla="*/ 2487958 w 2886463"/>
              <a:gd name="connsiteY8" fmla="*/ 575788 h 737500"/>
              <a:gd name="connsiteX9" fmla="*/ 2455802 w 2886463"/>
              <a:gd name="connsiteY9" fmla="*/ 737500 h 737500"/>
              <a:gd name="connsiteX10" fmla="*/ 2300373 w 2886463"/>
              <a:gd name="connsiteY10" fmla="*/ 575788 h 737500"/>
              <a:gd name="connsiteX11" fmla="*/ 287894 w 2886463"/>
              <a:gd name="connsiteY11" fmla="*/ 575787 h 737500"/>
              <a:gd name="connsiteX12" fmla="*/ 22624 w 2886463"/>
              <a:gd name="connsiteY12" fmla="*/ 399954 h 737500"/>
              <a:gd name="connsiteX13" fmla="*/ 0 w 2886463"/>
              <a:gd name="connsiteY13" fmla="*/ 287894 h 737500"/>
              <a:gd name="connsiteX14" fmla="*/ 22624 w 2886463"/>
              <a:gd name="connsiteY14" fmla="*/ 175833 h 737500"/>
              <a:gd name="connsiteX15" fmla="*/ 287894 w 2886463"/>
              <a:gd name="connsiteY15" fmla="*/ 0 h 737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886463" h="737500">
                <a:moveTo>
                  <a:pt x="0" y="287893"/>
                </a:moveTo>
                <a:lnTo>
                  <a:pt x="0" y="287894"/>
                </a:lnTo>
                <a:lnTo>
                  <a:pt x="0" y="287894"/>
                </a:lnTo>
                <a:close/>
                <a:moveTo>
                  <a:pt x="287894" y="0"/>
                </a:moveTo>
                <a:lnTo>
                  <a:pt x="2598569" y="0"/>
                </a:lnTo>
                <a:cubicBezTo>
                  <a:pt x="2757568" y="0"/>
                  <a:pt x="2886463" y="128895"/>
                  <a:pt x="2886463" y="287894"/>
                </a:cubicBezTo>
                <a:lnTo>
                  <a:pt x="2886462" y="287894"/>
                </a:lnTo>
                <a:cubicBezTo>
                  <a:pt x="2886462" y="446893"/>
                  <a:pt x="2757567" y="575788"/>
                  <a:pt x="2598568" y="575788"/>
                </a:cubicBezTo>
                <a:lnTo>
                  <a:pt x="2487958" y="575788"/>
                </a:lnTo>
                <a:lnTo>
                  <a:pt x="2455802" y="737500"/>
                </a:lnTo>
                <a:lnTo>
                  <a:pt x="2300373" y="575788"/>
                </a:lnTo>
                <a:lnTo>
                  <a:pt x="287894" y="575787"/>
                </a:lnTo>
                <a:cubicBezTo>
                  <a:pt x="168645" y="575787"/>
                  <a:pt x="66329" y="503284"/>
                  <a:pt x="22624" y="399954"/>
                </a:cubicBezTo>
                <a:lnTo>
                  <a:pt x="0" y="287894"/>
                </a:lnTo>
                <a:lnTo>
                  <a:pt x="22624" y="175833"/>
                </a:lnTo>
                <a:cubicBezTo>
                  <a:pt x="66329" y="72504"/>
                  <a:pt x="168645" y="0"/>
                  <a:pt x="287894" y="0"/>
                </a:cubicBezTo>
                <a:close/>
              </a:path>
            </a:pathLst>
          </a:custGeom>
          <a:solidFill>
            <a:srgbClr val="CA030B">
              <a:alpha val="16000"/>
            </a:srgbClr>
          </a:solidFill>
          <a:ln w="12700" cap="flat" cmpd="sng" algn="ctr">
            <a:noFill/>
            <a:prstDash val="solid"/>
            <a:miter lim="800000"/>
          </a:ln>
          <a:effectLst>
            <a:softEdge rad="101600"/>
          </a:effectLst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75576" y="2615529"/>
            <a:ext cx="5560034" cy="4127350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01097" y="2860344"/>
            <a:ext cx="5439590" cy="4969565"/>
          </a:xfrm>
          <a:prstGeom prst="rect">
            <a:avLst/>
          </a:prstGeom>
        </p:spPr>
      </p:pic>
      <p:pic>
        <p:nvPicPr>
          <p:cNvPr id="26" name="Picture 894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4059" y="5435224"/>
            <a:ext cx="12187883" cy="1444264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74920" y="1374775"/>
            <a:ext cx="6882130" cy="49295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eelOff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8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8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build="allAtOnce"/>
      <p:bldP spid="9" grpId="1"/>
      <p:bldP spid="43" grpId="0" bldLvl="0" animBg="1"/>
      <p:bldP spid="44" grpId="0" bldLvl="0" animBg="1"/>
      <p:bldP spid="51" grpId="0" bldLvl="0" animBg="1"/>
      <p:bldP spid="52" grpId="0" bldLvl="0" animBg="1"/>
      <p:bldP spid="53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 2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华文中宋" panose="02010600040101010101" charset="-122"/>
              <a:ea typeface="华文中宋" panose="02010600040101010101" charset="-122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1">
            <a:alphaModFix amt="66000"/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5000"/>
                    </a14:imgEffect>
                  </a14:imgLayer>
                </a14:imgProps>
              </a:ext>
            </a:extLst>
          </a:blip>
          <a:srcRect l="1439" t="44052" r="1439" b="44052"/>
          <a:stretch>
            <a:fillRect/>
          </a:stretch>
        </p:blipFill>
        <p:spPr>
          <a:xfrm rot="16200000">
            <a:off x="2667001" y="-1971675"/>
            <a:ext cx="6858000" cy="10801350"/>
          </a:xfrm>
          <a:custGeom>
            <a:avLst/>
            <a:gdLst>
              <a:gd name="connsiteX0" fmla="*/ 6858000 w 6858000"/>
              <a:gd name="connsiteY0" fmla="*/ 7053476 h 10801350"/>
              <a:gd name="connsiteX1" fmla="*/ 6858000 w 6858000"/>
              <a:gd name="connsiteY1" fmla="*/ 9573074 h 10801350"/>
              <a:gd name="connsiteX2" fmla="*/ 6660310 w 6858000"/>
              <a:gd name="connsiteY2" fmla="*/ 9728427 h 10801350"/>
              <a:gd name="connsiteX3" fmla="*/ 3429000 w 6858000"/>
              <a:gd name="connsiteY3" fmla="*/ 10801350 h 10801350"/>
              <a:gd name="connsiteX4" fmla="*/ 197690 w 6858000"/>
              <a:gd name="connsiteY4" fmla="*/ 9728426 h 10801350"/>
              <a:gd name="connsiteX5" fmla="*/ 0 w 6858000"/>
              <a:gd name="connsiteY5" fmla="*/ 9573072 h 10801350"/>
              <a:gd name="connsiteX6" fmla="*/ 0 w 6858000"/>
              <a:gd name="connsiteY6" fmla="*/ 7053473 h 10801350"/>
              <a:gd name="connsiteX7" fmla="*/ 82585 w 6858000"/>
              <a:gd name="connsiteY7" fmla="*/ 7214720 h 10801350"/>
              <a:gd name="connsiteX8" fmla="*/ 3429000 w 6858000"/>
              <a:gd name="connsiteY8" fmla="*/ 9206423 h 10801350"/>
              <a:gd name="connsiteX9" fmla="*/ 6775415 w 6858000"/>
              <a:gd name="connsiteY9" fmla="*/ 7214721 h 10801350"/>
              <a:gd name="connsiteX10" fmla="*/ 6858000 w 6858000"/>
              <a:gd name="connsiteY10" fmla="*/ 1228276 h 10801350"/>
              <a:gd name="connsiteX11" fmla="*/ 6858000 w 6858000"/>
              <a:gd name="connsiteY11" fmla="*/ 3747874 h 10801350"/>
              <a:gd name="connsiteX12" fmla="*/ 6775415 w 6858000"/>
              <a:gd name="connsiteY12" fmla="*/ 3586629 h 10801350"/>
              <a:gd name="connsiteX13" fmla="*/ 3429001 w 6858000"/>
              <a:gd name="connsiteY13" fmla="*/ 1594927 h 10801350"/>
              <a:gd name="connsiteX14" fmla="*/ 82586 w 6858000"/>
              <a:gd name="connsiteY14" fmla="*/ 3586629 h 10801350"/>
              <a:gd name="connsiteX15" fmla="*/ 0 w 6858000"/>
              <a:gd name="connsiteY15" fmla="*/ 3747875 h 10801350"/>
              <a:gd name="connsiteX16" fmla="*/ 0 w 6858000"/>
              <a:gd name="connsiteY16" fmla="*/ 1228277 h 10801350"/>
              <a:gd name="connsiteX17" fmla="*/ 197691 w 6858000"/>
              <a:gd name="connsiteY17" fmla="*/ 1072923 h 10801350"/>
              <a:gd name="connsiteX18" fmla="*/ 3429001 w 6858000"/>
              <a:gd name="connsiteY18" fmla="*/ 0 h 10801350"/>
              <a:gd name="connsiteX19" fmla="*/ 6660310 w 6858000"/>
              <a:gd name="connsiteY19" fmla="*/ 1072923 h 10801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858000" h="10801350">
                <a:moveTo>
                  <a:pt x="6858000" y="7053476"/>
                </a:moveTo>
                <a:lnTo>
                  <a:pt x="6858000" y="9573074"/>
                </a:lnTo>
                <a:lnTo>
                  <a:pt x="6660310" y="9728427"/>
                </a:lnTo>
                <a:cubicBezTo>
                  <a:pt x="5759247" y="10402291"/>
                  <a:pt x="4640726" y="10801350"/>
                  <a:pt x="3429000" y="10801350"/>
                </a:cubicBezTo>
                <a:cubicBezTo>
                  <a:pt x="2217274" y="10801350"/>
                  <a:pt x="1098753" y="10402290"/>
                  <a:pt x="197690" y="9728426"/>
                </a:cubicBezTo>
                <a:lnTo>
                  <a:pt x="0" y="9573072"/>
                </a:lnTo>
                <a:lnTo>
                  <a:pt x="0" y="7053473"/>
                </a:lnTo>
                <a:lnTo>
                  <a:pt x="82585" y="7214720"/>
                </a:lnTo>
                <a:cubicBezTo>
                  <a:pt x="727048" y="8401067"/>
                  <a:pt x="1983974" y="9206423"/>
                  <a:pt x="3429000" y="9206423"/>
                </a:cubicBezTo>
                <a:cubicBezTo>
                  <a:pt x="4874027" y="9206423"/>
                  <a:pt x="6130953" y="8401068"/>
                  <a:pt x="6775415" y="7214721"/>
                </a:cubicBezTo>
                <a:close/>
                <a:moveTo>
                  <a:pt x="6858000" y="1228276"/>
                </a:moveTo>
                <a:lnTo>
                  <a:pt x="6858000" y="3747874"/>
                </a:lnTo>
                <a:lnTo>
                  <a:pt x="6775415" y="3586629"/>
                </a:lnTo>
                <a:cubicBezTo>
                  <a:pt x="6130953" y="2400282"/>
                  <a:pt x="4874027" y="1594927"/>
                  <a:pt x="3429001" y="1594927"/>
                </a:cubicBezTo>
                <a:cubicBezTo>
                  <a:pt x="1983974" y="1594927"/>
                  <a:pt x="727048" y="2400281"/>
                  <a:pt x="82586" y="3586629"/>
                </a:cubicBezTo>
                <a:lnTo>
                  <a:pt x="0" y="3747875"/>
                </a:lnTo>
                <a:lnTo>
                  <a:pt x="0" y="1228277"/>
                </a:lnTo>
                <a:lnTo>
                  <a:pt x="197691" y="1072923"/>
                </a:lnTo>
                <a:cubicBezTo>
                  <a:pt x="1098754" y="399058"/>
                  <a:pt x="2217275" y="0"/>
                  <a:pt x="3429001" y="0"/>
                </a:cubicBezTo>
                <a:cubicBezTo>
                  <a:pt x="4640727" y="0"/>
                  <a:pt x="5759247" y="399058"/>
                  <a:pt x="6660310" y="1072923"/>
                </a:cubicBezTo>
                <a:close/>
              </a:path>
            </a:pathLst>
          </a:custGeom>
          <a:ln w="34925">
            <a:noFill/>
          </a:ln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3">
            <a:alphaModFix amt="76000"/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-528" y="-296"/>
            <a:ext cx="12193057" cy="6858594"/>
          </a:xfrm>
          <a:prstGeom prst="rect">
            <a:avLst/>
          </a:prstGeom>
        </p:spPr>
      </p:pic>
      <p:grpSp>
        <p:nvGrpSpPr>
          <p:cNvPr id="32" name="组合 31"/>
          <p:cNvGrpSpPr/>
          <p:nvPr/>
        </p:nvGrpSpPr>
        <p:grpSpPr>
          <a:xfrm>
            <a:off x="2533071" y="-152980"/>
            <a:ext cx="7138560" cy="7138560"/>
            <a:chOff x="-7016640" y="-2005387"/>
            <a:chExt cx="7138560" cy="7138560"/>
          </a:xfrm>
        </p:grpSpPr>
        <p:sp>
          <p:nvSpPr>
            <p:cNvPr id="33" name="圆: 空心 32"/>
            <p:cNvSpPr/>
            <p:nvPr/>
          </p:nvSpPr>
          <p:spPr>
            <a:xfrm>
              <a:off x="-6574680" y="-1563427"/>
              <a:ext cx="6254640" cy="6254640"/>
            </a:xfrm>
            <a:prstGeom prst="donut">
              <a:avLst>
                <a:gd name="adj" fmla="val 14679"/>
              </a:avLst>
            </a:prstGeom>
            <a:solidFill>
              <a:srgbClr val="6A412B">
                <a:alpha val="69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中宋" panose="02010600040101010101" charset="-122"/>
                <a:ea typeface="HarmonyOS Sans SC Light"/>
                <a:cs typeface="+mn-cs"/>
              </a:endParaRPr>
            </a:p>
          </p:txBody>
        </p:sp>
        <p:pic>
          <p:nvPicPr>
            <p:cNvPr id="34" name="图片 33"/>
            <p:cNvPicPr>
              <a:picLocks noChangeAspect="1"/>
            </p:cNvPicPr>
            <p:nvPr/>
          </p:nvPicPr>
          <p:blipFill>
            <a:blip r:embed="rId4"/>
            <a:srcRect l="21256" r="714"/>
            <a:stretch>
              <a:fillRect/>
            </a:stretch>
          </p:blipFill>
          <p:spPr>
            <a:xfrm>
              <a:off x="-6742320" y="-1743766"/>
              <a:ext cx="6589920" cy="6589918"/>
            </a:xfrm>
            <a:custGeom>
              <a:avLst/>
              <a:gdLst>
                <a:gd name="connsiteX0" fmla="*/ 5156201 w 5156201"/>
                <a:gd name="connsiteY0" fmla="*/ 2578102 h 5156203"/>
                <a:gd name="connsiteX1" fmla="*/ 2578100 w 5156201"/>
                <a:gd name="connsiteY1" fmla="*/ 5156203 h 5156203"/>
                <a:gd name="connsiteX2" fmla="*/ 0 w 5156201"/>
                <a:gd name="connsiteY2" fmla="*/ 2578101 h 5156203"/>
                <a:gd name="connsiteX3" fmla="*/ 2578101 w 5156201"/>
                <a:gd name="connsiteY3" fmla="*/ 1 h 5156203"/>
                <a:gd name="connsiteX4" fmla="*/ 5156201 w 5156201"/>
                <a:gd name="connsiteY4" fmla="*/ 2578102 h 5156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6201" h="5156203">
                  <a:moveTo>
                    <a:pt x="5156201" y="2578102"/>
                  </a:moveTo>
                  <a:cubicBezTo>
                    <a:pt x="5156201" y="4001948"/>
                    <a:pt x="4001946" y="5156203"/>
                    <a:pt x="2578100" y="5156203"/>
                  </a:cubicBezTo>
                  <a:cubicBezTo>
                    <a:pt x="1154254" y="5156203"/>
                    <a:pt x="0" y="4001947"/>
                    <a:pt x="0" y="2578101"/>
                  </a:cubicBezTo>
                  <a:cubicBezTo>
                    <a:pt x="0" y="1154255"/>
                    <a:pt x="1154255" y="0"/>
                    <a:pt x="2578101" y="1"/>
                  </a:cubicBezTo>
                  <a:cubicBezTo>
                    <a:pt x="4001946" y="1"/>
                    <a:pt x="5156201" y="1154256"/>
                    <a:pt x="5156201" y="2578102"/>
                  </a:cubicBezTo>
                  <a:close/>
                </a:path>
              </a:pathLst>
            </a:custGeom>
            <a:ln w="57150">
              <a:gradFill flip="none" rotWithShape="1">
                <a:gsLst>
                  <a:gs pos="100000">
                    <a:schemeClr val="accent1"/>
                  </a:gs>
                  <a:gs pos="0">
                    <a:schemeClr val="accent1">
                      <a:lumMod val="60000"/>
                      <a:lumOff val="40000"/>
                    </a:schemeClr>
                  </a:gs>
                </a:gsLst>
                <a:lin ang="2700000" scaled="1"/>
                <a:tileRect/>
              </a:gradFill>
            </a:ln>
            <a:effectLst>
              <a:innerShdw blurRad="114300">
                <a:prstClr val="black">
                  <a:alpha val="64000"/>
                </a:prstClr>
              </a:innerShdw>
            </a:effectLst>
          </p:spPr>
        </p:pic>
        <p:sp>
          <p:nvSpPr>
            <p:cNvPr id="35" name="椭圆 34"/>
            <p:cNvSpPr/>
            <p:nvPr/>
          </p:nvSpPr>
          <p:spPr>
            <a:xfrm>
              <a:off x="-6882620" y="-1922633"/>
              <a:ext cx="6883220" cy="6926062"/>
            </a:xfrm>
            <a:prstGeom prst="ellipse">
              <a:avLst/>
            </a:prstGeom>
            <a:solidFill>
              <a:srgbClr val="976031">
                <a:alpha val="72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charset="-122"/>
                <a:ea typeface="HarmonyOS Sans SC Light"/>
                <a:cs typeface="+mn-cs"/>
              </a:endParaRPr>
            </a:p>
          </p:txBody>
        </p:sp>
        <p:sp>
          <p:nvSpPr>
            <p:cNvPr id="36" name="圆: 空心 35"/>
            <p:cNvSpPr/>
            <p:nvPr/>
          </p:nvSpPr>
          <p:spPr>
            <a:xfrm>
              <a:off x="-7016640" y="-2005387"/>
              <a:ext cx="7138560" cy="7138560"/>
            </a:xfrm>
            <a:prstGeom prst="donut">
              <a:avLst>
                <a:gd name="adj" fmla="val 2498"/>
              </a:avLst>
            </a:prstGeom>
            <a:solidFill>
              <a:srgbClr val="B08866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中宋" panose="02010600040101010101" charset="-122"/>
                <a:ea typeface="HarmonyOS Sans SC Light"/>
                <a:cs typeface="+mn-cs"/>
              </a:endParaRPr>
            </a:p>
          </p:txBody>
        </p:sp>
      </p:grpSp>
      <p:sp>
        <p:nvSpPr>
          <p:cNvPr id="23" name="文本框 22"/>
          <p:cNvSpPr txBox="1"/>
          <p:nvPr/>
        </p:nvSpPr>
        <p:spPr>
          <a:xfrm>
            <a:off x="3079751" y="2577313"/>
            <a:ext cx="6146800" cy="21539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lvl="0" algn="ctr" fontAlgn="base">
              <a:buClrTx/>
              <a:buSzTx/>
              <a:buFontTx/>
              <a:defRPr/>
            </a:pPr>
            <a:r>
              <a:rPr lang="zh-CN" altLang="en-US" sz="960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演示流云楷" panose="02000600000000000000" pitchFamily="2" charset="-122"/>
                <a:ea typeface="演示流云楷" panose="02000600000000000000" pitchFamily="2" charset="-122"/>
                <a:cs typeface="演示流云楷" panose="02000600000000000000" pitchFamily="2" charset="-122"/>
                <a:sym typeface="思源黑体 CN Bold" panose="020B0800000000000000" charset="-122"/>
              </a:rPr>
              <a:t>育于心</a:t>
            </a:r>
            <a:endParaRPr lang="zh-CN" altLang="en-US" sz="960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演示流云楷" panose="02000600000000000000" pitchFamily="2" charset="-122"/>
              <a:ea typeface="演示流云楷" panose="02000600000000000000" pitchFamily="2" charset="-122"/>
              <a:cs typeface="演示流云楷" panose="02000600000000000000" pitchFamily="2" charset="-122"/>
              <a:sym typeface="思源黑体 CN Bold" panose="020B0800000000000000" charset="-122"/>
            </a:endParaRPr>
          </a:p>
          <a:p>
            <a:pPr lvl="0" algn="ctr" fontAlgn="base">
              <a:buClrTx/>
              <a:buSzTx/>
              <a:buFontTx/>
              <a:defRPr/>
            </a:pPr>
            <a:r>
              <a:rPr lang="zh-CN" altLang="en-US" sz="440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演示流云楷" panose="02000600000000000000" pitchFamily="2" charset="-122"/>
                <a:ea typeface="演示流云楷" panose="02000600000000000000" pitchFamily="2" charset="-122"/>
                <a:cs typeface="演示流云楷" panose="02000600000000000000" pitchFamily="2" charset="-122"/>
                <a:sym typeface="思源黑体 CN Bold" panose="020B0800000000000000" charset="-122"/>
              </a:rPr>
              <a:t>教</a:t>
            </a:r>
            <a:r>
              <a:rPr lang="zh-CN" altLang="en-US" sz="440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演示流云楷" panose="02000600000000000000" pitchFamily="2" charset="-122"/>
                <a:ea typeface="演示流云楷" panose="02000600000000000000" pitchFamily="2" charset="-122"/>
                <a:cs typeface="演示流云楷" panose="02000600000000000000" pitchFamily="2" charset="-122"/>
                <a:sym typeface="思源黑体 CN Bold" panose="020B0800000000000000" charset="-122"/>
              </a:rPr>
              <a:t>育浸润，把意识种得深</a:t>
            </a:r>
            <a:endParaRPr lang="zh-CN" altLang="en-US" sz="440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演示流云楷" panose="02000600000000000000" pitchFamily="2" charset="-122"/>
              <a:ea typeface="演示流云楷" panose="02000600000000000000" pitchFamily="2" charset="-122"/>
              <a:cs typeface="演示流云楷" panose="02000600000000000000" pitchFamily="2" charset="-122"/>
              <a:sym typeface="思源黑体 CN Bold" panose="020B0800000000000000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5003167" y="333208"/>
            <a:ext cx="2185670" cy="255460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zh-CN" sz="16600" dirty="0">
                <a:gradFill flip="none" rotWithShape="1">
                  <a:gsLst>
                    <a:gs pos="47000">
                      <a:schemeClr val="bg1"/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  <a:tileRect/>
                </a:gradFill>
                <a:latin typeface="+mj-lt"/>
                <a:ea typeface="华文中宋" panose="02010600040101010101" charset="-122"/>
              </a:rPr>
              <a:t>05</a:t>
            </a:r>
            <a:endParaRPr lang="zh-CN" altLang="en-US" sz="16600" dirty="0">
              <a:gradFill flip="none" rotWithShape="1">
                <a:gsLst>
                  <a:gs pos="47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1"/>
                <a:tileRect/>
              </a:gradFill>
              <a:latin typeface="+mj-lt"/>
              <a:ea typeface="华文中宋" panose="0201060004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eelOff"/>
      </p:transition>
    </mc:Choice>
    <mc:Fallback>
      <p:transition spd="slow" advTm="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任意多边形: 形状 42"/>
          <p:cNvSpPr/>
          <p:nvPr>
            <p:custDataLst>
              <p:tags r:id="rId1"/>
            </p:custDataLst>
          </p:nvPr>
        </p:nvSpPr>
        <p:spPr>
          <a:xfrm>
            <a:off x="-530810" y="3173747"/>
            <a:ext cx="8280112" cy="525628"/>
          </a:xfrm>
          <a:custGeom>
            <a:avLst/>
            <a:gdLst>
              <a:gd name="connsiteX0" fmla="*/ 1411010 w 1418079"/>
              <a:gd name="connsiteY0" fmla="*/ 92326 h 186803"/>
              <a:gd name="connsiteX1" fmla="*/ 1391087 w 1418079"/>
              <a:gd name="connsiteY1" fmla="*/ 89112 h 186803"/>
              <a:gd name="connsiteX2" fmla="*/ 1384017 w 1418079"/>
              <a:gd name="connsiteY2" fmla="*/ 86541 h 186803"/>
              <a:gd name="connsiteX3" fmla="*/ 1418080 w 1418079"/>
              <a:gd name="connsiteY3" fmla="*/ 81400 h 186803"/>
              <a:gd name="connsiteX4" fmla="*/ 1400085 w 1418079"/>
              <a:gd name="connsiteY4" fmla="*/ 73688 h 186803"/>
              <a:gd name="connsiteX5" fmla="*/ 1392372 w 1418079"/>
              <a:gd name="connsiteY5" fmla="*/ 64690 h 186803"/>
              <a:gd name="connsiteX6" fmla="*/ 1393657 w 1418079"/>
              <a:gd name="connsiteY6" fmla="*/ 64047 h 186803"/>
              <a:gd name="connsiteX7" fmla="*/ 1389801 w 1418079"/>
              <a:gd name="connsiteY7" fmla="*/ 64047 h 186803"/>
              <a:gd name="connsiteX8" fmla="*/ 1363450 w 1418079"/>
              <a:gd name="connsiteY8" fmla="*/ 58263 h 186803"/>
              <a:gd name="connsiteX9" fmla="*/ 1353167 w 1418079"/>
              <a:gd name="connsiteY9" fmla="*/ 54406 h 186803"/>
              <a:gd name="connsiteX10" fmla="*/ 1364093 w 1418079"/>
              <a:gd name="connsiteY10" fmla="*/ 52478 h 186803"/>
              <a:gd name="connsiteX11" fmla="*/ 1374376 w 1418079"/>
              <a:gd name="connsiteY11" fmla="*/ 51836 h 186803"/>
              <a:gd name="connsiteX12" fmla="*/ 1352525 w 1418079"/>
              <a:gd name="connsiteY12" fmla="*/ 49908 h 186803"/>
              <a:gd name="connsiteX13" fmla="*/ 1256120 w 1418079"/>
              <a:gd name="connsiteY13" fmla="*/ 37697 h 186803"/>
              <a:gd name="connsiteX14" fmla="*/ 1135292 w 1418079"/>
              <a:gd name="connsiteY14" fmla="*/ 28699 h 186803"/>
              <a:gd name="connsiteX15" fmla="*/ 1075521 w 1418079"/>
              <a:gd name="connsiteY15" fmla="*/ 26128 h 186803"/>
              <a:gd name="connsiteX16" fmla="*/ 1015750 w 1418079"/>
              <a:gd name="connsiteY16" fmla="*/ 24200 h 186803"/>
              <a:gd name="connsiteX17" fmla="*/ 948266 w 1418079"/>
              <a:gd name="connsiteY17" fmla="*/ 20986 h 186803"/>
              <a:gd name="connsiteX18" fmla="*/ 735532 w 1418079"/>
              <a:gd name="connsiteY18" fmla="*/ 11988 h 186803"/>
              <a:gd name="connsiteX19" fmla="*/ 630129 w 1418079"/>
              <a:gd name="connsiteY19" fmla="*/ 7490 h 186803"/>
              <a:gd name="connsiteX20" fmla="*/ 593495 w 1418079"/>
              <a:gd name="connsiteY20" fmla="*/ 7490 h 186803"/>
              <a:gd name="connsiteX21" fmla="*/ 498376 w 1418079"/>
              <a:gd name="connsiteY21" fmla="*/ 4919 h 186803"/>
              <a:gd name="connsiteX22" fmla="*/ 317777 w 1418079"/>
              <a:gd name="connsiteY22" fmla="*/ 420 h 186803"/>
              <a:gd name="connsiteX23" fmla="*/ 216873 w 1418079"/>
              <a:gd name="connsiteY23" fmla="*/ 1063 h 186803"/>
              <a:gd name="connsiteX24" fmla="*/ 132679 w 1418079"/>
              <a:gd name="connsiteY24" fmla="*/ 8132 h 186803"/>
              <a:gd name="connsiteX25" fmla="*/ 116612 w 1418079"/>
              <a:gd name="connsiteY25" fmla="*/ 11988 h 186803"/>
              <a:gd name="connsiteX26" fmla="*/ 67766 w 1418079"/>
              <a:gd name="connsiteY26" fmla="*/ 19701 h 186803"/>
              <a:gd name="connsiteX27" fmla="*/ 42701 w 1418079"/>
              <a:gd name="connsiteY27" fmla="*/ 19058 h 186803"/>
              <a:gd name="connsiteX28" fmla="*/ 8638 w 1418079"/>
              <a:gd name="connsiteY28" fmla="*/ 33840 h 186803"/>
              <a:gd name="connsiteX29" fmla="*/ 925 w 1418079"/>
              <a:gd name="connsiteY29" fmla="*/ 68546 h 186803"/>
              <a:gd name="connsiteX30" fmla="*/ 13779 w 1418079"/>
              <a:gd name="connsiteY30" fmla="*/ 121247 h 186803"/>
              <a:gd name="connsiteX31" fmla="*/ 12494 w 1418079"/>
              <a:gd name="connsiteY31" fmla="*/ 134744 h 186803"/>
              <a:gd name="connsiteX32" fmla="*/ 22135 w 1418079"/>
              <a:gd name="connsiteY32" fmla="*/ 143742 h 186803"/>
              <a:gd name="connsiteX33" fmla="*/ 76121 w 1418079"/>
              <a:gd name="connsiteY33" fmla="*/ 145670 h 186803"/>
              <a:gd name="connsiteX34" fmla="*/ 116612 w 1418079"/>
              <a:gd name="connsiteY34" fmla="*/ 156596 h 186803"/>
              <a:gd name="connsiteX35" fmla="*/ 122396 w 1418079"/>
              <a:gd name="connsiteY35" fmla="*/ 156596 h 186803"/>
              <a:gd name="connsiteX36" fmla="*/ 137178 w 1418079"/>
              <a:gd name="connsiteY36" fmla="*/ 158524 h 186803"/>
              <a:gd name="connsiteX37" fmla="*/ 139749 w 1418079"/>
              <a:gd name="connsiteY37" fmla="*/ 163023 h 186803"/>
              <a:gd name="connsiteX38" fmla="*/ 145533 w 1418079"/>
              <a:gd name="connsiteY38" fmla="*/ 165594 h 186803"/>
              <a:gd name="connsiteX39" fmla="*/ 150675 w 1418079"/>
              <a:gd name="connsiteY39" fmla="*/ 161738 h 186803"/>
              <a:gd name="connsiteX40" fmla="*/ 150032 w 1418079"/>
              <a:gd name="connsiteY40" fmla="*/ 160452 h 186803"/>
              <a:gd name="connsiteX41" fmla="*/ 156459 w 1418079"/>
              <a:gd name="connsiteY41" fmla="*/ 151454 h 186803"/>
              <a:gd name="connsiteX42" fmla="*/ 170598 w 1418079"/>
              <a:gd name="connsiteY42" fmla="*/ 158524 h 186803"/>
              <a:gd name="connsiteX43" fmla="*/ 168670 w 1418079"/>
              <a:gd name="connsiteY43" fmla="*/ 161738 h 186803"/>
              <a:gd name="connsiteX44" fmla="*/ 163529 w 1418079"/>
              <a:gd name="connsiteY44" fmla="*/ 161095 h 186803"/>
              <a:gd name="connsiteX45" fmla="*/ 158387 w 1418079"/>
              <a:gd name="connsiteY45" fmla="*/ 158524 h 186803"/>
              <a:gd name="connsiteX46" fmla="*/ 155816 w 1418079"/>
              <a:gd name="connsiteY46" fmla="*/ 162380 h 186803"/>
              <a:gd name="connsiteX47" fmla="*/ 160958 w 1418079"/>
              <a:gd name="connsiteY47" fmla="*/ 165594 h 186803"/>
              <a:gd name="connsiteX48" fmla="*/ 164814 w 1418079"/>
              <a:gd name="connsiteY48" fmla="*/ 165594 h 186803"/>
              <a:gd name="connsiteX49" fmla="*/ 193093 w 1418079"/>
              <a:gd name="connsiteY49" fmla="*/ 170736 h 186803"/>
              <a:gd name="connsiteX50" fmla="*/ 207232 w 1418079"/>
              <a:gd name="connsiteY50" fmla="*/ 169450 h 186803"/>
              <a:gd name="connsiteX51" fmla="*/ 216873 w 1418079"/>
              <a:gd name="connsiteY51" fmla="*/ 158524 h 186803"/>
              <a:gd name="connsiteX52" fmla="*/ 225871 w 1418079"/>
              <a:gd name="connsiteY52" fmla="*/ 176520 h 186803"/>
              <a:gd name="connsiteX53" fmla="*/ 241295 w 1418079"/>
              <a:gd name="connsiteY53" fmla="*/ 166879 h 186803"/>
              <a:gd name="connsiteX54" fmla="*/ 255435 w 1418079"/>
              <a:gd name="connsiteY54" fmla="*/ 166237 h 186803"/>
              <a:gd name="connsiteX55" fmla="*/ 276001 w 1418079"/>
              <a:gd name="connsiteY55" fmla="*/ 179733 h 186803"/>
              <a:gd name="connsiteX56" fmla="*/ 276001 w 1418079"/>
              <a:gd name="connsiteY56" fmla="*/ 169450 h 186803"/>
              <a:gd name="connsiteX57" fmla="*/ 283714 w 1418079"/>
              <a:gd name="connsiteY57" fmla="*/ 163023 h 186803"/>
              <a:gd name="connsiteX58" fmla="*/ 289498 w 1418079"/>
              <a:gd name="connsiteY58" fmla="*/ 167522 h 186803"/>
              <a:gd name="connsiteX59" fmla="*/ 292069 w 1418079"/>
              <a:gd name="connsiteY59" fmla="*/ 171378 h 186803"/>
              <a:gd name="connsiteX60" fmla="*/ 301709 w 1418079"/>
              <a:gd name="connsiteY60" fmla="*/ 163666 h 186803"/>
              <a:gd name="connsiteX61" fmla="*/ 312635 w 1418079"/>
              <a:gd name="connsiteY61" fmla="*/ 172021 h 186803"/>
              <a:gd name="connsiteX62" fmla="*/ 317134 w 1418079"/>
              <a:gd name="connsiteY62" fmla="*/ 169450 h 186803"/>
              <a:gd name="connsiteX63" fmla="*/ 325489 w 1418079"/>
              <a:gd name="connsiteY63" fmla="*/ 164951 h 186803"/>
              <a:gd name="connsiteX64" fmla="*/ 335772 w 1418079"/>
              <a:gd name="connsiteY64" fmla="*/ 169450 h 186803"/>
              <a:gd name="connsiteX65" fmla="*/ 340271 w 1418079"/>
              <a:gd name="connsiteY65" fmla="*/ 179090 h 186803"/>
              <a:gd name="connsiteX66" fmla="*/ 349912 w 1418079"/>
              <a:gd name="connsiteY66" fmla="*/ 182304 h 186803"/>
              <a:gd name="connsiteX67" fmla="*/ 354411 w 1418079"/>
              <a:gd name="connsiteY67" fmla="*/ 177805 h 186803"/>
              <a:gd name="connsiteX68" fmla="*/ 354411 w 1418079"/>
              <a:gd name="connsiteY68" fmla="*/ 174592 h 186803"/>
              <a:gd name="connsiteX69" fmla="*/ 366622 w 1418079"/>
              <a:gd name="connsiteY69" fmla="*/ 166237 h 186803"/>
              <a:gd name="connsiteX70" fmla="*/ 380119 w 1418079"/>
              <a:gd name="connsiteY70" fmla="*/ 175877 h 186803"/>
              <a:gd name="connsiteX71" fmla="*/ 383332 w 1418079"/>
              <a:gd name="connsiteY71" fmla="*/ 182304 h 186803"/>
              <a:gd name="connsiteX72" fmla="*/ 394901 w 1418079"/>
              <a:gd name="connsiteY72" fmla="*/ 179733 h 186803"/>
              <a:gd name="connsiteX73" fmla="*/ 399400 w 1418079"/>
              <a:gd name="connsiteY73" fmla="*/ 175234 h 186803"/>
              <a:gd name="connsiteX74" fmla="*/ 416753 w 1418079"/>
              <a:gd name="connsiteY74" fmla="*/ 169450 h 186803"/>
              <a:gd name="connsiteX75" fmla="*/ 432177 w 1418079"/>
              <a:gd name="connsiteY75" fmla="*/ 179090 h 186803"/>
              <a:gd name="connsiteX76" fmla="*/ 437319 w 1418079"/>
              <a:gd name="connsiteY76" fmla="*/ 186803 h 186803"/>
              <a:gd name="connsiteX77" fmla="*/ 446317 w 1418079"/>
              <a:gd name="connsiteY77" fmla="*/ 176520 h 186803"/>
              <a:gd name="connsiteX78" fmla="*/ 468811 w 1418079"/>
              <a:gd name="connsiteY78" fmla="*/ 170093 h 186803"/>
              <a:gd name="connsiteX79" fmla="*/ 484236 w 1418079"/>
              <a:gd name="connsiteY79" fmla="*/ 174592 h 186803"/>
              <a:gd name="connsiteX80" fmla="*/ 489378 w 1418079"/>
              <a:gd name="connsiteY80" fmla="*/ 172664 h 186803"/>
              <a:gd name="connsiteX81" fmla="*/ 491306 w 1418079"/>
              <a:gd name="connsiteY81" fmla="*/ 171378 h 186803"/>
              <a:gd name="connsiteX82" fmla="*/ 503517 w 1418079"/>
              <a:gd name="connsiteY82" fmla="*/ 164309 h 186803"/>
              <a:gd name="connsiteX83" fmla="*/ 511872 w 1418079"/>
              <a:gd name="connsiteY83" fmla="*/ 162380 h 186803"/>
              <a:gd name="connsiteX84" fmla="*/ 516371 w 1418079"/>
              <a:gd name="connsiteY84" fmla="*/ 165594 h 186803"/>
              <a:gd name="connsiteX85" fmla="*/ 522798 w 1418079"/>
              <a:gd name="connsiteY85" fmla="*/ 172021 h 186803"/>
              <a:gd name="connsiteX86" fmla="*/ 540794 w 1418079"/>
              <a:gd name="connsiteY86" fmla="*/ 166879 h 186803"/>
              <a:gd name="connsiteX87" fmla="*/ 546578 w 1418079"/>
              <a:gd name="connsiteY87" fmla="*/ 166237 h 186803"/>
              <a:gd name="connsiteX88" fmla="*/ 563288 w 1418079"/>
              <a:gd name="connsiteY88" fmla="*/ 170736 h 186803"/>
              <a:gd name="connsiteX89" fmla="*/ 583855 w 1418079"/>
              <a:gd name="connsiteY89" fmla="*/ 164951 h 186803"/>
              <a:gd name="connsiteX90" fmla="*/ 589639 w 1418079"/>
              <a:gd name="connsiteY90" fmla="*/ 161095 h 186803"/>
              <a:gd name="connsiteX91" fmla="*/ 596066 w 1418079"/>
              <a:gd name="connsiteY91" fmla="*/ 165594 h 186803"/>
              <a:gd name="connsiteX92" fmla="*/ 597352 w 1418079"/>
              <a:gd name="connsiteY92" fmla="*/ 168808 h 186803"/>
              <a:gd name="connsiteX93" fmla="*/ 601208 w 1418079"/>
              <a:gd name="connsiteY93" fmla="*/ 170736 h 186803"/>
              <a:gd name="connsiteX94" fmla="*/ 603779 w 1418079"/>
              <a:gd name="connsiteY94" fmla="*/ 168165 h 186803"/>
              <a:gd name="connsiteX95" fmla="*/ 605064 w 1418079"/>
              <a:gd name="connsiteY95" fmla="*/ 164309 h 186803"/>
              <a:gd name="connsiteX96" fmla="*/ 614704 w 1418079"/>
              <a:gd name="connsiteY96" fmla="*/ 166879 h 186803"/>
              <a:gd name="connsiteX97" fmla="*/ 618561 w 1418079"/>
              <a:gd name="connsiteY97" fmla="*/ 176520 h 186803"/>
              <a:gd name="connsiteX98" fmla="*/ 625630 w 1418079"/>
              <a:gd name="connsiteY98" fmla="*/ 167522 h 186803"/>
              <a:gd name="connsiteX99" fmla="*/ 641055 w 1418079"/>
              <a:gd name="connsiteY99" fmla="*/ 161095 h 186803"/>
              <a:gd name="connsiteX100" fmla="*/ 674476 w 1418079"/>
              <a:gd name="connsiteY100" fmla="*/ 166879 h 186803"/>
              <a:gd name="connsiteX101" fmla="*/ 686687 w 1418079"/>
              <a:gd name="connsiteY101" fmla="*/ 164309 h 186803"/>
              <a:gd name="connsiteX102" fmla="*/ 703397 w 1418079"/>
              <a:gd name="connsiteY102" fmla="*/ 159809 h 186803"/>
              <a:gd name="connsiteX103" fmla="*/ 734889 w 1418079"/>
              <a:gd name="connsiteY103" fmla="*/ 159809 h 186803"/>
              <a:gd name="connsiteX104" fmla="*/ 758669 w 1418079"/>
              <a:gd name="connsiteY104" fmla="*/ 166237 h 186803"/>
              <a:gd name="connsiteX105" fmla="*/ 787591 w 1418079"/>
              <a:gd name="connsiteY105" fmla="*/ 166879 h 186803"/>
              <a:gd name="connsiteX106" fmla="*/ 797231 w 1418079"/>
              <a:gd name="connsiteY106" fmla="*/ 157881 h 186803"/>
              <a:gd name="connsiteX107" fmla="*/ 812013 w 1418079"/>
              <a:gd name="connsiteY107" fmla="*/ 161738 h 186803"/>
              <a:gd name="connsiteX108" fmla="*/ 816512 w 1418079"/>
              <a:gd name="connsiteY108" fmla="*/ 160452 h 186803"/>
              <a:gd name="connsiteX109" fmla="*/ 815227 w 1418079"/>
              <a:gd name="connsiteY109" fmla="*/ 152097 h 186803"/>
              <a:gd name="connsiteX110" fmla="*/ 817798 w 1418079"/>
              <a:gd name="connsiteY110" fmla="*/ 146955 h 186803"/>
              <a:gd name="connsiteX111" fmla="*/ 824225 w 1418079"/>
              <a:gd name="connsiteY111" fmla="*/ 150811 h 186803"/>
              <a:gd name="connsiteX112" fmla="*/ 834508 w 1418079"/>
              <a:gd name="connsiteY112" fmla="*/ 159809 h 186803"/>
              <a:gd name="connsiteX113" fmla="*/ 841578 w 1418079"/>
              <a:gd name="connsiteY113" fmla="*/ 145670 h 186803"/>
              <a:gd name="connsiteX114" fmla="*/ 857645 w 1418079"/>
              <a:gd name="connsiteY114" fmla="*/ 160452 h 186803"/>
              <a:gd name="connsiteX115" fmla="*/ 874998 w 1418079"/>
              <a:gd name="connsiteY115" fmla="*/ 151454 h 186803"/>
              <a:gd name="connsiteX116" fmla="*/ 878212 w 1418079"/>
              <a:gd name="connsiteY116" fmla="*/ 162380 h 186803"/>
              <a:gd name="connsiteX117" fmla="*/ 882711 w 1418079"/>
              <a:gd name="connsiteY117" fmla="*/ 148241 h 186803"/>
              <a:gd name="connsiteX118" fmla="*/ 885924 w 1418079"/>
              <a:gd name="connsiteY118" fmla="*/ 143099 h 186803"/>
              <a:gd name="connsiteX119" fmla="*/ 891708 w 1418079"/>
              <a:gd name="connsiteY119" fmla="*/ 146313 h 186803"/>
              <a:gd name="connsiteX120" fmla="*/ 906491 w 1418079"/>
              <a:gd name="connsiteY120" fmla="*/ 156596 h 186803"/>
              <a:gd name="connsiteX121" fmla="*/ 912275 w 1418079"/>
              <a:gd name="connsiteY121" fmla="*/ 155310 h 186803"/>
              <a:gd name="connsiteX122" fmla="*/ 912917 w 1418079"/>
              <a:gd name="connsiteY122" fmla="*/ 150811 h 186803"/>
              <a:gd name="connsiteX123" fmla="*/ 906491 w 1418079"/>
              <a:gd name="connsiteY123" fmla="*/ 144385 h 186803"/>
              <a:gd name="connsiteX124" fmla="*/ 918702 w 1418079"/>
              <a:gd name="connsiteY124" fmla="*/ 148241 h 186803"/>
              <a:gd name="connsiteX125" fmla="*/ 934769 w 1418079"/>
              <a:gd name="connsiteY125" fmla="*/ 153382 h 186803"/>
              <a:gd name="connsiteX126" fmla="*/ 946338 w 1418079"/>
              <a:gd name="connsiteY126" fmla="*/ 143099 h 186803"/>
              <a:gd name="connsiteX127" fmla="*/ 948909 w 1418079"/>
              <a:gd name="connsiteY127" fmla="*/ 140529 h 186803"/>
              <a:gd name="connsiteX128" fmla="*/ 954050 w 1418079"/>
              <a:gd name="connsiteY128" fmla="*/ 145670 h 186803"/>
              <a:gd name="connsiteX129" fmla="*/ 956621 w 1418079"/>
              <a:gd name="connsiteY129" fmla="*/ 155310 h 186803"/>
              <a:gd name="connsiteX130" fmla="*/ 959835 w 1418079"/>
              <a:gd name="connsiteY130" fmla="*/ 157239 h 186803"/>
              <a:gd name="connsiteX131" fmla="*/ 961763 w 1418079"/>
              <a:gd name="connsiteY131" fmla="*/ 154668 h 186803"/>
              <a:gd name="connsiteX132" fmla="*/ 971403 w 1418079"/>
              <a:gd name="connsiteY132" fmla="*/ 157881 h 186803"/>
              <a:gd name="connsiteX133" fmla="*/ 975259 w 1418079"/>
              <a:gd name="connsiteY133" fmla="*/ 146313 h 186803"/>
              <a:gd name="connsiteX134" fmla="*/ 981686 w 1418079"/>
              <a:gd name="connsiteY134" fmla="*/ 141814 h 186803"/>
              <a:gd name="connsiteX135" fmla="*/ 989399 w 1418079"/>
              <a:gd name="connsiteY135" fmla="*/ 144385 h 186803"/>
              <a:gd name="connsiteX136" fmla="*/ 999039 w 1418079"/>
              <a:gd name="connsiteY136" fmla="*/ 149526 h 186803"/>
              <a:gd name="connsiteX137" fmla="*/ 1004181 w 1418079"/>
              <a:gd name="connsiteY137" fmla="*/ 136030 h 186803"/>
              <a:gd name="connsiteX138" fmla="*/ 1017035 w 1418079"/>
              <a:gd name="connsiteY138" fmla="*/ 139886 h 186803"/>
              <a:gd name="connsiteX139" fmla="*/ 1032460 w 1418079"/>
              <a:gd name="connsiteY139" fmla="*/ 143099 h 186803"/>
              <a:gd name="connsiteX140" fmla="*/ 1041458 w 1418079"/>
              <a:gd name="connsiteY140" fmla="*/ 146313 h 186803"/>
              <a:gd name="connsiteX141" fmla="*/ 1049813 w 1418079"/>
              <a:gd name="connsiteY141" fmla="*/ 148241 h 186803"/>
              <a:gd name="connsiteX142" fmla="*/ 1057525 w 1418079"/>
              <a:gd name="connsiteY142" fmla="*/ 143099 h 186803"/>
              <a:gd name="connsiteX143" fmla="*/ 1067166 w 1418079"/>
              <a:gd name="connsiteY143" fmla="*/ 146955 h 186803"/>
              <a:gd name="connsiteX144" fmla="*/ 1071665 w 1418079"/>
              <a:gd name="connsiteY144" fmla="*/ 145027 h 186803"/>
              <a:gd name="connsiteX145" fmla="*/ 1076163 w 1418079"/>
              <a:gd name="connsiteY145" fmla="*/ 137958 h 186803"/>
              <a:gd name="connsiteX146" fmla="*/ 1082590 w 1418079"/>
              <a:gd name="connsiteY146" fmla="*/ 141814 h 186803"/>
              <a:gd name="connsiteX147" fmla="*/ 1087089 w 1418079"/>
              <a:gd name="connsiteY147" fmla="*/ 146313 h 186803"/>
              <a:gd name="connsiteX148" fmla="*/ 1100586 w 1418079"/>
              <a:gd name="connsiteY148" fmla="*/ 144385 h 186803"/>
              <a:gd name="connsiteX149" fmla="*/ 1114725 w 1418079"/>
              <a:gd name="connsiteY149" fmla="*/ 144385 h 186803"/>
              <a:gd name="connsiteX150" fmla="*/ 1122438 w 1418079"/>
              <a:gd name="connsiteY150" fmla="*/ 144385 h 186803"/>
              <a:gd name="connsiteX151" fmla="*/ 1131436 w 1418079"/>
              <a:gd name="connsiteY151" fmla="*/ 142457 h 186803"/>
              <a:gd name="connsiteX152" fmla="*/ 1141719 w 1418079"/>
              <a:gd name="connsiteY152" fmla="*/ 146955 h 186803"/>
              <a:gd name="connsiteX153" fmla="*/ 1151359 w 1418079"/>
              <a:gd name="connsiteY153" fmla="*/ 141814 h 186803"/>
              <a:gd name="connsiteX154" fmla="*/ 1166141 w 1418079"/>
              <a:gd name="connsiteY154" fmla="*/ 142457 h 186803"/>
              <a:gd name="connsiteX155" fmla="*/ 1171926 w 1418079"/>
              <a:gd name="connsiteY155" fmla="*/ 143099 h 186803"/>
              <a:gd name="connsiteX156" fmla="*/ 1181566 w 1418079"/>
              <a:gd name="connsiteY156" fmla="*/ 143099 h 186803"/>
              <a:gd name="connsiteX157" fmla="*/ 1186065 w 1418079"/>
              <a:gd name="connsiteY157" fmla="*/ 151454 h 186803"/>
              <a:gd name="connsiteX158" fmla="*/ 1203418 w 1418079"/>
              <a:gd name="connsiteY158" fmla="*/ 143099 h 186803"/>
              <a:gd name="connsiteX159" fmla="*/ 1214344 w 1418079"/>
              <a:gd name="connsiteY159" fmla="*/ 143742 h 186803"/>
              <a:gd name="connsiteX160" fmla="*/ 1228483 w 1418079"/>
              <a:gd name="connsiteY160" fmla="*/ 143099 h 186803"/>
              <a:gd name="connsiteX161" fmla="*/ 1249050 w 1418079"/>
              <a:gd name="connsiteY161" fmla="*/ 144385 h 186803"/>
              <a:gd name="connsiteX162" fmla="*/ 1264475 w 1418079"/>
              <a:gd name="connsiteY162" fmla="*/ 139243 h 186803"/>
              <a:gd name="connsiteX163" fmla="*/ 1255477 w 1418079"/>
              <a:gd name="connsiteY163" fmla="*/ 132816 h 186803"/>
              <a:gd name="connsiteX164" fmla="*/ 1246479 w 1418079"/>
              <a:gd name="connsiteY164" fmla="*/ 127674 h 186803"/>
              <a:gd name="connsiteX165" fmla="*/ 1258690 w 1418079"/>
              <a:gd name="connsiteY165" fmla="*/ 124461 h 186803"/>
              <a:gd name="connsiteX166" fmla="*/ 1270259 w 1418079"/>
              <a:gd name="connsiteY166" fmla="*/ 131531 h 186803"/>
              <a:gd name="connsiteX167" fmla="*/ 1268974 w 1418079"/>
              <a:gd name="connsiteY167" fmla="*/ 139243 h 186803"/>
              <a:gd name="connsiteX168" fmla="*/ 1272187 w 1418079"/>
              <a:gd name="connsiteY168" fmla="*/ 144385 h 186803"/>
              <a:gd name="connsiteX169" fmla="*/ 1281185 w 1418079"/>
              <a:gd name="connsiteY169" fmla="*/ 144385 h 186803"/>
              <a:gd name="connsiteX170" fmla="*/ 1283756 w 1418079"/>
              <a:gd name="connsiteY170" fmla="*/ 138601 h 186803"/>
              <a:gd name="connsiteX171" fmla="*/ 1279899 w 1418079"/>
              <a:gd name="connsiteY171" fmla="*/ 126389 h 186803"/>
              <a:gd name="connsiteX172" fmla="*/ 1279899 w 1418079"/>
              <a:gd name="connsiteY172" fmla="*/ 114820 h 186803"/>
              <a:gd name="connsiteX173" fmla="*/ 1298538 w 1418079"/>
              <a:gd name="connsiteY173" fmla="*/ 124461 h 186803"/>
              <a:gd name="connsiteX174" fmla="*/ 1308821 w 1418079"/>
              <a:gd name="connsiteY174" fmla="*/ 112250 h 186803"/>
              <a:gd name="connsiteX175" fmla="*/ 1315891 w 1418079"/>
              <a:gd name="connsiteY175" fmla="*/ 119319 h 186803"/>
              <a:gd name="connsiteX176" fmla="*/ 1328745 w 1418079"/>
              <a:gd name="connsiteY176" fmla="*/ 122533 h 186803"/>
              <a:gd name="connsiteX177" fmla="*/ 1330673 w 1418079"/>
              <a:gd name="connsiteY177" fmla="*/ 118034 h 186803"/>
              <a:gd name="connsiteX178" fmla="*/ 1330673 w 1418079"/>
              <a:gd name="connsiteY178" fmla="*/ 112250 h 186803"/>
              <a:gd name="connsiteX179" fmla="*/ 1339028 w 1418079"/>
              <a:gd name="connsiteY179" fmla="*/ 112250 h 186803"/>
              <a:gd name="connsiteX180" fmla="*/ 1350597 w 1418079"/>
              <a:gd name="connsiteY180" fmla="*/ 110964 h 186803"/>
              <a:gd name="connsiteX181" fmla="*/ 1362165 w 1418079"/>
              <a:gd name="connsiteY181" fmla="*/ 111607 h 186803"/>
              <a:gd name="connsiteX182" fmla="*/ 1348668 w 1418079"/>
              <a:gd name="connsiteY182" fmla="*/ 101967 h 186803"/>
              <a:gd name="connsiteX183" fmla="*/ 1408440 w 1418079"/>
              <a:gd name="connsiteY183" fmla="*/ 100039 h 186803"/>
              <a:gd name="connsiteX184" fmla="*/ 1417437 w 1418079"/>
              <a:gd name="connsiteY184" fmla="*/ 96825 h 186803"/>
              <a:gd name="connsiteX185" fmla="*/ 1411010 w 1418079"/>
              <a:gd name="connsiteY185" fmla="*/ 92326 h 18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</a:cxnLst>
            <a:rect l="l" t="t" r="r" b="b"/>
            <a:pathLst>
              <a:path w="1418079" h="186803">
                <a:moveTo>
                  <a:pt x="1411010" y="92326"/>
                </a:moveTo>
                <a:cubicBezTo>
                  <a:pt x="1404583" y="91040"/>
                  <a:pt x="1398156" y="89755"/>
                  <a:pt x="1391087" y="89112"/>
                </a:cubicBezTo>
                <a:cubicBezTo>
                  <a:pt x="1388516" y="88470"/>
                  <a:pt x="1385945" y="89112"/>
                  <a:pt x="1384017" y="86541"/>
                </a:cubicBezTo>
                <a:cubicBezTo>
                  <a:pt x="1393657" y="81400"/>
                  <a:pt x="1407154" y="85256"/>
                  <a:pt x="1418080" y="81400"/>
                </a:cubicBezTo>
                <a:cubicBezTo>
                  <a:pt x="1414224" y="77544"/>
                  <a:pt x="1405869" y="76901"/>
                  <a:pt x="1400085" y="73688"/>
                </a:cubicBezTo>
                <a:cubicBezTo>
                  <a:pt x="1395586" y="71117"/>
                  <a:pt x="1381446" y="71117"/>
                  <a:pt x="1392372" y="64690"/>
                </a:cubicBezTo>
                <a:cubicBezTo>
                  <a:pt x="1393015" y="64690"/>
                  <a:pt x="1393015" y="64047"/>
                  <a:pt x="1393657" y="64047"/>
                </a:cubicBezTo>
                <a:cubicBezTo>
                  <a:pt x="1392372" y="64047"/>
                  <a:pt x="1391087" y="64047"/>
                  <a:pt x="1389801" y="64047"/>
                </a:cubicBezTo>
                <a:cubicBezTo>
                  <a:pt x="1381446" y="61476"/>
                  <a:pt x="1373734" y="58905"/>
                  <a:pt x="1363450" y="58263"/>
                </a:cubicBezTo>
                <a:cubicBezTo>
                  <a:pt x="1360237" y="58263"/>
                  <a:pt x="1352525" y="58263"/>
                  <a:pt x="1353167" y="54406"/>
                </a:cubicBezTo>
                <a:cubicBezTo>
                  <a:pt x="1353810" y="50550"/>
                  <a:pt x="1359594" y="51836"/>
                  <a:pt x="1364093" y="52478"/>
                </a:cubicBezTo>
                <a:cubicBezTo>
                  <a:pt x="1367307" y="53121"/>
                  <a:pt x="1370520" y="53121"/>
                  <a:pt x="1374376" y="51836"/>
                </a:cubicBezTo>
                <a:cubicBezTo>
                  <a:pt x="1367307" y="47980"/>
                  <a:pt x="1358952" y="49908"/>
                  <a:pt x="1352525" y="49908"/>
                </a:cubicBezTo>
                <a:cubicBezTo>
                  <a:pt x="1319104" y="48622"/>
                  <a:pt x="1287612" y="43481"/>
                  <a:pt x="1256120" y="37697"/>
                </a:cubicBezTo>
                <a:cubicBezTo>
                  <a:pt x="1216915" y="30627"/>
                  <a:pt x="1175782" y="29984"/>
                  <a:pt x="1135292" y="28699"/>
                </a:cubicBezTo>
                <a:cubicBezTo>
                  <a:pt x="1115368" y="28056"/>
                  <a:pt x="1096087" y="25485"/>
                  <a:pt x="1075521" y="26128"/>
                </a:cubicBezTo>
                <a:cubicBezTo>
                  <a:pt x="1055597" y="26770"/>
                  <a:pt x="1035673" y="24842"/>
                  <a:pt x="1015750" y="24200"/>
                </a:cubicBezTo>
                <a:cubicBezTo>
                  <a:pt x="993255" y="23557"/>
                  <a:pt x="970761" y="21629"/>
                  <a:pt x="948266" y="20986"/>
                </a:cubicBezTo>
                <a:cubicBezTo>
                  <a:pt x="877569" y="18415"/>
                  <a:pt x="806229" y="16487"/>
                  <a:pt x="735532" y="11988"/>
                </a:cubicBezTo>
                <a:cubicBezTo>
                  <a:pt x="700184" y="10060"/>
                  <a:pt x="664835" y="10060"/>
                  <a:pt x="630129" y="7490"/>
                </a:cubicBezTo>
                <a:cubicBezTo>
                  <a:pt x="617918" y="6847"/>
                  <a:pt x="605707" y="7490"/>
                  <a:pt x="593495" y="7490"/>
                </a:cubicBezTo>
                <a:cubicBezTo>
                  <a:pt x="562003" y="6847"/>
                  <a:pt x="529868" y="5562"/>
                  <a:pt x="498376" y="4919"/>
                </a:cubicBezTo>
                <a:cubicBezTo>
                  <a:pt x="437962" y="4276"/>
                  <a:pt x="378191" y="420"/>
                  <a:pt x="317777" y="420"/>
                </a:cubicBezTo>
                <a:cubicBezTo>
                  <a:pt x="284356" y="420"/>
                  <a:pt x="250293" y="-866"/>
                  <a:pt x="216873" y="1063"/>
                </a:cubicBezTo>
                <a:cubicBezTo>
                  <a:pt x="188594" y="2348"/>
                  <a:pt x="159672" y="2991"/>
                  <a:pt x="132679" y="8132"/>
                </a:cubicBezTo>
                <a:cubicBezTo>
                  <a:pt x="126895" y="9418"/>
                  <a:pt x="119182" y="9418"/>
                  <a:pt x="116612" y="11988"/>
                </a:cubicBezTo>
                <a:cubicBezTo>
                  <a:pt x="103758" y="22914"/>
                  <a:pt x="85119" y="19701"/>
                  <a:pt x="67766" y="19701"/>
                </a:cubicBezTo>
                <a:cubicBezTo>
                  <a:pt x="59411" y="19701"/>
                  <a:pt x="51056" y="19058"/>
                  <a:pt x="42701" y="19058"/>
                </a:cubicBezTo>
                <a:cubicBezTo>
                  <a:pt x="24705" y="19058"/>
                  <a:pt x="13137" y="23557"/>
                  <a:pt x="8638" y="33840"/>
                </a:cubicBezTo>
                <a:cubicBezTo>
                  <a:pt x="3496" y="44766"/>
                  <a:pt x="-2288" y="56335"/>
                  <a:pt x="925" y="68546"/>
                </a:cubicBezTo>
                <a:cubicBezTo>
                  <a:pt x="6067" y="85899"/>
                  <a:pt x="5424" y="103895"/>
                  <a:pt x="13779" y="121247"/>
                </a:cubicBezTo>
                <a:cubicBezTo>
                  <a:pt x="15708" y="125746"/>
                  <a:pt x="15065" y="130245"/>
                  <a:pt x="12494" y="134744"/>
                </a:cubicBezTo>
                <a:cubicBezTo>
                  <a:pt x="8638" y="143099"/>
                  <a:pt x="9281" y="142457"/>
                  <a:pt x="22135" y="143742"/>
                </a:cubicBezTo>
                <a:cubicBezTo>
                  <a:pt x="40130" y="146313"/>
                  <a:pt x="57483" y="146955"/>
                  <a:pt x="76121" y="145670"/>
                </a:cubicBezTo>
                <a:cubicBezTo>
                  <a:pt x="89618" y="144385"/>
                  <a:pt x="109542" y="145027"/>
                  <a:pt x="116612" y="156596"/>
                </a:cubicBezTo>
                <a:cubicBezTo>
                  <a:pt x="117897" y="158524"/>
                  <a:pt x="120468" y="157881"/>
                  <a:pt x="122396" y="156596"/>
                </a:cubicBezTo>
                <a:cubicBezTo>
                  <a:pt x="130108" y="151454"/>
                  <a:pt x="133965" y="154025"/>
                  <a:pt x="137178" y="158524"/>
                </a:cubicBezTo>
                <a:cubicBezTo>
                  <a:pt x="138463" y="159809"/>
                  <a:pt x="139106" y="161095"/>
                  <a:pt x="139749" y="163023"/>
                </a:cubicBezTo>
                <a:cubicBezTo>
                  <a:pt x="140392" y="164309"/>
                  <a:pt x="142320" y="165594"/>
                  <a:pt x="145533" y="165594"/>
                </a:cubicBezTo>
                <a:cubicBezTo>
                  <a:pt x="148747" y="164951"/>
                  <a:pt x="151960" y="164309"/>
                  <a:pt x="150675" y="161738"/>
                </a:cubicBezTo>
                <a:cubicBezTo>
                  <a:pt x="150675" y="161095"/>
                  <a:pt x="150032" y="161095"/>
                  <a:pt x="150032" y="160452"/>
                </a:cubicBezTo>
                <a:cubicBezTo>
                  <a:pt x="148747" y="156596"/>
                  <a:pt x="148747" y="152097"/>
                  <a:pt x="156459" y="151454"/>
                </a:cubicBezTo>
                <a:cubicBezTo>
                  <a:pt x="163529" y="150811"/>
                  <a:pt x="166742" y="155310"/>
                  <a:pt x="170598" y="158524"/>
                </a:cubicBezTo>
                <a:cubicBezTo>
                  <a:pt x="171241" y="159167"/>
                  <a:pt x="169956" y="160452"/>
                  <a:pt x="168670" y="161738"/>
                </a:cubicBezTo>
                <a:cubicBezTo>
                  <a:pt x="167385" y="162380"/>
                  <a:pt x="165457" y="161738"/>
                  <a:pt x="163529" y="161095"/>
                </a:cubicBezTo>
                <a:cubicBezTo>
                  <a:pt x="161601" y="160452"/>
                  <a:pt x="164171" y="156596"/>
                  <a:pt x="158387" y="158524"/>
                </a:cubicBezTo>
                <a:cubicBezTo>
                  <a:pt x="156459" y="159167"/>
                  <a:pt x="155174" y="161095"/>
                  <a:pt x="155816" y="162380"/>
                </a:cubicBezTo>
                <a:cubicBezTo>
                  <a:pt x="156459" y="164309"/>
                  <a:pt x="158387" y="164951"/>
                  <a:pt x="160958" y="165594"/>
                </a:cubicBezTo>
                <a:cubicBezTo>
                  <a:pt x="162243" y="165594"/>
                  <a:pt x="163529" y="165594"/>
                  <a:pt x="164814" y="165594"/>
                </a:cubicBezTo>
                <a:cubicBezTo>
                  <a:pt x="176383" y="163666"/>
                  <a:pt x="185381" y="164951"/>
                  <a:pt x="193093" y="170736"/>
                </a:cubicBezTo>
                <a:cubicBezTo>
                  <a:pt x="196949" y="173949"/>
                  <a:pt x="203376" y="173306"/>
                  <a:pt x="207232" y="169450"/>
                </a:cubicBezTo>
                <a:cubicBezTo>
                  <a:pt x="209803" y="166237"/>
                  <a:pt x="213017" y="163023"/>
                  <a:pt x="216873" y="158524"/>
                </a:cubicBezTo>
                <a:cubicBezTo>
                  <a:pt x="223943" y="164309"/>
                  <a:pt x="224585" y="170093"/>
                  <a:pt x="225871" y="176520"/>
                </a:cubicBezTo>
                <a:cubicBezTo>
                  <a:pt x="235511" y="175234"/>
                  <a:pt x="237439" y="170093"/>
                  <a:pt x="241295" y="166879"/>
                </a:cubicBezTo>
                <a:cubicBezTo>
                  <a:pt x="245794" y="163666"/>
                  <a:pt x="250293" y="162380"/>
                  <a:pt x="255435" y="166237"/>
                </a:cubicBezTo>
                <a:cubicBezTo>
                  <a:pt x="261862" y="170736"/>
                  <a:pt x="268289" y="174592"/>
                  <a:pt x="276001" y="179733"/>
                </a:cubicBezTo>
                <a:cubicBezTo>
                  <a:pt x="275359" y="175877"/>
                  <a:pt x="277929" y="172664"/>
                  <a:pt x="276001" y="169450"/>
                </a:cubicBezTo>
                <a:cubicBezTo>
                  <a:pt x="274073" y="165594"/>
                  <a:pt x="278572" y="163666"/>
                  <a:pt x="283714" y="163023"/>
                </a:cubicBezTo>
                <a:cubicBezTo>
                  <a:pt x="288855" y="162380"/>
                  <a:pt x="288213" y="165594"/>
                  <a:pt x="289498" y="167522"/>
                </a:cubicBezTo>
                <a:cubicBezTo>
                  <a:pt x="290141" y="168808"/>
                  <a:pt x="291426" y="170093"/>
                  <a:pt x="292069" y="171378"/>
                </a:cubicBezTo>
                <a:cubicBezTo>
                  <a:pt x="301709" y="171378"/>
                  <a:pt x="292069" y="163023"/>
                  <a:pt x="301709" y="163666"/>
                </a:cubicBezTo>
                <a:cubicBezTo>
                  <a:pt x="310064" y="164309"/>
                  <a:pt x="307494" y="170093"/>
                  <a:pt x="312635" y="172021"/>
                </a:cubicBezTo>
                <a:cubicBezTo>
                  <a:pt x="317134" y="172664"/>
                  <a:pt x="317134" y="170736"/>
                  <a:pt x="317134" y="169450"/>
                </a:cubicBezTo>
                <a:cubicBezTo>
                  <a:pt x="316491" y="166237"/>
                  <a:pt x="319705" y="164951"/>
                  <a:pt x="325489" y="164951"/>
                </a:cubicBezTo>
                <a:cubicBezTo>
                  <a:pt x="330631" y="164951"/>
                  <a:pt x="334487" y="166237"/>
                  <a:pt x="335772" y="169450"/>
                </a:cubicBezTo>
                <a:cubicBezTo>
                  <a:pt x="337058" y="172664"/>
                  <a:pt x="337058" y="176520"/>
                  <a:pt x="340271" y="179090"/>
                </a:cubicBezTo>
                <a:cubicBezTo>
                  <a:pt x="342199" y="181018"/>
                  <a:pt x="344770" y="182946"/>
                  <a:pt x="349912" y="182304"/>
                </a:cubicBezTo>
                <a:cubicBezTo>
                  <a:pt x="353125" y="181661"/>
                  <a:pt x="354411" y="179733"/>
                  <a:pt x="354411" y="177805"/>
                </a:cubicBezTo>
                <a:cubicBezTo>
                  <a:pt x="354411" y="176520"/>
                  <a:pt x="354411" y="175234"/>
                  <a:pt x="354411" y="174592"/>
                </a:cubicBezTo>
                <a:cubicBezTo>
                  <a:pt x="354411" y="170093"/>
                  <a:pt x="357624" y="166237"/>
                  <a:pt x="366622" y="166237"/>
                </a:cubicBezTo>
                <a:cubicBezTo>
                  <a:pt x="374977" y="166237"/>
                  <a:pt x="381404" y="170736"/>
                  <a:pt x="380119" y="175877"/>
                </a:cubicBezTo>
                <a:cubicBezTo>
                  <a:pt x="379476" y="178448"/>
                  <a:pt x="377548" y="181018"/>
                  <a:pt x="383332" y="182304"/>
                </a:cubicBezTo>
                <a:cubicBezTo>
                  <a:pt x="388474" y="183589"/>
                  <a:pt x="391687" y="181661"/>
                  <a:pt x="394901" y="179733"/>
                </a:cubicBezTo>
                <a:cubicBezTo>
                  <a:pt x="397472" y="178448"/>
                  <a:pt x="398757" y="177162"/>
                  <a:pt x="399400" y="175234"/>
                </a:cubicBezTo>
                <a:cubicBezTo>
                  <a:pt x="401328" y="170093"/>
                  <a:pt x="408398" y="168808"/>
                  <a:pt x="416753" y="169450"/>
                </a:cubicBezTo>
                <a:cubicBezTo>
                  <a:pt x="425751" y="170736"/>
                  <a:pt x="435391" y="170736"/>
                  <a:pt x="432177" y="179090"/>
                </a:cubicBezTo>
                <a:cubicBezTo>
                  <a:pt x="431535" y="181018"/>
                  <a:pt x="434748" y="183589"/>
                  <a:pt x="437319" y="186803"/>
                </a:cubicBezTo>
                <a:cubicBezTo>
                  <a:pt x="443103" y="183589"/>
                  <a:pt x="453387" y="183589"/>
                  <a:pt x="446317" y="176520"/>
                </a:cubicBezTo>
                <a:cubicBezTo>
                  <a:pt x="443746" y="173949"/>
                  <a:pt x="466241" y="167522"/>
                  <a:pt x="468811" y="170093"/>
                </a:cubicBezTo>
                <a:cubicBezTo>
                  <a:pt x="473310" y="173949"/>
                  <a:pt x="480380" y="172021"/>
                  <a:pt x="484236" y="174592"/>
                </a:cubicBezTo>
                <a:cubicBezTo>
                  <a:pt x="490021" y="177805"/>
                  <a:pt x="492591" y="177805"/>
                  <a:pt x="489378" y="172664"/>
                </a:cubicBezTo>
                <a:cubicBezTo>
                  <a:pt x="489378" y="172021"/>
                  <a:pt x="490663" y="171378"/>
                  <a:pt x="491306" y="171378"/>
                </a:cubicBezTo>
                <a:cubicBezTo>
                  <a:pt x="501589" y="172664"/>
                  <a:pt x="505445" y="170736"/>
                  <a:pt x="503517" y="164309"/>
                </a:cubicBezTo>
                <a:cubicBezTo>
                  <a:pt x="502875" y="161095"/>
                  <a:pt x="508016" y="161095"/>
                  <a:pt x="511872" y="162380"/>
                </a:cubicBezTo>
                <a:cubicBezTo>
                  <a:pt x="513800" y="163023"/>
                  <a:pt x="516371" y="164951"/>
                  <a:pt x="516371" y="165594"/>
                </a:cubicBezTo>
                <a:cubicBezTo>
                  <a:pt x="516371" y="168808"/>
                  <a:pt x="520228" y="173306"/>
                  <a:pt x="522798" y="172021"/>
                </a:cubicBezTo>
                <a:cubicBezTo>
                  <a:pt x="527940" y="168808"/>
                  <a:pt x="539508" y="173949"/>
                  <a:pt x="540794" y="166879"/>
                </a:cubicBezTo>
                <a:cubicBezTo>
                  <a:pt x="540794" y="164309"/>
                  <a:pt x="543365" y="164309"/>
                  <a:pt x="546578" y="166237"/>
                </a:cubicBezTo>
                <a:cubicBezTo>
                  <a:pt x="551077" y="168808"/>
                  <a:pt x="560718" y="165594"/>
                  <a:pt x="563288" y="170736"/>
                </a:cubicBezTo>
                <a:cubicBezTo>
                  <a:pt x="569715" y="168165"/>
                  <a:pt x="581927" y="172021"/>
                  <a:pt x="583855" y="164951"/>
                </a:cubicBezTo>
                <a:cubicBezTo>
                  <a:pt x="584498" y="163023"/>
                  <a:pt x="585783" y="161095"/>
                  <a:pt x="589639" y="161095"/>
                </a:cubicBezTo>
                <a:cubicBezTo>
                  <a:pt x="594781" y="161095"/>
                  <a:pt x="595423" y="163666"/>
                  <a:pt x="596066" y="165594"/>
                </a:cubicBezTo>
                <a:cubicBezTo>
                  <a:pt x="596709" y="166879"/>
                  <a:pt x="596709" y="167522"/>
                  <a:pt x="597352" y="168808"/>
                </a:cubicBezTo>
                <a:cubicBezTo>
                  <a:pt x="597994" y="170093"/>
                  <a:pt x="599280" y="170736"/>
                  <a:pt x="601208" y="170736"/>
                </a:cubicBezTo>
                <a:cubicBezTo>
                  <a:pt x="603779" y="170736"/>
                  <a:pt x="603779" y="169450"/>
                  <a:pt x="603779" y="168165"/>
                </a:cubicBezTo>
                <a:cubicBezTo>
                  <a:pt x="603779" y="166879"/>
                  <a:pt x="601208" y="164951"/>
                  <a:pt x="605064" y="164309"/>
                </a:cubicBezTo>
                <a:cubicBezTo>
                  <a:pt x="608920" y="164309"/>
                  <a:pt x="613419" y="164951"/>
                  <a:pt x="614704" y="166879"/>
                </a:cubicBezTo>
                <a:cubicBezTo>
                  <a:pt x="616633" y="170093"/>
                  <a:pt x="617275" y="173306"/>
                  <a:pt x="618561" y="176520"/>
                </a:cubicBezTo>
                <a:cubicBezTo>
                  <a:pt x="625630" y="174592"/>
                  <a:pt x="624345" y="170736"/>
                  <a:pt x="625630" y="167522"/>
                </a:cubicBezTo>
                <a:cubicBezTo>
                  <a:pt x="627558" y="163023"/>
                  <a:pt x="633985" y="159809"/>
                  <a:pt x="641055" y="161095"/>
                </a:cubicBezTo>
                <a:cubicBezTo>
                  <a:pt x="651981" y="162380"/>
                  <a:pt x="665478" y="159809"/>
                  <a:pt x="674476" y="166879"/>
                </a:cubicBezTo>
                <a:cubicBezTo>
                  <a:pt x="678974" y="170093"/>
                  <a:pt x="684116" y="168165"/>
                  <a:pt x="686687" y="164309"/>
                </a:cubicBezTo>
                <a:cubicBezTo>
                  <a:pt x="690543" y="158524"/>
                  <a:pt x="698256" y="155953"/>
                  <a:pt x="703397" y="159809"/>
                </a:cubicBezTo>
                <a:cubicBezTo>
                  <a:pt x="714966" y="167522"/>
                  <a:pt x="723964" y="163023"/>
                  <a:pt x="734889" y="159809"/>
                </a:cubicBezTo>
                <a:cubicBezTo>
                  <a:pt x="750957" y="154668"/>
                  <a:pt x="752242" y="155310"/>
                  <a:pt x="758669" y="166237"/>
                </a:cubicBezTo>
                <a:cubicBezTo>
                  <a:pt x="771523" y="156596"/>
                  <a:pt x="772809" y="156596"/>
                  <a:pt x="787591" y="166879"/>
                </a:cubicBezTo>
                <a:cubicBezTo>
                  <a:pt x="788234" y="162380"/>
                  <a:pt x="788876" y="158524"/>
                  <a:pt x="797231" y="157881"/>
                </a:cubicBezTo>
                <a:cubicBezTo>
                  <a:pt x="804301" y="157239"/>
                  <a:pt x="809443" y="156596"/>
                  <a:pt x="812013" y="161738"/>
                </a:cubicBezTo>
                <a:cubicBezTo>
                  <a:pt x="813299" y="164309"/>
                  <a:pt x="815227" y="161738"/>
                  <a:pt x="816512" y="160452"/>
                </a:cubicBezTo>
                <a:cubicBezTo>
                  <a:pt x="821011" y="157239"/>
                  <a:pt x="817798" y="154668"/>
                  <a:pt x="815227" y="152097"/>
                </a:cubicBezTo>
                <a:cubicBezTo>
                  <a:pt x="812656" y="150169"/>
                  <a:pt x="812013" y="147598"/>
                  <a:pt x="817798" y="146955"/>
                </a:cubicBezTo>
                <a:cubicBezTo>
                  <a:pt x="822297" y="146313"/>
                  <a:pt x="826153" y="148241"/>
                  <a:pt x="824225" y="150811"/>
                </a:cubicBezTo>
                <a:cubicBezTo>
                  <a:pt x="821654" y="155953"/>
                  <a:pt x="827438" y="157239"/>
                  <a:pt x="834508" y="159809"/>
                </a:cubicBezTo>
                <a:cubicBezTo>
                  <a:pt x="837079" y="155310"/>
                  <a:pt x="839007" y="150811"/>
                  <a:pt x="841578" y="145670"/>
                </a:cubicBezTo>
                <a:cubicBezTo>
                  <a:pt x="856360" y="147598"/>
                  <a:pt x="848005" y="157239"/>
                  <a:pt x="857645" y="160452"/>
                </a:cubicBezTo>
                <a:cubicBezTo>
                  <a:pt x="857645" y="153382"/>
                  <a:pt x="873070" y="157881"/>
                  <a:pt x="874998" y="151454"/>
                </a:cubicBezTo>
                <a:cubicBezTo>
                  <a:pt x="879497" y="155310"/>
                  <a:pt x="871785" y="158524"/>
                  <a:pt x="878212" y="162380"/>
                </a:cubicBezTo>
                <a:cubicBezTo>
                  <a:pt x="884639" y="157881"/>
                  <a:pt x="886567" y="154025"/>
                  <a:pt x="882711" y="148241"/>
                </a:cubicBezTo>
                <a:cubicBezTo>
                  <a:pt x="881425" y="146313"/>
                  <a:pt x="882711" y="143742"/>
                  <a:pt x="885924" y="143099"/>
                </a:cubicBezTo>
                <a:cubicBezTo>
                  <a:pt x="889780" y="142457"/>
                  <a:pt x="892351" y="144385"/>
                  <a:pt x="891708" y="146313"/>
                </a:cubicBezTo>
                <a:cubicBezTo>
                  <a:pt x="891066" y="152740"/>
                  <a:pt x="906491" y="150811"/>
                  <a:pt x="906491" y="156596"/>
                </a:cubicBezTo>
                <a:cubicBezTo>
                  <a:pt x="906491" y="158524"/>
                  <a:pt x="910347" y="155953"/>
                  <a:pt x="912275" y="155310"/>
                </a:cubicBezTo>
                <a:cubicBezTo>
                  <a:pt x="915488" y="154025"/>
                  <a:pt x="916774" y="152740"/>
                  <a:pt x="912917" y="150811"/>
                </a:cubicBezTo>
                <a:cubicBezTo>
                  <a:pt x="909061" y="149526"/>
                  <a:pt x="905205" y="147598"/>
                  <a:pt x="906491" y="144385"/>
                </a:cubicBezTo>
                <a:cubicBezTo>
                  <a:pt x="913560" y="142457"/>
                  <a:pt x="916774" y="146313"/>
                  <a:pt x="918702" y="148241"/>
                </a:cubicBezTo>
                <a:cubicBezTo>
                  <a:pt x="922558" y="152097"/>
                  <a:pt x="930270" y="154668"/>
                  <a:pt x="934769" y="153382"/>
                </a:cubicBezTo>
                <a:cubicBezTo>
                  <a:pt x="939911" y="152097"/>
                  <a:pt x="948909" y="149526"/>
                  <a:pt x="946338" y="143099"/>
                </a:cubicBezTo>
                <a:cubicBezTo>
                  <a:pt x="945695" y="142457"/>
                  <a:pt x="948266" y="141171"/>
                  <a:pt x="948909" y="140529"/>
                </a:cubicBezTo>
                <a:cubicBezTo>
                  <a:pt x="955336" y="140529"/>
                  <a:pt x="955336" y="144385"/>
                  <a:pt x="954050" y="145670"/>
                </a:cubicBezTo>
                <a:cubicBezTo>
                  <a:pt x="949551" y="149526"/>
                  <a:pt x="955336" y="152097"/>
                  <a:pt x="956621" y="155310"/>
                </a:cubicBezTo>
                <a:cubicBezTo>
                  <a:pt x="956621" y="155953"/>
                  <a:pt x="956621" y="157881"/>
                  <a:pt x="959835" y="157239"/>
                </a:cubicBezTo>
                <a:cubicBezTo>
                  <a:pt x="961120" y="156596"/>
                  <a:pt x="960477" y="154668"/>
                  <a:pt x="961763" y="154668"/>
                </a:cubicBezTo>
                <a:cubicBezTo>
                  <a:pt x="966904" y="153382"/>
                  <a:pt x="966262" y="157881"/>
                  <a:pt x="971403" y="157881"/>
                </a:cubicBezTo>
                <a:cubicBezTo>
                  <a:pt x="971403" y="154025"/>
                  <a:pt x="976545" y="150811"/>
                  <a:pt x="975259" y="146313"/>
                </a:cubicBezTo>
                <a:cubicBezTo>
                  <a:pt x="974617" y="143742"/>
                  <a:pt x="977830" y="141814"/>
                  <a:pt x="981686" y="141814"/>
                </a:cubicBezTo>
                <a:cubicBezTo>
                  <a:pt x="985543" y="141814"/>
                  <a:pt x="988113" y="143099"/>
                  <a:pt x="989399" y="144385"/>
                </a:cubicBezTo>
                <a:cubicBezTo>
                  <a:pt x="991327" y="146955"/>
                  <a:pt x="992612" y="149526"/>
                  <a:pt x="999039" y="149526"/>
                </a:cubicBezTo>
                <a:cubicBezTo>
                  <a:pt x="1004181" y="145670"/>
                  <a:pt x="1002896" y="140529"/>
                  <a:pt x="1004181" y="136030"/>
                </a:cubicBezTo>
                <a:cubicBezTo>
                  <a:pt x="1009965" y="135387"/>
                  <a:pt x="1013821" y="137315"/>
                  <a:pt x="1017035" y="139886"/>
                </a:cubicBezTo>
                <a:cubicBezTo>
                  <a:pt x="1020891" y="142457"/>
                  <a:pt x="1024105" y="146313"/>
                  <a:pt x="1032460" y="143099"/>
                </a:cubicBezTo>
                <a:cubicBezTo>
                  <a:pt x="1036316" y="141814"/>
                  <a:pt x="1039529" y="143742"/>
                  <a:pt x="1041458" y="146313"/>
                </a:cubicBezTo>
                <a:cubicBezTo>
                  <a:pt x="1043386" y="148241"/>
                  <a:pt x="1046599" y="148883"/>
                  <a:pt x="1049813" y="148241"/>
                </a:cubicBezTo>
                <a:cubicBezTo>
                  <a:pt x="1055597" y="148241"/>
                  <a:pt x="1054954" y="143742"/>
                  <a:pt x="1057525" y="143099"/>
                </a:cubicBezTo>
                <a:cubicBezTo>
                  <a:pt x="1062024" y="141171"/>
                  <a:pt x="1062667" y="146313"/>
                  <a:pt x="1067166" y="146955"/>
                </a:cubicBezTo>
                <a:cubicBezTo>
                  <a:pt x="1068451" y="146955"/>
                  <a:pt x="1071022" y="145670"/>
                  <a:pt x="1071665" y="145027"/>
                </a:cubicBezTo>
                <a:cubicBezTo>
                  <a:pt x="1073593" y="142457"/>
                  <a:pt x="1074878" y="139886"/>
                  <a:pt x="1076163" y="137958"/>
                </a:cubicBezTo>
                <a:cubicBezTo>
                  <a:pt x="1080662" y="137958"/>
                  <a:pt x="1081948" y="139243"/>
                  <a:pt x="1082590" y="141814"/>
                </a:cubicBezTo>
                <a:cubicBezTo>
                  <a:pt x="1083233" y="143742"/>
                  <a:pt x="1080020" y="147598"/>
                  <a:pt x="1087089" y="146313"/>
                </a:cubicBezTo>
                <a:cubicBezTo>
                  <a:pt x="1091588" y="145670"/>
                  <a:pt x="1098658" y="151454"/>
                  <a:pt x="1100586" y="144385"/>
                </a:cubicBezTo>
                <a:cubicBezTo>
                  <a:pt x="1100586" y="143742"/>
                  <a:pt x="1112797" y="143099"/>
                  <a:pt x="1114725" y="144385"/>
                </a:cubicBezTo>
                <a:cubicBezTo>
                  <a:pt x="1119224" y="147598"/>
                  <a:pt x="1119867" y="145027"/>
                  <a:pt x="1122438" y="144385"/>
                </a:cubicBezTo>
                <a:cubicBezTo>
                  <a:pt x="1125009" y="143742"/>
                  <a:pt x="1128222" y="143099"/>
                  <a:pt x="1131436" y="142457"/>
                </a:cubicBezTo>
                <a:cubicBezTo>
                  <a:pt x="1137863" y="141814"/>
                  <a:pt x="1138505" y="147598"/>
                  <a:pt x="1141719" y="146955"/>
                </a:cubicBezTo>
                <a:cubicBezTo>
                  <a:pt x="1144932" y="146313"/>
                  <a:pt x="1142362" y="141171"/>
                  <a:pt x="1151359" y="141814"/>
                </a:cubicBezTo>
                <a:cubicBezTo>
                  <a:pt x="1155858" y="142457"/>
                  <a:pt x="1161643" y="137315"/>
                  <a:pt x="1166141" y="142457"/>
                </a:cubicBezTo>
                <a:cubicBezTo>
                  <a:pt x="1166784" y="143099"/>
                  <a:pt x="1169998" y="143099"/>
                  <a:pt x="1171926" y="143099"/>
                </a:cubicBezTo>
                <a:cubicBezTo>
                  <a:pt x="1175139" y="143099"/>
                  <a:pt x="1178353" y="143099"/>
                  <a:pt x="1181566" y="143099"/>
                </a:cubicBezTo>
                <a:cubicBezTo>
                  <a:pt x="1187351" y="145027"/>
                  <a:pt x="1178353" y="148883"/>
                  <a:pt x="1186065" y="151454"/>
                </a:cubicBezTo>
                <a:cubicBezTo>
                  <a:pt x="1187351" y="145670"/>
                  <a:pt x="1193778" y="143099"/>
                  <a:pt x="1203418" y="143099"/>
                </a:cubicBezTo>
                <a:cubicBezTo>
                  <a:pt x="1207274" y="143099"/>
                  <a:pt x="1208560" y="150811"/>
                  <a:pt x="1214344" y="143742"/>
                </a:cubicBezTo>
                <a:cubicBezTo>
                  <a:pt x="1217558" y="139886"/>
                  <a:pt x="1222699" y="148241"/>
                  <a:pt x="1228483" y="143099"/>
                </a:cubicBezTo>
                <a:cubicBezTo>
                  <a:pt x="1231697" y="140529"/>
                  <a:pt x="1241980" y="143099"/>
                  <a:pt x="1249050" y="144385"/>
                </a:cubicBezTo>
                <a:cubicBezTo>
                  <a:pt x="1256762" y="145670"/>
                  <a:pt x="1261904" y="143099"/>
                  <a:pt x="1264475" y="139243"/>
                </a:cubicBezTo>
                <a:cubicBezTo>
                  <a:pt x="1267045" y="134744"/>
                  <a:pt x="1262547" y="133459"/>
                  <a:pt x="1255477" y="132816"/>
                </a:cubicBezTo>
                <a:cubicBezTo>
                  <a:pt x="1250978" y="132174"/>
                  <a:pt x="1245836" y="131531"/>
                  <a:pt x="1246479" y="127674"/>
                </a:cubicBezTo>
                <a:cubicBezTo>
                  <a:pt x="1247764" y="123175"/>
                  <a:pt x="1254191" y="124461"/>
                  <a:pt x="1258690" y="124461"/>
                </a:cubicBezTo>
                <a:cubicBezTo>
                  <a:pt x="1268331" y="123818"/>
                  <a:pt x="1271544" y="126389"/>
                  <a:pt x="1270259" y="131531"/>
                </a:cubicBezTo>
                <a:cubicBezTo>
                  <a:pt x="1269616" y="134102"/>
                  <a:pt x="1268974" y="136672"/>
                  <a:pt x="1268974" y="139243"/>
                </a:cubicBezTo>
                <a:cubicBezTo>
                  <a:pt x="1268974" y="141171"/>
                  <a:pt x="1268331" y="143742"/>
                  <a:pt x="1272187" y="144385"/>
                </a:cubicBezTo>
                <a:cubicBezTo>
                  <a:pt x="1274758" y="145027"/>
                  <a:pt x="1278614" y="145027"/>
                  <a:pt x="1281185" y="144385"/>
                </a:cubicBezTo>
                <a:cubicBezTo>
                  <a:pt x="1285041" y="143099"/>
                  <a:pt x="1285041" y="140529"/>
                  <a:pt x="1283756" y="138601"/>
                </a:cubicBezTo>
                <a:cubicBezTo>
                  <a:pt x="1281185" y="134744"/>
                  <a:pt x="1275401" y="128960"/>
                  <a:pt x="1279899" y="126389"/>
                </a:cubicBezTo>
                <a:cubicBezTo>
                  <a:pt x="1288255" y="121890"/>
                  <a:pt x="1281185" y="118676"/>
                  <a:pt x="1279899" y="114820"/>
                </a:cubicBezTo>
                <a:cubicBezTo>
                  <a:pt x="1301109" y="109679"/>
                  <a:pt x="1287612" y="123175"/>
                  <a:pt x="1298538" y="124461"/>
                </a:cubicBezTo>
                <a:cubicBezTo>
                  <a:pt x="1303679" y="121247"/>
                  <a:pt x="1301109" y="115463"/>
                  <a:pt x="1308821" y="112250"/>
                </a:cubicBezTo>
                <a:cubicBezTo>
                  <a:pt x="1315248" y="112892"/>
                  <a:pt x="1314605" y="116106"/>
                  <a:pt x="1315891" y="119319"/>
                </a:cubicBezTo>
                <a:cubicBezTo>
                  <a:pt x="1317819" y="123175"/>
                  <a:pt x="1321675" y="124461"/>
                  <a:pt x="1328745" y="122533"/>
                </a:cubicBezTo>
                <a:cubicBezTo>
                  <a:pt x="1333244" y="121247"/>
                  <a:pt x="1335814" y="120605"/>
                  <a:pt x="1330673" y="118034"/>
                </a:cubicBezTo>
                <a:cubicBezTo>
                  <a:pt x="1326174" y="116106"/>
                  <a:pt x="1328102" y="114178"/>
                  <a:pt x="1330673" y="112250"/>
                </a:cubicBezTo>
                <a:cubicBezTo>
                  <a:pt x="1333244" y="110322"/>
                  <a:pt x="1336457" y="110964"/>
                  <a:pt x="1339028" y="112250"/>
                </a:cubicBezTo>
                <a:cubicBezTo>
                  <a:pt x="1343527" y="114820"/>
                  <a:pt x="1347383" y="112892"/>
                  <a:pt x="1350597" y="110964"/>
                </a:cubicBezTo>
                <a:cubicBezTo>
                  <a:pt x="1355095" y="109036"/>
                  <a:pt x="1357666" y="114178"/>
                  <a:pt x="1362165" y="111607"/>
                </a:cubicBezTo>
                <a:cubicBezTo>
                  <a:pt x="1360880" y="106465"/>
                  <a:pt x="1352525" y="105823"/>
                  <a:pt x="1348668" y="101967"/>
                </a:cubicBezTo>
                <a:cubicBezTo>
                  <a:pt x="1369235" y="102609"/>
                  <a:pt x="1388516" y="100681"/>
                  <a:pt x="1408440" y="100039"/>
                </a:cubicBezTo>
                <a:cubicBezTo>
                  <a:pt x="1412296" y="100039"/>
                  <a:pt x="1416795" y="100039"/>
                  <a:pt x="1417437" y="96825"/>
                </a:cubicBezTo>
                <a:cubicBezTo>
                  <a:pt x="1416795" y="95539"/>
                  <a:pt x="1414224" y="92969"/>
                  <a:pt x="1411010" y="92326"/>
                </a:cubicBezTo>
                <a:close/>
              </a:path>
            </a:pathLst>
          </a:custGeom>
          <a:gradFill flip="none" rotWithShape="1">
            <a:gsLst>
              <a:gs pos="100000">
                <a:schemeClr val="accent1"/>
              </a:gs>
              <a:gs pos="0">
                <a:schemeClr val="accent2"/>
              </a:gs>
            </a:gsLst>
            <a:lin ang="0" scaled="1"/>
            <a:tileRect/>
          </a:gradFill>
          <a:ln w="64257" cap="flat">
            <a:noFill/>
            <a:prstDash val="solid"/>
            <a:miter/>
          </a:ln>
          <a:effectLst/>
        </p:spPr>
        <p:txBody>
          <a:bodyPr wrap="square" lIns="411480" tIns="205740" rIns="411480" bIns="205740" rtlCol="0" anchor="ctr">
            <a:noAutofit/>
          </a:bodyPr>
          <a:lstStyle/>
          <a:p>
            <a:endParaRPr lang="zh-CN" altLang="en-US" sz="8100" dirty="0">
              <a:latin typeface="华文中宋" panose="02010600040101010101" charset="-122"/>
              <a:ea typeface="华文中宋" panose="02010600040101010101" charset="-122"/>
            </a:endParaRPr>
          </a:p>
        </p:txBody>
      </p:sp>
      <p:sp>
        <p:nvSpPr>
          <p:cNvPr id="18" name="矩形 17"/>
          <p:cNvSpPr/>
          <p:nvPr/>
        </p:nvSpPr>
        <p:spPr>
          <a:xfrm flipH="1">
            <a:off x="7542342" y="1129942"/>
            <a:ext cx="6143178" cy="2419073"/>
          </a:xfrm>
          <a:prstGeom prst="rect">
            <a:avLst/>
          </a:prstGeom>
          <a:gradFill flip="none" rotWithShape="1">
            <a:gsLst>
              <a:gs pos="28000">
                <a:schemeClr val="accent2">
                  <a:lumMod val="2000"/>
                  <a:lumOff val="98000"/>
                </a:schemeClr>
              </a:gs>
              <a:gs pos="100000">
                <a:schemeClr val="accent2">
                  <a:lumMod val="10000"/>
                  <a:lumOff val="90000"/>
                </a:schemeClr>
              </a:gs>
            </a:gsLst>
            <a:lin ang="16200000" scaled="1"/>
            <a:tileRect/>
          </a:gradFill>
          <a:ln w="12700" cmpd="sng">
            <a:gradFill flip="none" rotWithShape="1">
              <a:gsLst>
                <a:gs pos="0">
                  <a:schemeClr val="accent1"/>
                </a:gs>
                <a:gs pos="88000">
                  <a:schemeClr val="accent1">
                    <a:alpha val="0"/>
                  </a:schemeClr>
                </a:gs>
              </a:gsLst>
              <a:lin ang="5400000" scaled="1"/>
              <a:tileRect/>
            </a:gradFill>
            <a:prstDash val="solid"/>
          </a:ln>
          <a:effectLst>
            <a:outerShdw blurRad="444500" dist="254000" dir="5400000" sx="94000" sy="94000" algn="t" rotWithShape="0">
              <a:srgbClr val="0E3866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20" rIns="0" bIns="45720" rtlCol="0" anchor="ctr"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  <a:latin typeface="华文中宋" panose="02010600040101010101" charset="-122"/>
              <a:ea typeface="HONOR Sans CN"/>
            </a:endParaRPr>
          </a:p>
        </p:txBody>
      </p:sp>
      <p:grpSp>
        <p:nvGrpSpPr>
          <p:cNvPr id="40" name="组合 39"/>
          <p:cNvGrpSpPr/>
          <p:nvPr/>
        </p:nvGrpSpPr>
        <p:grpSpPr>
          <a:xfrm>
            <a:off x="4015712" y="1015580"/>
            <a:ext cx="3171918" cy="2340395"/>
            <a:chOff x="3994093" y="1159223"/>
            <a:chExt cx="3171918" cy="2340395"/>
          </a:xfrm>
        </p:grpSpPr>
        <p:grpSp>
          <p:nvGrpSpPr>
            <p:cNvPr id="55" name="组合 54"/>
            <p:cNvGrpSpPr/>
            <p:nvPr/>
          </p:nvGrpSpPr>
          <p:grpSpPr>
            <a:xfrm>
              <a:off x="3994093" y="2007029"/>
              <a:ext cx="3171918" cy="1492589"/>
              <a:chOff x="1660980" y="1760101"/>
              <a:chExt cx="2557141" cy="1403678"/>
            </a:xfrm>
          </p:grpSpPr>
          <p:pic>
            <p:nvPicPr>
              <p:cNvPr id="56" name="图片 55"/>
              <p:cNvPicPr>
                <a:picLocks noChangeAspect="1"/>
              </p:cNvPicPr>
              <p:nvPr/>
            </p:nvPicPr>
            <p:blipFill rotWithShape="1">
              <a:blip r:embed="rId2"/>
              <a:srcRect l="17220" r="17220"/>
              <a:stretch>
                <a:fillRect/>
              </a:stretch>
            </p:blipFill>
            <p:spPr>
              <a:xfrm>
                <a:off x="3165671" y="1760101"/>
                <a:ext cx="1052450" cy="1403678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  <a:headEnd/>
                <a:tailEnd/>
              </a:ln>
              <a:effectLst>
                <a:reflection blurRad="139700" stA="52000" endA="300" endPos="8000" dir="5400000" sy="-100000" algn="bl" rotWithShape="0"/>
              </a:effectLst>
              <a:scene3d>
                <a:camera prst="perspectiveContrastingLeftFacing">
                  <a:rot lat="0" lon="1800000" rev="0"/>
                </a:camera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  <p:pic>
            <p:nvPicPr>
              <p:cNvPr id="57" name="图片 56"/>
              <p:cNvPicPr>
                <a:picLocks noChangeAspect="1"/>
              </p:cNvPicPr>
              <p:nvPr/>
            </p:nvPicPr>
            <p:blipFill rotWithShape="1">
              <a:blip r:embed="rId3"/>
              <a:srcRect l="17220" r="17220"/>
              <a:stretch>
                <a:fillRect/>
              </a:stretch>
            </p:blipFill>
            <p:spPr>
              <a:xfrm>
                <a:off x="1660980" y="1760101"/>
                <a:ext cx="1052450" cy="1403678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  <a:headEnd/>
                <a:tailEnd/>
              </a:ln>
              <a:effectLst>
                <a:reflection blurRad="139700" stA="52000" endA="300" endPos="8000" dir="5400000" sy="-100000" algn="bl" rotWithShape="0"/>
              </a:effectLst>
              <a:scene3d>
                <a:camera prst="perspectiveContrastingRightFacing" fov="2700000">
                  <a:rot lat="0" lon="19799994" rev="0"/>
                </a:camera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  <p:pic>
            <p:nvPicPr>
              <p:cNvPr id="58" name="图片 57"/>
              <p:cNvPicPr>
                <a:picLocks noChangeAspect="1"/>
              </p:cNvPicPr>
              <p:nvPr/>
            </p:nvPicPr>
            <p:blipFill>
              <a:blip r:embed="rId4"/>
              <a:srcRect l="16008" t="2990" r="16008" b="-2990"/>
              <a:stretch>
                <a:fillRect/>
              </a:stretch>
            </p:blipFill>
            <p:spPr>
              <a:xfrm>
                <a:off x="2394090" y="1760101"/>
                <a:ext cx="1090922" cy="1403678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  <a:headEnd/>
                <a:tailEnd/>
              </a:ln>
              <a:effectLst>
                <a:reflection blurRad="139700" stA="52000" endA="300" endPos="8000" dir="5400000" sy="-100000" algn="bl" rotWithShape="0"/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</p:grpSp>
        <p:sp>
          <p:nvSpPr>
            <p:cNvPr id="38" name="文本框 37"/>
            <p:cNvSpPr txBox="1"/>
            <p:nvPr/>
          </p:nvSpPr>
          <p:spPr>
            <a:xfrm>
              <a:off x="4564053" y="1159223"/>
              <a:ext cx="2032000" cy="590550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lvl="0" algn="ctr">
                <a:lnSpc>
                  <a:spcPct val="120000"/>
                </a:lnSpc>
                <a:buClrTx/>
                <a:buSzTx/>
                <a:buFontTx/>
                <a:defRPr/>
              </a:pPr>
              <a:r>
                <a:rPr lang="zh-CN" altLang="en-US" sz="3200" dirty="0">
                  <a:gradFill>
                    <a:gsLst>
                      <a:gs pos="0">
                        <a:srgbClr val="8D3A16">
                          <a:lumMod val="86000"/>
                        </a:srgbClr>
                      </a:gs>
                      <a:gs pos="100000">
                        <a:srgbClr val="8D3A16">
                          <a:lumMod val="50000"/>
                        </a:srgbClr>
                      </a:gs>
                    </a:gsLst>
                    <a:lin ang="5400000" scaled="1"/>
                  </a:gradFill>
                  <a:effectLst>
                    <a:outerShdw blurRad="42808" dist="21404" dir="5400000" algn="t" rotWithShape="0">
                      <a:srgbClr val="8D3A16">
                        <a:lumMod val="50000"/>
                        <a:alpha val="8000"/>
                      </a:srgbClr>
                    </a:outerShdw>
                  </a:effectLst>
                  <a:latin typeface="华文中宋" panose="02010600040101010101" charset="-122"/>
                  <a:ea typeface="华文中宋" panose="02010600040101010101" charset="-122"/>
                  <a:sym typeface="+mn-ea"/>
                </a:rPr>
                <a:t>润物细无声</a:t>
              </a:r>
              <a:endParaRPr lang="zh-CN" altLang="en-US" sz="3200" dirty="0">
                <a:gradFill>
                  <a:gsLst>
                    <a:gs pos="0">
                      <a:srgbClr val="8D3A16">
                        <a:lumMod val="86000"/>
                      </a:srgbClr>
                    </a:gs>
                    <a:gs pos="100000">
                      <a:srgbClr val="8D3A16">
                        <a:lumMod val="50000"/>
                      </a:srgbClr>
                    </a:gs>
                  </a:gsLst>
                  <a:lin ang="5400000" scaled="1"/>
                </a:gradFill>
                <a:effectLst>
                  <a:outerShdw blurRad="42808" dist="21404" dir="5400000" algn="t" rotWithShape="0">
                    <a:srgbClr val="8D3A16">
                      <a:lumMod val="50000"/>
                      <a:alpha val="8000"/>
                    </a:srgbClr>
                  </a:outerShdw>
                </a:effectLst>
                <a:latin typeface="华文中宋" panose="02010600040101010101" charset="-122"/>
                <a:ea typeface="华文中宋" panose="02010600040101010101" charset="-122"/>
                <a:sym typeface="+mn-ea"/>
              </a:endParaRP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588148" y="1015580"/>
            <a:ext cx="3171918" cy="2340395"/>
            <a:chOff x="588148" y="1159223"/>
            <a:chExt cx="3171918" cy="2340395"/>
          </a:xfrm>
        </p:grpSpPr>
        <p:grpSp>
          <p:nvGrpSpPr>
            <p:cNvPr id="26" name="组合 25"/>
            <p:cNvGrpSpPr/>
            <p:nvPr/>
          </p:nvGrpSpPr>
          <p:grpSpPr>
            <a:xfrm>
              <a:off x="588148" y="1917768"/>
              <a:ext cx="3171918" cy="1581850"/>
              <a:chOff x="1660980" y="1676157"/>
              <a:chExt cx="2557141" cy="1487622"/>
            </a:xfrm>
          </p:grpSpPr>
          <p:pic>
            <p:nvPicPr>
              <p:cNvPr id="22" name="图片 21"/>
              <p:cNvPicPr>
                <a:picLocks noChangeAspect="1"/>
              </p:cNvPicPr>
              <p:nvPr/>
            </p:nvPicPr>
            <p:blipFill rotWithShape="1">
              <a:blip r:embed="rId5"/>
              <a:srcRect l="6287" r="6287"/>
              <a:stretch>
                <a:fillRect/>
              </a:stretch>
            </p:blipFill>
            <p:spPr>
              <a:xfrm>
                <a:off x="3165671" y="1760101"/>
                <a:ext cx="1052450" cy="1403678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  <a:headEnd/>
                <a:tailEnd/>
              </a:ln>
              <a:effectLst>
                <a:reflection blurRad="139700" stA="52000" endA="300" endPos="8000" dir="5400000" sy="-100000" algn="bl" rotWithShape="0"/>
              </a:effectLst>
              <a:scene3d>
                <a:camera prst="perspectiveContrastingLeftFacing">
                  <a:rot lat="0" lon="1800000" rev="0"/>
                </a:camera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  <p:pic>
            <p:nvPicPr>
              <p:cNvPr id="24" name="图片 23"/>
              <p:cNvPicPr>
                <a:picLocks noChangeAspect="1"/>
              </p:cNvPicPr>
              <p:nvPr/>
            </p:nvPicPr>
            <p:blipFill rotWithShape="1">
              <a:blip r:embed="rId6"/>
              <a:srcRect l="20858" r="20858"/>
              <a:stretch>
                <a:fillRect/>
              </a:stretch>
            </p:blipFill>
            <p:spPr>
              <a:xfrm>
                <a:off x="1660980" y="1760101"/>
                <a:ext cx="1052450" cy="1403678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  <a:headEnd/>
                <a:tailEnd/>
              </a:ln>
              <a:effectLst>
                <a:reflection blurRad="139700" stA="52000" endA="300" endPos="8000" dir="5400000" sy="-100000" algn="bl" rotWithShape="0"/>
              </a:effectLst>
              <a:scene3d>
                <a:camera prst="perspectiveContrastingRightFacing" fov="2700000">
                  <a:rot lat="0" lon="19799994" rev="0"/>
                </a:camera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  <p:pic>
            <p:nvPicPr>
              <p:cNvPr id="25" name="图片 24"/>
              <p:cNvPicPr>
                <a:picLocks noChangeAspect="1"/>
              </p:cNvPicPr>
              <p:nvPr/>
            </p:nvPicPr>
            <p:blipFill>
              <a:blip r:embed="rId7"/>
              <a:srcRect t="6171" b="6171"/>
              <a:stretch>
                <a:fillRect/>
              </a:stretch>
            </p:blipFill>
            <p:spPr>
              <a:xfrm>
                <a:off x="2394090" y="1676157"/>
                <a:ext cx="1090922" cy="1487622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  <a:headEnd/>
                <a:tailEnd/>
              </a:ln>
              <a:effectLst>
                <a:reflection blurRad="139700" stA="52000" endA="300" endPos="8000" dir="5400000" sy="-100000" algn="bl" rotWithShape="0"/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</p:grpSp>
        <p:sp>
          <p:nvSpPr>
            <p:cNvPr id="39" name="文本框 38"/>
            <p:cNvSpPr txBox="1"/>
            <p:nvPr/>
          </p:nvSpPr>
          <p:spPr>
            <a:xfrm>
              <a:off x="1158108" y="1159223"/>
              <a:ext cx="2032000" cy="590550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3200" dirty="0">
                  <a:gradFill>
                    <a:gsLst>
                      <a:gs pos="0">
                        <a:srgbClr val="8D3A16">
                          <a:lumMod val="86000"/>
                        </a:srgbClr>
                      </a:gs>
                      <a:gs pos="100000">
                        <a:srgbClr val="8D3A16">
                          <a:lumMod val="50000"/>
                        </a:srgbClr>
                      </a:gs>
                    </a:gsLst>
                    <a:lin ang="5400000" scaled="1"/>
                  </a:gradFill>
                  <a:effectLst>
                    <a:outerShdw blurRad="42808" dist="21404" dir="5400000" algn="t" rotWithShape="0">
                      <a:srgbClr val="8D3A16">
                        <a:lumMod val="50000"/>
                        <a:alpha val="8000"/>
                      </a:srgbClr>
                    </a:outerShdw>
                  </a:effectLst>
                  <a:latin typeface="华文中宋" panose="02010600040101010101" charset="-122"/>
                  <a:ea typeface="华文中宋" panose="02010600040101010101" charset="-122"/>
                </a:rPr>
                <a:t>随风潜入夜</a:t>
              </a:r>
              <a:endParaRPr lang="zh-CN" altLang="en-US" sz="3200" dirty="0">
                <a:gradFill>
                  <a:gsLst>
                    <a:gs pos="0">
                      <a:srgbClr val="8D3A16">
                        <a:lumMod val="86000"/>
                      </a:srgbClr>
                    </a:gs>
                    <a:gs pos="100000">
                      <a:srgbClr val="8D3A16">
                        <a:lumMod val="50000"/>
                      </a:srgbClr>
                    </a:gs>
                  </a:gsLst>
                  <a:lin ang="5400000" scaled="1"/>
                </a:gradFill>
                <a:effectLst>
                  <a:outerShdw blurRad="42808" dist="21404" dir="5400000" algn="t" rotWithShape="0">
                    <a:srgbClr val="8D3A16">
                      <a:lumMod val="50000"/>
                      <a:alpha val="8000"/>
                    </a:srgbClr>
                  </a:outerShdw>
                </a:effectLst>
                <a:latin typeface="华文中宋" panose="02010600040101010101" charset="-122"/>
                <a:ea typeface="华文中宋" panose="02010600040101010101" charset="-122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7620761" y="1256602"/>
            <a:ext cx="3983091" cy="2175950"/>
            <a:chOff x="4286024" y="1263246"/>
            <a:chExt cx="3983091" cy="2175950"/>
          </a:xfrm>
        </p:grpSpPr>
        <p:grpSp>
          <p:nvGrpSpPr>
            <p:cNvPr id="20" name="组合 19"/>
            <p:cNvGrpSpPr/>
            <p:nvPr/>
          </p:nvGrpSpPr>
          <p:grpSpPr>
            <a:xfrm>
              <a:off x="4286024" y="1263246"/>
              <a:ext cx="3983091" cy="881687"/>
              <a:chOff x="4286024" y="1263246"/>
              <a:chExt cx="3983091" cy="881687"/>
            </a:xfrm>
          </p:grpSpPr>
          <p:sp>
            <p:nvSpPr>
              <p:cNvPr id="2126" name="文本框 2125"/>
              <p:cNvSpPr txBox="1"/>
              <p:nvPr/>
            </p:nvSpPr>
            <p:spPr>
              <a:xfrm>
                <a:off x="4286024" y="1765656"/>
                <a:ext cx="3983091" cy="37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10000"/>
                  </a:lnSpc>
                </a:pPr>
                <a:r>
                  <a:rPr lang="zh-CN" altLang="en-US" sz="2000" spc="120" dirty="0">
                    <a:solidFill>
                      <a:schemeClr val="accent1">
                        <a:lumMod val="50000"/>
                      </a:schemeClr>
                    </a:solidFill>
                    <a:latin typeface="华文中宋" panose="02010600040101010101" charset="-122"/>
                    <a:ea typeface="华文中宋" panose="02010600040101010101" charset="-122"/>
                    <a:sym typeface="华文中宋" panose="02010600040101010101" charset="-122"/>
                  </a:rPr>
                  <a:t>让防护意识内化于心、外化于行，</a:t>
                </a:r>
                <a:endParaRPr lang="zh-CN" altLang="en-US" sz="2000" spc="120" dirty="0">
                  <a:solidFill>
                    <a:schemeClr val="accent1">
                      <a:lumMod val="50000"/>
                    </a:schemeClr>
                  </a:solidFill>
                  <a:latin typeface="华文中宋" panose="02010600040101010101" charset="-122"/>
                  <a:ea typeface="华文中宋" panose="02010600040101010101" charset="-122"/>
                  <a:sym typeface="华文中宋" panose="02010600040101010101" charset="-122"/>
                </a:endParaRPr>
              </a:p>
            </p:txBody>
          </p:sp>
          <p:grpSp>
            <p:nvGrpSpPr>
              <p:cNvPr id="19" name="组合 18"/>
              <p:cNvGrpSpPr/>
              <p:nvPr/>
            </p:nvGrpSpPr>
            <p:grpSpPr>
              <a:xfrm>
                <a:off x="4377607" y="1263246"/>
                <a:ext cx="3331196" cy="481208"/>
                <a:chOff x="4430402" y="1227055"/>
                <a:chExt cx="3331196" cy="481208"/>
              </a:xfrm>
            </p:grpSpPr>
            <p:grpSp>
              <p:nvGrpSpPr>
                <p:cNvPr id="6" name="组合 5"/>
                <p:cNvGrpSpPr/>
                <p:nvPr/>
              </p:nvGrpSpPr>
              <p:grpSpPr>
                <a:xfrm>
                  <a:off x="4430402" y="1227055"/>
                  <a:ext cx="3331196" cy="481208"/>
                  <a:chOff x="4085700" y="2284420"/>
                  <a:chExt cx="11164817" cy="645396"/>
                </a:xfrm>
              </p:grpSpPr>
              <p:sp>
                <p:nvSpPr>
                  <p:cNvPr id="3" name="任意多边形: 形状 2"/>
                  <p:cNvSpPr/>
                  <p:nvPr/>
                </p:nvSpPr>
                <p:spPr>
                  <a:xfrm>
                    <a:off x="4085700" y="2284420"/>
                    <a:ext cx="11164817" cy="645396"/>
                  </a:xfrm>
                  <a:custGeom>
                    <a:avLst/>
                    <a:gdLst>
                      <a:gd name="connsiteX0" fmla="*/ 69348 w 2899733"/>
                      <a:gd name="connsiteY0" fmla="*/ 0 h 330342"/>
                      <a:gd name="connsiteX1" fmla="*/ 594887 w 2899733"/>
                      <a:gd name="connsiteY1" fmla="*/ 0 h 330342"/>
                      <a:gd name="connsiteX2" fmla="*/ 890548 w 2899733"/>
                      <a:gd name="connsiteY2" fmla="*/ 0 h 330342"/>
                      <a:gd name="connsiteX3" fmla="*/ 1102628 w 2899733"/>
                      <a:gd name="connsiteY3" fmla="*/ 0 h 330342"/>
                      <a:gd name="connsiteX4" fmla="*/ 1366317 w 2899733"/>
                      <a:gd name="connsiteY4" fmla="*/ 0 h 330342"/>
                      <a:gd name="connsiteX5" fmla="*/ 1416088 w 2899733"/>
                      <a:gd name="connsiteY5" fmla="*/ 0 h 330342"/>
                      <a:gd name="connsiteX6" fmla="*/ 1483646 w 2899733"/>
                      <a:gd name="connsiteY6" fmla="*/ 0 h 330342"/>
                      <a:gd name="connsiteX7" fmla="*/ 1533416 w 2899733"/>
                      <a:gd name="connsiteY7" fmla="*/ 0 h 330342"/>
                      <a:gd name="connsiteX8" fmla="*/ 1797105 w 2899733"/>
                      <a:gd name="connsiteY8" fmla="*/ 0 h 330342"/>
                      <a:gd name="connsiteX9" fmla="*/ 2009185 w 2899733"/>
                      <a:gd name="connsiteY9" fmla="*/ 0 h 330342"/>
                      <a:gd name="connsiteX10" fmla="*/ 2304846 w 2899733"/>
                      <a:gd name="connsiteY10" fmla="*/ 0 h 330342"/>
                      <a:gd name="connsiteX11" fmla="*/ 2830385 w 2899733"/>
                      <a:gd name="connsiteY11" fmla="*/ 0 h 330342"/>
                      <a:gd name="connsiteX12" fmla="*/ 2857844 w 2899733"/>
                      <a:gd name="connsiteY12" fmla="*/ 16126 h 330342"/>
                      <a:gd name="connsiteX13" fmla="*/ 2864723 w 2899733"/>
                      <a:gd name="connsiteY13" fmla="*/ 39674 h 330342"/>
                      <a:gd name="connsiteX14" fmla="*/ 2870229 w 2899733"/>
                      <a:gd name="connsiteY14" fmla="*/ 39674 h 330342"/>
                      <a:gd name="connsiteX15" fmla="*/ 2899733 w 2899733"/>
                      <a:gd name="connsiteY15" fmla="*/ 81508 h 330342"/>
                      <a:gd name="connsiteX16" fmla="*/ 2899733 w 2899733"/>
                      <a:gd name="connsiteY16" fmla="*/ 248836 h 330342"/>
                      <a:gd name="connsiteX17" fmla="*/ 2870229 w 2899733"/>
                      <a:gd name="connsiteY17" fmla="*/ 290669 h 330342"/>
                      <a:gd name="connsiteX18" fmla="*/ 2864723 w 2899733"/>
                      <a:gd name="connsiteY18" fmla="*/ 290669 h 330342"/>
                      <a:gd name="connsiteX19" fmla="*/ 2857844 w 2899733"/>
                      <a:gd name="connsiteY19" fmla="*/ 314216 h 330342"/>
                      <a:gd name="connsiteX20" fmla="*/ 2830385 w 2899733"/>
                      <a:gd name="connsiteY20" fmla="*/ 330342 h 330342"/>
                      <a:gd name="connsiteX21" fmla="*/ 2304846 w 2899733"/>
                      <a:gd name="connsiteY21" fmla="*/ 330342 h 330342"/>
                      <a:gd name="connsiteX22" fmla="*/ 2009185 w 2899733"/>
                      <a:gd name="connsiteY22" fmla="*/ 330342 h 330342"/>
                      <a:gd name="connsiteX23" fmla="*/ 1797105 w 2899733"/>
                      <a:gd name="connsiteY23" fmla="*/ 330342 h 330342"/>
                      <a:gd name="connsiteX24" fmla="*/ 1533416 w 2899733"/>
                      <a:gd name="connsiteY24" fmla="*/ 330342 h 330342"/>
                      <a:gd name="connsiteX25" fmla="*/ 1483646 w 2899733"/>
                      <a:gd name="connsiteY25" fmla="*/ 330342 h 330342"/>
                      <a:gd name="connsiteX26" fmla="*/ 1416088 w 2899733"/>
                      <a:gd name="connsiteY26" fmla="*/ 330342 h 330342"/>
                      <a:gd name="connsiteX27" fmla="*/ 1366317 w 2899733"/>
                      <a:gd name="connsiteY27" fmla="*/ 330342 h 330342"/>
                      <a:gd name="connsiteX28" fmla="*/ 1102628 w 2899733"/>
                      <a:gd name="connsiteY28" fmla="*/ 330342 h 330342"/>
                      <a:gd name="connsiteX29" fmla="*/ 890548 w 2899733"/>
                      <a:gd name="connsiteY29" fmla="*/ 330342 h 330342"/>
                      <a:gd name="connsiteX30" fmla="*/ 594887 w 2899733"/>
                      <a:gd name="connsiteY30" fmla="*/ 330342 h 330342"/>
                      <a:gd name="connsiteX31" fmla="*/ 69348 w 2899733"/>
                      <a:gd name="connsiteY31" fmla="*/ 330342 h 330342"/>
                      <a:gd name="connsiteX32" fmla="*/ 41889 w 2899733"/>
                      <a:gd name="connsiteY32" fmla="*/ 314216 h 330342"/>
                      <a:gd name="connsiteX33" fmla="*/ 35010 w 2899733"/>
                      <a:gd name="connsiteY33" fmla="*/ 290669 h 330342"/>
                      <a:gd name="connsiteX34" fmla="*/ 29504 w 2899733"/>
                      <a:gd name="connsiteY34" fmla="*/ 290669 h 330342"/>
                      <a:gd name="connsiteX35" fmla="*/ 0 w 2899733"/>
                      <a:gd name="connsiteY35" fmla="*/ 248836 h 330342"/>
                      <a:gd name="connsiteX36" fmla="*/ 0 w 2899733"/>
                      <a:gd name="connsiteY36" fmla="*/ 81508 h 330342"/>
                      <a:gd name="connsiteX37" fmla="*/ 29504 w 2899733"/>
                      <a:gd name="connsiteY37" fmla="*/ 39674 h 330342"/>
                      <a:gd name="connsiteX38" fmla="*/ 35010 w 2899733"/>
                      <a:gd name="connsiteY38" fmla="*/ 39674 h 330342"/>
                      <a:gd name="connsiteX39" fmla="*/ 41889 w 2899733"/>
                      <a:gd name="connsiteY39" fmla="*/ 16126 h 330342"/>
                      <a:gd name="connsiteX40" fmla="*/ 69348 w 2899733"/>
                      <a:gd name="connsiteY40" fmla="*/ 0 h 3303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</a:cxnLst>
                    <a:rect l="l" t="t" r="r" b="b"/>
                    <a:pathLst>
                      <a:path w="2899733" h="330342">
                        <a:moveTo>
                          <a:pt x="69348" y="0"/>
                        </a:moveTo>
                        <a:lnTo>
                          <a:pt x="594887" y="0"/>
                        </a:lnTo>
                        <a:lnTo>
                          <a:pt x="890548" y="0"/>
                        </a:lnTo>
                        <a:lnTo>
                          <a:pt x="1102628" y="0"/>
                        </a:lnTo>
                        <a:lnTo>
                          <a:pt x="1366317" y="0"/>
                        </a:lnTo>
                        <a:lnTo>
                          <a:pt x="1416088" y="0"/>
                        </a:lnTo>
                        <a:lnTo>
                          <a:pt x="1483646" y="0"/>
                        </a:lnTo>
                        <a:lnTo>
                          <a:pt x="1533416" y="0"/>
                        </a:lnTo>
                        <a:lnTo>
                          <a:pt x="1797105" y="0"/>
                        </a:lnTo>
                        <a:lnTo>
                          <a:pt x="2009185" y="0"/>
                        </a:lnTo>
                        <a:lnTo>
                          <a:pt x="2304846" y="0"/>
                        </a:lnTo>
                        <a:lnTo>
                          <a:pt x="2830385" y="0"/>
                        </a:lnTo>
                        <a:cubicBezTo>
                          <a:pt x="2841108" y="0"/>
                          <a:pt x="2850816" y="6163"/>
                          <a:pt x="2857844" y="16126"/>
                        </a:cubicBezTo>
                        <a:lnTo>
                          <a:pt x="2864723" y="39674"/>
                        </a:lnTo>
                        <a:lnTo>
                          <a:pt x="2870229" y="39674"/>
                        </a:lnTo>
                        <a:cubicBezTo>
                          <a:pt x="2886523" y="39674"/>
                          <a:pt x="2899733" y="58405"/>
                          <a:pt x="2899733" y="81508"/>
                        </a:cubicBezTo>
                        <a:lnTo>
                          <a:pt x="2899733" y="248836"/>
                        </a:lnTo>
                        <a:cubicBezTo>
                          <a:pt x="2899733" y="271939"/>
                          <a:pt x="2886523" y="290669"/>
                          <a:pt x="2870229" y="290669"/>
                        </a:cubicBezTo>
                        <a:lnTo>
                          <a:pt x="2864723" y="290669"/>
                        </a:lnTo>
                        <a:lnTo>
                          <a:pt x="2857844" y="314216"/>
                        </a:lnTo>
                        <a:cubicBezTo>
                          <a:pt x="2850816" y="324180"/>
                          <a:pt x="2841108" y="330342"/>
                          <a:pt x="2830385" y="330342"/>
                        </a:cubicBezTo>
                        <a:lnTo>
                          <a:pt x="2304846" y="330342"/>
                        </a:lnTo>
                        <a:lnTo>
                          <a:pt x="2009185" y="330342"/>
                        </a:lnTo>
                        <a:lnTo>
                          <a:pt x="1797105" y="330342"/>
                        </a:lnTo>
                        <a:lnTo>
                          <a:pt x="1533416" y="330342"/>
                        </a:lnTo>
                        <a:lnTo>
                          <a:pt x="1483646" y="330342"/>
                        </a:lnTo>
                        <a:lnTo>
                          <a:pt x="1416088" y="330342"/>
                        </a:lnTo>
                        <a:lnTo>
                          <a:pt x="1366317" y="330342"/>
                        </a:lnTo>
                        <a:lnTo>
                          <a:pt x="1102628" y="330342"/>
                        </a:lnTo>
                        <a:lnTo>
                          <a:pt x="890548" y="330342"/>
                        </a:lnTo>
                        <a:lnTo>
                          <a:pt x="594887" y="330342"/>
                        </a:lnTo>
                        <a:lnTo>
                          <a:pt x="69348" y="330342"/>
                        </a:lnTo>
                        <a:cubicBezTo>
                          <a:pt x="58625" y="330342"/>
                          <a:pt x="48917" y="324180"/>
                          <a:pt x="41889" y="314216"/>
                        </a:cubicBezTo>
                        <a:lnTo>
                          <a:pt x="35010" y="290669"/>
                        </a:lnTo>
                        <a:lnTo>
                          <a:pt x="29504" y="290669"/>
                        </a:lnTo>
                        <a:cubicBezTo>
                          <a:pt x="13210" y="290669"/>
                          <a:pt x="0" y="271939"/>
                          <a:pt x="0" y="248836"/>
                        </a:cubicBezTo>
                        <a:lnTo>
                          <a:pt x="0" y="81508"/>
                        </a:lnTo>
                        <a:cubicBezTo>
                          <a:pt x="0" y="58405"/>
                          <a:pt x="13210" y="39674"/>
                          <a:pt x="29504" y="39674"/>
                        </a:cubicBezTo>
                        <a:lnTo>
                          <a:pt x="35010" y="39674"/>
                        </a:lnTo>
                        <a:lnTo>
                          <a:pt x="41889" y="16126"/>
                        </a:lnTo>
                        <a:cubicBezTo>
                          <a:pt x="48917" y="6163"/>
                          <a:pt x="58625" y="0"/>
                          <a:pt x="69348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2"/>
                      </a:gs>
                      <a:gs pos="50000">
                        <a:schemeClr val="accent1"/>
                      </a:gs>
                      <a:gs pos="100000">
                        <a:schemeClr val="accent1">
                          <a:lumMod val="75000"/>
                        </a:schemeClr>
                      </a:gs>
                    </a:gsLst>
                    <a:lin ang="5400000" scaled="1"/>
                    <a:tileRect/>
                  </a:gradFill>
                  <a:ln>
                    <a:noFill/>
                  </a:ln>
                  <a:effectLst>
                    <a:outerShdw blurRad="50800" dist="63500" dir="2700000" algn="tl" rotWithShape="0">
                      <a:schemeClr val="accent1">
                        <a:alpha val="40000"/>
                      </a:scheme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华文中宋" panose="02010600040101010101" charset="-122"/>
                      <a:ea typeface="华文中宋" panose="02010600040101010101" charset="-122"/>
                      <a:cs typeface="+mn-cs"/>
                    </a:endParaRPr>
                  </a:p>
                </p:txBody>
              </p:sp>
              <p:sp>
                <p:nvSpPr>
                  <p:cNvPr id="4" name="任意多边形: 形状 3"/>
                  <p:cNvSpPr/>
                  <p:nvPr/>
                </p:nvSpPr>
                <p:spPr>
                  <a:xfrm>
                    <a:off x="4209568" y="2360301"/>
                    <a:ext cx="10917082" cy="490561"/>
                  </a:xfrm>
                  <a:custGeom>
                    <a:avLst/>
                    <a:gdLst>
                      <a:gd name="connsiteX0" fmla="*/ 69348 w 2899733"/>
                      <a:gd name="connsiteY0" fmla="*/ 0 h 330342"/>
                      <a:gd name="connsiteX1" fmla="*/ 594887 w 2899733"/>
                      <a:gd name="connsiteY1" fmla="*/ 0 h 330342"/>
                      <a:gd name="connsiteX2" fmla="*/ 890548 w 2899733"/>
                      <a:gd name="connsiteY2" fmla="*/ 0 h 330342"/>
                      <a:gd name="connsiteX3" fmla="*/ 1102628 w 2899733"/>
                      <a:gd name="connsiteY3" fmla="*/ 0 h 330342"/>
                      <a:gd name="connsiteX4" fmla="*/ 1366317 w 2899733"/>
                      <a:gd name="connsiteY4" fmla="*/ 0 h 330342"/>
                      <a:gd name="connsiteX5" fmla="*/ 1416088 w 2899733"/>
                      <a:gd name="connsiteY5" fmla="*/ 0 h 330342"/>
                      <a:gd name="connsiteX6" fmla="*/ 1483646 w 2899733"/>
                      <a:gd name="connsiteY6" fmla="*/ 0 h 330342"/>
                      <a:gd name="connsiteX7" fmla="*/ 1533416 w 2899733"/>
                      <a:gd name="connsiteY7" fmla="*/ 0 h 330342"/>
                      <a:gd name="connsiteX8" fmla="*/ 1797105 w 2899733"/>
                      <a:gd name="connsiteY8" fmla="*/ 0 h 330342"/>
                      <a:gd name="connsiteX9" fmla="*/ 2009185 w 2899733"/>
                      <a:gd name="connsiteY9" fmla="*/ 0 h 330342"/>
                      <a:gd name="connsiteX10" fmla="*/ 2304846 w 2899733"/>
                      <a:gd name="connsiteY10" fmla="*/ 0 h 330342"/>
                      <a:gd name="connsiteX11" fmla="*/ 2830385 w 2899733"/>
                      <a:gd name="connsiteY11" fmla="*/ 0 h 330342"/>
                      <a:gd name="connsiteX12" fmla="*/ 2857844 w 2899733"/>
                      <a:gd name="connsiteY12" fmla="*/ 16126 h 330342"/>
                      <a:gd name="connsiteX13" fmla="*/ 2864723 w 2899733"/>
                      <a:gd name="connsiteY13" fmla="*/ 39674 h 330342"/>
                      <a:gd name="connsiteX14" fmla="*/ 2870229 w 2899733"/>
                      <a:gd name="connsiteY14" fmla="*/ 39674 h 330342"/>
                      <a:gd name="connsiteX15" fmla="*/ 2899733 w 2899733"/>
                      <a:gd name="connsiteY15" fmla="*/ 81508 h 330342"/>
                      <a:gd name="connsiteX16" fmla="*/ 2899733 w 2899733"/>
                      <a:gd name="connsiteY16" fmla="*/ 248836 h 330342"/>
                      <a:gd name="connsiteX17" fmla="*/ 2870229 w 2899733"/>
                      <a:gd name="connsiteY17" fmla="*/ 290669 h 330342"/>
                      <a:gd name="connsiteX18" fmla="*/ 2864723 w 2899733"/>
                      <a:gd name="connsiteY18" fmla="*/ 290669 h 330342"/>
                      <a:gd name="connsiteX19" fmla="*/ 2857844 w 2899733"/>
                      <a:gd name="connsiteY19" fmla="*/ 314216 h 330342"/>
                      <a:gd name="connsiteX20" fmla="*/ 2830385 w 2899733"/>
                      <a:gd name="connsiteY20" fmla="*/ 330342 h 330342"/>
                      <a:gd name="connsiteX21" fmla="*/ 2304846 w 2899733"/>
                      <a:gd name="connsiteY21" fmla="*/ 330342 h 330342"/>
                      <a:gd name="connsiteX22" fmla="*/ 2009185 w 2899733"/>
                      <a:gd name="connsiteY22" fmla="*/ 330342 h 330342"/>
                      <a:gd name="connsiteX23" fmla="*/ 1797105 w 2899733"/>
                      <a:gd name="connsiteY23" fmla="*/ 330342 h 330342"/>
                      <a:gd name="connsiteX24" fmla="*/ 1533416 w 2899733"/>
                      <a:gd name="connsiteY24" fmla="*/ 330342 h 330342"/>
                      <a:gd name="connsiteX25" fmla="*/ 1483646 w 2899733"/>
                      <a:gd name="connsiteY25" fmla="*/ 330342 h 330342"/>
                      <a:gd name="connsiteX26" fmla="*/ 1416088 w 2899733"/>
                      <a:gd name="connsiteY26" fmla="*/ 330342 h 330342"/>
                      <a:gd name="connsiteX27" fmla="*/ 1366317 w 2899733"/>
                      <a:gd name="connsiteY27" fmla="*/ 330342 h 330342"/>
                      <a:gd name="connsiteX28" fmla="*/ 1102628 w 2899733"/>
                      <a:gd name="connsiteY28" fmla="*/ 330342 h 330342"/>
                      <a:gd name="connsiteX29" fmla="*/ 890548 w 2899733"/>
                      <a:gd name="connsiteY29" fmla="*/ 330342 h 330342"/>
                      <a:gd name="connsiteX30" fmla="*/ 594887 w 2899733"/>
                      <a:gd name="connsiteY30" fmla="*/ 330342 h 330342"/>
                      <a:gd name="connsiteX31" fmla="*/ 69348 w 2899733"/>
                      <a:gd name="connsiteY31" fmla="*/ 330342 h 330342"/>
                      <a:gd name="connsiteX32" fmla="*/ 41889 w 2899733"/>
                      <a:gd name="connsiteY32" fmla="*/ 314216 h 330342"/>
                      <a:gd name="connsiteX33" fmla="*/ 35010 w 2899733"/>
                      <a:gd name="connsiteY33" fmla="*/ 290669 h 330342"/>
                      <a:gd name="connsiteX34" fmla="*/ 29504 w 2899733"/>
                      <a:gd name="connsiteY34" fmla="*/ 290669 h 330342"/>
                      <a:gd name="connsiteX35" fmla="*/ 0 w 2899733"/>
                      <a:gd name="connsiteY35" fmla="*/ 248836 h 330342"/>
                      <a:gd name="connsiteX36" fmla="*/ 0 w 2899733"/>
                      <a:gd name="connsiteY36" fmla="*/ 81508 h 330342"/>
                      <a:gd name="connsiteX37" fmla="*/ 29504 w 2899733"/>
                      <a:gd name="connsiteY37" fmla="*/ 39674 h 330342"/>
                      <a:gd name="connsiteX38" fmla="*/ 35010 w 2899733"/>
                      <a:gd name="connsiteY38" fmla="*/ 39674 h 330342"/>
                      <a:gd name="connsiteX39" fmla="*/ 41889 w 2899733"/>
                      <a:gd name="connsiteY39" fmla="*/ 16126 h 330342"/>
                      <a:gd name="connsiteX40" fmla="*/ 69348 w 2899733"/>
                      <a:gd name="connsiteY40" fmla="*/ 0 h 3303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</a:cxnLst>
                    <a:rect l="l" t="t" r="r" b="b"/>
                    <a:pathLst>
                      <a:path w="2899733" h="330342">
                        <a:moveTo>
                          <a:pt x="69348" y="0"/>
                        </a:moveTo>
                        <a:lnTo>
                          <a:pt x="594887" y="0"/>
                        </a:lnTo>
                        <a:lnTo>
                          <a:pt x="890548" y="0"/>
                        </a:lnTo>
                        <a:lnTo>
                          <a:pt x="1102628" y="0"/>
                        </a:lnTo>
                        <a:lnTo>
                          <a:pt x="1366317" y="0"/>
                        </a:lnTo>
                        <a:lnTo>
                          <a:pt x="1416088" y="0"/>
                        </a:lnTo>
                        <a:lnTo>
                          <a:pt x="1483646" y="0"/>
                        </a:lnTo>
                        <a:lnTo>
                          <a:pt x="1533416" y="0"/>
                        </a:lnTo>
                        <a:lnTo>
                          <a:pt x="1797105" y="0"/>
                        </a:lnTo>
                        <a:lnTo>
                          <a:pt x="2009185" y="0"/>
                        </a:lnTo>
                        <a:lnTo>
                          <a:pt x="2304846" y="0"/>
                        </a:lnTo>
                        <a:lnTo>
                          <a:pt x="2830385" y="0"/>
                        </a:lnTo>
                        <a:cubicBezTo>
                          <a:pt x="2841108" y="0"/>
                          <a:pt x="2850816" y="6163"/>
                          <a:pt x="2857844" y="16126"/>
                        </a:cubicBezTo>
                        <a:lnTo>
                          <a:pt x="2864723" y="39674"/>
                        </a:lnTo>
                        <a:lnTo>
                          <a:pt x="2870229" y="39674"/>
                        </a:lnTo>
                        <a:cubicBezTo>
                          <a:pt x="2886523" y="39674"/>
                          <a:pt x="2899733" y="58405"/>
                          <a:pt x="2899733" y="81508"/>
                        </a:cubicBezTo>
                        <a:lnTo>
                          <a:pt x="2899733" y="248836"/>
                        </a:lnTo>
                        <a:cubicBezTo>
                          <a:pt x="2899733" y="271939"/>
                          <a:pt x="2886523" y="290669"/>
                          <a:pt x="2870229" y="290669"/>
                        </a:cubicBezTo>
                        <a:lnTo>
                          <a:pt x="2864723" y="290669"/>
                        </a:lnTo>
                        <a:lnTo>
                          <a:pt x="2857844" y="314216"/>
                        </a:lnTo>
                        <a:cubicBezTo>
                          <a:pt x="2850816" y="324180"/>
                          <a:pt x="2841108" y="330342"/>
                          <a:pt x="2830385" y="330342"/>
                        </a:cubicBezTo>
                        <a:lnTo>
                          <a:pt x="2304846" y="330342"/>
                        </a:lnTo>
                        <a:lnTo>
                          <a:pt x="2009185" y="330342"/>
                        </a:lnTo>
                        <a:lnTo>
                          <a:pt x="1797105" y="330342"/>
                        </a:lnTo>
                        <a:lnTo>
                          <a:pt x="1533416" y="330342"/>
                        </a:lnTo>
                        <a:lnTo>
                          <a:pt x="1483646" y="330342"/>
                        </a:lnTo>
                        <a:lnTo>
                          <a:pt x="1416088" y="330342"/>
                        </a:lnTo>
                        <a:lnTo>
                          <a:pt x="1366317" y="330342"/>
                        </a:lnTo>
                        <a:lnTo>
                          <a:pt x="1102628" y="330342"/>
                        </a:lnTo>
                        <a:lnTo>
                          <a:pt x="890548" y="330342"/>
                        </a:lnTo>
                        <a:lnTo>
                          <a:pt x="594887" y="330342"/>
                        </a:lnTo>
                        <a:lnTo>
                          <a:pt x="69348" y="330342"/>
                        </a:lnTo>
                        <a:cubicBezTo>
                          <a:pt x="58625" y="330342"/>
                          <a:pt x="48917" y="324180"/>
                          <a:pt x="41889" y="314216"/>
                        </a:cubicBezTo>
                        <a:lnTo>
                          <a:pt x="35010" y="290669"/>
                        </a:lnTo>
                        <a:lnTo>
                          <a:pt x="29504" y="290669"/>
                        </a:lnTo>
                        <a:cubicBezTo>
                          <a:pt x="13210" y="290669"/>
                          <a:pt x="0" y="271939"/>
                          <a:pt x="0" y="248836"/>
                        </a:cubicBezTo>
                        <a:lnTo>
                          <a:pt x="0" y="81508"/>
                        </a:lnTo>
                        <a:cubicBezTo>
                          <a:pt x="0" y="58405"/>
                          <a:pt x="13210" y="39674"/>
                          <a:pt x="29504" y="39674"/>
                        </a:cubicBezTo>
                        <a:lnTo>
                          <a:pt x="35010" y="39674"/>
                        </a:lnTo>
                        <a:lnTo>
                          <a:pt x="41889" y="16126"/>
                        </a:lnTo>
                        <a:cubicBezTo>
                          <a:pt x="48917" y="6163"/>
                          <a:pt x="58625" y="0"/>
                          <a:pt x="69348" y="0"/>
                        </a:cubicBez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>
                        <a:lumMod val="20000"/>
                        <a:lumOff val="80000"/>
                      </a:schemeClr>
                    </a:solidFill>
                  </a:ln>
                  <a:effectLst>
                    <a:outerShdw blurRad="50800" dist="63500" dir="2700000" algn="tl" rotWithShape="0">
                      <a:schemeClr val="accent1">
                        <a:alpha val="40000"/>
                      </a:scheme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华文中宋" panose="02010600040101010101" charset="-122"/>
                      <a:ea typeface="华文中宋" panose="02010600040101010101" charset="-122"/>
                      <a:cs typeface="+mn-cs"/>
                    </a:endParaRPr>
                  </a:p>
                </p:txBody>
              </p:sp>
            </p:grpSp>
            <p:sp>
              <p:nvSpPr>
                <p:cNvPr id="7" name="文本框 6"/>
                <p:cNvSpPr txBox="1"/>
                <p:nvPr/>
              </p:nvSpPr>
              <p:spPr>
                <a:xfrm>
                  <a:off x="4601845" y="1329160"/>
                  <a:ext cx="2988310" cy="27686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>
                  <a:spAutoFit/>
                </a:bodyPr>
                <a:lstStyle/>
                <a:p>
                  <a:pPr algn="ctr">
                    <a:defRPr/>
                  </a:pPr>
                  <a:r>
                    <a:rPr kumimoji="0" lang="zh-CN" altLang="en-US" sz="1800" b="1" i="0" u="none" strike="noStrike" kern="1200" cap="none" spc="0" normalizeH="0" baseline="0" noProof="0" dirty="0">
                      <a:ln>
                        <a:noFill/>
                      </a:ln>
                      <a:gradFill>
                        <a:gsLst>
                          <a:gs pos="0">
                            <a:srgbClr val="8D3A16">
                              <a:lumMod val="13000"/>
                              <a:lumOff val="87000"/>
                            </a:srgbClr>
                          </a:gs>
                          <a:gs pos="100000">
                            <a:srgbClr val="CD8612">
                              <a:lumMod val="16000"/>
                              <a:lumOff val="84000"/>
                            </a:srgbClr>
                          </a:gs>
                        </a:gsLst>
                        <a:lin ang="5400000" scaled="1"/>
                      </a:gra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uLnTx/>
                      <a:uFillTx/>
                      <a:latin typeface="方正清刻本悦宋简体" panose="02000000000000000000" pitchFamily="2" charset="-122"/>
                      <a:ea typeface="方正清刻本悦宋简体" panose="02000000000000000000" pitchFamily="2" charset="-122"/>
                      <a:cs typeface="+mn-cs"/>
                    </a:rPr>
                    <a:t>安全教育重在日常、贵在反复</a:t>
                  </a:r>
                  <a:endParaRPr kumimoji="0" lang="zh-CN" altLang="en-US" sz="1800" b="1" i="0" u="none" strike="noStrike" kern="1200" cap="none" spc="0" normalizeH="0" baseline="0" noProof="0" dirty="0">
                    <a:ln>
                      <a:noFill/>
                    </a:ln>
                    <a:gradFill>
                      <a:gsLst>
                        <a:gs pos="0">
                          <a:srgbClr val="8D3A16">
                            <a:lumMod val="13000"/>
                            <a:lumOff val="87000"/>
                          </a:srgbClr>
                        </a:gs>
                        <a:gs pos="100000">
                          <a:srgbClr val="CD8612">
                            <a:lumMod val="16000"/>
                            <a:lumOff val="84000"/>
                          </a:srgbClr>
                        </a:gs>
                      </a:gsLst>
                      <a:lin ang="5400000" scaled="1"/>
                    </a:gra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方正清刻本悦宋简体" panose="02000000000000000000" pitchFamily="2" charset="-122"/>
                    <a:ea typeface="方正清刻本悦宋简体" panose="02000000000000000000" pitchFamily="2" charset="-122"/>
                    <a:cs typeface="+mn-cs"/>
                  </a:endParaRPr>
                </a:p>
              </p:txBody>
            </p:sp>
          </p:grpSp>
        </p:grpSp>
        <p:grpSp>
          <p:nvGrpSpPr>
            <p:cNvPr id="21" name="组合 20"/>
            <p:cNvGrpSpPr/>
            <p:nvPr/>
          </p:nvGrpSpPr>
          <p:grpSpPr>
            <a:xfrm>
              <a:off x="4286024" y="2372271"/>
              <a:ext cx="3983091" cy="1066925"/>
              <a:chOff x="4286024" y="1263246"/>
              <a:chExt cx="3983091" cy="1066925"/>
            </a:xfrm>
          </p:grpSpPr>
          <p:sp>
            <p:nvSpPr>
              <p:cNvPr id="23" name="文本框 22"/>
              <p:cNvSpPr txBox="1"/>
              <p:nvPr/>
            </p:nvSpPr>
            <p:spPr>
              <a:xfrm>
                <a:off x="4286024" y="1765656"/>
                <a:ext cx="3983091" cy="5645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10000"/>
                  </a:lnSpc>
                </a:pPr>
                <a:r>
                  <a:rPr lang="zh-CN" altLang="en-US" sz="1400" spc="120" dirty="0">
                    <a:solidFill>
                      <a:schemeClr val="accent1">
                        <a:lumMod val="50000"/>
                      </a:schemeClr>
                    </a:solidFill>
                    <a:latin typeface="华文中宋" panose="02010600040101010101" charset="-122"/>
                    <a:ea typeface="华文中宋" panose="02010600040101010101" charset="-122"/>
                    <a:sym typeface="华文中宋" panose="02010600040101010101" charset="-122"/>
                  </a:rPr>
                  <a:t>努力让每一名学生都成为懂安全、会保护的好少年，让安全的种子在童心里生根发芽</a:t>
                </a:r>
                <a:endParaRPr lang="zh-CN" altLang="en-US" sz="1400" spc="120" dirty="0">
                  <a:solidFill>
                    <a:schemeClr val="accent1">
                      <a:lumMod val="50000"/>
                    </a:schemeClr>
                  </a:solidFill>
                  <a:latin typeface="华文中宋" panose="02010600040101010101" charset="-122"/>
                  <a:ea typeface="华文中宋" panose="02010600040101010101" charset="-122"/>
                  <a:sym typeface="华文中宋" panose="02010600040101010101" charset="-122"/>
                </a:endParaRPr>
              </a:p>
            </p:txBody>
          </p:sp>
          <p:grpSp>
            <p:nvGrpSpPr>
              <p:cNvPr id="27" name="组合 26"/>
              <p:cNvGrpSpPr/>
              <p:nvPr/>
            </p:nvGrpSpPr>
            <p:grpSpPr>
              <a:xfrm>
                <a:off x="4377607" y="1263246"/>
                <a:ext cx="3331196" cy="481208"/>
                <a:chOff x="4430402" y="1227055"/>
                <a:chExt cx="3331196" cy="481208"/>
              </a:xfrm>
            </p:grpSpPr>
            <p:grpSp>
              <p:nvGrpSpPr>
                <p:cNvPr id="28" name="组合 27"/>
                <p:cNvGrpSpPr/>
                <p:nvPr/>
              </p:nvGrpSpPr>
              <p:grpSpPr>
                <a:xfrm>
                  <a:off x="4430402" y="1227055"/>
                  <a:ext cx="3331196" cy="481208"/>
                  <a:chOff x="4085700" y="2284420"/>
                  <a:chExt cx="11164817" cy="645396"/>
                </a:xfrm>
              </p:grpSpPr>
              <p:sp>
                <p:nvSpPr>
                  <p:cNvPr id="30" name="任意多边形: 形状 29"/>
                  <p:cNvSpPr/>
                  <p:nvPr/>
                </p:nvSpPr>
                <p:spPr>
                  <a:xfrm>
                    <a:off x="4085700" y="2284420"/>
                    <a:ext cx="11164817" cy="645396"/>
                  </a:xfrm>
                  <a:custGeom>
                    <a:avLst/>
                    <a:gdLst>
                      <a:gd name="connsiteX0" fmla="*/ 69348 w 2899733"/>
                      <a:gd name="connsiteY0" fmla="*/ 0 h 330342"/>
                      <a:gd name="connsiteX1" fmla="*/ 594887 w 2899733"/>
                      <a:gd name="connsiteY1" fmla="*/ 0 h 330342"/>
                      <a:gd name="connsiteX2" fmla="*/ 890548 w 2899733"/>
                      <a:gd name="connsiteY2" fmla="*/ 0 h 330342"/>
                      <a:gd name="connsiteX3" fmla="*/ 1102628 w 2899733"/>
                      <a:gd name="connsiteY3" fmla="*/ 0 h 330342"/>
                      <a:gd name="connsiteX4" fmla="*/ 1366317 w 2899733"/>
                      <a:gd name="connsiteY4" fmla="*/ 0 h 330342"/>
                      <a:gd name="connsiteX5" fmla="*/ 1416088 w 2899733"/>
                      <a:gd name="connsiteY5" fmla="*/ 0 h 330342"/>
                      <a:gd name="connsiteX6" fmla="*/ 1483646 w 2899733"/>
                      <a:gd name="connsiteY6" fmla="*/ 0 h 330342"/>
                      <a:gd name="connsiteX7" fmla="*/ 1533416 w 2899733"/>
                      <a:gd name="connsiteY7" fmla="*/ 0 h 330342"/>
                      <a:gd name="connsiteX8" fmla="*/ 1797105 w 2899733"/>
                      <a:gd name="connsiteY8" fmla="*/ 0 h 330342"/>
                      <a:gd name="connsiteX9" fmla="*/ 2009185 w 2899733"/>
                      <a:gd name="connsiteY9" fmla="*/ 0 h 330342"/>
                      <a:gd name="connsiteX10" fmla="*/ 2304846 w 2899733"/>
                      <a:gd name="connsiteY10" fmla="*/ 0 h 330342"/>
                      <a:gd name="connsiteX11" fmla="*/ 2830385 w 2899733"/>
                      <a:gd name="connsiteY11" fmla="*/ 0 h 330342"/>
                      <a:gd name="connsiteX12" fmla="*/ 2857844 w 2899733"/>
                      <a:gd name="connsiteY12" fmla="*/ 16126 h 330342"/>
                      <a:gd name="connsiteX13" fmla="*/ 2864723 w 2899733"/>
                      <a:gd name="connsiteY13" fmla="*/ 39674 h 330342"/>
                      <a:gd name="connsiteX14" fmla="*/ 2870229 w 2899733"/>
                      <a:gd name="connsiteY14" fmla="*/ 39674 h 330342"/>
                      <a:gd name="connsiteX15" fmla="*/ 2899733 w 2899733"/>
                      <a:gd name="connsiteY15" fmla="*/ 81508 h 330342"/>
                      <a:gd name="connsiteX16" fmla="*/ 2899733 w 2899733"/>
                      <a:gd name="connsiteY16" fmla="*/ 248836 h 330342"/>
                      <a:gd name="connsiteX17" fmla="*/ 2870229 w 2899733"/>
                      <a:gd name="connsiteY17" fmla="*/ 290669 h 330342"/>
                      <a:gd name="connsiteX18" fmla="*/ 2864723 w 2899733"/>
                      <a:gd name="connsiteY18" fmla="*/ 290669 h 330342"/>
                      <a:gd name="connsiteX19" fmla="*/ 2857844 w 2899733"/>
                      <a:gd name="connsiteY19" fmla="*/ 314216 h 330342"/>
                      <a:gd name="connsiteX20" fmla="*/ 2830385 w 2899733"/>
                      <a:gd name="connsiteY20" fmla="*/ 330342 h 330342"/>
                      <a:gd name="connsiteX21" fmla="*/ 2304846 w 2899733"/>
                      <a:gd name="connsiteY21" fmla="*/ 330342 h 330342"/>
                      <a:gd name="connsiteX22" fmla="*/ 2009185 w 2899733"/>
                      <a:gd name="connsiteY22" fmla="*/ 330342 h 330342"/>
                      <a:gd name="connsiteX23" fmla="*/ 1797105 w 2899733"/>
                      <a:gd name="connsiteY23" fmla="*/ 330342 h 330342"/>
                      <a:gd name="connsiteX24" fmla="*/ 1533416 w 2899733"/>
                      <a:gd name="connsiteY24" fmla="*/ 330342 h 330342"/>
                      <a:gd name="connsiteX25" fmla="*/ 1483646 w 2899733"/>
                      <a:gd name="connsiteY25" fmla="*/ 330342 h 330342"/>
                      <a:gd name="connsiteX26" fmla="*/ 1416088 w 2899733"/>
                      <a:gd name="connsiteY26" fmla="*/ 330342 h 330342"/>
                      <a:gd name="connsiteX27" fmla="*/ 1366317 w 2899733"/>
                      <a:gd name="connsiteY27" fmla="*/ 330342 h 330342"/>
                      <a:gd name="connsiteX28" fmla="*/ 1102628 w 2899733"/>
                      <a:gd name="connsiteY28" fmla="*/ 330342 h 330342"/>
                      <a:gd name="connsiteX29" fmla="*/ 890548 w 2899733"/>
                      <a:gd name="connsiteY29" fmla="*/ 330342 h 330342"/>
                      <a:gd name="connsiteX30" fmla="*/ 594887 w 2899733"/>
                      <a:gd name="connsiteY30" fmla="*/ 330342 h 330342"/>
                      <a:gd name="connsiteX31" fmla="*/ 69348 w 2899733"/>
                      <a:gd name="connsiteY31" fmla="*/ 330342 h 330342"/>
                      <a:gd name="connsiteX32" fmla="*/ 41889 w 2899733"/>
                      <a:gd name="connsiteY32" fmla="*/ 314216 h 330342"/>
                      <a:gd name="connsiteX33" fmla="*/ 35010 w 2899733"/>
                      <a:gd name="connsiteY33" fmla="*/ 290669 h 330342"/>
                      <a:gd name="connsiteX34" fmla="*/ 29504 w 2899733"/>
                      <a:gd name="connsiteY34" fmla="*/ 290669 h 330342"/>
                      <a:gd name="connsiteX35" fmla="*/ 0 w 2899733"/>
                      <a:gd name="connsiteY35" fmla="*/ 248836 h 330342"/>
                      <a:gd name="connsiteX36" fmla="*/ 0 w 2899733"/>
                      <a:gd name="connsiteY36" fmla="*/ 81508 h 330342"/>
                      <a:gd name="connsiteX37" fmla="*/ 29504 w 2899733"/>
                      <a:gd name="connsiteY37" fmla="*/ 39674 h 330342"/>
                      <a:gd name="connsiteX38" fmla="*/ 35010 w 2899733"/>
                      <a:gd name="connsiteY38" fmla="*/ 39674 h 330342"/>
                      <a:gd name="connsiteX39" fmla="*/ 41889 w 2899733"/>
                      <a:gd name="connsiteY39" fmla="*/ 16126 h 330342"/>
                      <a:gd name="connsiteX40" fmla="*/ 69348 w 2899733"/>
                      <a:gd name="connsiteY40" fmla="*/ 0 h 3303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</a:cxnLst>
                    <a:rect l="l" t="t" r="r" b="b"/>
                    <a:pathLst>
                      <a:path w="2899733" h="330342">
                        <a:moveTo>
                          <a:pt x="69348" y="0"/>
                        </a:moveTo>
                        <a:lnTo>
                          <a:pt x="594887" y="0"/>
                        </a:lnTo>
                        <a:lnTo>
                          <a:pt x="890548" y="0"/>
                        </a:lnTo>
                        <a:lnTo>
                          <a:pt x="1102628" y="0"/>
                        </a:lnTo>
                        <a:lnTo>
                          <a:pt x="1366317" y="0"/>
                        </a:lnTo>
                        <a:lnTo>
                          <a:pt x="1416088" y="0"/>
                        </a:lnTo>
                        <a:lnTo>
                          <a:pt x="1483646" y="0"/>
                        </a:lnTo>
                        <a:lnTo>
                          <a:pt x="1533416" y="0"/>
                        </a:lnTo>
                        <a:lnTo>
                          <a:pt x="1797105" y="0"/>
                        </a:lnTo>
                        <a:lnTo>
                          <a:pt x="2009185" y="0"/>
                        </a:lnTo>
                        <a:lnTo>
                          <a:pt x="2304846" y="0"/>
                        </a:lnTo>
                        <a:lnTo>
                          <a:pt x="2830385" y="0"/>
                        </a:lnTo>
                        <a:cubicBezTo>
                          <a:pt x="2841108" y="0"/>
                          <a:pt x="2850816" y="6163"/>
                          <a:pt x="2857844" y="16126"/>
                        </a:cubicBezTo>
                        <a:lnTo>
                          <a:pt x="2864723" y="39674"/>
                        </a:lnTo>
                        <a:lnTo>
                          <a:pt x="2870229" y="39674"/>
                        </a:lnTo>
                        <a:cubicBezTo>
                          <a:pt x="2886523" y="39674"/>
                          <a:pt x="2899733" y="58405"/>
                          <a:pt x="2899733" y="81508"/>
                        </a:cubicBezTo>
                        <a:lnTo>
                          <a:pt x="2899733" y="248836"/>
                        </a:lnTo>
                        <a:cubicBezTo>
                          <a:pt x="2899733" y="271939"/>
                          <a:pt x="2886523" y="290669"/>
                          <a:pt x="2870229" y="290669"/>
                        </a:cubicBezTo>
                        <a:lnTo>
                          <a:pt x="2864723" y="290669"/>
                        </a:lnTo>
                        <a:lnTo>
                          <a:pt x="2857844" y="314216"/>
                        </a:lnTo>
                        <a:cubicBezTo>
                          <a:pt x="2850816" y="324180"/>
                          <a:pt x="2841108" y="330342"/>
                          <a:pt x="2830385" y="330342"/>
                        </a:cubicBezTo>
                        <a:lnTo>
                          <a:pt x="2304846" y="330342"/>
                        </a:lnTo>
                        <a:lnTo>
                          <a:pt x="2009185" y="330342"/>
                        </a:lnTo>
                        <a:lnTo>
                          <a:pt x="1797105" y="330342"/>
                        </a:lnTo>
                        <a:lnTo>
                          <a:pt x="1533416" y="330342"/>
                        </a:lnTo>
                        <a:lnTo>
                          <a:pt x="1483646" y="330342"/>
                        </a:lnTo>
                        <a:lnTo>
                          <a:pt x="1416088" y="330342"/>
                        </a:lnTo>
                        <a:lnTo>
                          <a:pt x="1366317" y="330342"/>
                        </a:lnTo>
                        <a:lnTo>
                          <a:pt x="1102628" y="330342"/>
                        </a:lnTo>
                        <a:lnTo>
                          <a:pt x="890548" y="330342"/>
                        </a:lnTo>
                        <a:lnTo>
                          <a:pt x="594887" y="330342"/>
                        </a:lnTo>
                        <a:lnTo>
                          <a:pt x="69348" y="330342"/>
                        </a:lnTo>
                        <a:cubicBezTo>
                          <a:pt x="58625" y="330342"/>
                          <a:pt x="48917" y="324180"/>
                          <a:pt x="41889" y="314216"/>
                        </a:cubicBezTo>
                        <a:lnTo>
                          <a:pt x="35010" y="290669"/>
                        </a:lnTo>
                        <a:lnTo>
                          <a:pt x="29504" y="290669"/>
                        </a:lnTo>
                        <a:cubicBezTo>
                          <a:pt x="13210" y="290669"/>
                          <a:pt x="0" y="271939"/>
                          <a:pt x="0" y="248836"/>
                        </a:cubicBezTo>
                        <a:lnTo>
                          <a:pt x="0" y="81508"/>
                        </a:lnTo>
                        <a:cubicBezTo>
                          <a:pt x="0" y="58405"/>
                          <a:pt x="13210" y="39674"/>
                          <a:pt x="29504" y="39674"/>
                        </a:cubicBezTo>
                        <a:lnTo>
                          <a:pt x="35010" y="39674"/>
                        </a:lnTo>
                        <a:lnTo>
                          <a:pt x="41889" y="16126"/>
                        </a:lnTo>
                        <a:cubicBezTo>
                          <a:pt x="48917" y="6163"/>
                          <a:pt x="58625" y="0"/>
                          <a:pt x="69348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2"/>
                      </a:gs>
                      <a:gs pos="50000">
                        <a:schemeClr val="accent1"/>
                      </a:gs>
                      <a:gs pos="100000">
                        <a:schemeClr val="accent1">
                          <a:lumMod val="75000"/>
                        </a:schemeClr>
                      </a:gs>
                    </a:gsLst>
                    <a:lin ang="5400000" scaled="1"/>
                    <a:tileRect/>
                  </a:gradFill>
                  <a:ln>
                    <a:noFill/>
                  </a:ln>
                  <a:effectLst>
                    <a:outerShdw blurRad="50800" dist="63500" dir="2700000" algn="tl" rotWithShape="0">
                      <a:schemeClr val="accent1">
                        <a:alpha val="40000"/>
                      </a:scheme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华文中宋" panose="02010600040101010101" charset="-122"/>
                      <a:ea typeface="华文中宋" panose="02010600040101010101" charset="-122"/>
                      <a:cs typeface="+mn-cs"/>
                    </a:endParaRPr>
                  </a:p>
                </p:txBody>
              </p:sp>
              <p:sp>
                <p:nvSpPr>
                  <p:cNvPr id="31" name="任意多边形: 形状 30"/>
                  <p:cNvSpPr/>
                  <p:nvPr/>
                </p:nvSpPr>
                <p:spPr>
                  <a:xfrm>
                    <a:off x="4209568" y="2360301"/>
                    <a:ext cx="10917082" cy="490561"/>
                  </a:xfrm>
                  <a:custGeom>
                    <a:avLst/>
                    <a:gdLst>
                      <a:gd name="connsiteX0" fmla="*/ 69348 w 2899733"/>
                      <a:gd name="connsiteY0" fmla="*/ 0 h 330342"/>
                      <a:gd name="connsiteX1" fmla="*/ 594887 w 2899733"/>
                      <a:gd name="connsiteY1" fmla="*/ 0 h 330342"/>
                      <a:gd name="connsiteX2" fmla="*/ 890548 w 2899733"/>
                      <a:gd name="connsiteY2" fmla="*/ 0 h 330342"/>
                      <a:gd name="connsiteX3" fmla="*/ 1102628 w 2899733"/>
                      <a:gd name="connsiteY3" fmla="*/ 0 h 330342"/>
                      <a:gd name="connsiteX4" fmla="*/ 1366317 w 2899733"/>
                      <a:gd name="connsiteY4" fmla="*/ 0 h 330342"/>
                      <a:gd name="connsiteX5" fmla="*/ 1416088 w 2899733"/>
                      <a:gd name="connsiteY5" fmla="*/ 0 h 330342"/>
                      <a:gd name="connsiteX6" fmla="*/ 1483646 w 2899733"/>
                      <a:gd name="connsiteY6" fmla="*/ 0 h 330342"/>
                      <a:gd name="connsiteX7" fmla="*/ 1533416 w 2899733"/>
                      <a:gd name="connsiteY7" fmla="*/ 0 h 330342"/>
                      <a:gd name="connsiteX8" fmla="*/ 1797105 w 2899733"/>
                      <a:gd name="connsiteY8" fmla="*/ 0 h 330342"/>
                      <a:gd name="connsiteX9" fmla="*/ 2009185 w 2899733"/>
                      <a:gd name="connsiteY9" fmla="*/ 0 h 330342"/>
                      <a:gd name="connsiteX10" fmla="*/ 2304846 w 2899733"/>
                      <a:gd name="connsiteY10" fmla="*/ 0 h 330342"/>
                      <a:gd name="connsiteX11" fmla="*/ 2830385 w 2899733"/>
                      <a:gd name="connsiteY11" fmla="*/ 0 h 330342"/>
                      <a:gd name="connsiteX12" fmla="*/ 2857844 w 2899733"/>
                      <a:gd name="connsiteY12" fmla="*/ 16126 h 330342"/>
                      <a:gd name="connsiteX13" fmla="*/ 2864723 w 2899733"/>
                      <a:gd name="connsiteY13" fmla="*/ 39674 h 330342"/>
                      <a:gd name="connsiteX14" fmla="*/ 2870229 w 2899733"/>
                      <a:gd name="connsiteY14" fmla="*/ 39674 h 330342"/>
                      <a:gd name="connsiteX15" fmla="*/ 2899733 w 2899733"/>
                      <a:gd name="connsiteY15" fmla="*/ 81508 h 330342"/>
                      <a:gd name="connsiteX16" fmla="*/ 2899733 w 2899733"/>
                      <a:gd name="connsiteY16" fmla="*/ 248836 h 330342"/>
                      <a:gd name="connsiteX17" fmla="*/ 2870229 w 2899733"/>
                      <a:gd name="connsiteY17" fmla="*/ 290669 h 330342"/>
                      <a:gd name="connsiteX18" fmla="*/ 2864723 w 2899733"/>
                      <a:gd name="connsiteY18" fmla="*/ 290669 h 330342"/>
                      <a:gd name="connsiteX19" fmla="*/ 2857844 w 2899733"/>
                      <a:gd name="connsiteY19" fmla="*/ 314216 h 330342"/>
                      <a:gd name="connsiteX20" fmla="*/ 2830385 w 2899733"/>
                      <a:gd name="connsiteY20" fmla="*/ 330342 h 330342"/>
                      <a:gd name="connsiteX21" fmla="*/ 2304846 w 2899733"/>
                      <a:gd name="connsiteY21" fmla="*/ 330342 h 330342"/>
                      <a:gd name="connsiteX22" fmla="*/ 2009185 w 2899733"/>
                      <a:gd name="connsiteY22" fmla="*/ 330342 h 330342"/>
                      <a:gd name="connsiteX23" fmla="*/ 1797105 w 2899733"/>
                      <a:gd name="connsiteY23" fmla="*/ 330342 h 330342"/>
                      <a:gd name="connsiteX24" fmla="*/ 1533416 w 2899733"/>
                      <a:gd name="connsiteY24" fmla="*/ 330342 h 330342"/>
                      <a:gd name="connsiteX25" fmla="*/ 1483646 w 2899733"/>
                      <a:gd name="connsiteY25" fmla="*/ 330342 h 330342"/>
                      <a:gd name="connsiteX26" fmla="*/ 1416088 w 2899733"/>
                      <a:gd name="connsiteY26" fmla="*/ 330342 h 330342"/>
                      <a:gd name="connsiteX27" fmla="*/ 1366317 w 2899733"/>
                      <a:gd name="connsiteY27" fmla="*/ 330342 h 330342"/>
                      <a:gd name="connsiteX28" fmla="*/ 1102628 w 2899733"/>
                      <a:gd name="connsiteY28" fmla="*/ 330342 h 330342"/>
                      <a:gd name="connsiteX29" fmla="*/ 890548 w 2899733"/>
                      <a:gd name="connsiteY29" fmla="*/ 330342 h 330342"/>
                      <a:gd name="connsiteX30" fmla="*/ 594887 w 2899733"/>
                      <a:gd name="connsiteY30" fmla="*/ 330342 h 330342"/>
                      <a:gd name="connsiteX31" fmla="*/ 69348 w 2899733"/>
                      <a:gd name="connsiteY31" fmla="*/ 330342 h 330342"/>
                      <a:gd name="connsiteX32" fmla="*/ 41889 w 2899733"/>
                      <a:gd name="connsiteY32" fmla="*/ 314216 h 330342"/>
                      <a:gd name="connsiteX33" fmla="*/ 35010 w 2899733"/>
                      <a:gd name="connsiteY33" fmla="*/ 290669 h 330342"/>
                      <a:gd name="connsiteX34" fmla="*/ 29504 w 2899733"/>
                      <a:gd name="connsiteY34" fmla="*/ 290669 h 330342"/>
                      <a:gd name="connsiteX35" fmla="*/ 0 w 2899733"/>
                      <a:gd name="connsiteY35" fmla="*/ 248836 h 330342"/>
                      <a:gd name="connsiteX36" fmla="*/ 0 w 2899733"/>
                      <a:gd name="connsiteY36" fmla="*/ 81508 h 330342"/>
                      <a:gd name="connsiteX37" fmla="*/ 29504 w 2899733"/>
                      <a:gd name="connsiteY37" fmla="*/ 39674 h 330342"/>
                      <a:gd name="connsiteX38" fmla="*/ 35010 w 2899733"/>
                      <a:gd name="connsiteY38" fmla="*/ 39674 h 330342"/>
                      <a:gd name="connsiteX39" fmla="*/ 41889 w 2899733"/>
                      <a:gd name="connsiteY39" fmla="*/ 16126 h 330342"/>
                      <a:gd name="connsiteX40" fmla="*/ 69348 w 2899733"/>
                      <a:gd name="connsiteY40" fmla="*/ 0 h 3303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</a:cxnLst>
                    <a:rect l="l" t="t" r="r" b="b"/>
                    <a:pathLst>
                      <a:path w="2899733" h="330342">
                        <a:moveTo>
                          <a:pt x="69348" y="0"/>
                        </a:moveTo>
                        <a:lnTo>
                          <a:pt x="594887" y="0"/>
                        </a:lnTo>
                        <a:lnTo>
                          <a:pt x="890548" y="0"/>
                        </a:lnTo>
                        <a:lnTo>
                          <a:pt x="1102628" y="0"/>
                        </a:lnTo>
                        <a:lnTo>
                          <a:pt x="1366317" y="0"/>
                        </a:lnTo>
                        <a:lnTo>
                          <a:pt x="1416088" y="0"/>
                        </a:lnTo>
                        <a:lnTo>
                          <a:pt x="1483646" y="0"/>
                        </a:lnTo>
                        <a:lnTo>
                          <a:pt x="1533416" y="0"/>
                        </a:lnTo>
                        <a:lnTo>
                          <a:pt x="1797105" y="0"/>
                        </a:lnTo>
                        <a:lnTo>
                          <a:pt x="2009185" y="0"/>
                        </a:lnTo>
                        <a:lnTo>
                          <a:pt x="2304846" y="0"/>
                        </a:lnTo>
                        <a:lnTo>
                          <a:pt x="2830385" y="0"/>
                        </a:lnTo>
                        <a:cubicBezTo>
                          <a:pt x="2841108" y="0"/>
                          <a:pt x="2850816" y="6163"/>
                          <a:pt x="2857844" y="16126"/>
                        </a:cubicBezTo>
                        <a:lnTo>
                          <a:pt x="2864723" y="39674"/>
                        </a:lnTo>
                        <a:lnTo>
                          <a:pt x="2870229" y="39674"/>
                        </a:lnTo>
                        <a:cubicBezTo>
                          <a:pt x="2886523" y="39674"/>
                          <a:pt x="2899733" y="58405"/>
                          <a:pt x="2899733" y="81508"/>
                        </a:cubicBezTo>
                        <a:lnTo>
                          <a:pt x="2899733" y="248836"/>
                        </a:lnTo>
                        <a:cubicBezTo>
                          <a:pt x="2899733" y="271939"/>
                          <a:pt x="2886523" y="290669"/>
                          <a:pt x="2870229" y="290669"/>
                        </a:cubicBezTo>
                        <a:lnTo>
                          <a:pt x="2864723" y="290669"/>
                        </a:lnTo>
                        <a:lnTo>
                          <a:pt x="2857844" y="314216"/>
                        </a:lnTo>
                        <a:cubicBezTo>
                          <a:pt x="2850816" y="324180"/>
                          <a:pt x="2841108" y="330342"/>
                          <a:pt x="2830385" y="330342"/>
                        </a:cubicBezTo>
                        <a:lnTo>
                          <a:pt x="2304846" y="330342"/>
                        </a:lnTo>
                        <a:lnTo>
                          <a:pt x="2009185" y="330342"/>
                        </a:lnTo>
                        <a:lnTo>
                          <a:pt x="1797105" y="330342"/>
                        </a:lnTo>
                        <a:lnTo>
                          <a:pt x="1533416" y="330342"/>
                        </a:lnTo>
                        <a:lnTo>
                          <a:pt x="1483646" y="330342"/>
                        </a:lnTo>
                        <a:lnTo>
                          <a:pt x="1416088" y="330342"/>
                        </a:lnTo>
                        <a:lnTo>
                          <a:pt x="1366317" y="330342"/>
                        </a:lnTo>
                        <a:lnTo>
                          <a:pt x="1102628" y="330342"/>
                        </a:lnTo>
                        <a:lnTo>
                          <a:pt x="890548" y="330342"/>
                        </a:lnTo>
                        <a:lnTo>
                          <a:pt x="594887" y="330342"/>
                        </a:lnTo>
                        <a:lnTo>
                          <a:pt x="69348" y="330342"/>
                        </a:lnTo>
                        <a:cubicBezTo>
                          <a:pt x="58625" y="330342"/>
                          <a:pt x="48917" y="324180"/>
                          <a:pt x="41889" y="314216"/>
                        </a:cubicBezTo>
                        <a:lnTo>
                          <a:pt x="35010" y="290669"/>
                        </a:lnTo>
                        <a:lnTo>
                          <a:pt x="29504" y="290669"/>
                        </a:lnTo>
                        <a:cubicBezTo>
                          <a:pt x="13210" y="290669"/>
                          <a:pt x="0" y="271939"/>
                          <a:pt x="0" y="248836"/>
                        </a:cubicBezTo>
                        <a:lnTo>
                          <a:pt x="0" y="81508"/>
                        </a:lnTo>
                        <a:cubicBezTo>
                          <a:pt x="0" y="58405"/>
                          <a:pt x="13210" y="39674"/>
                          <a:pt x="29504" y="39674"/>
                        </a:cubicBezTo>
                        <a:lnTo>
                          <a:pt x="35010" y="39674"/>
                        </a:lnTo>
                        <a:lnTo>
                          <a:pt x="41889" y="16126"/>
                        </a:lnTo>
                        <a:cubicBezTo>
                          <a:pt x="48917" y="6163"/>
                          <a:pt x="58625" y="0"/>
                          <a:pt x="69348" y="0"/>
                        </a:cubicBez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>
                        <a:lumMod val="20000"/>
                        <a:lumOff val="80000"/>
                      </a:schemeClr>
                    </a:solidFill>
                  </a:ln>
                  <a:effectLst>
                    <a:outerShdw blurRad="50800" dist="63500" dir="2700000" algn="tl" rotWithShape="0">
                      <a:schemeClr val="accent1">
                        <a:alpha val="40000"/>
                      </a:scheme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华文中宋" panose="02010600040101010101" charset="-122"/>
                      <a:ea typeface="华文中宋" panose="02010600040101010101" charset="-122"/>
                      <a:cs typeface="+mn-cs"/>
                    </a:endParaRPr>
                  </a:p>
                </p:txBody>
              </p:sp>
            </p:grpSp>
            <p:sp>
              <p:nvSpPr>
                <p:cNvPr id="29" name="文本框 28"/>
                <p:cNvSpPr txBox="1"/>
                <p:nvPr/>
              </p:nvSpPr>
              <p:spPr>
                <a:xfrm>
                  <a:off x="4831715" y="1329160"/>
                  <a:ext cx="2528570" cy="27686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>
                  <a:spAutoFit/>
                </a:bodyPr>
                <a:lstStyle/>
                <a:p>
                  <a:pPr algn="ctr">
                    <a:defRPr/>
                  </a:pPr>
                  <a:r>
                    <a:rPr kumimoji="0" lang="zh-CN" altLang="en-US" sz="1800" b="1" i="0" u="none" strike="noStrike" kern="1200" cap="none" spc="0" normalizeH="0" baseline="0" noProof="0" dirty="0">
                      <a:ln>
                        <a:noFill/>
                      </a:ln>
                      <a:gradFill>
                        <a:gsLst>
                          <a:gs pos="0">
                            <a:srgbClr val="8D3A16">
                              <a:lumMod val="13000"/>
                              <a:lumOff val="87000"/>
                            </a:srgbClr>
                          </a:gs>
                          <a:gs pos="100000">
                            <a:srgbClr val="CD8612">
                              <a:lumMod val="16000"/>
                              <a:lumOff val="84000"/>
                            </a:srgbClr>
                          </a:gs>
                        </a:gsLst>
                        <a:lin ang="5400000" scaled="1"/>
                      </a:gra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uLnTx/>
                      <a:uFillTx/>
                      <a:latin typeface="方正清刻本悦宋简体" panose="02000000000000000000" pitchFamily="2" charset="-122"/>
                      <a:ea typeface="方正清刻本悦宋简体" panose="02000000000000000000" pitchFamily="2" charset="-122"/>
                      <a:cs typeface="+mn-cs"/>
                    </a:rPr>
                    <a:t>安全教育融入育人全过程</a:t>
                  </a:r>
                  <a:endParaRPr kumimoji="0" lang="zh-CN" altLang="en-US" sz="1800" b="1" i="0" u="none" strike="noStrike" kern="1200" cap="none" spc="0" normalizeH="0" baseline="0" noProof="0" dirty="0">
                    <a:ln>
                      <a:noFill/>
                    </a:ln>
                    <a:gradFill>
                      <a:gsLst>
                        <a:gs pos="0">
                          <a:srgbClr val="8D3A16">
                            <a:lumMod val="13000"/>
                            <a:lumOff val="87000"/>
                          </a:srgbClr>
                        </a:gs>
                        <a:gs pos="100000">
                          <a:srgbClr val="CD8612">
                            <a:lumMod val="16000"/>
                            <a:lumOff val="84000"/>
                          </a:srgbClr>
                        </a:gs>
                      </a:gsLst>
                      <a:lin ang="5400000" scaled="1"/>
                    </a:gra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方正清刻本悦宋简体" panose="02000000000000000000" pitchFamily="2" charset="-122"/>
                    <a:ea typeface="方正清刻本悦宋简体" panose="02000000000000000000" pitchFamily="2" charset="-122"/>
                    <a:cs typeface="+mn-cs"/>
                  </a:endParaRPr>
                </a:p>
              </p:txBody>
            </p:sp>
          </p:grpSp>
        </p:grpSp>
      </p:grpSp>
      <p:pic>
        <p:nvPicPr>
          <p:cNvPr id="8" name="图片 7" descr="大气祥云山水线条元素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11" r="2169" b="25503"/>
          <a:stretch>
            <a:fillRect/>
          </a:stretch>
        </p:blipFill>
        <p:spPr bwMode="auto">
          <a:xfrm flipH="1">
            <a:off x="304800" y="237897"/>
            <a:ext cx="1956858" cy="685800"/>
          </a:xfrm>
          <a:custGeom>
            <a:avLst/>
            <a:gdLst>
              <a:gd name="connsiteX0" fmla="*/ 0 w 6709228"/>
              <a:gd name="connsiteY0" fmla="*/ 0 h 2351315"/>
              <a:gd name="connsiteX1" fmla="*/ 351971 w 6709228"/>
              <a:gd name="connsiteY1" fmla="*/ 0 h 2351315"/>
              <a:gd name="connsiteX2" fmla="*/ 351971 w 6709228"/>
              <a:gd name="connsiteY2" fmla="*/ 728134 h 2351315"/>
              <a:gd name="connsiteX3" fmla="*/ 639838 w 6709228"/>
              <a:gd name="connsiteY3" fmla="*/ 1016001 h 2351315"/>
              <a:gd name="connsiteX4" fmla="*/ 1863876 w 6709228"/>
              <a:gd name="connsiteY4" fmla="*/ 1016001 h 2351315"/>
              <a:gd name="connsiteX5" fmla="*/ 2151743 w 6709228"/>
              <a:gd name="connsiteY5" fmla="*/ 728134 h 2351315"/>
              <a:gd name="connsiteX6" fmla="*/ 2151743 w 6709228"/>
              <a:gd name="connsiteY6" fmla="*/ 0 h 2351315"/>
              <a:gd name="connsiteX7" fmla="*/ 6709228 w 6709228"/>
              <a:gd name="connsiteY7" fmla="*/ 0 h 2351315"/>
              <a:gd name="connsiteX8" fmla="*/ 6709228 w 6709228"/>
              <a:gd name="connsiteY8" fmla="*/ 2351315 h 2351315"/>
              <a:gd name="connsiteX9" fmla="*/ 0 w 6709228"/>
              <a:gd name="connsiteY9" fmla="*/ 2351315 h 2351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709228" h="2351315">
                <a:moveTo>
                  <a:pt x="0" y="0"/>
                </a:moveTo>
                <a:lnTo>
                  <a:pt x="351971" y="0"/>
                </a:lnTo>
                <a:lnTo>
                  <a:pt x="351971" y="728134"/>
                </a:lnTo>
                <a:cubicBezTo>
                  <a:pt x="351971" y="887119"/>
                  <a:pt x="480853" y="1016001"/>
                  <a:pt x="639838" y="1016001"/>
                </a:cubicBezTo>
                <a:lnTo>
                  <a:pt x="1863876" y="1016001"/>
                </a:lnTo>
                <a:cubicBezTo>
                  <a:pt x="2022861" y="1016001"/>
                  <a:pt x="2151743" y="887119"/>
                  <a:pt x="2151743" y="728134"/>
                </a:cubicBezTo>
                <a:lnTo>
                  <a:pt x="2151743" y="0"/>
                </a:lnTo>
                <a:lnTo>
                  <a:pt x="6709228" y="0"/>
                </a:lnTo>
                <a:lnTo>
                  <a:pt x="6709228" y="2351315"/>
                </a:lnTo>
                <a:lnTo>
                  <a:pt x="0" y="235131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本框 8"/>
          <p:cNvSpPr txBox="1"/>
          <p:nvPr/>
        </p:nvSpPr>
        <p:spPr>
          <a:xfrm>
            <a:off x="1348587" y="188109"/>
            <a:ext cx="701040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zh-CN" altLang="en-US" sz="3200" dirty="0">
                <a:gradFill>
                  <a:gsLst>
                    <a:gs pos="100000">
                      <a:schemeClr val="accent1">
                        <a:lumMod val="60000"/>
                        <a:lumOff val="40000"/>
                      </a:schemeClr>
                    </a:gs>
                    <a:gs pos="77000">
                      <a:srgbClr val="A8622D">
                        <a:lumMod val="99576"/>
                      </a:srgbClr>
                    </a:gs>
                    <a:gs pos="2000">
                      <a:srgbClr val="5B291B">
                        <a:lumMod val="74000"/>
                        <a:lumOff val="26000"/>
                      </a:srgbClr>
                    </a:gs>
                  </a:gsLst>
                  <a:lin ang="8400000" scaled="0"/>
                </a:gradFill>
                <a:latin typeface="演示镇魂行楷" panose="00000500000000000000" pitchFamily="2" charset="-122"/>
                <a:ea typeface="演示镇魂行楷" panose="00000500000000000000" pitchFamily="2" charset="-122"/>
              </a:rPr>
              <a:t>五、育于心——教育浸润，把意识种得深</a:t>
            </a:r>
            <a:endParaRPr kumimoji="1" lang="zh-CN" altLang="en-US" sz="3200" dirty="0"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77000">
                    <a:srgbClr val="A8622D">
                      <a:lumMod val="99576"/>
                    </a:srgbClr>
                  </a:gs>
                  <a:gs pos="2000">
                    <a:srgbClr val="5B291B">
                      <a:lumMod val="74000"/>
                      <a:lumOff val="26000"/>
                    </a:srgbClr>
                  </a:gs>
                </a:gsLst>
                <a:lin ang="8400000" scaled="0"/>
              </a:gradFill>
              <a:latin typeface="演示镇魂行楷" panose="00000500000000000000" pitchFamily="2" charset="-122"/>
              <a:ea typeface="演示镇魂行楷" panose="00000500000000000000" pitchFamily="2" charset="-122"/>
            </a:endParaRPr>
          </a:p>
        </p:txBody>
      </p:sp>
      <p:sp>
        <p:nvSpPr>
          <p:cNvPr id="10" name="任意多边形: 形状 6"/>
          <p:cNvSpPr/>
          <p:nvPr/>
        </p:nvSpPr>
        <p:spPr>
          <a:xfrm flipH="1">
            <a:off x="8075772" y="591309"/>
            <a:ext cx="1389279" cy="184971"/>
          </a:xfrm>
          <a:custGeom>
            <a:avLst/>
            <a:gdLst>
              <a:gd name="connsiteX0" fmla="*/ 1087831 w 2300173"/>
              <a:gd name="connsiteY0" fmla="*/ 0 h 306249"/>
              <a:gd name="connsiteX1" fmla="*/ 1229106 w 2300173"/>
              <a:gd name="connsiteY1" fmla="*/ 0 h 306249"/>
              <a:gd name="connsiteX2" fmla="*/ 1307592 w 2300173"/>
              <a:gd name="connsiteY2" fmla="*/ 78486 h 306249"/>
              <a:gd name="connsiteX3" fmla="*/ 1229106 w 2300173"/>
              <a:gd name="connsiteY3" fmla="*/ 156972 h 306249"/>
              <a:gd name="connsiteX4" fmla="*/ 1043787 w 2300173"/>
              <a:gd name="connsiteY4" fmla="*/ 156972 h 306249"/>
              <a:gd name="connsiteX5" fmla="*/ 969712 w 2300173"/>
              <a:gd name="connsiteY5" fmla="*/ 224476 h 306249"/>
              <a:gd name="connsiteX6" fmla="*/ 1037216 w 2300173"/>
              <a:gd name="connsiteY6" fmla="*/ 298552 h 306249"/>
              <a:gd name="connsiteX7" fmla="*/ 1043787 w 2300173"/>
              <a:gd name="connsiteY7" fmla="*/ 298552 h 306249"/>
              <a:gd name="connsiteX8" fmla="*/ 2296363 w 2300173"/>
              <a:gd name="connsiteY8" fmla="*/ 298552 h 306249"/>
              <a:gd name="connsiteX9" fmla="*/ 2300173 w 2300173"/>
              <a:gd name="connsiteY9" fmla="*/ 302362 h 306249"/>
              <a:gd name="connsiteX10" fmla="*/ 2296363 w 2300173"/>
              <a:gd name="connsiteY10" fmla="*/ 306172 h 306249"/>
              <a:gd name="connsiteX11" fmla="*/ 1043787 w 2300173"/>
              <a:gd name="connsiteY11" fmla="*/ 306172 h 306249"/>
              <a:gd name="connsiteX12" fmla="*/ 961920 w 2300173"/>
              <a:gd name="connsiteY12" fmla="*/ 231219 h 306249"/>
              <a:gd name="connsiteX13" fmla="*/ 1036872 w 2300173"/>
              <a:gd name="connsiteY13" fmla="*/ 149352 h 306249"/>
              <a:gd name="connsiteX14" fmla="*/ 1043787 w 2300173"/>
              <a:gd name="connsiteY14" fmla="*/ 149352 h 306249"/>
              <a:gd name="connsiteX15" fmla="*/ 1229106 w 2300173"/>
              <a:gd name="connsiteY15" fmla="*/ 149352 h 306249"/>
              <a:gd name="connsiteX16" fmla="*/ 1299972 w 2300173"/>
              <a:gd name="connsiteY16" fmla="*/ 78486 h 306249"/>
              <a:gd name="connsiteX17" fmla="*/ 1229106 w 2300173"/>
              <a:gd name="connsiteY17" fmla="*/ 7620 h 306249"/>
              <a:gd name="connsiteX18" fmla="*/ 1087831 w 2300173"/>
              <a:gd name="connsiteY18" fmla="*/ 7620 h 306249"/>
              <a:gd name="connsiteX19" fmla="*/ 1084021 w 2300173"/>
              <a:gd name="connsiteY19" fmla="*/ 3810 h 306249"/>
              <a:gd name="connsiteX20" fmla="*/ 1087831 w 2300173"/>
              <a:gd name="connsiteY20" fmla="*/ 0 h 306249"/>
              <a:gd name="connsiteX21" fmla="*/ 858316 w 2300173"/>
              <a:gd name="connsiteY21" fmla="*/ 0 h 306249"/>
              <a:gd name="connsiteX22" fmla="*/ 1043330 w 2300173"/>
              <a:gd name="connsiteY22" fmla="*/ 0 h 306249"/>
              <a:gd name="connsiteX23" fmla="*/ 1047140 w 2300173"/>
              <a:gd name="connsiteY23" fmla="*/ 3810 h 306249"/>
              <a:gd name="connsiteX24" fmla="*/ 1043330 w 2300173"/>
              <a:gd name="connsiteY24" fmla="*/ 7620 h 306249"/>
              <a:gd name="connsiteX25" fmla="*/ 858316 w 2300173"/>
              <a:gd name="connsiteY25" fmla="*/ 7620 h 306249"/>
              <a:gd name="connsiteX26" fmla="*/ 854506 w 2300173"/>
              <a:gd name="connsiteY26" fmla="*/ 3810 h 306249"/>
              <a:gd name="connsiteX27" fmla="*/ 858316 w 2300173"/>
              <a:gd name="connsiteY27" fmla="*/ 0 h 306249"/>
              <a:gd name="connsiteX28" fmla="*/ 783488 w 2300173"/>
              <a:gd name="connsiteY28" fmla="*/ 0 h 306249"/>
              <a:gd name="connsiteX29" fmla="*/ 813206 w 2300173"/>
              <a:gd name="connsiteY29" fmla="*/ 0 h 306249"/>
              <a:gd name="connsiteX30" fmla="*/ 817016 w 2300173"/>
              <a:gd name="connsiteY30" fmla="*/ 3810 h 306249"/>
              <a:gd name="connsiteX31" fmla="*/ 813206 w 2300173"/>
              <a:gd name="connsiteY31" fmla="*/ 7620 h 306249"/>
              <a:gd name="connsiteX32" fmla="*/ 783488 w 2300173"/>
              <a:gd name="connsiteY32" fmla="*/ 7620 h 306249"/>
              <a:gd name="connsiteX33" fmla="*/ 779678 w 2300173"/>
              <a:gd name="connsiteY33" fmla="*/ 3810 h 306249"/>
              <a:gd name="connsiteX34" fmla="*/ 783488 w 2300173"/>
              <a:gd name="connsiteY34" fmla="*/ 0 h 306249"/>
              <a:gd name="connsiteX35" fmla="*/ 708050 w 2300173"/>
              <a:gd name="connsiteY35" fmla="*/ 0 h 306249"/>
              <a:gd name="connsiteX36" fmla="*/ 738530 w 2300173"/>
              <a:gd name="connsiteY36" fmla="*/ 0 h 306249"/>
              <a:gd name="connsiteX37" fmla="*/ 742340 w 2300173"/>
              <a:gd name="connsiteY37" fmla="*/ 3810 h 306249"/>
              <a:gd name="connsiteX38" fmla="*/ 738530 w 2300173"/>
              <a:gd name="connsiteY38" fmla="*/ 7620 h 306249"/>
              <a:gd name="connsiteX39" fmla="*/ 708050 w 2300173"/>
              <a:gd name="connsiteY39" fmla="*/ 7620 h 306249"/>
              <a:gd name="connsiteX40" fmla="*/ 704240 w 2300173"/>
              <a:gd name="connsiteY40" fmla="*/ 3810 h 306249"/>
              <a:gd name="connsiteX41" fmla="*/ 708050 w 2300173"/>
              <a:gd name="connsiteY41" fmla="*/ 0 h 306249"/>
              <a:gd name="connsiteX42" fmla="*/ 3810 w 2300173"/>
              <a:gd name="connsiteY42" fmla="*/ 0 h 306249"/>
              <a:gd name="connsiteX43" fmla="*/ 616915 w 2300173"/>
              <a:gd name="connsiteY43" fmla="*/ 0 h 306249"/>
              <a:gd name="connsiteX44" fmla="*/ 620725 w 2300173"/>
              <a:gd name="connsiteY44" fmla="*/ 3810 h 306249"/>
              <a:gd name="connsiteX45" fmla="*/ 616915 w 2300173"/>
              <a:gd name="connsiteY45" fmla="*/ 7620 h 306249"/>
              <a:gd name="connsiteX46" fmla="*/ 3810 w 2300173"/>
              <a:gd name="connsiteY46" fmla="*/ 7620 h 306249"/>
              <a:gd name="connsiteX47" fmla="*/ 0 w 2300173"/>
              <a:gd name="connsiteY47" fmla="*/ 3810 h 306249"/>
              <a:gd name="connsiteX48" fmla="*/ 3810 w 2300173"/>
              <a:gd name="connsiteY48" fmla="*/ 0 h 306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2300173" h="306249">
                <a:moveTo>
                  <a:pt x="1087831" y="0"/>
                </a:moveTo>
                <a:lnTo>
                  <a:pt x="1229106" y="0"/>
                </a:lnTo>
                <a:cubicBezTo>
                  <a:pt x="1272453" y="0"/>
                  <a:pt x="1307592" y="35139"/>
                  <a:pt x="1307592" y="78486"/>
                </a:cubicBezTo>
                <a:cubicBezTo>
                  <a:pt x="1307592" y="121833"/>
                  <a:pt x="1272453" y="156972"/>
                  <a:pt x="1229106" y="156972"/>
                </a:cubicBezTo>
                <a:lnTo>
                  <a:pt x="1043787" y="156972"/>
                </a:lnTo>
                <a:cubicBezTo>
                  <a:pt x="1004691" y="155157"/>
                  <a:pt x="971527" y="185380"/>
                  <a:pt x="969712" y="224476"/>
                </a:cubicBezTo>
                <a:cubicBezTo>
                  <a:pt x="967898" y="263572"/>
                  <a:pt x="998120" y="296737"/>
                  <a:pt x="1037216" y="298552"/>
                </a:cubicBezTo>
                <a:cubicBezTo>
                  <a:pt x="1039405" y="298653"/>
                  <a:pt x="1041598" y="298653"/>
                  <a:pt x="1043787" y="298552"/>
                </a:cubicBezTo>
                <a:lnTo>
                  <a:pt x="2296363" y="298552"/>
                </a:lnTo>
                <a:cubicBezTo>
                  <a:pt x="2298467" y="298552"/>
                  <a:pt x="2300173" y="300257"/>
                  <a:pt x="2300173" y="302362"/>
                </a:cubicBezTo>
                <a:cubicBezTo>
                  <a:pt x="2300173" y="304466"/>
                  <a:pt x="2298467" y="306172"/>
                  <a:pt x="2296363" y="306172"/>
                </a:cubicBezTo>
                <a:lnTo>
                  <a:pt x="1043787" y="306172"/>
                </a:lnTo>
                <a:cubicBezTo>
                  <a:pt x="1000483" y="308081"/>
                  <a:pt x="963830" y="274524"/>
                  <a:pt x="961920" y="231219"/>
                </a:cubicBezTo>
                <a:cubicBezTo>
                  <a:pt x="960010" y="187915"/>
                  <a:pt x="993567" y="151262"/>
                  <a:pt x="1036872" y="149352"/>
                </a:cubicBezTo>
                <a:cubicBezTo>
                  <a:pt x="1039176" y="149250"/>
                  <a:pt x="1041483" y="149250"/>
                  <a:pt x="1043787" y="149352"/>
                </a:cubicBezTo>
                <a:lnTo>
                  <a:pt x="1229106" y="149352"/>
                </a:lnTo>
                <a:cubicBezTo>
                  <a:pt x="1268244" y="149352"/>
                  <a:pt x="1299972" y="117624"/>
                  <a:pt x="1299972" y="78486"/>
                </a:cubicBezTo>
                <a:cubicBezTo>
                  <a:pt x="1299972" y="39348"/>
                  <a:pt x="1268244" y="7620"/>
                  <a:pt x="1229106" y="7620"/>
                </a:cubicBezTo>
                <a:lnTo>
                  <a:pt x="1087831" y="7620"/>
                </a:lnTo>
                <a:cubicBezTo>
                  <a:pt x="1085727" y="7620"/>
                  <a:pt x="1084021" y="5914"/>
                  <a:pt x="1084021" y="3810"/>
                </a:cubicBezTo>
                <a:cubicBezTo>
                  <a:pt x="1084021" y="1706"/>
                  <a:pt x="1085727" y="0"/>
                  <a:pt x="1087831" y="0"/>
                </a:cubicBezTo>
                <a:close/>
                <a:moveTo>
                  <a:pt x="858316" y="0"/>
                </a:moveTo>
                <a:lnTo>
                  <a:pt x="1043330" y="0"/>
                </a:lnTo>
                <a:cubicBezTo>
                  <a:pt x="1045434" y="0"/>
                  <a:pt x="1047140" y="1706"/>
                  <a:pt x="1047140" y="3810"/>
                </a:cubicBezTo>
                <a:cubicBezTo>
                  <a:pt x="1047140" y="5914"/>
                  <a:pt x="1045434" y="7620"/>
                  <a:pt x="1043330" y="7620"/>
                </a:cubicBezTo>
                <a:lnTo>
                  <a:pt x="858316" y="7620"/>
                </a:lnTo>
                <a:cubicBezTo>
                  <a:pt x="856212" y="7620"/>
                  <a:pt x="854506" y="5914"/>
                  <a:pt x="854506" y="3810"/>
                </a:cubicBezTo>
                <a:cubicBezTo>
                  <a:pt x="854506" y="1706"/>
                  <a:pt x="856212" y="0"/>
                  <a:pt x="858316" y="0"/>
                </a:cubicBezTo>
                <a:close/>
                <a:moveTo>
                  <a:pt x="783488" y="0"/>
                </a:moveTo>
                <a:lnTo>
                  <a:pt x="813206" y="0"/>
                </a:lnTo>
                <a:cubicBezTo>
                  <a:pt x="815310" y="0"/>
                  <a:pt x="817016" y="1706"/>
                  <a:pt x="817016" y="3810"/>
                </a:cubicBezTo>
                <a:cubicBezTo>
                  <a:pt x="817016" y="5914"/>
                  <a:pt x="815310" y="7620"/>
                  <a:pt x="813206" y="7620"/>
                </a:cubicBezTo>
                <a:lnTo>
                  <a:pt x="783488" y="7620"/>
                </a:lnTo>
                <a:cubicBezTo>
                  <a:pt x="781384" y="7620"/>
                  <a:pt x="779678" y="5914"/>
                  <a:pt x="779678" y="3810"/>
                </a:cubicBezTo>
                <a:cubicBezTo>
                  <a:pt x="779678" y="1706"/>
                  <a:pt x="781384" y="0"/>
                  <a:pt x="783488" y="0"/>
                </a:cubicBezTo>
                <a:close/>
                <a:moveTo>
                  <a:pt x="708050" y="0"/>
                </a:moveTo>
                <a:lnTo>
                  <a:pt x="738530" y="0"/>
                </a:lnTo>
                <a:cubicBezTo>
                  <a:pt x="740634" y="0"/>
                  <a:pt x="742340" y="1706"/>
                  <a:pt x="742340" y="3810"/>
                </a:cubicBezTo>
                <a:cubicBezTo>
                  <a:pt x="742340" y="5914"/>
                  <a:pt x="740634" y="7620"/>
                  <a:pt x="738530" y="7620"/>
                </a:cubicBezTo>
                <a:lnTo>
                  <a:pt x="708050" y="7620"/>
                </a:lnTo>
                <a:cubicBezTo>
                  <a:pt x="705946" y="7620"/>
                  <a:pt x="704240" y="5914"/>
                  <a:pt x="704240" y="3810"/>
                </a:cubicBezTo>
                <a:cubicBezTo>
                  <a:pt x="704240" y="1706"/>
                  <a:pt x="705946" y="0"/>
                  <a:pt x="708050" y="0"/>
                </a:cubicBezTo>
                <a:close/>
                <a:moveTo>
                  <a:pt x="3810" y="0"/>
                </a:moveTo>
                <a:lnTo>
                  <a:pt x="616915" y="0"/>
                </a:lnTo>
                <a:cubicBezTo>
                  <a:pt x="619019" y="0"/>
                  <a:pt x="620725" y="1706"/>
                  <a:pt x="620725" y="3810"/>
                </a:cubicBezTo>
                <a:cubicBezTo>
                  <a:pt x="620725" y="5914"/>
                  <a:pt x="619019" y="7620"/>
                  <a:pt x="616915" y="7620"/>
                </a:cubicBezTo>
                <a:lnTo>
                  <a:pt x="3810" y="7620"/>
                </a:lnTo>
                <a:cubicBezTo>
                  <a:pt x="1706" y="7620"/>
                  <a:pt x="0" y="5914"/>
                  <a:pt x="0" y="3810"/>
                </a:cubicBezTo>
                <a:cubicBezTo>
                  <a:pt x="0" y="1706"/>
                  <a:pt x="1706" y="0"/>
                  <a:pt x="3810" y="0"/>
                </a:cubicBezTo>
                <a:close/>
              </a:path>
            </a:pathLst>
          </a:custGeom>
          <a:solidFill>
            <a:srgbClr val="D5B270"/>
          </a:solidFill>
          <a:ln w="15228" cap="flat">
            <a:gradFill flip="none" rotWithShape="1">
              <a:gsLst>
                <a:gs pos="0">
                  <a:schemeClr val="accent2">
                    <a:lumMod val="50000"/>
                    <a:alpha val="0"/>
                  </a:schemeClr>
                </a:gs>
                <a:gs pos="47000">
                  <a:srgbClr val="A6661A"/>
                </a:gs>
                <a:gs pos="100000">
                  <a:schemeClr val="accent2">
                    <a:lumMod val="50000"/>
                    <a:alpha val="0"/>
                  </a:schemeClr>
                </a:gs>
              </a:gsLst>
              <a:lin ang="0" scaled="1"/>
              <a:tileRect/>
            </a:gra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4800" y="3811905"/>
            <a:ext cx="11620500" cy="32753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eelOff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build="allAtOnce"/>
      <p:bldP spid="9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大气祥云山水线条元素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11" r="2169" b="25503"/>
          <a:stretch>
            <a:fillRect/>
          </a:stretch>
        </p:blipFill>
        <p:spPr bwMode="auto">
          <a:xfrm flipH="1">
            <a:off x="304800" y="237897"/>
            <a:ext cx="1956858" cy="685800"/>
          </a:xfrm>
          <a:custGeom>
            <a:avLst/>
            <a:gdLst>
              <a:gd name="connsiteX0" fmla="*/ 0 w 6709228"/>
              <a:gd name="connsiteY0" fmla="*/ 0 h 2351315"/>
              <a:gd name="connsiteX1" fmla="*/ 351971 w 6709228"/>
              <a:gd name="connsiteY1" fmla="*/ 0 h 2351315"/>
              <a:gd name="connsiteX2" fmla="*/ 351971 w 6709228"/>
              <a:gd name="connsiteY2" fmla="*/ 728134 h 2351315"/>
              <a:gd name="connsiteX3" fmla="*/ 639838 w 6709228"/>
              <a:gd name="connsiteY3" fmla="*/ 1016001 h 2351315"/>
              <a:gd name="connsiteX4" fmla="*/ 1863876 w 6709228"/>
              <a:gd name="connsiteY4" fmla="*/ 1016001 h 2351315"/>
              <a:gd name="connsiteX5" fmla="*/ 2151743 w 6709228"/>
              <a:gd name="connsiteY5" fmla="*/ 728134 h 2351315"/>
              <a:gd name="connsiteX6" fmla="*/ 2151743 w 6709228"/>
              <a:gd name="connsiteY6" fmla="*/ 0 h 2351315"/>
              <a:gd name="connsiteX7" fmla="*/ 6709228 w 6709228"/>
              <a:gd name="connsiteY7" fmla="*/ 0 h 2351315"/>
              <a:gd name="connsiteX8" fmla="*/ 6709228 w 6709228"/>
              <a:gd name="connsiteY8" fmla="*/ 2351315 h 2351315"/>
              <a:gd name="connsiteX9" fmla="*/ 0 w 6709228"/>
              <a:gd name="connsiteY9" fmla="*/ 2351315 h 2351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709228" h="2351315">
                <a:moveTo>
                  <a:pt x="0" y="0"/>
                </a:moveTo>
                <a:lnTo>
                  <a:pt x="351971" y="0"/>
                </a:lnTo>
                <a:lnTo>
                  <a:pt x="351971" y="728134"/>
                </a:lnTo>
                <a:cubicBezTo>
                  <a:pt x="351971" y="887119"/>
                  <a:pt x="480853" y="1016001"/>
                  <a:pt x="639838" y="1016001"/>
                </a:cubicBezTo>
                <a:lnTo>
                  <a:pt x="1863876" y="1016001"/>
                </a:lnTo>
                <a:cubicBezTo>
                  <a:pt x="2022861" y="1016001"/>
                  <a:pt x="2151743" y="887119"/>
                  <a:pt x="2151743" y="728134"/>
                </a:cubicBezTo>
                <a:lnTo>
                  <a:pt x="2151743" y="0"/>
                </a:lnTo>
                <a:lnTo>
                  <a:pt x="6709228" y="0"/>
                </a:lnTo>
                <a:lnTo>
                  <a:pt x="6709228" y="2351315"/>
                </a:lnTo>
                <a:lnTo>
                  <a:pt x="0" y="235131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本框 8"/>
          <p:cNvSpPr txBox="1"/>
          <p:nvPr/>
        </p:nvSpPr>
        <p:spPr>
          <a:xfrm>
            <a:off x="1348587" y="188109"/>
            <a:ext cx="701040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zh-CN" altLang="en-US" sz="3200" dirty="0">
                <a:gradFill>
                  <a:gsLst>
                    <a:gs pos="100000">
                      <a:schemeClr val="accent1">
                        <a:lumMod val="60000"/>
                        <a:lumOff val="40000"/>
                      </a:schemeClr>
                    </a:gs>
                    <a:gs pos="77000">
                      <a:srgbClr val="A8622D">
                        <a:lumMod val="99576"/>
                      </a:srgbClr>
                    </a:gs>
                    <a:gs pos="2000">
                      <a:srgbClr val="5B291B">
                        <a:lumMod val="74000"/>
                        <a:lumOff val="26000"/>
                      </a:srgbClr>
                    </a:gs>
                  </a:gsLst>
                  <a:lin ang="8400000" scaled="0"/>
                </a:gradFill>
                <a:latin typeface="演示镇魂行楷" panose="00000500000000000000" pitchFamily="2" charset="-122"/>
                <a:ea typeface="演示镇魂行楷" panose="00000500000000000000" pitchFamily="2" charset="-122"/>
              </a:rPr>
              <a:t>五、育于心——教育浸润，把意识种得深</a:t>
            </a:r>
            <a:endParaRPr kumimoji="1" lang="zh-CN" altLang="en-US" sz="3200" dirty="0"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77000">
                    <a:srgbClr val="A8622D">
                      <a:lumMod val="99576"/>
                    </a:srgbClr>
                  </a:gs>
                  <a:gs pos="2000">
                    <a:srgbClr val="5B291B">
                      <a:lumMod val="74000"/>
                      <a:lumOff val="26000"/>
                    </a:srgbClr>
                  </a:gs>
                </a:gsLst>
                <a:lin ang="8400000" scaled="0"/>
              </a:gradFill>
              <a:latin typeface="演示镇魂行楷" panose="00000500000000000000" pitchFamily="2" charset="-122"/>
              <a:ea typeface="演示镇魂行楷" panose="00000500000000000000" pitchFamily="2" charset="-122"/>
            </a:endParaRPr>
          </a:p>
        </p:txBody>
      </p:sp>
      <p:sp>
        <p:nvSpPr>
          <p:cNvPr id="10" name="任意多边形: 形状 6"/>
          <p:cNvSpPr/>
          <p:nvPr/>
        </p:nvSpPr>
        <p:spPr>
          <a:xfrm flipH="1">
            <a:off x="8075772" y="591309"/>
            <a:ext cx="1389279" cy="184971"/>
          </a:xfrm>
          <a:custGeom>
            <a:avLst/>
            <a:gdLst>
              <a:gd name="connsiteX0" fmla="*/ 1087831 w 2300173"/>
              <a:gd name="connsiteY0" fmla="*/ 0 h 306249"/>
              <a:gd name="connsiteX1" fmla="*/ 1229106 w 2300173"/>
              <a:gd name="connsiteY1" fmla="*/ 0 h 306249"/>
              <a:gd name="connsiteX2" fmla="*/ 1307592 w 2300173"/>
              <a:gd name="connsiteY2" fmla="*/ 78486 h 306249"/>
              <a:gd name="connsiteX3" fmla="*/ 1229106 w 2300173"/>
              <a:gd name="connsiteY3" fmla="*/ 156972 h 306249"/>
              <a:gd name="connsiteX4" fmla="*/ 1043787 w 2300173"/>
              <a:gd name="connsiteY4" fmla="*/ 156972 h 306249"/>
              <a:gd name="connsiteX5" fmla="*/ 969712 w 2300173"/>
              <a:gd name="connsiteY5" fmla="*/ 224476 h 306249"/>
              <a:gd name="connsiteX6" fmla="*/ 1037216 w 2300173"/>
              <a:gd name="connsiteY6" fmla="*/ 298552 h 306249"/>
              <a:gd name="connsiteX7" fmla="*/ 1043787 w 2300173"/>
              <a:gd name="connsiteY7" fmla="*/ 298552 h 306249"/>
              <a:gd name="connsiteX8" fmla="*/ 2296363 w 2300173"/>
              <a:gd name="connsiteY8" fmla="*/ 298552 h 306249"/>
              <a:gd name="connsiteX9" fmla="*/ 2300173 w 2300173"/>
              <a:gd name="connsiteY9" fmla="*/ 302362 h 306249"/>
              <a:gd name="connsiteX10" fmla="*/ 2296363 w 2300173"/>
              <a:gd name="connsiteY10" fmla="*/ 306172 h 306249"/>
              <a:gd name="connsiteX11" fmla="*/ 1043787 w 2300173"/>
              <a:gd name="connsiteY11" fmla="*/ 306172 h 306249"/>
              <a:gd name="connsiteX12" fmla="*/ 961920 w 2300173"/>
              <a:gd name="connsiteY12" fmla="*/ 231219 h 306249"/>
              <a:gd name="connsiteX13" fmla="*/ 1036872 w 2300173"/>
              <a:gd name="connsiteY13" fmla="*/ 149352 h 306249"/>
              <a:gd name="connsiteX14" fmla="*/ 1043787 w 2300173"/>
              <a:gd name="connsiteY14" fmla="*/ 149352 h 306249"/>
              <a:gd name="connsiteX15" fmla="*/ 1229106 w 2300173"/>
              <a:gd name="connsiteY15" fmla="*/ 149352 h 306249"/>
              <a:gd name="connsiteX16" fmla="*/ 1299972 w 2300173"/>
              <a:gd name="connsiteY16" fmla="*/ 78486 h 306249"/>
              <a:gd name="connsiteX17" fmla="*/ 1229106 w 2300173"/>
              <a:gd name="connsiteY17" fmla="*/ 7620 h 306249"/>
              <a:gd name="connsiteX18" fmla="*/ 1087831 w 2300173"/>
              <a:gd name="connsiteY18" fmla="*/ 7620 h 306249"/>
              <a:gd name="connsiteX19" fmla="*/ 1084021 w 2300173"/>
              <a:gd name="connsiteY19" fmla="*/ 3810 h 306249"/>
              <a:gd name="connsiteX20" fmla="*/ 1087831 w 2300173"/>
              <a:gd name="connsiteY20" fmla="*/ 0 h 306249"/>
              <a:gd name="connsiteX21" fmla="*/ 858316 w 2300173"/>
              <a:gd name="connsiteY21" fmla="*/ 0 h 306249"/>
              <a:gd name="connsiteX22" fmla="*/ 1043330 w 2300173"/>
              <a:gd name="connsiteY22" fmla="*/ 0 h 306249"/>
              <a:gd name="connsiteX23" fmla="*/ 1047140 w 2300173"/>
              <a:gd name="connsiteY23" fmla="*/ 3810 h 306249"/>
              <a:gd name="connsiteX24" fmla="*/ 1043330 w 2300173"/>
              <a:gd name="connsiteY24" fmla="*/ 7620 h 306249"/>
              <a:gd name="connsiteX25" fmla="*/ 858316 w 2300173"/>
              <a:gd name="connsiteY25" fmla="*/ 7620 h 306249"/>
              <a:gd name="connsiteX26" fmla="*/ 854506 w 2300173"/>
              <a:gd name="connsiteY26" fmla="*/ 3810 h 306249"/>
              <a:gd name="connsiteX27" fmla="*/ 858316 w 2300173"/>
              <a:gd name="connsiteY27" fmla="*/ 0 h 306249"/>
              <a:gd name="connsiteX28" fmla="*/ 783488 w 2300173"/>
              <a:gd name="connsiteY28" fmla="*/ 0 h 306249"/>
              <a:gd name="connsiteX29" fmla="*/ 813206 w 2300173"/>
              <a:gd name="connsiteY29" fmla="*/ 0 h 306249"/>
              <a:gd name="connsiteX30" fmla="*/ 817016 w 2300173"/>
              <a:gd name="connsiteY30" fmla="*/ 3810 h 306249"/>
              <a:gd name="connsiteX31" fmla="*/ 813206 w 2300173"/>
              <a:gd name="connsiteY31" fmla="*/ 7620 h 306249"/>
              <a:gd name="connsiteX32" fmla="*/ 783488 w 2300173"/>
              <a:gd name="connsiteY32" fmla="*/ 7620 h 306249"/>
              <a:gd name="connsiteX33" fmla="*/ 779678 w 2300173"/>
              <a:gd name="connsiteY33" fmla="*/ 3810 h 306249"/>
              <a:gd name="connsiteX34" fmla="*/ 783488 w 2300173"/>
              <a:gd name="connsiteY34" fmla="*/ 0 h 306249"/>
              <a:gd name="connsiteX35" fmla="*/ 708050 w 2300173"/>
              <a:gd name="connsiteY35" fmla="*/ 0 h 306249"/>
              <a:gd name="connsiteX36" fmla="*/ 738530 w 2300173"/>
              <a:gd name="connsiteY36" fmla="*/ 0 h 306249"/>
              <a:gd name="connsiteX37" fmla="*/ 742340 w 2300173"/>
              <a:gd name="connsiteY37" fmla="*/ 3810 h 306249"/>
              <a:gd name="connsiteX38" fmla="*/ 738530 w 2300173"/>
              <a:gd name="connsiteY38" fmla="*/ 7620 h 306249"/>
              <a:gd name="connsiteX39" fmla="*/ 708050 w 2300173"/>
              <a:gd name="connsiteY39" fmla="*/ 7620 h 306249"/>
              <a:gd name="connsiteX40" fmla="*/ 704240 w 2300173"/>
              <a:gd name="connsiteY40" fmla="*/ 3810 h 306249"/>
              <a:gd name="connsiteX41" fmla="*/ 708050 w 2300173"/>
              <a:gd name="connsiteY41" fmla="*/ 0 h 306249"/>
              <a:gd name="connsiteX42" fmla="*/ 3810 w 2300173"/>
              <a:gd name="connsiteY42" fmla="*/ 0 h 306249"/>
              <a:gd name="connsiteX43" fmla="*/ 616915 w 2300173"/>
              <a:gd name="connsiteY43" fmla="*/ 0 h 306249"/>
              <a:gd name="connsiteX44" fmla="*/ 620725 w 2300173"/>
              <a:gd name="connsiteY44" fmla="*/ 3810 h 306249"/>
              <a:gd name="connsiteX45" fmla="*/ 616915 w 2300173"/>
              <a:gd name="connsiteY45" fmla="*/ 7620 h 306249"/>
              <a:gd name="connsiteX46" fmla="*/ 3810 w 2300173"/>
              <a:gd name="connsiteY46" fmla="*/ 7620 h 306249"/>
              <a:gd name="connsiteX47" fmla="*/ 0 w 2300173"/>
              <a:gd name="connsiteY47" fmla="*/ 3810 h 306249"/>
              <a:gd name="connsiteX48" fmla="*/ 3810 w 2300173"/>
              <a:gd name="connsiteY48" fmla="*/ 0 h 306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2300173" h="306249">
                <a:moveTo>
                  <a:pt x="1087831" y="0"/>
                </a:moveTo>
                <a:lnTo>
                  <a:pt x="1229106" y="0"/>
                </a:lnTo>
                <a:cubicBezTo>
                  <a:pt x="1272453" y="0"/>
                  <a:pt x="1307592" y="35139"/>
                  <a:pt x="1307592" y="78486"/>
                </a:cubicBezTo>
                <a:cubicBezTo>
                  <a:pt x="1307592" y="121833"/>
                  <a:pt x="1272453" y="156972"/>
                  <a:pt x="1229106" y="156972"/>
                </a:cubicBezTo>
                <a:lnTo>
                  <a:pt x="1043787" y="156972"/>
                </a:lnTo>
                <a:cubicBezTo>
                  <a:pt x="1004691" y="155157"/>
                  <a:pt x="971527" y="185380"/>
                  <a:pt x="969712" y="224476"/>
                </a:cubicBezTo>
                <a:cubicBezTo>
                  <a:pt x="967898" y="263572"/>
                  <a:pt x="998120" y="296737"/>
                  <a:pt x="1037216" y="298552"/>
                </a:cubicBezTo>
                <a:cubicBezTo>
                  <a:pt x="1039405" y="298653"/>
                  <a:pt x="1041598" y="298653"/>
                  <a:pt x="1043787" y="298552"/>
                </a:cubicBezTo>
                <a:lnTo>
                  <a:pt x="2296363" y="298552"/>
                </a:lnTo>
                <a:cubicBezTo>
                  <a:pt x="2298467" y="298552"/>
                  <a:pt x="2300173" y="300257"/>
                  <a:pt x="2300173" y="302362"/>
                </a:cubicBezTo>
                <a:cubicBezTo>
                  <a:pt x="2300173" y="304466"/>
                  <a:pt x="2298467" y="306172"/>
                  <a:pt x="2296363" y="306172"/>
                </a:cubicBezTo>
                <a:lnTo>
                  <a:pt x="1043787" y="306172"/>
                </a:lnTo>
                <a:cubicBezTo>
                  <a:pt x="1000483" y="308081"/>
                  <a:pt x="963830" y="274524"/>
                  <a:pt x="961920" y="231219"/>
                </a:cubicBezTo>
                <a:cubicBezTo>
                  <a:pt x="960010" y="187915"/>
                  <a:pt x="993567" y="151262"/>
                  <a:pt x="1036872" y="149352"/>
                </a:cubicBezTo>
                <a:cubicBezTo>
                  <a:pt x="1039176" y="149250"/>
                  <a:pt x="1041483" y="149250"/>
                  <a:pt x="1043787" y="149352"/>
                </a:cubicBezTo>
                <a:lnTo>
                  <a:pt x="1229106" y="149352"/>
                </a:lnTo>
                <a:cubicBezTo>
                  <a:pt x="1268244" y="149352"/>
                  <a:pt x="1299972" y="117624"/>
                  <a:pt x="1299972" y="78486"/>
                </a:cubicBezTo>
                <a:cubicBezTo>
                  <a:pt x="1299972" y="39348"/>
                  <a:pt x="1268244" y="7620"/>
                  <a:pt x="1229106" y="7620"/>
                </a:cubicBezTo>
                <a:lnTo>
                  <a:pt x="1087831" y="7620"/>
                </a:lnTo>
                <a:cubicBezTo>
                  <a:pt x="1085727" y="7620"/>
                  <a:pt x="1084021" y="5914"/>
                  <a:pt x="1084021" y="3810"/>
                </a:cubicBezTo>
                <a:cubicBezTo>
                  <a:pt x="1084021" y="1706"/>
                  <a:pt x="1085727" y="0"/>
                  <a:pt x="1087831" y="0"/>
                </a:cubicBezTo>
                <a:close/>
                <a:moveTo>
                  <a:pt x="858316" y="0"/>
                </a:moveTo>
                <a:lnTo>
                  <a:pt x="1043330" y="0"/>
                </a:lnTo>
                <a:cubicBezTo>
                  <a:pt x="1045434" y="0"/>
                  <a:pt x="1047140" y="1706"/>
                  <a:pt x="1047140" y="3810"/>
                </a:cubicBezTo>
                <a:cubicBezTo>
                  <a:pt x="1047140" y="5914"/>
                  <a:pt x="1045434" y="7620"/>
                  <a:pt x="1043330" y="7620"/>
                </a:cubicBezTo>
                <a:lnTo>
                  <a:pt x="858316" y="7620"/>
                </a:lnTo>
                <a:cubicBezTo>
                  <a:pt x="856212" y="7620"/>
                  <a:pt x="854506" y="5914"/>
                  <a:pt x="854506" y="3810"/>
                </a:cubicBezTo>
                <a:cubicBezTo>
                  <a:pt x="854506" y="1706"/>
                  <a:pt x="856212" y="0"/>
                  <a:pt x="858316" y="0"/>
                </a:cubicBezTo>
                <a:close/>
                <a:moveTo>
                  <a:pt x="783488" y="0"/>
                </a:moveTo>
                <a:lnTo>
                  <a:pt x="813206" y="0"/>
                </a:lnTo>
                <a:cubicBezTo>
                  <a:pt x="815310" y="0"/>
                  <a:pt x="817016" y="1706"/>
                  <a:pt x="817016" y="3810"/>
                </a:cubicBezTo>
                <a:cubicBezTo>
                  <a:pt x="817016" y="5914"/>
                  <a:pt x="815310" y="7620"/>
                  <a:pt x="813206" y="7620"/>
                </a:cubicBezTo>
                <a:lnTo>
                  <a:pt x="783488" y="7620"/>
                </a:lnTo>
                <a:cubicBezTo>
                  <a:pt x="781384" y="7620"/>
                  <a:pt x="779678" y="5914"/>
                  <a:pt x="779678" y="3810"/>
                </a:cubicBezTo>
                <a:cubicBezTo>
                  <a:pt x="779678" y="1706"/>
                  <a:pt x="781384" y="0"/>
                  <a:pt x="783488" y="0"/>
                </a:cubicBezTo>
                <a:close/>
                <a:moveTo>
                  <a:pt x="708050" y="0"/>
                </a:moveTo>
                <a:lnTo>
                  <a:pt x="738530" y="0"/>
                </a:lnTo>
                <a:cubicBezTo>
                  <a:pt x="740634" y="0"/>
                  <a:pt x="742340" y="1706"/>
                  <a:pt x="742340" y="3810"/>
                </a:cubicBezTo>
                <a:cubicBezTo>
                  <a:pt x="742340" y="5914"/>
                  <a:pt x="740634" y="7620"/>
                  <a:pt x="738530" y="7620"/>
                </a:cubicBezTo>
                <a:lnTo>
                  <a:pt x="708050" y="7620"/>
                </a:lnTo>
                <a:cubicBezTo>
                  <a:pt x="705946" y="7620"/>
                  <a:pt x="704240" y="5914"/>
                  <a:pt x="704240" y="3810"/>
                </a:cubicBezTo>
                <a:cubicBezTo>
                  <a:pt x="704240" y="1706"/>
                  <a:pt x="705946" y="0"/>
                  <a:pt x="708050" y="0"/>
                </a:cubicBezTo>
                <a:close/>
                <a:moveTo>
                  <a:pt x="3810" y="0"/>
                </a:moveTo>
                <a:lnTo>
                  <a:pt x="616915" y="0"/>
                </a:lnTo>
                <a:cubicBezTo>
                  <a:pt x="619019" y="0"/>
                  <a:pt x="620725" y="1706"/>
                  <a:pt x="620725" y="3810"/>
                </a:cubicBezTo>
                <a:cubicBezTo>
                  <a:pt x="620725" y="5914"/>
                  <a:pt x="619019" y="7620"/>
                  <a:pt x="616915" y="7620"/>
                </a:cubicBezTo>
                <a:lnTo>
                  <a:pt x="3810" y="7620"/>
                </a:lnTo>
                <a:cubicBezTo>
                  <a:pt x="1706" y="7620"/>
                  <a:pt x="0" y="5914"/>
                  <a:pt x="0" y="3810"/>
                </a:cubicBezTo>
                <a:cubicBezTo>
                  <a:pt x="0" y="1706"/>
                  <a:pt x="1706" y="0"/>
                  <a:pt x="3810" y="0"/>
                </a:cubicBezTo>
                <a:close/>
              </a:path>
            </a:pathLst>
          </a:custGeom>
          <a:solidFill>
            <a:srgbClr val="D5B270"/>
          </a:solidFill>
          <a:ln w="15228" cap="flat">
            <a:gradFill flip="none" rotWithShape="1">
              <a:gsLst>
                <a:gs pos="0">
                  <a:schemeClr val="accent2">
                    <a:lumMod val="50000"/>
                    <a:alpha val="0"/>
                  </a:schemeClr>
                </a:gs>
                <a:gs pos="47000">
                  <a:srgbClr val="A6661A"/>
                </a:gs>
                <a:gs pos="100000">
                  <a:schemeClr val="accent2">
                    <a:lumMod val="50000"/>
                    <a:alpha val="0"/>
                  </a:schemeClr>
                </a:gs>
              </a:gsLst>
              <a:lin ang="0" scaled="1"/>
              <a:tileRect/>
            </a:gra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grpSp>
        <p:nvGrpSpPr>
          <p:cNvPr id="82" name="组合 81"/>
          <p:cNvGrpSpPr/>
          <p:nvPr>
            <p:custDataLst>
              <p:tags r:id="rId2"/>
            </p:custDataLst>
          </p:nvPr>
        </p:nvGrpSpPr>
        <p:grpSpPr>
          <a:xfrm>
            <a:off x="-699252" y="743318"/>
            <a:ext cx="13558949" cy="3719027"/>
            <a:chOff x="-699252" y="743318"/>
            <a:chExt cx="13558949" cy="3719027"/>
          </a:xfrm>
        </p:grpSpPr>
        <p:grpSp>
          <p:nvGrpSpPr>
            <p:cNvPr id="83" name="组合 82"/>
            <p:cNvGrpSpPr/>
            <p:nvPr/>
          </p:nvGrpSpPr>
          <p:grpSpPr>
            <a:xfrm>
              <a:off x="477832" y="1034799"/>
              <a:ext cx="11236337" cy="3427546"/>
              <a:chOff x="478347" y="1053849"/>
              <a:chExt cx="11236337" cy="3427546"/>
            </a:xfrm>
          </p:grpSpPr>
          <p:sp>
            <p:nvSpPr>
              <p:cNvPr id="84" name="矩形 83"/>
              <p:cNvSpPr/>
              <p:nvPr>
                <p:custDataLst>
                  <p:tags r:id="rId3"/>
                </p:custDataLst>
              </p:nvPr>
            </p:nvSpPr>
            <p:spPr>
              <a:xfrm>
                <a:off x="478347" y="1362106"/>
                <a:ext cx="11236337" cy="3119289"/>
              </a:xfrm>
              <a:prstGeom prst="rect">
                <a:avLst/>
              </a:prstGeom>
              <a:gradFill>
                <a:gsLst>
                  <a:gs pos="13000">
                    <a:srgbClr val="FFC000">
                      <a:lumMod val="20000"/>
                      <a:lumOff val="80000"/>
                    </a:srgbClr>
                  </a:gs>
                  <a:gs pos="100000">
                    <a:srgbClr val="FFC000">
                      <a:lumMod val="20000"/>
                      <a:lumOff val="80000"/>
                      <a:alpha val="0"/>
                    </a:srgbClr>
                  </a:gs>
                </a:gsLst>
                <a:lin ang="5400000" scaled="1"/>
              </a:gradFill>
              <a:ln w="12700" cap="flat" cmpd="sng" algn="ctr">
                <a:gradFill>
                  <a:gsLst>
                    <a:gs pos="0">
                      <a:srgbClr val="594C3C"/>
                    </a:gs>
                    <a:gs pos="100000">
                      <a:srgbClr val="594C3C">
                        <a:lumMod val="60000"/>
                        <a:lumOff val="40000"/>
                        <a:alpha val="0"/>
                      </a:srgbClr>
                    </a:gs>
                  </a:gsLst>
                  <a:lin ang="5400000" scaled="1"/>
                </a:gra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rgbClr val="FFFFFF"/>
                  </a:solidFill>
                  <a:latin typeface="华文中宋" panose="02010600040101010101" charset="-122"/>
                  <a:ea typeface="华文中宋" panose="02010600040101010101" charset="-122"/>
                  <a:cs typeface="华文中宋" panose="02010600040101010101" charset="-122"/>
                </a:endParaRPr>
              </a:p>
            </p:txBody>
          </p:sp>
          <p:sp>
            <p:nvSpPr>
              <p:cNvPr id="85" name="矩形 84"/>
              <p:cNvSpPr/>
              <p:nvPr>
                <p:custDataLst>
                  <p:tags r:id="rId4"/>
                </p:custDataLst>
              </p:nvPr>
            </p:nvSpPr>
            <p:spPr>
              <a:xfrm>
                <a:off x="570517" y="1359150"/>
                <a:ext cx="11051997" cy="2692690"/>
              </a:xfrm>
              <a:prstGeom prst="rect">
                <a:avLst/>
              </a:prstGeom>
              <a:gradFill>
                <a:gsLst>
                  <a:gs pos="100000">
                    <a:srgbClr val="FFFFFF">
                      <a:alpha val="0"/>
                    </a:srgbClr>
                  </a:gs>
                  <a:gs pos="89000">
                    <a:srgbClr val="FFFFFF">
                      <a:alpha val="80000"/>
                    </a:srgbClr>
                  </a:gs>
                  <a:gs pos="0">
                    <a:srgbClr val="FFFFFF"/>
                  </a:gs>
                </a:gsLst>
                <a:lin ang="5400000" scaled="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rgbClr val="FFFFFF"/>
                  </a:solidFill>
                  <a:latin typeface="华文中宋" panose="02010600040101010101" charset="-122"/>
                  <a:ea typeface="华文中宋" panose="02010600040101010101" charset="-122"/>
                  <a:cs typeface="华文中宋" panose="02010600040101010101" charset="-122"/>
                </a:endParaRPr>
              </a:p>
            </p:txBody>
          </p:sp>
          <p:grpSp>
            <p:nvGrpSpPr>
              <p:cNvPr id="86" name="组合 85"/>
              <p:cNvGrpSpPr/>
              <p:nvPr/>
            </p:nvGrpSpPr>
            <p:grpSpPr>
              <a:xfrm>
                <a:off x="479369" y="1053849"/>
                <a:ext cx="11234292" cy="438582"/>
                <a:chOff x="482595" y="1053849"/>
                <a:chExt cx="11234292" cy="438582"/>
              </a:xfrm>
            </p:grpSpPr>
            <p:pic>
              <p:nvPicPr>
                <p:cNvPr id="87" name="图片 86"/>
                <p:cNvPicPr>
                  <a:picLocks noChangeAspect="1"/>
                </p:cNvPicPr>
                <p:nvPr>
                  <p:custDataLst>
                    <p:tags r:id="rId5"/>
                  </p:custDataLst>
                </p:nvPr>
              </p:nvPicPr>
              <p:blipFill rotWithShape="1">
                <a:blip r:embed="rId6"/>
                <a:srcRect l="43661" t="9926" r="45445" b="9887"/>
                <a:stretch>
                  <a:fillRect/>
                </a:stretch>
              </p:blipFill>
              <p:spPr>
                <a:xfrm rot="5400000">
                  <a:off x="3070005" y="-1533561"/>
                  <a:ext cx="438582" cy="5613401"/>
                </a:xfrm>
                <a:prstGeom prst="rect">
                  <a:avLst/>
                </a:prstGeom>
              </p:spPr>
            </p:pic>
            <p:pic>
              <p:nvPicPr>
                <p:cNvPr id="88" name="图片 87"/>
                <p:cNvPicPr>
                  <a:picLocks noChangeAspect="1"/>
                </p:cNvPicPr>
                <p:nvPr>
                  <p:custDataLst>
                    <p:tags r:id="rId7"/>
                  </p:custDataLst>
                </p:nvPr>
              </p:nvPicPr>
              <p:blipFill rotWithShape="1">
                <a:blip r:embed="rId6"/>
                <a:srcRect l="43661" t="9926" r="45445" b="9887"/>
                <a:stretch>
                  <a:fillRect/>
                </a:stretch>
              </p:blipFill>
              <p:spPr>
                <a:xfrm rot="5400000">
                  <a:off x="8687151" y="-1537306"/>
                  <a:ext cx="438582" cy="5620891"/>
                </a:xfrm>
                <a:prstGeom prst="rect">
                  <a:avLst/>
                </a:prstGeom>
              </p:spPr>
            </p:pic>
          </p:grpSp>
        </p:grpSp>
        <p:pic>
          <p:nvPicPr>
            <p:cNvPr id="89" name="图片 88"/>
            <p:cNvPicPr/>
            <p:nvPr>
              <p:custDataLst>
                <p:tags r:id="rId8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699252" y="1646055"/>
              <a:ext cx="13558949" cy="2162651"/>
            </a:xfrm>
            <a:prstGeom prst="rect">
              <a:avLst/>
            </a:prstGeom>
            <a:effectLst/>
          </p:spPr>
        </p:pic>
        <p:pic>
          <p:nvPicPr>
            <p:cNvPr id="90" name="Picture 4" descr="查看图片"/>
            <p:cNvPicPr>
              <a:picLocks noChangeAspect="1" noChangeArrowheads="1"/>
            </p:cNvPicPr>
            <p:nvPr>
              <p:custDataLst>
                <p:tags r:id="rId10"/>
              </p:custDataLst>
            </p:nvPr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91570" y="743318"/>
              <a:ext cx="1608549" cy="20886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1" name="Picture 4" descr="查看图片"/>
            <p:cNvPicPr>
              <a:picLocks noChangeAspect="1" noChangeArrowheads="1"/>
            </p:cNvPicPr>
            <p:nvPr>
              <p:custDataLst>
                <p:tags r:id="rId12"/>
              </p:custDataLst>
            </p:nvPr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119" y="743318"/>
              <a:ext cx="1608549" cy="20886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92" name="组合 91"/>
            <p:cNvGrpSpPr/>
            <p:nvPr/>
          </p:nvGrpSpPr>
          <p:grpSpPr>
            <a:xfrm>
              <a:off x="575922" y="1359361"/>
              <a:ext cx="11040156" cy="1409330"/>
              <a:chOff x="575922" y="1359361"/>
              <a:chExt cx="11040156" cy="1409330"/>
            </a:xfrm>
          </p:grpSpPr>
          <p:pic>
            <p:nvPicPr>
              <p:cNvPr id="93" name="Picture 48"/>
              <p:cNvPicPr>
                <a:picLocks noChangeAspect="1"/>
              </p:cNvPicPr>
              <p:nvPr>
                <p:custDataLst>
                  <p:tags r:id="rId13"/>
                </p:custDataLst>
              </p:nvPr>
            </p:nvPicPr>
            <p:blipFill rotWithShape="1">
              <a:blip r:embed="rId14">
                <a:alphaModFix amt="50000"/>
              </a:blip>
              <a:srcRect b="8355"/>
              <a:stretch>
                <a:fillRect/>
              </a:stretch>
            </p:blipFill>
            <p:spPr>
              <a:xfrm flipV="1">
                <a:off x="575922" y="1379728"/>
                <a:ext cx="5520078" cy="1388963"/>
              </a:xfrm>
              <a:prstGeom prst="rect">
                <a:avLst/>
              </a:prstGeom>
            </p:spPr>
          </p:pic>
          <p:pic>
            <p:nvPicPr>
              <p:cNvPr id="94" name="Picture 48"/>
              <p:cNvPicPr>
                <a:picLocks noChangeAspect="1"/>
              </p:cNvPicPr>
              <p:nvPr>
                <p:custDataLst>
                  <p:tags r:id="rId15"/>
                </p:custDataLst>
              </p:nvPr>
            </p:nvPicPr>
            <p:blipFill rotWithShape="1">
              <a:blip r:embed="rId14">
                <a:alphaModFix amt="50000"/>
              </a:blip>
              <a:srcRect b="8355"/>
              <a:stretch>
                <a:fillRect/>
              </a:stretch>
            </p:blipFill>
            <p:spPr>
              <a:xfrm flipV="1">
                <a:off x="6096000" y="1359361"/>
                <a:ext cx="5520078" cy="1266592"/>
              </a:xfrm>
              <a:prstGeom prst="rect">
                <a:avLst/>
              </a:prstGeom>
            </p:spPr>
          </p:pic>
        </p:grpSp>
        <p:grpSp>
          <p:nvGrpSpPr>
            <p:cNvPr id="95" name="组合 94"/>
            <p:cNvGrpSpPr/>
            <p:nvPr/>
          </p:nvGrpSpPr>
          <p:grpSpPr>
            <a:xfrm>
              <a:off x="9501535" y="2080460"/>
              <a:ext cx="1809761" cy="1809761"/>
              <a:chOff x="869070" y="-4134009"/>
              <a:chExt cx="1809761" cy="1809761"/>
            </a:xfrm>
          </p:grpSpPr>
          <p:sp>
            <p:nvSpPr>
              <p:cNvPr id="96" name="任意多边形: 形状 596"/>
              <p:cNvSpPr/>
              <p:nvPr>
                <p:custDataLst>
                  <p:tags r:id="rId16"/>
                </p:custDataLst>
              </p:nvPr>
            </p:nvSpPr>
            <p:spPr>
              <a:xfrm rot="5400000">
                <a:off x="869070" y="-4134009"/>
                <a:ext cx="1809761" cy="1809761"/>
              </a:xfrm>
              <a:custGeom>
                <a:avLst/>
                <a:gdLst>
                  <a:gd name="connsiteX0" fmla="*/ 0 w 4229100"/>
                  <a:gd name="connsiteY0" fmla="*/ 2114550 h 4229100"/>
                  <a:gd name="connsiteX1" fmla="*/ 783292 w 4229100"/>
                  <a:gd name="connsiteY1" fmla="*/ 932836 h 4229100"/>
                  <a:gd name="connsiteX2" fmla="*/ 892768 w 4229100"/>
                  <a:gd name="connsiteY2" fmla="*/ 892768 h 4229100"/>
                  <a:gd name="connsiteX3" fmla="*/ 932836 w 4229100"/>
                  <a:gd name="connsiteY3" fmla="*/ 783292 h 4229100"/>
                  <a:gd name="connsiteX4" fmla="*/ 2114550 w 4229100"/>
                  <a:gd name="connsiteY4" fmla="*/ 0 h 4229100"/>
                  <a:gd name="connsiteX5" fmla="*/ 3296264 w 4229100"/>
                  <a:gd name="connsiteY5" fmla="*/ 783292 h 4229100"/>
                  <a:gd name="connsiteX6" fmla="*/ 3336332 w 4229100"/>
                  <a:gd name="connsiteY6" fmla="*/ 892768 h 4229100"/>
                  <a:gd name="connsiteX7" fmla="*/ 3445808 w 4229100"/>
                  <a:gd name="connsiteY7" fmla="*/ 932836 h 4229100"/>
                  <a:gd name="connsiteX8" fmla="*/ 4229100 w 4229100"/>
                  <a:gd name="connsiteY8" fmla="*/ 2114550 h 4229100"/>
                  <a:gd name="connsiteX9" fmla="*/ 3445808 w 4229100"/>
                  <a:gd name="connsiteY9" fmla="*/ 3296264 h 4229100"/>
                  <a:gd name="connsiteX10" fmla="*/ 3336332 w 4229100"/>
                  <a:gd name="connsiteY10" fmla="*/ 3336332 h 4229100"/>
                  <a:gd name="connsiteX11" fmla="*/ 3296264 w 4229100"/>
                  <a:gd name="connsiteY11" fmla="*/ 3445808 h 4229100"/>
                  <a:gd name="connsiteX12" fmla="*/ 2114550 w 4229100"/>
                  <a:gd name="connsiteY12" fmla="*/ 4229100 h 4229100"/>
                  <a:gd name="connsiteX13" fmla="*/ 932836 w 4229100"/>
                  <a:gd name="connsiteY13" fmla="*/ 3445808 h 4229100"/>
                  <a:gd name="connsiteX14" fmla="*/ 892768 w 4229100"/>
                  <a:gd name="connsiteY14" fmla="*/ 3336332 h 4229100"/>
                  <a:gd name="connsiteX15" fmla="*/ 783292 w 4229100"/>
                  <a:gd name="connsiteY15" fmla="*/ 3296264 h 4229100"/>
                  <a:gd name="connsiteX16" fmla="*/ 0 w 4229100"/>
                  <a:gd name="connsiteY16" fmla="*/ 2114550 h 422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229100" h="4229100">
                    <a:moveTo>
                      <a:pt x="0" y="2114550"/>
                    </a:moveTo>
                    <a:cubicBezTo>
                      <a:pt x="0" y="1583321"/>
                      <a:pt x="322984" y="1127530"/>
                      <a:pt x="783292" y="932836"/>
                    </a:cubicBezTo>
                    <a:lnTo>
                      <a:pt x="892768" y="892768"/>
                    </a:lnTo>
                    <a:lnTo>
                      <a:pt x="932836" y="783292"/>
                    </a:lnTo>
                    <a:cubicBezTo>
                      <a:pt x="1127530" y="322984"/>
                      <a:pt x="1583321" y="0"/>
                      <a:pt x="2114550" y="0"/>
                    </a:cubicBezTo>
                    <a:cubicBezTo>
                      <a:pt x="2645779" y="0"/>
                      <a:pt x="3101570" y="322984"/>
                      <a:pt x="3296264" y="783292"/>
                    </a:cubicBezTo>
                    <a:lnTo>
                      <a:pt x="3336332" y="892768"/>
                    </a:lnTo>
                    <a:lnTo>
                      <a:pt x="3445808" y="932836"/>
                    </a:lnTo>
                    <a:cubicBezTo>
                      <a:pt x="3906116" y="1127530"/>
                      <a:pt x="4229100" y="1583321"/>
                      <a:pt x="4229100" y="2114550"/>
                    </a:cubicBezTo>
                    <a:cubicBezTo>
                      <a:pt x="4229100" y="2645779"/>
                      <a:pt x="3906116" y="3101570"/>
                      <a:pt x="3445808" y="3296264"/>
                    </a:cubicBezTo>
                    <a:lnTo>
                      <a:pt x="3336332" y="3336332"/>
                    </a:lnTo>
                    <a:lnTo>
                      <a:pt x="3296264" y="3445808"/>
                    </a:lnTo>
                    <a:cubicBezTo>
                      <a:pt x="3101570" y="3906116"/>
                      <a:pt x="2645779" y="4229100"/>
                      <a:pt x="2114550" y="4229100"/>
                    </a:cubicBezTo>
                    <a:cubicBezTo>
                      <a:pt x="1583321" y="4229100"/>
                      <a:pt x="1127530" y="3906116"/>
                      <a:pt x="932836" y="3445808"/>
                    </a:cubicBezTo>
                    <a:lnTo>
                      <a:pt x="892768" y="3336332"/>
                    </a:lnTo>
                    <a:lnTo>
                      <a:pt x="783292" y="3296264"/>
                    </a:lnTo>
                    <a:cubicBezTo>
                      <a:pt x="322984" y="3101570"/>
                      <a:pt x="0" y="2645779"/>
                      <a:pt x="0" y="2114550"/>
                    </a:cubicBezTo>
                    <a:close/>
                  </a:path>
                </a:pathLst>
              </a:custGeom>
              <a:blipFill>
                <a:blip r:embed="rId17">
                  <a:extLst>
                    <a:ext uri="{BEBA8EAE-BF5A-486C-A8C5-ECC9F3942E4B}">
                      <a14:imgProps xmlns:a14="http://schemas.microsoft.com/office/drawing/2010/main">
                        <a14:imgLayer r:embed="rId18">
                          <a14:imgEffect>
                            <a14:brightnessContrast contrast="20000"/>
                          </a14:imgEffect>
                          <a14:imgEffect>
                            <a14:saturation sat="66000"/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a:blipFill>
              <a:ln w="13343">
                <a:solidFill>
                  <a:srgbClr val="FFC000">
                    <a:lumMod val="40000"/>
                    <a:lumOff val="60000"/>
                  </a:srgbClr>
                </a:solidFill>
              </a:ln>
              <a:effectLst>
                <a:outerShdw blurRad="40028" dist="26685" dir="5400000" algn="ctr" rotWithShape="0">
                  <a:srgbClr val="594C3C">
                    <a:lumMod val="60000"/>
                    <a:lumOff val="40000"/>
                    <a:alpha val="50000"/>
                  </a:srgbClr>
                </a:outerShdw>
              </a:effectLst>
            </p:spPr>
            <p:txBody>
              <a:bodyPr rot="0" spcFirstLastPara="0" vertOverflow="overflow" horzOverflow="overflow" vert="horz" wrap="square" lIns="96067" tIns="48033" rIns="96067" bIns="48033" numCol="1" spcCol="0" rtlCol="0" fromWordArt="0" anchor="t" anchorCtr="0" forceAA="0" compatLnSpc="1">
                <a:noAutofit/>
              </a:bodyPr>
              <a:lstStyle/>
              <a:p>
                <a:pPr algn="ctr"/>
                <a:endParaRPr lang="zh-CN" altLang="en-US" sz="1890" dirty="0">
                  <a:solidFill>
                    <a:srgbClr val="FFFFFF"/>
                  </a:solidFill>
                  <a:cs typeface="华文中宋" panose="02010600040101010101" charset="-122"/>
                </a:endParaRPr>
              </a:p>
            </p:txBody>
          </p:sp>
          <p:pic>
            <p:nvPicPr>
              <p:cNvPr id="97" name="图片 96"/>
              <p:cNvPicPr>
                <a:picLocks noChangeAspect="1"/>
              </p:cNvPicPr>
              <p:nvPr>
                <p:custDataLst>
                  <p:tags r:id="rId19"/>
                </p:custDataLst>
              </p:nvPr>
            </p:nvPicPr>
            <p:blipFill>
              <a:blip r:embed="rId20"/>
              <a:srcRect t="12454" b="12454"/>
              <a:stretch>
                <a:fillRect/>
              </a:stretch>
            </p:blipFill>
            <p:spPr>
              <a:xfrm>
                <a:off x="974403" y="-4028676"/>
                <a:ext cx="1599094" cy="1599094"/>
              </a:xfrm>
              <a:custGeom>
                <a:avLst/>
                <a:gdLst>
                  <a:gd name="connsiteX0" fmla="*/ 935143 w 1870286"/>
                  <a:gd name="connsiteY0" fmla="*/ 0 h 1870286"/>
                  <a:gd name="connsiteX1" fmla="*/ 1457747 w 1870286"/>
                  <a:gd name="connsiteY1" fmla="*/ 346405 h 1870286"/>
                  <a:gd name="connsiteX2" fmla="*/ 1475467 w 1870286"/>
                  <a:gd name="connsiteY2" fmla="*/ 394820 h 1870286"/>
                  <a:gd name="connsiteX3" fmla="*/ 1523882 w 1870286"/>
                  <a:gd name="connsiteY3" fmla="*/ 412539 h 1870286"/>
                  <a:gd name="connsiteX4" fmla="*/ 1870286 w 1870286"/>
                  <a:gd name="connsiteY4" fmla="*/ 935143 h 1870286"/>
                  <a:gd name="connsiteX5" fmla="*/ 1523882 w 1870286"/>
                  <a:gd name="connsiteY5" fmla="*/ 1457747 h 1870286"/>
                  <a:gd name="connsiteX6" fmla="*/ 1475467 w 1870286"/>
                  <a:gd name="connsiteY6" fmla="*/ 1475467 h 1870286"/>
                  <a:gd name="connsiteX7" fmla="*/ 1457747 w 1870286"/>
                  <a:gd name="connsiteY7" fmla="*/ 1523882 h 1870286"/>
                  <a:gd name="connsiteX8" fmla="*/ 935143 w 1870286"/>
                  <a:gd name="connsiteY8" fmla="*/ 1870286 h 1870286"/>
                  <a:gd name="connsiteX9" fmla="*/ 412540 w 1870286"/>
                  <a:gd name="connsiteY9" fmla="*/ 1523882 h 1870286"/>
                  <a:gd name="connsiteX10" fmla="*/ 394820 w 1870286"/>
                  <a:gd name="connsiteY10" fmla="*/ 1475467 h 1870286"/>
                  <a:gd name="connsiteX11" fmla="*/ 346405 w 1870286"/>
                  <a:gd name="connsiteY11" fmla="*/ 1457747 h 1870286"/>
                  <a:gd name="connsiteX12" fmla="*/ 0 w 1870286"/>
                  <a:gd name="connsiteY12" fmla="*/ 935143 h 1870286"/>
                  <a:gd name="connsiteX13" fmla="*/ 346405 w 1870286"/>
                  <a:gd name="connsiteY13" fmla="*/ 412539 h 1870286"/>
                  <a:gd name="connsiteX14" fmla="*/ 394820 w 1870286"/>
                  <a:gd name="connsiteY14" fmla="*/ 394820 h 1870286"/>
                  <a:gd name="connsiteX15" fmla="*/ 412540 w 1870286"/>
                  <a:gd name="connsiteY15" fmla="*/ 346405 h 1870286"/>
                  <a:gd name="connsiteX16" fmla="*/ 935143 w 1870286"/>
                  <a:gd name="connsiteY16" fmla="*/ 0 h 1870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870286" h="1870286">
                    <a:moveTo>
                      <a:pt x="935143" y="0"/>
                    </a:moveTo>
                    <a:cubicBezTo>
                      <a:pt x="1170075" y="0"/>
                      <a:pt x="1371645" y="142837"/>
                      <a:pt x="1457747" y="346405"/>
                    </a:cubicBezTo>
                    <a:lnTo>
                      <a:pt x="1475467" y="394820"/>
                    </a:lnTo>
                    <a:lnTo>
                      <a:pt x="1523882" y="412539"/>
                    </a:lnTo>
                    <a:cubicBezTo>
                      <a:pt x="1727449" y="498641"/>
                      <a:pt x="1870286" y="700211"/>
                      <a:pt x="1870286" y="935143"/>
                    </a:cubicBezTo>
                    <a:cubicBezTo>
                      <a:pt x="1870286" y="1170075"/>
                      <a:pt x="1727449" y="1371645"/>
                      <a:pt x="1523882" y="1457747"/>
                    </a:cubicBezTo>
                    <a:lnTo>
                      <a:pt x="1475467" y="1475467"/>
                    </a:lnTo>
                    <a:lnTo>
                      <a:pt x="1457747" y="1523882"/>
                    </a:lnTo>
                    <a:cubicBezTo>
                      <a:pt x="1371645" y="1727449"/>
                      <a:pt x="1170075" y="1870286"/>
                      <a:pt x="935143" y="1870286"/>
                    </a:cubicBezTo>
                    <a:cubicBezTo>
                      <a:pt x="700211" y="1870286"/>
                      <a:pt x="498641" y="1727449"/>
                      <a:pt x="412540" y="1523882"/>
                    </a:cubicBezTo>
                    <a:lnTo>
                      <a:pt x="394820" y="1475467"/>
                    </a:lnTo>
                    <a:lnTo>
                      <a:pt x="346405" y="1457747"/>
                    </a:lnTo>
                    <a:cubicBezTo>
                      <a:pt x="142837" y="1371645"/>
                      <a:pt x="0" y="1170075"/>
                      <a:pt x="0" y="935143"/>
                    </a:cubicBezTo>
                    <a:cubicBezTo>
                      <a:pt x="0" y="700211"/>
                      <a:pt x="142837" y="498641"/>
                      <a:pt x="346405" y="412539"/>
                    </a:cubicBezTo>
                    <a:lnTo>
                      <a:pt x="394820" y="394820"/>
                    </a:lnTo>
                    <a:lnTo>
                      <a:pt x="412540" y="346405"/>
                    </a:lnTo>
                    <a:cubicBezTo>
                      <a:pt x="498641" y="142837"/>
                      <a:pt x="700211" y="0"/>
                      <a:pt x="935143" y="0"/>
                    </a:cubicBezTo>
                    <a:close/>
                  </a:path>
                </a:pathLst>
              </a:custGeom>
              <a:ln w="8144">
                <a:solidFill>
                  <a:srgbClr val="FFC000"/>
                </a:solidFill>
              </a:ln>
              <a:effectLst/>
            </p:spPr>
          </p:pic>
        </p:grpSp>
        <p:grpSp>
          <p:nvGrpSpPr>
            <p:cNvPr id="98" name="组合 97"/>
            <p:cNvGrpSpPr/>
            <p:nvPr/>
          </p:nvGrpSpPr>
          <p:grpSpPr>
            <a:xfrm>
              <a:off x="7343418" y="1970815"/>
              <a:ext cx="1809761" cy="1809761"/>
              <a:chOff x="-3363060" y="-4779869"/>
              <a:chExt cx="1809761" cy="1809761"/>
            </a:xfrm>
          </p:grpSpPr>
          <p:sp>
            <p:nvSpPr>
              <p:cNvPr id="99" name="任意多边形: 形状 599"/>
              <p:cNvSpPr/>
              <p:nvPr>
                <p:custDataLst>
                  <p:tags r:id="rId21"/>
                </p:custDataLst>
              </p:nvPr>
            </p:nvSpPr>
            <p:spPr>
              <a:xfrm rot="5400000">
                <a:off x="-3363060" y="-4779869"/>
                <a:ext cx="1809761" cy="1809761"/>
              </a:xfrm>
              <a:custGeom>
                <a:avLst/>
                <a:gdLst>
                  <a:gd name="connsiteX0" fmla="*/ 0 w 4229100"/>
                  <a:gd name="connsiteY0" fmla="*/ 2114550 h 4229100"/>
                  <a:gd name="connsiteX1" fmla="*/ 783292 w 4229100"/>
                  <a:gd name="connsiteY1" fmla="*/ 932836 h 4229100"/>
                  <a:gd name="connsiteX2" fmla="*/ 892768 w 4229100"/>
                  <a:gd name="connsiteY2" fmla="*/ 892768 h 4229100"/>
                  <a:gd name="connsiteX3" fmla="*/ 932836 w 4229100"/>
                  <a:gd name="connsiteY3" fmla="*/ 783292 h 4229100"/>
                  <a:gd name="connsiteX4" fmla="*/ 2114550 w 4229100"/>
                  <a:gd name="connsiteY4" fmla="*/ 0 h 4229100"/>
                  <a:gd name="connsiteX5" fmla="*/ 3296264 w 4229100"/>
                  <a:gd name="connsiteY5" fmla="*/ 783292 h 4229100"/>
                  <a:gd name="connsiteX6" fmla="*/ 3336332 w 4229100"/>
                  <a:gd name="connsiteY6" fmla="*/ 892768 h 4229100"/>
                  <a:gd name="connsiteX7" fmla="*/ 3445808 w 4229100"/>
                  <a:gd name="connsiteY7" fmla="*/ 932836 h 4229100"/>
                  <a:gd name="connsiteX8" fmla="*/ 4229100 w 4229100"/>
                  <a:gd name="connsiteY8" fmla="*/ 2114550 h 4229100"/>
                  <a:gd name="connsiteX9" fmla="*/ 3445808 w 4229100"/>
                  <a:gd name="connsiteY9" fmla="*/ 3296264 h 4229100"/>
                  <a:gd name="connsiteX10" fmla="*/ 3336332 w 4229100"/>
                  <a:gd name="connsiteY10" fmla="*/ 3336332 h 4229100"/>
                  <a:gd name="connsiteX11" fmla="*/ 3296264 w 4229100"/>
                  <a:gd name="connsiteY11" fmla="*/ 3445808 h 4229100"/>
                  <a:gd name="connsiteX12" fmla="*/ 2114550 w 4229100"/>
                  <a:gd name="connsiteY12" fmla="*/ 4229100 h 4229100"/>
                  <a:gd name="connsiteX13" fmla="*/ 932836 w 4229100"/>
                  <a:gd name="connsiteY13" fmla="*/ 3445808 h 4229100"/>
                  <a:gd name="connsiteX14" fmla="*/ 892768 w 4229100"/>
                  <a:gd name="connsiteY14" fmla="*/ 3336332 h 4229100"/>
                  <a:gd name="connsiteX15" fmla="*/ 783292 w 4229100"/>
                  <a:gd name="connsiteY15" fmla="*/ 3296264 h 4229100"/>
                  <a:gd name="connsiteX16" fmla="*/ 0 w 4229100"/>
                  <a:gd name="connsiteY16" fmla="*/ 2114550 h 422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229100" h="4229100">
                    <a:moveTo>
                      <a:pt x="0" y="2114550"/>
                    </a:moveTo>
                    <a:cubicBezTo>
                      <a:pt x="0" y="1583321"/>
                      <a:pt x="322984" y="1127530"/>
                      <a:pt x="783292" y="932836"/>
                    </a:cubicBezTo>
                    <a:lnTo>
                      <a:pt x="892768" y="892768"/>
                    </a:lnTo>
                    <a:lnTo>
                      <a:pt x="932836" y="783292"/>
                    </a:lnTo>
                    <a:cubicBezTo>
                      <a:pt x="1127530" y="322984"/>
                      <a:pt x="1583321" y="0"/>
                      <a:pt x="2114550" y="0"/>
                    </a:cubicBezTo>
                    <a:cubicBezTo>
                      <a:pt x="2645779" y="0"/>
                      <a:pt x="3101570" y="322984"/>
                      <a:pt x="3296264" y="783292"/>
                    </a:cubicBezTo>
                    <a:lnTo>
                      <a:pt x="3336332" y="892768"/>
                    </a:lnTo>
                    <a:lnTo>
                      <a:pt x="3445808" y="932836"/>
                    </a:lnTo>
                    <a:cubicBezTo>
                      <a:pt x="3906116" y="1127530"/>
                      <a:pt x="4229100" y="1583321"/>
                      <a:pt x="4229100" y="2114550"/>
                    </a:cubicBezTo>
                    <a:cubicBezTo>
                      <a:pt x="4229100" y="2645779"/>
                      <a:pt x="3906116" y="3101570"/>
                      <a:pt x="3445808" y="3296264"/>
                    </a:cubicBezTo>
                    <a:lnTo>
                      <a:pt x="3336332" y="3336332"/>
                    </a:lnTo>
                    <a:lnTo>
                      <a:pt x="3296264" y="3445808"/>
                    </a:lnTo>
                    <a:cubicBezTo>
                      <a:pt x="3101570" y="3906116"/>
                      <a:pt x="2645779" y="4229100"/>
                      <a:pt x="2114550" y="4229100"/>
                    </a:cubicBezTo>
                    <a:cubicBezTo>
                      <a:pt x="1583321" y="4229100"/>
                      <a:pt x="1127530" y="3906116"/>
                      <a:pt x="932836" y="3445808"/>
                    </a:cubicBezTo>
                    <a:lnTo>
                      <a:pt x="892768" y="3336332"/>
                    </a:lnTo>
                    <a:lnTo>
                      <a:pt x="783292" y="3296264"/>
                    </a:lnTo>
                    <a:cubicBezTo>
                      <a:pt x="322984" y="3101570"/>
                      <a:pt x="0" y="2645779"/>
                      <a:pt x="0" y="2114550"/>
                    </a:cubicBezTo>
                    <a:close/>
                  </a:path>
                </a:pathLst>
              </a:custGeom>
              <a:blipFill>
                <a:blip r:embed="rId17">
                  <a:extLst>
                    <a:ext uri="{BEBA8EAE-BF5A-486C-A8C5-ECC9F3942E4B}">
                      <a14:imgProps xmlns:a14="http://schemas.microsoft.com/office/drawing/2010/main">
                        <a14:imgLayer r:embed="rId18">
                          <a14:imgEffect>
                            <a14:brightnessContrast contrast="20000"/>
                          </a14:imgEffect>
                          <a14:imgEffect>
                            <a14:saturation sat="66000"/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a:blipFill>
              <a:ln w="13343">
                <a:solidFill>
                  <a:srgbClr val="FFC000">
                    <a:lumMod val="40000"/>
                    <a:lumOff val="60000"/>
                  </a:srgbClr>
                </a:solidFill>
              </a:ln>
              <a:effectLst>
                <a:outerShdw blurRad="40028" dist="26685" dir="5400000" algn="ctr" rotWithShape="0">
                  <a:srgbClr val="594C3C">
                    <a:lumMod val="60000"/>
                    <a:lumOff val="40000"/>
                    <a:alpha val="50000"/>
                  </a:srgbClr>
                </a:outerShdw>
              </a:effectLst>
            </p:spPr>
            <p:txBody>
              <a:bodyPr rot="0" spcFirstLastPara="0" vertOverflow="overflow" horzOverflow="overflow" vert="horz" wrap="square" lIns="96067" tIns="48033" rIns="96067" bIns="48033" numCol="1" spcCol="0" rtlCol="0" fromWordArt="0" anchor="t" anchorCtr="0" forceAA="0" compatLnSpc="1">
                <a:noAutofit/>
              </a:bodyPr>
              <a:lstStyle/>
              <a:p>
                <a:pPr algn="ctr"/>
                <a:endParaRPr lang="zh-CN" altLang="en-US" sz="1890" dirty="0">
                  <a:solidFill>
                    <a:srgbClr val="FFFFFF"/>
                  </a:solidFill>
                  <a:cs typeface="华文中宋" panose="02010600040101010101" charset="-122"/>
                </a:endParaRPr>
              </a:p>
            </p:txBody>
          </p:sp>
          <p:pic>
            <p:nvPicPr>
              <p:cNvPr id="100" name="图片 99"/>
              <p:cNvPicPr>
                <a:picLocks noChangeAspect="1"/>
              </p:cNvPicPr>
              <p:nvPr>
                <p:custDataLst>
                  <p:tags r:id="rId22"/>
                </p:custDataLst>
              </p:nvPr>
            </p:nvPicPr>
            <p:blipFill>
              <a:blip r:embed="rId23"/>
              <a:srcRect l="12514" r="12514"/>
              <a:stretch>
                <a:fillRect/>
              </a:stretch>
            </p:blipFill>
            <p:spPr>
              <a:xfrm>
                <a:off x="-3257727" y="-4674536"/>
                <a:ext cx="1599094" cy="1599094"/>
              </a:xfrm>
              <a:custGeom>
                <a:avLst/>
                <a:gdLst>
                  <a:gd name="connsiteX0" fmla="*/ 935143 w 1870286"/>
                  <a:gd name="connsiteY0" fmla="*/ 0 h 1870286"/>
                  <a:gd name="connsiteX1" fmla="*/ 1457747 w 1870286"/>
                  <a:gd name="connsiteY1" fmla="*/ 346405 h 1870286"/>
                  <a:gd name="connsiteX2" fmla="*/ 1475467 w 1870286"/>
                  <a:gd name="connsiteY2" fmla="*/ 394820 h 1870286"/>
                  <a:gd name="connsiteX3" fmla="*/ 1523882 w 1870286"/>
                  <a:gd name="connsiteY3" fmla="*/ 412539 h 1870286"/>
                  <a:gd name="connsiteX4" fmla="*/ 1870286 w 1870286"/>
                  <a:gd name="connsiteY4" fmla="*/ 935143 h 1870286"/>
                  <a:gd name="connsiteX5" fmla="*/ 1523882 w 1870286"/>
                  <a:gd name="connsiteY5" fmla="*/ 1457747 h 1870286"/>
                  <a:gd name="connsiteX6" fmla="*/ 1475467 w 1870286"/>
                  <a:gd name="connsiteY6" fmla="*/ 1475467 h 1870286"/>
                  <a:gd name="connsiteX7" fmla="*/ 1457747 w 1870286"/>
                  <a:gd name="connsiteY7" fmla="*/ 1523882 h 1870286"/>
                  <a:gd name="connsiteX8" fmla="*/ 935143 w 1870286"/>
                  <a:gd name="connsiteY8" fmla="*/ 1870286 h 1870286"/>
                  <a:gd name="connsiteX9" fmla="*/ 412540 w 1870286"/>
                  <a:gd name="connsiteY9" fmla="*/ 1523882 h 1870286"/>
                  <a:gd name="connsiteX10" fmla="*/ 394820 w 1870286"/>
                  <a:gd name="connsiteY10" fmla="*/ 1475467 h 1870286"/>
                  <a:gd name="connsiteX11" fmla="*/ 346405 w 1870286"/>
                  <a:gd name="connsiteY11" fmla="*/ 1457747 h 1870286"/>
                  <a:gd name="connsiteX12" fmla="*/ 0 w 1870286"/>
                  <a:gd name="connsiteY12" fmla="*/ 935143 h 1870286"/>
                  <a:gd name="connsiteX13" fmla="*/ 346405 w 1870286"/>
                  <a:gd name="connsiteY13" fmla="*/ 412539 h 1870286"/>
                  <a:gd name="connsiteX14" fmla="*/ 394820 w 1870286"/>
                  <a:gd name="connsiteY14" fmla="*/ 394820 h 1870286"/>
                  <a:gd name="connsiteX15" fmla="*/ 412540 w 1870286"/>
                  <a:gd name="connsiteY15" fmla="*/ 346405 h 1870286"/>
                  <a:gd name="connsiteX16" fmla="*/ 935143 w 1870286"/>
                  <a:gd name="connsiteY16" fmla="*/ 0 h 1870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870286" h="1870286">
                    <a:moveTo>
                      <a:pt x="935143" y="0"/>
                    </a:moveTo>
                    <a:cubicBezTo>
                      <a:pt x="1170075" y="0"/>
                      <a:pt x="1371645" y="142837"/>
                      <a:pt x="1457747" y="346405"/>
                    </a:cubicBezTo>
                    <a:lnTo>
                      <a:pt x="1475467" y="394820"/>
                    </a:lnTo>
                    <a:lnTo>
                      <a:pt x="1523882" y="412539"/>
                    </a:lnTo>
                    <a:cubicBezTo>
                      <a:pt x="1727449" y="498641"/>
                      <a:pt x="1870286" y="700211"/>
                      <a:pt x="1870286" y="935143"/>
                    </a:cubicBezTo>
                    <a:cubicBezTo>
                      <a:pt x="1870286" y="1170075"/>
                      <a:pt x="1727449" y="1371645"/>
                      <a:pt x="1523882" y="1457747"/>
                    </a:cubicBezTo>
                    <a:lnTo>
                      <a:pt x="1475467" y="1475467"/>
                    </a:lnTo>
                    <a:lnTo>
                      <a:pt x="1457747" y="1523882"/>
                    </a:lnTo>
                    <a:cubicBezTo>
                      <a:pt x="1371645" y="1727449"/>
                      <a:pt x="1170075" y="1870286"/>
                      <a:pt x="935143" y="1870286"/>
                    </a:cubicBezTo>
                    <a:cubicBezTo>
                      <a:pt x="700211" y="1870286"/>
                      <a:pt x="498641" y="1727449"/>
                      <a:pt x="412540" y="1523882"/>
                    </a:cubicBezTo>
                    <a:lnTo>
                      <a:pt x="394820" y="1475467"/>
                    </a:lnTo>
                    <a:lnTo>
                      <a:pt x="346405" y="1457747"/>
                    </a:lnTo>
                    <a:cubicBezTo>
                      <a:pt x="142837" y="1371645"/>
                      <a:pt x="0" y="1170075"/>
                      <a:pt x="0" y="935143"/>
                    </a:cubicBezTo>
                    <a:cubicBezTo>
                      <a:pt x="0" y="700211"/>
                      <a:pt x="142837" y="498641"/>
                      <a:pt x="346405" y="412539"/>
                    </a:cubicBezTo>
                    <a:lnTo>
                      <a:pt x="394820" y="394820"/>
                    </a:lnTo>
                    <a:lnTo>
                      <a:pt x="412540" y="346405"/>
                    </a:lnTo>
                    <a:cubicBezTo>
                      <a:pt x="498641" y="142837"/>
                      <a:pt x="700211" y="0"/>
                      <a:pt x="935143" y="0"/>
                    </a:cubicBezTo>
                    <a:close/>
                  </a:path>
                </a:pathLst>
              </a:custGeom>
              <a:ln w="8144">
                <a:solidFill>
                  <a:srgbClr val="FFC000"/>
                </a:solidFill>
              </a:ln>
              <a:effectLst/>
            </p:spPr>
          </p:pic>
        </p:grpSp>
        <p:grpSp>
          <p:nvGrpSpPr>
            <p:cNvPr id="101" name="组合 100"/>
            <p:cNvGrpSpPr/>
            <p:nvPr/>
          </p:nvGrpSpPr>
          <p:grpSpPr>
            <a:xfrm>
              <a:off x="5185302" y="2027574"/>
              <a:ext cx="1809761" cy="1809761"/>
              <a:chOff x="-3363060" y="-4779869"/>
              <a:chExt cx="1809761" cy="1809761"/>
            </a:xfrm>
          </p:grpSpPr>
          <p:sp>
            <p:nvSpPr>
              <p:cNvPr id="102" name="任意多边形: 形状 156"/>
              <p:cNvSpPr/>
              <p:nvPr>
                <p:custDataLst>
                  <p:tags r:id="rId24"/>
                </p:custDataLst>
              </p:nvPr>
            </p:nvSpPr>
            <p:spPr>
              <a:xfrm rot="5400000">
                <a:off x="-3363060" y="-4779869"/>
                <a:ext cx="1809761" cy="1809761"/>
              </a:xfrm>
              <a:custGeom>
                <a:avLst/>
                <a:gdLst>
                  <a:gd name="connsiteX0" fmla="*/ 0 w 4229100"/>
                  <a:gd name="connsiteY0" fmla="*/ 2114550 h 4229100"/>
                  <a:gd name="connsiteX1" fmla="*/ 783292 w 4229100"/>
                  <a:gd name="connsiteY1" fmla="*/ 932836 h 4229100"/>
                  <a:gd name="connsiteX2" fmla="*/ 892768 w 4229100"/>
                  <a:gd name="connsiteY2" fmla="*/ 892768 h 4229100"/>
                  <a:gd name="connsiteX3" fmla="*/ 932836 w 4229100"/>
                  <a:gd name="connsiteY3" fmla="*/ 783292 h 4229100"/>
                  <a:gd name="connsiteX4" fmla="*/ 2114550 w 4229100"/>
                  <a:gd name="connsiteY4" fmla="*/ 0 h 4229100"/>
                  <a:gd name="connsiteX5" fmla="*/ 3296264 w 4229100"/>
                  <a:gd name="connsiteY5" fmla="*/ 783292 h 4229100"/>
                  <a:gd name="connsiteX6" fmla="*/ 3336332 w 4229100"/>
                  <a:gd name="connsiteY6" fmla="*/ 892768 h 4229100"/>
                  <a:gd name="connsiteX7" fmla="*/ 3445808 w 4229100"/>
                  <a:gd name="connsiteY7" fmla="*/ 932836 h 4229100"/>
                  <a:gd name="connsiteX8" fmla="*/ 4229100 w 4229100"/>
                  <a:gd name="connsiteY8" fmla="*/ 2114550 h 4229100"/>
                  <a:gd name="connsiteX9" fmla="*/ 3445808 w 4229100"/>
                  <a:gd name="connsiteY9" fmla="*/ 3296264 h 4229100"/>
                  <a:gd name="connsiteX10" fmla="*/ 3336332 w 4229100"/>
                  <a:gd name="connsiteY10" fmla="*/ 3336332 h 4229100"/>
                  <a:gd name="connsiteX11" fmla="*/ 3296264 w 4229100"/>
                  <a:gd name="connsiteY11" fmla="*/ 3445808 h 4229100"/>
                  <a:gd name="connsiteX12" fmla="*/ 2114550 w 4229100"/>
                  <a:gd name="connsiteY12" fmla="*/ 4229100 h 4229100"/>
                  <a:gd name="connsiteX13" fmla="*/ 932836 w 4229100"/>
                  <a:gd name="connsiteY13" fmla="*/ 3445808 h 4229100"/>
                  <a:gd name="connsiteX14" fmla="*/ 892768 w 4229100"/>
                  <a:gd name="connsiteY14" fmla="*/ 3336332 h 4229100"/>
                  <a:gd name="connsiteX15" fmla="*/ 783292 w 4229100"/>
                  <a:gd name="connsiteY15" fmla="*/ 3296264 h 4229100"/>
                  <a:gd name="connsiteX16" fmla="*/ 0 w 4229100"/>
                  <a:gd name="connsiteY16" fmla="*/ 2114550 h 422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229100" h="4229100">
                    <a:moveTo>
                      <a:pt x="0" y="2114550"/>
                    </a:moveTo>
                    <a:cubicBezTo>
                      <a:pt x="0" y="1583321"/>
                      <a:pt x="322984" y="1127530"/>
                      <a:pt x="783292" y="932836"/>
                    </a:cubicBezTo>
                    <a:lnTo>
                      <a:pt x="892768" y="892768"/>
                    </a:lnTo>
                    <a:lnTo>
                      <a:pt x="932836" y="783292"/>
                    </a:lnTo>
                    <a:cubicBezTo>
                      <a:pt x="1127530" y="322984"/>
                      <a:pt x="1583321" y="0"/>
                      <a:pt x="2114550" y="0"/>
                    </a:cubicBezTo>
                    <a:cubicBezTo>
                      <a:pt x="2645779" y="0"/>
                      <a:pt x="3101570" y="322984"/>
                      <a:pt x="3296264" y="783292"/>
                    </a:cubicBezTo>
                    <a:lnTo>
                      <a:pt x="3336332" y="892768"/>
                    </a:lnTo>
                    <a:lnTo>
                      <a:pt x="3445808" y="932836"/>
                    </a:lnTo>
                    <a:cubicBezTo>
                      <a:pt x="3906116" y="1127530"/>
                      <a:pt x="4229100" y="1583321"/>
                      <a:pt x="4229100" y="2114550"/>
                    </a:cubicBezTo>
                    <a:cubicBezTo>
                      <a:pt x="4229100" y="2645779"/>
                      <a:pt x="3906116" y="3101570"/>
                      <a:pt x="3445808" y="3296264"/>
                    </a:cubicBezTo>
                    <a:lnTo>
                      <a:pt x="3336332" y="3336332"/>
                    </a:lnTo>
                    <a:lnTo>
                      <a:pt x="3296264" y="3445808"/>
                    </a:lnTo>
                    <a:cubicBezTo>
                      <a:pt x="3101570" y="3906116"/>
                      <a:pt x="2645779" y="4229100"/>
                      <a:pt x="2114550" y="4229100"/>
                    </a:cubicBezTo>
                    <a:cubicBezTo>
                      <a:pt x="1583321" y="4229100"/>
                      <a:pt x="1127530" y="3906116"/>
                      <a:pt x="932836" y="3445808"/>
                    </a:cubicBezTo>
                    <a:lnTo>
                      <a:pt x="892768" y="3336332"/>
                    </a:lnTo>
                    <a:lnTo>
                      <a:pt x="783292" y="3296264"/>
                    </a:lnTo>
                    <a:cubicBezTo>
                      <a:pt x="322984" y="3101570"/>
                      <a:pt x="0" y="2645779"/>
                      <a:pt x="0" y="2114550"/>
                    </a:cubicBezTo>
                    <a:close/>
                  </a:path>
                </a:pathLst>
              </a:custGeom>
              <a:blipFill>
                <a:blip r:embed="rId17">
                  <a:extLst>
                    <a:ext uri="{BEBA8EAE-BF5A-486C-A8C5-ECC9F3942E4B}">
                      <a14:imgProps xmlns:a14="http://schemas.microsoft.com/office/drawing/2010/main">
                        <a14:imgLayer r:embed="rId18">
                          <a14:imgEffect>
                            <a14:brightnessContrast contrast="20000"/>
                          </a14:imgEffect>
                          <a14:imgEffect>
                            <a14:saturation sat="66000"/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a:blipFill>
              <a:ln w="13343">
                <a:solidFill>
                  <a:srgbClr val="FFC000">
                    <a:lumMod val="40000"/>
                    <a:lumOff val="60000"/>
                  </a:srgbClr>
                </a:solidFill>
              </a:ln>
              <a:effectLst>
                <a:outerShdw blurRad="40028" dist="26685" dir="5400000" algn="ctr" rotWithShape="0">
                  <a:srgbClr val="594C3C">
                    <a:lumMod val="60000"/>
                    <a:lumOff val="40000"/>
                    <a:alpha val="50000"/>
                  </a:srgbClr>
                </a:outerShdw>
              </a:effectLst>
            </p:spPr>
            <p:txBody>
              <a:bodyPr rot="0" spcFirstLastPara="0" vertOverflow="overflow" horzOverflow="overflow" vert="horz" wrap="square" lIns="96067" tIns="48033" rIns="96067" bIns="48033" numCol="1" spcCol="0" rtlCol="0" fromWordArt="0" anchor="t" anchorCtr="0" forceAA="0" compatLnSpc="1">
                <a:noAutofit/>
              </a:bodyPr>
              <a:lstStyle/>
              <a:p>
                <a:pPr algn="ctr"/>
                <a:endParaRPr lang="zh-CN" altLang="en-US" sz="1890" dirty="0">
                  <a:solidFill>
                    <a:srgbClr val="FFFFFF"/>
                  </a:solidFill>
                  <a:cs typeface="华文中宋" panose="02010600040101010101" charset="-122"/>
                </a:endParaRPr>
              </a:p>
            </p:txBody>
          </p:sp>
          <p:pic>
            <p:nvPicPr>
              <p:cNvPr id="103" name="图片 102"/>
              <p:cNvPicPr>
                <a:picLocks noChangeAspect="1"/>
              </p:cNvPicPr>
              <p:nvPr>
                <p:custDataLst>
                  <p:tags r:id="rId25"/>
                </p:custDataLst>
              </p:nvPr>
            </p:nvPicPr>
            <p:blipFill>
              <a:blip r:embed="rId26"/>
              <a:srcRect t="12514" b="12514"/>
              <a:stretch>
                <a:fillRect/>
              </a:stretch>
            </p:blipFill>
            <p:spPr>
              <a:xfrm>
                <a:off x="-3257727" y="-4674536"/>
                <a:ext cx="1599094" cy="1599094"/>
              </a:xfrm>
              <a:custGeom>
                <a:avLst/>
                <a:gdLst>
                  <a:gd name="connsiteX0" fmla="*/ 935143 w 1870286"/>
                  <a:gd name="connsiteY0" fmla="*/ 0 h 1870286"/>
                  <a:gd name="connsiteX1" fmla="*/ 1457747 w 1870286"/>
                  <a:gd name="connsiteY1" fmla="*/ 346405 h 1870286"/>
                  <a:gd name="connsiteX2" fmla="*/ 1475467 w 1870286"/>
                  <a:gd name="connsiteY2" fmla="*/ 394820 h 1870286"/>
                  <a:gd name="connsiteX3" fmla="*/ 1523882 w 1870286"/>
                  <a:gd name="connsiteY3" fmla="*/ 412539 h 1870286"/>
                  <a:gd name="connsiteX4" fmla="*/ 1870286 w 1870286"/>
                  <a:gd name="connsiteY4" fmla="*/ 935143 h 1870286"/>
                  <a:gd name="connsiteX5" fmla="*/ 1523882 w 1870286"/>
                  <a:gd name="connsiteY5" fmla="*/ 1457747 h 1870286"/>
                  <a:gd name="connsiteX6" fmla="*/ 1475467 w 1870286"/>
                  <a:gd name="connsiteY6" fmla="*/ 1475467 h 1870286"/>
                  <a:gd name="connsiteX7" fmla="*/ 1457747 w 1870286"/>
                  <a:gd name="connsiteY7" fmla="*/ 1523882 h 1870286"/>
                  <a:gd name="connsiteX8" fmla="*/ 935143 w 1870286"/>
                  <a:gd name="connsiteY8" fmla="*/ 1870286 h 1870286"/>
                  <a:gd name="connsiteX9" fmla="*/ 412540 w 1870286"/>
                  <a:gd name="connsiteY9" fmla="*/ 1523882 h 1870286"/>
                  <a:gd name="connsiteX10" fmla="*/ 394820 w 1870286"/>
                  <a:gd name="connsiteY10" fmla="*/ 1475467 h 1870286"/>
                  <a:gd name="connsiteX11" fmla="*/ 346405 w 1870286"/>
                  <a:gd name="connsiteY11" fmla="*/ 1457747 h 1870286"/>
                  <a:gd name="connsiteX12" fmla="*/ 0 w 1870286"/>
                  <a:gd name="connsiteY12" fmla="*/ 935143 h 1870286"/>
                  <a:gd name="connsiteX13" fmla="*/ 346405 w 1870286"/>
                  <a:gd name="connsiteY13" fmla="*/ 412539 h 1870286"/>
                  <a:gd name="connsiteX14" fmla="*/ 394820 w 1870286"/>
                  <a:gd name="connsiteY14" fmla="*/ 394820 h 1870286"/>
                  <a:gd name="connsiteX15" fmla="*/ 412540 w 1870286"/>
                  <a:gd name="connsiteY15" fmla="*/ 346405 h 1870286"/>
                  <a:gd name="connsiteX16" fmla="*/ 935143 w 1870286"/>
                  <a:gd name="connsiteY16" fmla="*/ 0 h 1870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870286" h="1870286">
                    <a:moveTo>
                      <a:pt x="935143" y="0"/>
                    </a:moveTo>
                    <a:cubicBezTo>
                      <a:pt x="1170075" y="0"/>
                      <a:pt x="1371645" y="142837"/>
                      <a:pt x="1457747" y="346405"/>
                    </a:cubicBezTo>
                    <a:lnTo>
                      <a:pt x="1475467" y="394820"/>
                    </a:lnTo>
                    <a:lnTo>
                      <a:pt x="1523882" y="412539"/>
                    </a:lnTo>
                    <a:cubicBezTo>
                      <a:pt x="1727449" y="498641"/>
                      <a:pt x="1870286" y="700211"/>
                      <a:pt x="1870286" y="935143"/>
                    </a:cubicBezTo>
                    <a:cubicBezTo>
                      <a:pt x="1870286" y="1170075"/>
                      <a:pt x="1727449" y="1371645"/>
                      <a:pt x="1523882" y="1457747"/>
                    </a:cubicBezTo>
                    <a:lnTo>
                      <a:pt x="1475467" y="1475467"/>
                    </a:lnTo>
                    <a:lnTo>
                      <a:pt x="1457747" y="1523882"/>
                    </a:lnTo>
                    <a:cubicBezTo>
                      <a:pt x="1371645" y="1727449"/>
                      <a:pt x="1170075" y="1870286"/>
                      <a:pt x="935143" y="1870286"/>
                    </a:cubicBezTo>
                    <a:cubicBezTo>
                      <a:pt x="700211" y="1870286"/>
                      <a:pt x="498641" y="1727449"/>
                      <a:pt x="412540" y="1523882"/>
                    </a:cubicBezTo>
                    <a:lnTo>
                      <a:pt x="394820" y="1475467"/>
                    </a:lnTo>
                    <a:lnTo>
                      <a:pt x="346405" y="1457747"/>
                    </a:lnTo>
                    <a:cubicBezTo>
                      <a:pt x="142837" y="1371645"/>
                      <a:pt x="0" y="1170075"/>
                      <a:pt x="0" y="935143"/>
                    </a:cubicBezTo>
                    <a:cubicBezTo>
                      <a:pt x="0" y="700211"/>
                      <a:pt x="142837" y="498641"/>
                      <a:pt x="346405" y="412539"/>
                    </a:cubicBezTo>
                    <a:lnTo>
                      <a:pt x="394820" y="394820"/>
                    </a:lnTo>
                    <a:lnTo>
                      <a:pt x="412540" y="346405"/>
                    </a:lnTo>
                    <a:cubicBezTo>
                      <a:pt x="498641" y="142837"/>
                      <a:pt x="700211" y="0"/>
                      <a:pt x="935143" y="0"/>
                    </a:cubicBezTo>
                    <a:close/>
                  </a:path>
                </a:pathLst>
              </a:custGeom>
              <a:ln w="8144">
                <a:solidFill>
                  <a:srgbClr val="FFC000"/>
                </a:solidFill>
              </a:ln>
              <a:effectLst/>
            </p:spPr>
          </p:pic>
        </p:grpSp>
        <p:grpSp>
          <p:nvGrpSpPr>
            <p:cNvPr id="104" name="组合 103"/>
            <p:cNvGrpSpPr/>
            <p:nvPr/>
          </p:nvGrpSpPr>
          <p:grpSpPr>
            <a:xfrm>
              <a:off x="3027186" y="1894619"/>
              <a:ext cx="1809761" cy="1809761"/>
              <a:chOff x="869070" y="-4134009"/>
              <a:chExt cx="1809761" cy="1809761"/>
            </a:xfrm>
          </p:grpSpPr>
          <p:sp>
            <p:nvSpPr>
              <p:cNvPr id="105" name="任意多边形: 形状 579"/>
              <p:cNvSpPr/>
              <p:nvPr>
                <p:custDataLst>
                  <p:tags r:id="rId27"/>
                </p:custDataLst>
              </p:nvPr>
            </p:nvSpPr>
            <p:spPr>
              <a:xfrm rot="5400000">
                <a:off x="869070" y="-4134009"/>
                <a:ext cx="1809761" cy="1809761"/>
              </a:xfrm>
              <a:custGeom>
                <a:avLst/>
                <a:gdLst>
                  <a:gd name="connsiteX0" fmla="*/ 0 w 4229100"/>
                  <a:gd name="connsiteY0" fmla="*/ 2114550 h 4229100"/>
                  <a:gd name="connsiteX1" fmla="*/ 783292 w 4229100"/>
                  <a:gd name="connsiteY1" fmla="*/ 932836 h 4229100"/>
                  <a:gd name="connsiteX2" fmla="*/ 892768 w 4229100"/>
                  <a:gd name="connsiteY2" fmla="*/ 892768 h 4229100"/>
                  <a:gd name="connsiteX3" fmla="*/ 932836 w 4229100"/>
                  <a:gd name="connsiteY3" fmla="*/ 783292 h 4229100"/>
                  <a:gd name="connsiteX4" fmla="*/ 2114550 w 4229100"/>
                  <a:gd name="connsiteY4" fmla="*/ 0 h 4229100"/>
                  <a:gd name="connsiteX5" fmla="*/ 3296264 w 4229100"/>
                  <a:gd name="connsiteY5" fmla="*/ 783292 h 4229100"/>
                  <a:gd name="connsiteX6" fmla="*/ 3336332 w 4229100"/>
                  <a:gd name="connsiteY6" fmla="*/ 892768 h 4229100"/>
                  <a:gd name="connsiteX7" fmla="*/ 3445808 w 4229100"/>
                  <a:gd name="connsiteY7" fmla="*/ 932836 h 4229100"/>
                  <a:gd name="connsiteX8" fmla="*/ 4229100 w 4229100"/>
                  <a:gd name="connsiteY8" fmla="*/ 2114550 h 4229100"/>
                  <a:gd name="connsiteX9" fmla="*/ 3445808 w 4229100"/>
                  <a:gd name="connsiteY9" fmla="*/ 3296264 h 4229100"/>
                  <a:gd name="connsiteX10" fmla="*/ 3336332 w 4229100"/>
                  <a:gd name="connsiteY10" fmla="*/ 3336332 h 4229100"/>
                  <a:gd name="connsiteX11" fmla="*/ 3296264 w 4229100"/>
                  <a:gd name="connsiteY11" fmla="*/ 3445808 h 4229100"/>
                  <a:gd name="connsiteX12" fmla="*/ 2114550 w 4229100"/>
                  <a:gd name="connsiteY12" fmla="*/ 4229100 h 4229100"/>
                  <a:gd name="connsiteX13" fmla="*/ 932836 w 4229100"/>
                  <a:gd name="connsiteY13" fmla="*/ 3445808 h 4229100"/>
                  <a:gd name="connsiteX14" fmla="*/ 892768 w 4229100"/>
                  <a:gd name="connsiteY14" fmla="*/ 3336332 h 4229100"/>
                  <a:gd name="connsiteX15" fmla="*/ 783292 w 4229100"/>
                  <a:gd name="connsiteY15" fmla="*/ 3296264 h 4229100"/>
                  <a:gd name="connsiteX16" fmla="*/ 0 w 4229100"/>
                  <a:gd name="connsiteY16" fmla="*/ 2114550 h 422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229100" h="4229100">
                    <a:moveTo>
                      <a:pt x="0" y="2114550"/>
                    </a:moveTo>
                    <a:cubicBezTo>
                      <a:pt x="0" y="1583321"/>
                      <a:pt x="322984" y="1127530"/>
                      <a:pt x="783292" y="932836"/>
                    </a:cubicBezTo>
                    <a:lnTo>
                      <a:pt x="892768" y="892768"/>
                    </a:lnTo>
                    <a:lnTo>
                      <a:pt x="932836" y="783292"/>
                    </a:lnTo>
                    <a:cubicBezTo>
                      <a:pt x="1127530" y="322984"/>
                      <a:pt x="1583321" y="0"/>
                      <a:pt x="2114550" y="0"/>
                    </a:cubicBezTo>
                    <a:cubicBezTo>
                      <a:pt x="2645779" y="0"/>
                      <a:pt x="3101570" y="322984"/>
                      <a:pt x="3296264" y="783292"/>
                    </a:cubicBezTo>
                    <a:lnTo>
                      <a:pt x="3336332" y="892768"/>
                    </a:lnTo>
                    <a:lnTo>
                      <a:pt x="3445808" y="932836"/>
                    </a:lnTo>
                    <a:cubicBezTo>
                      <a:pt x="3906116" y="1127530"/>
                      <a:pt x="4229100" y="1583321"/>
                      <a:pt x="4229100" y="2114550"/>
                    </a:cubicBezTo>
                    <a:cubicBezTo>
                      <a:pt x="4229100" y="2645779"/>
                      <a:pt x="3906116" y="3101570"/>
                      <a:pt x="3445808" y="3296264"/>
                    </a:cubicBezTo>
                    <a:lnTo>
                      <a:pt x="3336332" y="3336332"/>
                    </a:lnTo>
                    <a:lnTo>
                      <a:pt x="3296264" y="3445808"/>
                    </a:lnTo>
                    <a:cubicBezTo>
                      <a:pt x="3101570" y="3906116"/>
                      <a:pt x="2645779" y="4229100"/>
                      <a:pt x="2114550" y="4229100"/>
                    </a:cubicBezTo>
                    <a:cubicBezTo>
                      <a:pt x="1583321" y="4229100"/>
                      <a:pt x="1127530" y="3906116"/>
                      <a:pt x="932836" y="3445808"/>
                    </a:cubicBezTo>
                    <a:lnTo>
                      <a:pt x="892768" y="3336332"/>
                    </a:lnTo>
                    <a:lnTo>
                      <a:pt x="783292" y="3296264"/>
                    </a:lnTo>
                    <a:cubicBezTo>
                      <a:pt x="322984" y="3101570"/>
                      <a:pt x="0" y="2645779"/>
                      <a:pt x="0" y="2114550"/>
                    </a:cubicBezTo>
                    <a:close/>
                  </a:path>
                </a:pathLst>
              </a:custGeom>
              <a:blipFill>
                <a:blip r:embed="rId17">
                  <a:extLst>
                    <a:ext uri="{BEBA8EAE-BF5A-486C-A8C5-ECC9F3942E4B}">
                      <a14:imgProps xmlns:a14="http://schemas.microsoft.com/office/drawing/2010/main">
                        <a14:imgLayer r:embed="rId18">
                          <a14:imgEffect>
                            <a14:brightnessContrast contrast="20000"/>
                          </a14:imgEffect>
                          <a14:imgEffect>
                            <a14:saturation sat="66000"/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a:blipFill>
              <a:ln w="13343">
                <a:solidFill>
                  <a:srgbClr val="FFC000">
                    <a:lumMod val="40000"/>
                    <a:lumOff val="60000"/>
                  </a:srgbClr>
                </a:solidFill>
              </a:ln>
              <a:effectLst>
                <a:outerShdw blurRad="40028" dist="26685" dir="5400000" algn="ctr" rotWithShape="0">
                  <a:srgbClr val="594C3C">
                    <a:lumMod val="60000"/>
                    <a:lumOff val="40000"/>
                    <a:alpha val="50000"/>
                  </a:srgbClr>
                </a:outerShdw>
              </a:effectLst>
            </p:spPr>
            <p:txBody>
              <a:bodyPr rot="0" spcFirstLastPara="0" vertOverflow="overflow" horzOverflow="overflow" vert="horz" wrap="square" lIns="96067" tIns="48033" rIns="96067" bIns="48033" numCol="1" spcCol="0" rtlCol="0" fromWordArt="0" anchor="t" anchorCtr="0" forceAA="0" compatLnSpc="1">
                <a:noAutofit/>
              </a:bodyPr>
              <a:lstStyle/>
              <a:p>
                <a:pPr algn="ctr"/>
                <a:endParaRPr lang="zh-CN" altLang="en-US" sz="1890" dirty="0">
                  <a:solidFill>
                    <a:srgbClr val="FFFFFF"/>
                  </a:solidFill>
                  <a:cs typeface="华文中宋" panose="02010600040101010101" charset="-122"/>
                </a:endParaRPr>
              </a:p>
            </p:txBody>
          </p:sp>
          <p:pic>
            <p:nvPicPr>
              <p:cNvPr id="106" name="图片 105"/>
              <p:cNvPicPr>
                <a:picLocks noChangeAspect="1"/>
              </p:cNvPicPr>
              <p:nvPr>
                <p:custDataLst>
                  <p:tags r:id="rId28"/>
                </p:custDataLst>
              </p:nvPr>
            </p:nvPicPr>
            <p:blipFill>
              <a:blip r:embed="rId2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6667" b="16667"/>
              <a:stretch>
                <a:fillRect/>
              </a:stretch>
            </p:blipFill>
            <p:spPr>
              <a:xfrm>
                <a:off x="974403" y="-4028676"/>
                <a:ext cx="1599094" cy="1599094"/>
              </a:xfrm>
              <a:custGeom>
                <a:avLst/>
                <a:gdLst>
                  <a:gd name="connsiteX0" fmla="*/ 935143 w 1870286"/>
                  <a:gd name="connsiteY0" fmla="*/ 0 h 1870286"/>
                  <a:gd name="connsiteX1" fmla="*/ 1457747 w 1870286"/>
                  <a:gd name="connsiteY1" fmla="*/ 346405 h 1870286"/>
                  <a:gd name="connsiteX2" fmla="*/ 1475467 w 1870286"/>
                  <a:gd name="connsiteY2" fmla="*/ 394820 h 1870286"/>
                  <a:gd name="connsiteX3" fmla="*/ 1523882 w 1870286"/>
                  <a:gd name="connsiteY3" fmla="*/ 412539 h 1870286"/>
                  <a:gd name="connsiteX4" fmla="*/ 1870286 w 1870286"/>
                  <a:gd name="connsiteY4" fmla="*/ 935143 h 1870286"/>
                  <a:gd name="connsiteX5" fmla="*/ 1523882 w 1870286"/>
                  <a:gd name="connsiteY5" fmla="*/ 1457747 h 1870286"/>
                  <a:gd name="connsiteX6" fmla="*/ 1475467 w 1870286"/>
                  <a:gd name="connsiteY6" fmla="*/ 1475467 h 1870286"/>
                  <a:gd name="connsiteX7" fmla="*/ 1457747 w 1870286"/>
                  <a:gd name="connsiteY7" fmla="*/ 1523882 h 1870286"/>
                  <a:gd name="connsiteX8" fmla="*/ 935143 w 1870286"/>
                  <a:gd name="connsiteY8" fmla="*/ 1870286 h 1870286"/>
                  <a:gd name="connsiteX9" fmla="*/ 412540 w 1870286"/>
                  <a:gd name="connsiteY9" fmla="*/ 1523882 h 1870286"/>
                  <a:gd name="connsiteX10" fmla="*/ 394820 w 1870286"/>
                  <a:gd name="connsiteY10" fmla="*/ 1475467 h 1870286"/>
                  <a:gd name="connsiteX11" fmla="*/ 346405 w 1870286"/>
                  <a:gd name="connsiteY11" fmla="*/ 1457747 h 1870286"/>
                  <a:gd name="connsiteX12" fmla="*/ 0 w 1870286"/>
                  <a:gd name="connsiteY12" fmla="*/ 935143 h 1870286"/>
                  <a:gd name="connsiteX13" fmla="*/ 346405 w 1870286"/>
                  <a:gd name="connsiteY13" fmla="*/ 412539 h 1870286"/>
                  <a:gd name="connsiteX14" fmla="*/ 394820 w 1870286"/>
                  <a:gd name="connsiteY14" fmla="*/ 394820 h 1870286"/>
                  <a:gd name="connsiteX15" fmla="*/ 412540 w 1870286"/>
                  <a:gd name="connsiteY15" fmla="*/ 346405 h 1870286"/>
                  <a:gd name="connsiteX16" fmla="*/ 935143 w 1870286"/>
                  <a:gd name="connsiteY16" fmla="*/ 0 h 1870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870286" h="1870286">
                    <a:moveTo>
                      <a:pt x="935143" y="0"/>
                    </a:moveTo>
                    <a:cubicBezTo>
                      <a:pt x="1170075" y="0"/>
                      <a:pt x="1371645" y="142837"/>
                      <a:pt x="1457747" y="346405"/>
                    </a:cubicBezTo>
                    <a:lnTo>
                      <a:pt x="1475467" y="394820"/>
                    </a:lnTo>
                    <a:lnTo>
                      <a:pt x="1523882" y="412539"/>
                    </a:lnTo>
                    <a:cubicBezTo>
                      <a:pt x="1727449" y="498641"/>
                      <a:pt x="1870286" y="700211"/>
                      <a:pt x="1870286" y="935143"/>
                    </a:cubicBezTo>
                    <a:cubicBezTo>
                      <a:pt x="1870286" y="1170075"/>
                      <a:pt x="1727449" y="1371645"/>
                      <a:pt x="1523882" y="1457747"/>
                    </a:cubicBezTo>
                    <a:lnTo>
                      <a:pt x="1475467" y="1475467"/>
                    </a:lnTo>
                    <a:lnTo>
                      <a:pt x="1457747" y="1523882"/>
                    </a:lnTo>
                    <a:cubicBezTo>
                      <a:pt x="1371645" y="1727449"/>
                      <a:pt x="1170075" y="1870286"/>
                      <a:pt x="935143" y="1870286"/>
                    </a:cubicBezTo>
                    <a:cubicBezTo>
                      <a:pt x="700211" y="1870286"/>
                      <a:pt x="498641" y="1727449"/>
                      <a:pt x="412540" y="1523882"/>
                    </a:cubicBezTo>
                    <a:lnTo>
                      <a:pt x="394820" y="1475467"/>
                    </a:lnTo>
                    <a:lnTo>
                      <a:pt x="346405" y="1457747"/>
                    </a:lnTo>
                    <a:cubicBezTo>
                      <a:pt x="142837" y="1371645"/>
                      <a:pt x="0" y="1170075"/>
                      <a:pt x="0" y="935143"/>
                    </a:cubicBezTo>
                    <a:cubicBezTo>
                      <a:pt x="0" y="700211"/>
                      <a:pt x="142837" y="498641"/>
                      <a:pt x="346405" y="412539"/>
                    </a:cubicBezTo>
                    <a:lnTo>
                      <a:pt x="394820" y="394820"/>
                    </a:lnTo>
                    <a:lnTo>
                      <a:pt x="412540" y="346405"/>
                    </a:lnTo>
                    <a:cubicBezTo>
                      <a:pt x="498641" y="142837"/>
                      <a:pt x="700211" y="0"/>
                      <a:pt x="935143" y="0"/>
                    </a:cubicBezTo>
                    <a:close/>
                  </a:path>
                </a:pathLst>
              </a:custGeom>
              <a:ln w="8144">
                <a:solidFill>
                  <a:srgbClr val="FFC000"/>
                </a:solidFill>
              </a:ln>
              <a:effectLst/>
            </p:spPr>
          </p:pic>
        </p:grpSp>
        <p:grpSp>
          <p:nvGrpSpPr>
            <p:cNvPr id="107" name="组合 106"/>
            <p:cNvGrpSpPr/>
            <p:nvPr/>
          </p:nvGrpSpPr>
          <p:grpSpPr>
            <a:xfrm>
              <a:off x="869070" y="2132279"/>
              <a:ext cx="1809761" cy="1809761"/>
              <a:chOff x="869070" y="-4134009"/>
              <a:chExt cx="1809761" cy="1809761"/>
            </a:xfrm>
          </p:grpSpPr>
          <p:sp>
            <p:nvSpPr>
              <p:cNvPr id="108" name="任意多边形: 形状 135"/>
              <p:cNvSpPr/>
              <p:nvPr>
                <p:custDataLst>
                  <p:tags r:id="rId30"/>
                </p:custDataLst>
              </p:nvPr>
            </p:nvSpPr>
            <p:spPr>
              <a:xfrm rot="5400000">
                <a:off x="869070" y="-4134009"/>
                <a:ext cx="1809761" cy="1809761"/>
              </a:xfrm>
              <a:custGeom>
                <a:avLst/>
                <a:gdLst>
                  <a:gd name="connsiteX0" fmla="*/ 0 w 4229100"/>
                  <a:gd name="connsiteY0" fmla="*/ 2114550 h 4229100"/>
                  <a:gd name="connsiteX1" fmla="*/ 783292 w 4229100"/>
                  <a:gd name="connsiteY1" fmla="*/ 932836 h 4229100"/>
                  <a:gd name="connsiteX2" fmla="*/ 892768 w 4229100"/>
                  <a:gd name="connsiteY2" fmla="*/ 892768 h 4229100"/>
                  <a:gd name="connsiteX3" fmla="*/ 932836 w 4229100"/>
                  <a:gd name="connsiteY3" fmla="*/ 783292 h 4229100"/>
                  <a:gd name="connsiteX4" fmla="*/ 2114550 w 4229100"/>
                  <a:gd name="connsiteY4" fmla="*/ 0 h 4229100"/>
                  <a:gd name="connsiteX5" fmla="*/ 3296264 w 4229100"/>
                  <a:gd name="connsiteY5" fmla="*/ 783292 h 4229100"/>
                  <a:gd name="connsiteX6" fmla="*/ 3336332 w 4229100"/>
                  <a:gd name="connsiteY6" fmla="*/ 892768 h 4229100"/>
                  <a:gd name="connsiteX7" fmla="*/ 3445808 w 4229100"/>
                  <a:gd name="connsiteY7" fmla="*/ 932836 h 4229100"/>
                  <a:gd name="connsiteX8" fmla="*/ 4229100 w 4229100"/>
                  <a:gd name="connsiteY8" fmla="*/ 2114550 h 4229100"/>
                  <a:gd name="connsiteX9" fmla="*/ 3445808 w 4229100"/>
                  <a:gd name="connsiteY9" fmla="*/ 3296264 h 4229100"/>
                  <a:gd name="connsiteX10" fmla="*/ 3336332 w 4229100"/>
                  <a:gd name="connsiteY10" fmla="*/ 3336332 h 4229100"/>
                  <a:gd name="connsiteX11" fmla="*/ 3296264 w 4229100"/>
                  <a:gd name="connsiteY11" fmla="*/ 3445808 h 4229100"/>
                  <a:gd name="connsiteX12" fmla="*/ 2114550 w 4229100"/>
                  <a:gd name="connsiteY12" fmla="*/ 4229100 h 4229100"/>
                  <a:gd name="connsiteX13" fmla="*/ 932836 w 4229100"/>
                  <a:gd name="connsiteY13" fmla="*/ 3445808 h 4229100"/>
                  <a:gd name="connsiteX14" fmla="*/ 892768 w 4229100"/>
                  <a:gd name="connsiteY14" fmla="*/ 3336332 h 4229100"/>
                  <a:gd name="connsiteX15" fmla="*/ 783292 w 4229100"/>
                  <a:gd name="connsiteY15" fmla="*/ 3296264 h 4229100"/>
                  <a:gd name="connsiteX16" fmla="*/ 0 w 4229100"/>
                  <a:gd name="connsiteY16" fmla="*/ 2114550 h 422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229100" h="4229100">
                    <a:moveTo>
                      <a:pt x="0" y="2114550"/>
                    </a:moveTo>
                    <a:cubicBezTo>
                      <a:pt x="0" y="1583321"/>
                      <a:pt x="322984" y="1127530"/>
                      <a:pt x="783292" y="932836"/>
                    </a:cubicBezTo>
                    <a:lnTo>
                      <a:pt x="892768" y="892768"/>
                    </a:lnTo>
                    <a:lnTo>
                      <a:pt x="932836" y="783292"/>
                    </a:lnTo>
                    <a:cubicBezTo>
                      <a:pt x="1127530" y="322984"/>
                      <a:pt x="1583321" y="0"/>
                      <a:pt x="2114550" y="0"/>
                    </a:cubicBezTo>
                    <a:cubicBezTo>
                      <a:pt x="2645779" y="0"/>
                      <a:pt x="3101570" y="322984"/>
                      <a:pt x="3296264" y="783292"/>
                    </a:cubicBezTo>
                    <a:lnTo>
                      <a:pt x="3336332" y="892768"/>
                    </a:lnTo>
                    <a:lnTo>
                      <a:pt x="3445808" y="932836"/>
                    </a:lnTo>
                    <a:cubicBezTo>
                      <a:pt x="3906116" y="1127530"/>
                      <a:pt x="4229100" y="1583321"/>
                      <a:pt x="4229100" y="2114550"/>
                    </a:cubicBezTo>
                    <a:cubicBezTo>
                      <a:pt x="4229100" y="2645779"/>
                      <a:pt x="3906116" y="3101570"/>
                      <a:pt x="3445808" y="3296264"/>
                    </a:cubicBezTo>
                    <a:lnTo>
                      <a:pt x="3336332" y="3336332"/>
                    </a:lnTo>
                    <a:lnTo>
                      <a:pt x="3296264" y="3445808"/>
                    </a:lnTo>
                    <a:cubicBezTo>
                      <a:pt x="3101570" y="3906116"/>
                      <a:pt x="2645779" y="4229100"/>
                      <a:pt x="2114550" y="4229100"/>
                    </a:cubicBezTo>
                    <a:cubicBezTo>
                      <a:pt x="1583321" y="4229100"/>
                      <a:pt x="1127530" y="3906116"/>
                      <a:pt x="932836" y="3445808"/>
                    </a:cubicBezTo>
                    <a:lnTo>
                      <a:pt x="892768" y="3336332"/>
                    </a:lnTo>
                    <a:lnTo>
                      <a:pt x="783292" y="3296264"/>
                    </a:lnTo>
                    <a:cubicBezTo>
                      <a:pt x="322984" y="3101570"/>
                      <a:pt x="0" y="2645779"/>
                      <a:pt x="0" y="2114550"/>
                    </a:cubicBezTo>
                    <a:close/>
                  </a:path>
                </a:pathLst>
              </a:custGeom>
              <a:blipFill>
                <a:blip r:embed="rId17">
                  <a:extLst>
                    <a:ext uri="{BEBA8EAE-BF5A-486C-A8C5-ECC9F3942E4B}">
                      <a14:imgProps xmlns:a14="http://schemas.microsoft.com/office/drawing/2010/main">
                        <a14:imgLayer r:embed="rId18">
                          <a14:imgEffect>
                            <a14:brightnessContrast contrast="20000"/>
                          </a14:imgEffect>
                          <a14:imgEffect>
                            <a14:saturation sat="66000"/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a:blipFill>
              <a:ln w="13343">
                <a:solidFill>
                  <a:srgbClr val="FFC000">
                    <a:lumMod val="40000"/>
                    <a:lumOff val="60000"/>
                  </a:srgbClr>
                </a:solidFill>
              </a:ln>
              <a:effectLst>
                <a:outerShdw blurRad="40028" dist="26685" dir="5400000" algn="ctr" rotWithShape="0">
                  <a:srgbClr val="594C3C">
                    <a:lumMod val="60000"/>
                    <a:lumOff val="40000"/>
                    <a:alpha val="50000"/>
                  </a:srgbClr>
                </a:outerShdw>
              </a:effectLst>
            </p:spPr>
            <p:txBody>
              <a:bodyPr rot="0" spcFirstLastPara="0" vertOverflow="overflow" horzOverflow="overflow" vert="horz" wrap="square" lIns="96067" tIns="48033" rIns="96067" bIns="48033" numCol="1" spcCol="0" rtlCol="0" fromWordArt="0" anchor="t" anchorCtr="0" forceAA="0" compatLnSpc="1">
                <a:noAutofit/>
              </a:bodyPr>
              <a:lstStyle/>
              <a:p>
                <a:pPr algn="ctr"/>
                <a:endParaRPr lang="zh-CN" altLang="en-US" sz="1890" dirty="0">
                  <a:solidFill>
                    <a:srgbClr val="FFFFFF"/>
                  </a:solidFill>
                  <a:cs typeface="华文中宋" panose="02010600040101010101" charset="-122"/>
                </a:endParaRPr>
              </a:p>
            </p:txBody>
          </p:sp>
          <p:pic>
            <p:nvPicPr>
              <p:cNvPr id="109" name="图片 108"/>
              <p:cNvPicPr>
                <a:picLocks noChangeAspect="1"/>
              </p:cNvPicPr>
              <p:nvPr>
                <p:custDataLst>
                  <p:tags r:id="rId31"/>
                </p:custDataLst>
              </p:nvPr>
            </p:nvPicPr>
            <p:blipFill>
              <a:blip r:embed="rId3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667" r="16667"/>
              <a:stretch>
                <a:fillRect/>
              </a:stretch>
            </p:blipFill>
            <p:spPr>
              <a:xfrm>
                <a:off x="974403" y="-4028676"/>
                <a:ext cx="1599094" cy="1599094"/>
              </a:xfrm>
              <a:custGeom>
                <a:avLst/>
                <a:gdLst>
                  <a:gd name="connsiteX0" fmla="*/ 935143 w 1870286"/>
                  <a:gd name="connsiteY0" fmla="*/ 0 h 1870286"/>
                  <a:gd name="connsiteX1" fmla="*/ 1457747 w 1870286"/>
                  <a:gd name="connsiteY1" fmla="*/ 346405 h 1870286"/>
                  <a:gd name="connsiteX2" fmla="*/ 1475467 w 1870286"/>
                  <a:gd name="connsiteY2" fmla="*/ 394820 h 1870286"/>
                  <a:gd name="connsiteX3" fmla="*/ 1523882 w 1870286"/>
                  <a:gd name="connsiteY3" fmla="*/ 412539 h 1870286"/>
                  <a:gd name="connsiteX4" fmla="*/ 1870286 w 1870286"/>
                  <a:gd name="connsiteY4" fmla="*/ 935143 h 1870286"/>
                  <a:gd name="connsiteX5" fmla="*/ 1523882 w 1870286"/>
                  <a:gd name="connsiteY5" fmla="*/ 1457747 h 1870286"/>
                  <a:gd name="connsiteX6" fmla="*/ 1475467 w 1870286"/>
                  <a:gd name="connsiteY6" fmla="*/ 1475467 h 1870286"/>
                  <a:gd name="connsiteX7" fmla="*/ 1457747 w 1870286"/>
                  <a:gd name="connsiteY7" fmla="*/ 1523882 h 1870286"/>
                  <a:gd name="connsiteX8" fmla="*/ 935143 w 1870286"/>
                  <a:gd name="connsiteY8" fmla="*/ 1870286 h 1870286"/>
                  <a:gd name="connsiteX9" fmla="*/ 412540 w 1870286"/>
                  <a:gd name="connsiteY9" fmla="*/ 1523882 h 1870286"/>
                  <a:gd name="connsiteX10" fmla="*/ 394820 w 1870286"/>
                  <a:gd name="connsiteY10" fmla="*/ 1475467 h 1870286"/>
                  <a:gd name="connsiteX11" fmla="*/ 346405 w 1870286"/>
                  <a:gd name="connsiteY11" fmla="*/ 1457747 h 1870286"/>
                  <a:gd name="connsiteX12" fmla="*/ 0 w 1870286"/>
                  <a:gd name="connsiteY12" fmla="*/ 935143 h 1870286"/>
                  <a:gd name="connsiteX13" fmla="*/ 346405 w 1870286"/>
                  <a:gd name="connsiteY13" fmla="*/ 412539 h 1870286"/>
                  <a:gd name="connsiteX14" fmla="*/ 394820 w 1870286"/>
                  <a:gd name="connsiteY14" fmla="*/ 394820 h 1870286"/>
                  <a:gd name="connsiteX15" fmla="*/ 412540 w 1870286"/>
                  <a:gd name="connsiteY15" fmla="*/ 346405 h 1870286"/>
                  <a:gd name="connsiteX16" fmla="*/ 935143 w 1870286"/>
                  <a:gd name="connsiteY16" fmla="*/ 0 h 1870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870286" h="1870286">
                    <a:moveTo>
                      <a:pt x="935143" y="0"/>
                    </a:moveTo>
                    <a:cubicBezTo>
                      <a:pt x="1170075" y="0"/>
                      <a:pt x="1371645" y="142837"/>
                      <a:pt x="1457747" y="346405"/>
                    </a:cubicBezTo>
                    <a:lnTo>
                      <a:pt x="1475467" y="394820"/>
                    </a:lnTo>
                    <a:lnTo>
                      <a:pt x="1523882" y="412539"/>
                    </a:lnTo>
                    <a:cubicBezTo>
                      <a:pt x="1727449" y="498641"/>
                      <a:pt x="1870286" y="700211"/>
                      <a:pt x="1870286" y="935143"/>
                    </a:cubicBezTo>
                    <a:cubicBezTo>
                      <a:pt x="1870286" y="1170075"/>
                      <a:pt x="1727449" y="1371645"/>
                      <a:pt x="1523882" y="1457747"/>
                    </a:cubicBezTo>
                    <a:lnTo>
                      <a:pt x="1475467" y="1475467"/>
                    </a:lnTo>
                    <a:lnTo>
                      <a:pt x="1457747" y="1523882"/>
                    </a:lnTo>
                    <a:cubicBezTo>
                      <a:pt x="1371645" y="1727449"/>
                      <a:pt x="1170075" y="1870286"/>
                      <a:pt x="935143" y="1870286"/>
                    </a:cubicBezTo>
                    <a:cubicBezTo>
                      <a:pt x="700211" y="1870286"/>
                      <a:pt x="498641" y="1727449"/>
                      <a:pt x="412540" y="1523882"/>
                    </a:cubicBezTo>
                    <a:lnTo>
                      <a:pt x="394820" y="1475467"/>
                    </a:lnTo>
                    <a:lnTo>
                      <a:pt x="346405" y="1457747"/>
                    </a:lnTo>
                    <a:cubicBezTo>
                      <a:pt x="142837" y="1371645"/>
                      <a:pt x="0" y="1170075"/>
                      <a:pt x="0" y="935143"/>
                    </a:cubicBezTo>
                    <a:cubicBezTo>
                      <a:pt x="0" y="700211"/>
                      <a:pt x="142837" y="498641"/>
                      <a:pt x="346405" y="412539"/>
                    </a:cubicBezTo>
                    <a:lnTo>
                      <a:pt x="394820" y="394820"/>
                    </a:lnTo>
                    <a:lnTo>
                      <a:pt x="412540" y="346405"/>
                    </a:lnTo>
                    <a:cubicBezTo>
                      <a:pt x="498641" y="142837"/>
                      <a:pt x="700211" y="0"/>
                      <a:pt x="935143" y="0"/>
                    </a:cubicBezTo>
                    <a:close/>
                  </a:path>
                </a:pathLst>
              </a:custGeom>
              <a:ln w="8144">
                <a:solidFill>
                  <a:srgbClr val="FFC000"/>
                </a:solidFill>
              </a:ln>
              <a:effectLst/>
            </p:spPr>
          </p:pic>
        </p:grpSp>
        <p:grpSp>
          <p:nvGrpSpPr>
            <p:cNvPr id="111" name="组合 110"/>
            <p:cNvGrpSpPr/>
            <p:nvPr/>
          </p:nvGrpSpPr>
          <p:grpSpPr>
            <a:xfrm>
              <a:off x="1229234" y="1700291"/>
              <a:ext cx="1089433" cy="405351"/>
              <a:chOff x="1223929" y="1605041"/>
              <a:chExt cx="1089433" cy="405351"/>
            </a:xfrm>
          </p:grpSpPr>
          <p:pic>
            <p:nvPicPr>
              <p:cNvPr id="112" name="图片 111"/>
              <p:cNvPicPr>
                <a:picLocks noChangeAspect="1"/>
              </p:cNvPicPr>
              <p:nvPr>
                <p:custDataLst>
                  <p:tags r:id="rId33"/>
                </p:custDataLst>
              </p:nvPr>
            </p:nvPicPr>
            <p:blipFill rotWithShape="1">
              <a:blip r:embed="rId3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62" t="35959" r="2181" b="35274"/>
              <a:stretch>
                <a:fillRect/>
              </a:stretch>
            </p:blipFill>
            <p:spPr>
              <a:xfrm>
                <a:off x="1223929" y="1605041"/>
                <a:ext cx="1089433" cy="405351"/>
              </a:xfrm>
              <a:prstGeom prst="rect">
                <a:avLst/>
              </a:prstGeom>
              <a:effectLst/>
            </p:spPr>
          </p:pic>
          <p:sp>
            <p:nvSpPr>
              <p:cNvPr id="113" name="文本框 112"/>
              <p:cNvSpPr txBox="1"/>
              <p:nvPr>
                <p:custDataLst>
                  <p:tags r:id="rId35"/>
                </p:custDataLst>
              </p:nvPr>
            </p:nvSpPr>
            <p:spPr>
              <a:xfrm>
                <a:off x="1500041" y="1699687"/>
                <a:ext cx="537210" cy="216535"/>
              </a:xfrm>
              <a:prstGeom prst="rect">
                <a:avLst/>
              </a:prstGeom>
              <a:noFill/>
              <a:effectLst>
                <a:glow rad="99060">
                  <a:srgbClr val="FFFFFF"/>
                </a:glow>
              </a:effectLst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r>
                  <a:rPr kumimoji="0" lang="zh-CN" altLang="en-US" sz="1405" i="0" u="none" strike="noStrike" kern="100" cap="none" spc="0" normalizeH="0" baseline="0" noProof="0" dirty="0">
                    <a:ln>
                      <a:noFill/>
                    </a:ln>
                    <a:solidFill>
                      <a:srgbClr val="594C3C">
                        <a:lumMod val="75000"/>
                      </a:srgbClr>
                    </a:solidFill>
                    <a:effectLst>
                      <a:glow rad="50800">
                        <a:prstClr val="white">
                          <a:alpha val="80000"/>
                        </a:prstClr>
                      </a:glow>
                    </a:effectLst>
                    <a:uLnTx/>
                    <a:uFillTx/>
                    <a:latin typeface="华文中宋" panose="02010600040101010101" charset="-122"/>
                    <a:ea typeface="华文中宋" panose="02010600040101010101" charset="-122"/>
                    <a:cs typeface="华文中宋" panose="02010600040101010101" charset="-122"/>
                    <a:sym typeface="华文中宋" panose="02010600040101010101" charset="-122"/>
                  </a:rPr>
                  <a:t>有硬度</a:t>
                </a:r>
                <a:endParaRPr kumimoji="0" lang="zh-CN" altLang="en-US" sz="1405" i="0" u="none" strike="noStrike" kern="100" cap="none" spc="0" normalizeH="0" baseline="0" noProof="0" dirty="0">
                  <a:ln>
                    <a:noFill/>
                  </a:ln>
                  <a:solidFill>
                    <a:srgbClr val="594C3C">
                      <a:lumMod val="75000"/>
                    </a:srgbClr>
                  </a:solidFill>
                  <a:effectLst>
                    <a:glow rad="50800">
                      <a:prstClr val="white">
                        <a:alpha val="80000"/>
                      </a:prstClr>
                    </a:glow>
                  </a:effectLst>
                  <a:uLnTx/>
                  <a:uFillTx/>
                  <a:latin typeface="华文中宋" panose="02010600040101010101" charset="-122"/>
                  <a:ea typeface="华文中宋" panose="02010600040101010101" charset="-122"/>
                  <a:cs typeface="华文中宋" panose="02010600040101010101" charset="-122"/>
                  <a:sym typeface="华文中宋" panose="02010600040101010101" charset="-122"/>
                </a:endParaRPr>
              </a:p>
            </p:txBody>
          </p:sp>
        </p:grpSp>
        <p:grpSp>
          <p:nvGrpSpPr>
            <p:cNvPr id="114" name="组合 113"/>
            <p:cNvGrpSpPr/>
            <p:nvPr/>
          </p:nvGrpSpPr>
          <p:grpSpPr>
            <a:xfrm>
              <a:off x="3387350" y="1466927"/>
              <a:ext cx="1089433" cy="405351"/>
              <a:chOff x="1223929" y="1605041"/>
              <a:chExt cx="1089433" cy="405351"/>
            </a:xfrm>
          </p:grpSpPr>
          <p:pic>
            <p:nvPicPr>
              <p:cNvPr id="115" name="图片 114"/>
              <p:cNvPicPr>
                <a:picLocks noChangeAspect="1"/>
              </p:cNvPicPr>
              <p:nvPr>
                <p:custDataLst>
                  <p:tags r:id="rId36"/>
                </p:custDataLst>
              </p:nvPr>
            </p:nvPicPr>
            <p:blipFill rotWithShape="1">
              <a:blip r:embed="rId3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62" t="35959" r="2181" b="35274"/>
              <a:stretch>
                <a:fillRect/>
              </a:stretch>
            </p:blipFill>
            <p:spPr>
              <a:xfrm>
                <a:off x="1223929" y="1605041"/>
                <a:ext cx="1089433" cy="405351"/>
              </a:xfrm>
              <a:prstGeom prst="rect">
                <a:avLst/>
              </a:prstGeom>
              <a:effectLst/>
            </p:spPr>
          </p:pic>
          <p:sp>
            <p:nvSpPr>
              <p:cNvPr id="116" name="文本框 115"/>
              <p:cNvSpPr txBox="1"/>
              <p:nvPr>
                <p:custDataLst>
                  <p:tags r:id="rId37"/>
                </p:custDataLst>
              </p:nvPr>
            </p:nvSpPr>
            <p:spPr>
              <a:xfrm>
                <a:off x="1500041" y="1699687"/>
                <a:ext cx="537210" cy="216535"/>
              </a:xfrm>
              <a:prstGeom prst="rect">
                <a:avLst/>
              </a:prstGeom>
              <a:noFill/>
              <a:effectLst>
                <a:glow rad="99060">
                  <a:srgbClr val="FFFFFF"/>
                </a:glow>
              </a:effectLst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r>
                  <a:rPr lang="zh-CN" altLang="en-US" sz="1405" kern="100" noProof="0" dirty="0">
                    <a:ln>
                      <a:noFill/>
                    </a:ln>
                    <a:solidFill>
                      <a:srgbClr val="594C3C">
                        <a:lumMod val="75000"/>
                      </a:srgbClr>
                    </a:solidFill>
                    <a:effectLst>
                      <a:glow rad="50800">
                        <a:prstClr val="white">
                          <a:alpha val="80000"/>
                        </a:prstClr>
                      </a:glow>
                    </a:effectLst>
                    <a:uLnTx/>
                    <a:uFillTx/>
                    <a:latin typeface="华文中宋" panose="02010600040101010101" charset="-122"/>
                    <a:ea typeface="华文中宋" panose="02010600040101010101" charset="-122"/>
                    <a:cs typeface="华文中宋" panose="02010600040101010101" charset="-122"/>
                    <a:sym typeface="华文中宋" panose="02010600040101010101" charset="-122"/>
                  </a:rPr>
                  <a:t>有温度</a:t>
                </a:r>
                <a:endParaRPr kumimoji="0" lang="zh-CN" altLang="en-US" sz="1405" i="0" u="none" strike="noStrike" kern="100" cap="none" spc="0" normalizeH="0" baseline="0" noProof="0" dirty="0">
                  <a:ln>
                    <a:noFill/>
                  </a:ln>
                  <a:solidFill>
                    <a:srgbClr val="594C3C">
                      <a:lumMod val="75000"/>
                    </a:srgbClr>
                  </a:solidFill>
                  <a:effectLst>
                    <a:glow rad="50800">
                      <a:prstClr val="white">
                        <a:alpha val="80000"/>
                      </a:prstClr>
                    </a:glow>
                  </a:effectLst>
                  <a:uLnTx/>
                  <a:uFillTx/>
                  <a:latin typeface="华文中宋" panose="02010600040101010101" charset="-122"/>
                  <a:ea typeface="华文中宋" panose="02010600040101010101" charset="-122"/>
                  <a:cs typeface="华文中宋" panose="02010600040101010101" charset="-122"/>
                  <a:sym typeface="华文中宋" panose="02010600040101010101" charset="-122"/>
                </a:endParaRPr>
              </a:p>
            </p:txBody>
          </p:sp>
        </p:grpSp>
        <p:grpSp>
          <p:nvGrpSpPr>
            <p:cNvPr id="117" name="组合 116"/>
            <p:cNvGrpSpPr/>
            <p:nvPr/>
          </p:nvGrpSpPr>
          <p:grpSpPr>
            <a:xfrm>
              <a:off x="5545466" y="1597897"/>
              <a:ext cx="1089433" cy="405351"/>
              <a:chOff x="1223929" y="1605041"/>
              <a:chExt cx="1089433" cy="405351"/>
            </a:xfrm>
          </p:grpSpPr>
          <p:pic>
            <p:nvPicPr>
              <p:cNvPr id="118" name="图片 117"/>
              <p:cNvPicPr>
                <a:picLocks noChangeAspect="1"/>
              </p:cNvPicPr>
              <p:nvPr>
                <p:custDataLst>
                  <p:tags r:id="rId38"/>
                </p:custDataLst>
              </p:nvPr>
            </p:nvPicPr>
            <p:blipFill rotWithShape="1">
              <a:blip r:embed="rId3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62" t="35959" r="2181" b="35274"/>
              <a:stretch>
                <a:fillRect/>
              </a:stretch>
            </p:blipFill>
            <p:spPr>
              <a:xfrm>
                <a:off x="1223929" y="1605041"/>
                <a:ext cx="1089433" cy="405351"/>
              </a:xfrm>
              <a:prstGeom prst="rect">
                <a:avLst/>
              </a:prstGeom>
              <a:effectLst/>
            </p:spPr>
          </p:pic>
          <p:sp>
            <p:nvSpPr>
              <p:cNvPr id="119" name="文本框 118"/>
              <p:cNvSpPr txBox="1"/>
              <p:nvPr>
                <p:custDataLst>
                  <p:tags r:id="rId39"/>
                </p:custDataLst>
              </p:nvPr>
            </p:nvSpPr>
            <p:spPr>
              <a:xfrm>
                <a:off x="1410506" y="1699687"/>
                <a:ext cx="716280" cy="216535"/>
              </a:xfrm>
              <a:prstGeom prst="rect">
                <a:avLst/>
              </a:prstGeom>
              <a:noFill/>
              <a:effectLst>
                <a:glow rad="99060">
                  <a:srgbClr val="FFFFFF"/>
                </a:glow>
              </a:effectLst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r>
                  <a:rPr kumimoji="0" lang="zh-CN" altLang="en-US" sz="1405" i="0" u="none" strike="noStrike" kern="100" cap="none" spc="0" normalizeH="0" baseline="0" noProof="0" dirty="0">
                    <a:ln>
                      <a:noFill/>
                    </a:ln>
                    <a:solidFill>
                      <a:srgbClr val="594C3C">
                        <a:lumMod val="75000"/>
                      </a:srgbClr>
                    </a:solidFill>
                    <a:effectLst>
                      <a:glow rad="50800">
                        <a:prstClr val="white">
                          <a:alpha val="80000"/>
                        </a:prstClr>
                      </a:glow>
                    </a:effectLst>
                    <a:uLnTx/>
                    <a:uFillTx/>
                    <a:latin typeface="华文中宋" panose="02010600040101010101" charset="-122"/>
                    <a:ea typeface="华文中宋" panose="02010600040101010101" charset="-122"/>
                    <a:cs typeface="华文中宋" panose="02010600040101010101" charset="-122"/>
                    <a:sym typeface="华文中宋" panose="02010600040101010101" charset="-122"/>
                  </a:rPr>
                  <a:t>同向合力</a:t>
                </a:r>
                <a:endParaRPr kumimoji="0" lang="zh-CN" altLang="en-US" sz="1405" i="0" u="none" strike="noStrike" kern="100" cap="none" spc="0" normalizeH="0" baseline="0" noProof="0" dirty="0">
                  <a:ln>
                    <a:noFill/>
                  </a:ln>
                  <a:solidFill>
                    <a:srgbClr val="594C3C">
                      <a:lumMod val="75000"/>
                    </a:srgbClr>
                  </a:solidFill>
                  <a:effectLst>
                    <a:glow rad="50800">
                      <a:prstClr val="white">
                        <a:alpha val="80000"/>
                      </a:prstClr>
                    </a:glow>
                  </a:effectLst>
                  <a:uLnTx/>
                  <a:uFillTx/>
                  <a:latin typeface="华文中宋" panose="02010600040101010101" charset="-122"/>
                  <a:ea typeface="华文中宋" panose="02010600040101010101" charset="-122"/>
                  <a:cs typeface="华文中宋" panose="02010600040101010101" charset="-122"/>
                  <a:sym typeface="华文中宋" panose="02010600040101010101" charset="-122"/>
                </a:endParaRPr>
              </a:p>
            </p:txBody>
          </p:sp>
        </p:grpSp>
        <p:grpSp>
          <p:nvGrpSpPr>
            <p:cNvPr id="120" name="组合 119"/>
            <p:cNvGrpSpPr/>
            <p:nvPr/>
          </p:nvGrpSpPr>
          <p:grpSpPr>
            <a:xfrm>
              <a:off x="7703582" y="1543127"/>
              <a:ext cx="1089433" cy="405351"/>
              <a:chOff x="1223929" y="1605041"/>
              <a:chExt cx="1089433" cy="405351"/>
            </a:xfrm>
          </p:grpSpPr>
          <p:pic>
            <p:nvPicPr>
              <p:cNvPr id="121" name="图片 120"/>
              <p:cNvPicPr>
                <a:picLocks noChangeAspect="1"/>
              </p:cNvPicPr>
              <p:nvPr>
                <p:custDataLst>
                  <p:tags r:id="rId40"/>
                </p:custDataLst>
              </p:nvPr>
            </p:nvPicPr>
            <p:blipFill rotWithShape="1">
              <a:blip r:embed="rId3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62" t="35959" r="2181" b="35274"/>
              <a:stretch>
                <a:fillRect/>
              </a:stretch>
            </p:blipFill>
            <p:spPr>
              <a:xfrm>
                <a:off x="1223929" y="1605041"/>
                <a:ext cx="1089433" cy="405351"/>
              </a:xfrm>
              <a:prstGeom prst="rect">
                <a:avLst/>
              </a:prstGeom>
              <a:effectLst/>
            </p:spPr>
          </p:pic>
          <p:sp>
            <p:nvSpPr>
              <p:cNvPr id="122" name="文本框 121"/>
              <p:cNvSpPr txBox="1"/>
              <p:nvPr>
                <p:custDataLst>
                  <p:tags r:id="rId41"/>
                </p:custDataLst>
              </p:nvPr>
            </p:nvSpPr>
            <p:spPr>
              <a:xfrm>
                <a:off x="1410506" y="1699687"/>
                <a:ext cx="716280" cy="216535"/>
              </a:xfrm>
              <a:prstGeom prst="rect">
                <a:avLst/>
              </a:prstGeom>
              <a:noFill/>
              <a:effectLst>
                <a:glow rad="99060">
                  <a:srgbClr val="FFFFFF"/>
                </a:glow>
              </a:effectLst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r>
                  <a:rPr lang="zh-CN" altLang="en-US" sz="1405" kern="100" noProof="0" dirty="0">
                    <a:ln>
                      <a:noFill/>
                    </a:ln>
                    <a:solidFill>
                      <a:srgbClr val="594C3C">
                        <a:lumMod val="75000"/>
                      </a:srgbClr>
                    </a:solidFill>
                    <a:effectLst>
                      <a:glow rad="50800">
                        <a:prstClr val="white">
                          <a:alpha val="80000"/>
                        </a:prstClr>
                      </a:glow>
                    </a:effectLst>
                    <a:uLnTx/>
                    <a:uFillTx/>
                    <a:latin typeface="华文中宋" panose="02010600040101010101" charset="-122"/>
                    <a:ea typeface="华文中宋" panose="02010600040101010101" charset="-122"/>
                    <a:cs typeface="华文中宋" panose="02010600040101010101" charset="-122"/>
                    <a:sym typeface="华文中宋" panose="02010600040101010101" charset="-122"/>
                  </a:rPr>
                  <a:t>同频共振</a:t>
                </a:r>
                <a:endParaRPr kumimoji="0" lang="zh-CN" altLang="en-US" sz="1405" i="0" u="none" strike="noStrike" kern="100" cap="none" spc="0" normalizeH="0" baseline="0" noProof="0" dirty="0">
                  <a:ln>
                    <a:noFill/>
                  </a:ln>
                  <a:solidFill>
                    <a:srgbClr val="594C3C">
                      <a:lumMod val="75000"/>
                    </a:srgbClr>
                  </a:solidFill>
                  <a:effectLst>
                    <a:glow rad="50800">
                      <a:prstClr val="white">
                        <a:alpha val="80000"/>
                      </a:prstClr>
                    </a:glow>
                  </a:effectLst>
                  <a:uLnTx/>
                  <a:uFillTx/>
                  <a:latin typeface="华文中宋" panose="02010600040101010101" charset="-122"/>
                  <a:ea typeface="华文中宋" panose="02010600040101010101" charset="-122"/>
                  <a:cs typeface="华文中宋" panose="02010600040101010101" charset="-122"/>
                  <a:sym typeface="华文中宋" panose="02010600040101010101" charset="-122"/>
                </a:endParaRPr>
              </a:p>
            </p:txBody>
          </p:sp>
        </p:grpSp>
        <p:grpSp>
          <p:nvGrpSpPr>
            <p:cNvPr id="123" name="组合 122"/>
            <p:cNvGrpSpPr/>
            <p:nvPr/>
          </p:nvGrpSpPr>
          <p:grpSpPr>
            <a:xfrm>
              <a:off x="9861699" y="1650284"/>
              <a:ext cx="1089433" cy="405351"/>
              <a:chOff x="1223929" y="1605041"/>
              <a:chExt cx="1089433" cy="405351"/>
            </a:xfrm>
          </p:grpSpPr>
          <p:pic>
            <p:nvPicPr>
              <p:cNvPr id="124" name="图片 123"/>
              <p:cNvPicPr>
                <a:picLocks noChangeAspect="1"/>
              </p:cNvPicPr>
              <p:nvPr>
                <p:custDataLst>
                  <p:tags r:id="rId42"/>
                </p:custDataLst>
              </p:nvPr>
            </p:nvPicPr>
            <p:blipFill rotWithShape="1">
              <a:blip r:embed="rId3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62" t="35959" r="2181" b="35274"/>
              <a:stretch>
                <a:fillRect/>
              </a:stretch>
            </p:blipFill>
            <p:spPr>
              <a:xfrm>
                <a:off x="1223929" y="1605041"/>
                <a:ext cx="1089433" cy="405351"/>
              </a:xfrm>
              <a:prstGeom prst="rect">
                <a:avLst/>
              </a:prstGeom>
              <a:effectLst/>
            </p:spPr>
          </p:pic>
          <p:sp>
            <p:nvSpPr>
              <p:cNvPr id="125" name="文本框 124"/>
              <p:cNvSpPr txBox="1"/>
              <p:nvPr>
                <p:custDataLst>
                  <p:tags r:id="rId43"/>
                </p:custDataLst>
              </p:nvPr>
            </p:nvSpPr>
            <p:spPr>
              <a:xfrm>
                <a:off x="1410505" y="1699687"/>
                <a:ext cx="716280" cy="216535"/>
              </a:xfrm>
              <a:prstGeom prst="rect">
                <a:avLst/>
              </a:prstGeom>
              <a:noFill/>
              <a:effectLst>
                <a:glow rad="99060">
                  <a:srgbClr val="FFFFFF"/>
                </a:glow>
              </a:effectLst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defRPr/>
                </a:pPr>
                <a:r>
                  <a:rPr lang="zh-CN" altLang="en-US" sz="1405" kern="100" noProof="0" dirty="0">
                    <a:ln>
                      <a:noFill/>
                    </a:ln>
                    <a:solidFill>
                      <a:srgbClr val="594C3C">
                        <a:lumMod val="75000"/>
                      </a:srgbClr>
                    </a:solidFill>
                    <a:effectLst>
                      <a:glow rad="50800">
                        <a:prstClr val="white">
                          <a:alpha val="80000"/>
                        </a:prstClr>
                      </a:glow>
                    </a:effectLst>
                    <a:uLnTx/>
                    <a:uFillTx/>
                    <a:latin typeface="华文中宋" panose="02010600040101010101" charset="-122"/>
                    <a:ea typeface="华文中宋" panose="02010600040101010101" charset="-122"/>
                    <a:cs typeface="华文中宋" panose="02010600040101010101" charset="-122"/>
                    <a:sym typeface="华文中宋" panose="02010600040101010101" charset="-122"/>
                  </a:rPr>
                  <a:t>同向同行</a:t>
                </a:r>
                <a:endParaRPr kumimoji="0" lang="zh-CN" altLang="en-US" sz="1405" i="0" u="none" strike="noStrike" kern="100" cap="none" spc="0" normalizeH="0" baseline="0" noProof="0" dirty="0">
                  <a:ln>
                    <a:noFill/>
                  </a:ln>
                  <a:solidFill>
                    <a:srgbClr val="594C3C">
                      <a:lumMod val="75000"/>
                    </a:srgbClr>
                  </a:solidFill>
                  <a:effectLst>
                    <a:glow rad="50800">
                      <a:prstClr val="white">
                        <a:alpha val="80000"/>
                      </a:prstClr>
                    </a:glow>
                  </a:effectLst>
                  <a:uLnTx/>
                  <a:uFillTx/>
                  <a:latin typeface="华文中宋" panose="02010600040101010101" charset="-122"/>
                  <a:ea typeface="华文中宋" panose="02010600040101010101" charset="-122"/>
                  <a:cs typeface="华文中宋" panose="02010600040101010101" charset="-122"/>
                  <a:sym typeface="华文中宋" panose="02010600040101010101" charset="-122"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313055" y="3803650"/>
            <a:ext cx="11887200" cy="27051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eelOff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build="allAtOnce"/>
      <p:bldP spid="9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314325" y="-100965"/>
            <a:ext cx="14051280" cy="69589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eelOff"/>
      </p:transition>
    </mc:Choice>
    <mc:Fallback>
      <p:transition spd="slow" advTm="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A-十字形 17"/>
          <p:cNvSpPr/>
          <p:nvPr>
            <p:custDataLst>
              <p:tags r:id="rId1"/>
            </p:custDataLst>
          </p:nvPr>
        </p:nvSpPr>
        <p:spPr>
          <a:xfrm>
            <a:off x="429260" y="1990090"/>
            <a:ext cx="2125345" cy="4446905"/>
          </a:xfrm>
          <a:prstGeom prst="plus">
            <a:avLst>
              <a:gd name="adj" fmla="val 7476"/>
            </a:avLst>
          </a:prstGeom>
          <a:gradFill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0"/>
                  <a:lumOff val="100000"/>
                  <a:alpha val="0"/>
                </a:schemeClr>
              </a:gs>
            </a:gsLst>
            <a:lin ang="5400000" scaled="1"/>
          </a:gradFill>
          <a:ln w="9525">
            <a:gradFill>
              <a:gsLst>
                <a:gs pos="0">
                  <a:schemeClr val="accent2">
                    <a:lumMod val="50000"/>
                  </a:schemeClr>
                </a:gs>
                <a:gs pos="65000">
                  <a:schemeClr val="accent2">
                    <a:lumMod val="5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grpSp>
        <p:nvGrpSpPr>
          <p:cNvPr id="5" name="组合 4"/>
          <p:cNvGrpSpPr/>
          <p:nvPr>
            <p:custDataLst>
              <p:tags r:id="rId2"/>
            </p:custDataLst>
          </p:nvPr>
        </p:nvGrpSpPr>
        <p:grpSpPr>
          <a:xfrm>
            <a:off x="429260" y="2152015"/>
            <a:ext cx="2125345" cy="4284980"/>
            <a:chOff x="1402" y="3389"/>
            <a:chExt cx="3582" cy="6748"/>
          </a:xfrm>
        </p:grpSpPr>
        <p:sp>
          <p:nvSpPr>
            <p:cNvPr id="136" name="任意多边形: 形状 135"/>
            <p:cNvSpPr/>
            <p:nvPr>
              <p:custDataLst>
                <p:tags r:id="rId3"/>
              </p:custDataLst>
            </p:nvPr>
          </p:nvSpPr>
          <p:spPr>
            <a:xfrm rot="5400000">
              <a:off x="-1829" y="6620"/>
              <a:ext cx="6748" cy="286"/>
            </a:xfrm>
            <a:custGeom>
              <a:avLst/>
              <a:gdLst>
                <a:gd name="connsiteX0" fmla="*/ 4081179 w 4284714"/>
                <a:gd name="connsiteY0" fmla="*/ 89115 h 181328"/>
                <a:gd name="connsiteX1" fmla="*/ 4084102 w 4284714"/>
                <a:gd name="connsiteY1" fmla="*/ 86524 h 181328"/>
                <a:gd name="connsiteX2" fmla="*/ 4114687 w 4284714"/>
                <a:gd name="connsiteY2" fmla="*/ 86524 h 181328"/>
                <a:gd name="connsiteX3" fmla="*/ 4114687 w 4284714"/>
                <a:gd name="connsiteY3" fmla="*/ 94909 h 181328"/>
                <a:gd name="connsiteX4" fmla="*/ 4091733 w 4284714"/>
                <a:gd name="connsiteY4" fmla="*/ 94909 h 181328"/>
                <a:gd name="connsiteX5" fmla="*/ 4114687 w 4284714"/>
                <a:gd name="connsiteY5" fmla="*/ 125322 h 181328"/>
                <a:gd name="connsiteX6" fmla="*/ 4114687 w 4284714"/>
                <a:gd name="connsiteY6" fmla="*/ 137192 h 181328"/>
                <a:gd name="connsiteX7" fmla="*/ 4081866 w 4284714"/>
                <a:gd name="connsiteY7" fmla="*/ 93682 h 181328"/>
                <a:gd name="connsiteX8" fmla="*/ 4081179 w 4284714"/>
                <a:gd name="connsiteY8" fmla="*/ 89115 h 181328"/>
                <a:gd name="connsiteX9" fmla="*/ 3821491 w 4284714"/>
                <a:gd name="connsiteY9" fmla="*/ 36339 h 181328"/>
                <a:gd name="connsiteX10" fmla="*/ 3822421 w 4284714"/>
                <a:gd name="connsiteY10" fmla="*/ 30579 h 181328"/>
                <a:gd name="connsiteX11" fmla="*/ 3826800 w 4284714"/>
                <a:gd name="connsiteY11" fmla="*/ 31786 h 181328"/>
                <a:gd name="connsiteX12" fmla="*/ 3839933 w 4284714"/>
                <a:gd name="connsiteY12" fmla="*/ 58267 h 181328"/>
                <a:gd name="connsiteX13" fmla="*/ 4114687 w 4284714"/>
                <a:gd name="connsiteY13" fmla="*/ 58267 h 181328"/>
                <a:gd name="connsiteX14" fmla="*/ 4114687 w 4284714"/>
                <a:gd name="connsiteY14" fmla="*/ 66652 h 181328"/>
                <a:gd name="connsiteX15" fmla="*/ 4064832 w 4284714"/>
                <a:gd name="connsiteY15" fmla="*/ 66652 h 181328"/>
                <a:gd name="connsiteX16" fmla="*/ 3874511 w 4284714"/>
                <a:gd name="connsiteY16" fmla="*/ 66652 h 181328"/>
                <a:gd name="connsiteX17" fmla="*/ 3864541 w 4284714"/>
                <a:gd name="connsiteY17" fmla="*/ 107693 h 181328"/>
                <a:gd name="connsiteX18" fmla="*/ 3863903 w 4284714"/>
                <a:gd name="connsiteY18" fmla="*/ 106615 h 181328"/>
                <a:gd name="connsiteX19" fmla="*/ 3882398 w 4284714"/>
                <a:gd name="connsiteY19" fmla="*/ 143914 h 181328"/>
                <a:gd name="connsiteX20" fmla="*/ 4000935 w 4284714"/>
                <a:gd name="connsiteY20" fmla="*/ 143914 h 181328"/>
                <a:gd name="connsiteX21" fmla="*/ 4037909 w 4284714"/>
                <a:gd name="connsiteY21" fmla="*/ 94909 h 181328"/>
                <a:gd name="connsiteX22" fmla="*/ 3910848 w 4284714"/>
                <a:gd name="connsiteY22" fmla="*/ 94909 h 181328"/>
                <a:gd name="connsiteX23" fmla="*/ 3921548 w 4284714"/>
                <a:gd name="connsiteY23" fmla="*/ 116088 h 181328"/>
                <a:gd name="connsiteX24" fmla="*/ 3981642 w 4284714"/>
                <a:gd name="connsiteY24" fmla="*/ 116088 h 181328"/>
                <a:gd name="connsiteX25" fmla="*/ 3981853 w 4284714"/>
                <a:gd name="connsiteY25" fmla="*/ 116088 h 181328"/>
                <a:gd name="connsiteX26" fmla="*/ 3984876 w 4284714"/>
                <a:gd name="connsiteY26" fmla="*/ 120421 h 181328"/>
                <a:gd name="connsiteX27" fmla="*/ 3981642 w 4284714"/>
                <a:gd name="connsiteY27" fmla="*/ 124472 h 181328"/>
                <a:gd name="connsiteX28" fmla="*/ 3919860 w 4284714"/>
                <a:gd name="connsiteY28" fmla="*/ 124472 h 181328"/>
                <a:gd name="connsiteX29" fmla="*/ 3917229 w 4284714"/>
                <a:gd name="connsiteY29" fmla="*/ 122616 h 181328"/>
                <a:gd name="connsiteX30" fmla="*/ 3902292 w 4284714"/>
                <a:gd name="connsiteY30" fmla="*/ 93028 h 181328"/>
                <a:gd name="connsiteX31" fmla="*/ 3902128 w 4284714"/>
                <a:gd name="connsiteY31" fmla="*/ 88733 h 181328"/>
                <a:gd name="connsiteX32" fmla="*/ 3904919 w 4284714"/>
                <a:gd name="connsiteY32" fmla="*/ 86514 h 181328"/>
                <a:gd name="connsiteX33" fmla="*/ 4045543 w 4284714"/>
                <a:gd name="connsiteY33" fmla="*/ 86514 h 181328"/>
                <a:gd name="connsiteX34" fmla="*/ 4048463 w 4284714"/>
                <a:gd name="connsiteY34" fmla="*/ 89106 h 181328"/>
                <a:gd name="connsiteX35" fmla="*/ 4047779 w 4284714"/>
                <a:gd name="connsiteY35" fmla="*/ 93672 h 181328"/>
                <a:gd name="connsiteX36" fmla="*/ 4004470 w 4284714"/>
                <a:gd name="connsiteY36" fmla="*/ 151087 h 181328"/>
                <a:gd name="connsiteX37" fmla="*/ 4002234 w 4284714"/>
                <a:gd name="connsiteY37" fmla="*/ 152318 h 181328"/>
                <a:gd name="connsiteX38" fmla="*/ 3880692 w 4284714"/>
                <a:gd name="connsiteY38" fmla="*/ 152318 h 181328"/>
                <a:gd name="connsiteX39" fmla="*/ 3878050 w 4284714"/>
                <a:gd name="connsiteY39" fmla="*/ 150409 h 181328"/>
                <a:gd name="connsiteX40" fmla="*/ 3821516 w 4284714"/>
                <a:gd name="connsiteY40" fmla="*/ 36387 h 181328"/>
                <a:gd name="connsiteX41" fmla="*/ 3821491 w 4284714"/>
                <a:gd name="connsiteY41" fmla="*/ 36339 h 181328"/>
                <a:gd name="connsiteX42" fmla="*/ 3346554 w 4284714"/>
                <a:gd name="connsiteY42" fmla="*/ 145823 h 181328"/>
                <a:gd name="connsiteX43" fmla="*/ 3403088 w 4284714"/>
                <a:gd name="connsiteY43" fmla="*/ 31801 h 181328"/>
                <a:gd name="connsiteX44" fmla="*/ 3405730 w 4284714"/>
                <a:gd name="connsiteY44" fmla="*/ 29892 h 181328"/>
                <a:gd name="connsiteX45" fmla="*/ 3527258 w 4284714"/>
                <a:gd name="connsiteY45" fmla="*/ 29892 h 181328"/>
                <a:gd name="connsiteX46" fmla="*/ 3529497 w 4284714"/>
                <a:gd name="connsiteY46" fmla="*/ 31123 h 181328"/>
                <a:gd name="connsiteX47" fmla="*/ 3572803 w 4284714"/>
                <a:gd name="connsiteY47" fmla="*/ 88538 h 181328"/>
                <a:gd name="connsiteX48" fmla="*/ 3573487 w 4284714"/>
                <a:gd name="connsiteY48" fmla="*/ 93104 h 181328"/>
                <a:gd name="connsiteX49" fmla="*/ 3570567 w 4284714"/>
                <a:gd name="connsiteY49" fmla="*/ 95696 h 181328"/>
                <a:gd name="connsiteX50" fmla="*/ 3429943 w 4284714"/>
                <a:gd name="connsiteY50" fmla="*/ 95696 h 181328"/>
                <a:gd name="connsiteX51" fmla="*/ 3427151 w 4284714"/>
                <a:gd name="connsiteY51" fmla="*/ 93472 h 181328"/>
                <a:gd name="connsiteX52" fmla="*/ 3427315 w 4284714"/>
                <a:gd name="connsiteY52" fmla="*/ 89177 h 181328"/>
                <a:gd name="connsiteX53" fmla="*/ 3442270 w 4284714"/>
                <a:gd name="connsiteY53" fmla="*/ 59589 h 181328"/>
                <a:gd name="connsiteX54" fmla="*/ 3444898 w 4284714"/>
                <a:gd name="connsiteY54" fmla="*/ 57728 h 181328"/>
                <a:gd name="connsiteX55" fmla="*/ 3506680 w 4284714"/>
                <a:gd name="connsiteY55" fmla="*/ 57728 h 181328"/>
                <a:gd name="connsiteX56" fmla="*/ 3509810 w 4284714"/>
                <a:gd name="connsiteY56" fmla="*/ 61923 h 181328"/>
                <a:gd name="connsiteX57" fmla="*/ 3506680 w 4284714"/>
                <a:gd name="connsiteY57" fmla="*/ 66118 h 181328"/>
                <a:gd name="connsiteX58" fmla="*/ 3446586 w 4284714"/>
                <a:gd name="connsiteY58" fmla="*/ 66118 h 181328"/>
                <a:gd name="connsiteX59" fmla="*/ 3435882 w 4284714"/>
                <a:gd name="connsiteY59" fmla="*/ 87306 h 181328"/>
                <a:gd name="connsiteX60" fmla="*/ 3562918 w 4284714"/>
                <a:gd name="connsiteY60" fmla="*/ 87306 h 181328"/>
                <a:gd name="connsiteX61" fmla="*/ 3525940 w 4284714"/>
                <a:gd name="connsiteY61" fmla="*/ 38281 h 181328"/>
                <a:gd name="connsiteX62" fmla="*/ 3407411 w 4284714"/>
                <a:gd name="connsiteY62" fmla="*/ 38281 h 181328"/>
                <a:gd name="connsiteX63" fmla="*/ 3388916 w 4284714"/>
                <a:gd name="connsiteY63" fmla="*/ 75581 h 181328"/>
                <a:gd name="connsiteX64" fmla="*/ 3389554 w 4284714"/>
                <a:gd name="connsiteY64" fmla="*/ 74503 h 181328"/>
                <a:gd name="connsiteX65" fmla="*/ 3399524 w 4284714"/>
                <a:gd name="connsiteY65" fmla="*/ 115543 h 181328"/>
                <a:gd name="connsiteX66" fmla="*/ 3589848 w 4284714"/>
                <a:gd name="connsiteY66" fmla="*/ 115543 h 181328"/>
                <a:gd name="connsiteX67" fmla="*/ 3780169 w 4284714"/>
                <a:gd name="connsiteY67" fmla="*/ 115543 h 181328"/>
                <a:gd name="connsiteX68" fmla="*/ 3790139 w 4284714"/>
                <a:gd name="connsiteY68" fmla="*/ 74503 h 181328"/>
                <a:gd name="connsiteX69" fmla="*/ 3790784 w 4284714"/>
                <a:gd name="connsiteY69" fmla="*/ 75581 h 181328"/>
                <a:gd name="connsiteX70" fmla="*/ 3772289 w 4284714"/>
                <a:gd name="connsiteY70" fmla="*/ 38281 h 181328"/>
                <a:gd name="connsiteX71" fmla="*/ 3653763 w 4284714"/>
                <a:gd name="connsiteY71" fmla="*/ 38281 h 181328"/>
                <a:gd name="connsiteX72" fmla="*/ 3616778 w 4284714"/>
                <a:gd name="connsiteY72" fmla="*/ 87306 h 181328"/>
                <a:gd name="connsiteX73" fmla="*/ 3743839 w 4284714"/>
                <a:gd name="connsiteY73" fmla="*/ 87306 h 181328"/>
                <a:gd name="connsiteX74" fmla="*/ 3733136 w 4284714"/>
                <a:gd name="connsiteY74" fmla="*/ 66118 h 181328"/>
                <a:gd name="connsiteX75" fmla="*/ 3673041 w 4284714"/>
                <a:gd name="connsiteY75" fmla="*/ 66118 h 181328"/>
                <a:gd name="connsiteX76" fmla="*/ 3669911 w 4284714"/>
                <a:gd name="connsiteY76" fmla="*/ 61923 h 181328"/>
                <a:gd name="connsiteX77" fmla="*/ 3673041 w 4284714"/>
                <a:gd name="connsiteY77" fmla="*/ 57728 h 181328"/>
                <a:gd name="connsiteX78" fmla="*/ 3734823 w 4284714"/>
                <a:gd name="connsiteY78" fmla="*/ 57728 h 181328"/>
                <a:gd name="connsiteX79" fmla="*/ 3737455 w 4284714"/>
                <a:gd name="connsiteY79" fmla="*/ 59589 h 181328"/>
                <a:gd name="connsiteX80" fmla="*/ 3752392 w 4284714"/>
                <a:gd name="connsiteY80" fmla="*/ 89177 h 181328"/>
                <a:gd name="connsiteX81" fmla="*/ 3752556 w 4284714"/>
                <a:gd name="connsiteY81" fmla="*/ 93472 h 181328"/>
                <a:gd name="connsiteX82" fmla="*/ 3749764 w 4284714"/>
                <a:gd name="connsiteY82" fmla="*/ 95696 h 181328"/>
                <a:gd name="connsiteX83" fmla="*/ 3609140 w 4284714"/>
                <a:gd name="connsiteY83" fmla="*/ 95696 h 181328"/>
                <a:gd name="connsiteX84" fmla="*/ 3606220 w 4284714"/>
                <a:gd name="connsiteY84" fmla="*/ 93104 h 181328"/>
                <a:gd name="connsiteX85" fmla="*/ 3606904 w 4284714"/>
                <a:gd name="connsiteY85" fmla="*/ 88538 h 181328"/>
                <a:gd name="connsiteX86" fmla="*/ 3650213 w 4284714"/>
                <a:gd name="connsiteY86" fmla="*/ 31109 h 181328"/>
                <a:gd name="connsiteX87" fmla="*/ 3652449 w 4284714"/>
                <a:gd name="connsiteY87" fmla="*/ 29878 h 181328"/>
                <a:gd name="connsiteX88" fmla="*/ 3773991 w 4284714"/>
                <a:gd name="connsiteY88" fmla="*/ 29878 h 181328"/>
                <a:gd name="connsiteX89" fmla="*/ 3776633 w 4284714"/>
                <a:gd name="connsiteY89" fmla="*/ 31786 h 181328"/>
                <a:gd name="connsiteX90" fmla="*/ 3833167 w 4284714"/>
                <a:gd name="connsiteY90" fmla="*/ 145809 h 181328"/>
                <a:gd name="connsiteX91" fmla="*/ 3833196 w 4284714"/>
                <a:gd name="connsiteY91" fmla="*/ 145866 h 181328"/>
                <a:gd name="connsiteX92" fmla="*/ 3832263 w 4284714"/>
                <a:gd name="connsiteY92" fmla="*/ 151612 h 181328"/>
                <a:gd name="connsiteX93" fmla="*/ 3827883 w 4284714"/>
                <a:gd name="connsiteY93" fmla="*/ 150409 h 181328"/>
                <a:gd name="connsiteX94" fmla="*/ 3814751 w 4284714"/>
                <a:gd name="connsiteY94" fmla="*/ 123928 h 181328"/>
                <a:gd name="connsiteX95" fmla="*/ 3364970 w 4284714"/>
                <a:gd name="connsiteY95" fmla="*/ 123928 h 181328"/>
                <a:gd name="connsiteX96" fmla="*/ 3351838 w 4284714"/>
                <a:gd name="connsiteY96" fmla="*/ 150409 h 181328"/>
                <a:gd name="connsiteX97" fmla="*/ 3347459 w 4284714"/>
                <a:gd name="connsiteY97" fmla="*/ 151612 h 181328"/>
                <a:gd name="connsiteX98" fmla="*/ 3347427 w 4284714"/>
                <a:gd name="connsiteY98" fmla="*/ 151583 h 181328"/>
                <a:gd name="connsiteX99" fmla="*/ 3346554 w 4284714"/>
                <a:gd name="connsiteY99" fmla="*/ 145823 h 181328"/>
                <a:gd name="connsiteX100" fmla="*/ 2874864 w 4284714"/>
                <a:gd name="connsiteY100" fmla="*/ 177134 h 181328"/>
                <a:gd name="connsiteX101" fmla="*/ 2877994 w 4284714"/>
                <a:gd name="connsiteY101" fmla="*/ 172939 h 181328"/>
                <a:gd name="connsiteX102" fmla="*/ 4114687 w 4284714"/>
                <a:gd name="connsiteY102" fmla="*/ 172939 h 181328"/>
                <a:gd name="connsiteX103" fmla="*/ 4114687 w 4284714"/>
                <a:gd name="connsiteY103" fmla="*/ 181328 h 181328"/>
                <a:gd name="connsiteX104" fmla="*/ 2877994 w 4284714"/>
                <a:gd name="connsiteY104" fmla="*/ 181328 h 181328"/>
                <a:gd name="connsiteX105" fmla="*/ 2874864 w 4284714"/>
                <a:gd name="connsiteY105" fmla="*/ 177134 h 181328"/>
                <a:gd name="connsiteX106" fmla="*/ 2871567 w 4284714"/>
                <a:gd name="connsiteY106" fmla="*/ 36339 h 181328"/>
                <a:gd name="connsiteX107" fmla="*/ 2872496 w 4284714"/>
                <a:gd name="connsiteY107" fmla="*/ 30579 h 181328"/>
                <a:gd name="connsiteX108" fmla="*/ 2876876 w 4284714"/>
                <a:gd name="connsiteY108" fmla="*/ 31786 h 181328"/>
                <a:gd name="connsiteX109" fmla="*/ 2890008 w 4284714"/>
                <a:gd name="connsiteY109" fmla="*/ 58267 h 181328"/>
                <a:gd name="connsiteX110" fmla="*/ 3339789 w 4284714"/>
                <a:gd name="connsiteY110" fmla="*/ 58267 h 181328"/>
                <a:gd name="connsiteX111" fmla="*/ 3352921 w 4284714"/>
                <a:gd name="connsiteY111" fmla="*/ 31786 h 181328"/>
                <a:gd name="connsiteX112" fmla="*/ 3357301 w 4284714"/>
                <a:gd name="connsiteY112" fmla="*/ 30579 h 181328"/>
                <a:gd name="connsiteX113" fmla="*/ 3357343 w 4284714"/>
                <a:gd name="connsiteY113" fmla="*/ 30612 h 181328"/>
                <a:gd name="connsiteX114" fmla="*/ 3358223 w 4284714"/>
                <a:gd name="connsiteY114" fmla="*/ 36387 h 181328"/>
                <a:gd name="connsiteX115" fmla="*/ 3301675 w 4284714"/>
                <a:gd name="connsiteY115" fmla="*/ 150419 h 181328"/>
                <a:gd name="connsiteX116" fmla="*/ 3299029 w 4284714"/>
                <a:gd name="connsiteY116" fmla="*/ 152328 h 181328"/>
                <a:gd name="connsiteX117" fmla="*/ 3177487 w 4284714"/>
                <a:gd name="connsiteY117" fmla="*/ 152328 h 181328"/>
                <a:gd name="connsiteX118" fmla="*/ 3175251 w 4284714"/>
                <a:gd name="connsiteY118" fmla="*/ 151097 h 181328"/>
                <a:gd name="connsiteX119" fmla="*/ 3131942 w 4284714"/>
                <a:gd name="connsiteY119" fmla="*/ 93682 h 181328"/>
                <a:gd name="connsiteX120" fmla="*/ 3131258 w 4284714"/>
                <a:gd name="connsiteY120" fmla="*/ 89115 h 181328"/>
                <a:gd name="connsiteX121" fmla="*/ 3134178 w 4284714"/>
                <a:gd name="connsiteY121" fmla="*/ 86524 h 181328"/>
                <a:gd name="connsiteX122" fmla="*/ 3274802 w 4284714"/>
                <a:gd name="connsiteY122" fmla="*/ 86524 h 181328"/>
                <a:gd name="connsiteX123" fmla="*/ 3277594 w 4284714"/>
                <a:gd name="connsiteY123" fmla="*/ 88743 h 181328"/>
                <a:gd name="connsiteX124" fmla="*/ 3277430 w 4284714"/>
                <a:gd name="connsiteY124" fmla="*/ 93038 h 181328"/>
                <a:gd name="connsiteX125" fmla="*/ 3262492 w 4284714"/>
                <a:gd name="connsiteY125" fmla="*/ 122625 h 181328"/>
                <a:gd name="connsiteX126" fmla="*/ 3259861 w 4284714"/>
                <a:gd name="connsiteY126" fmla="*/ 124482 h 181328"/>
                <a:gd name="connsiteX127" fmla="*/ 3198082 w 4284714"/>
                <a:gd name="connsiteY127" fmla="*/ 124482 h 181328"/>
                <a:gd name="connsiteX128" fmla="*/ 3197872 w 4284714"/>
                <a:gd name="connsiteY128" fmla="*/ 124482 h 181328"/>
                <a:gd name="connsiteX129" fmla="*/ 3194849 w 4284714"/>
                <a:gd name="connsiteY129" fmla="*/ 120149 h 181328"/>
                <a:gd name="connsiteX130" fmla="*/ 3198082 w 4284714"/>
                <a:gd name="connsiteY130" fmla="*/ 116097 h 181328"/>
                <a:gd name="connsiteX131" fmla="*/ 3258173 w 4284714"/>
                <a:gd name="connsiteY131" fmla="*/ 116097 h 181328"/>
                <a:gd name="connsiteX132" fmla="*/ 3268877 w 4284714"/>
                <a:gd name="connsiteY132" fmla="*/ 94909 h 181328"/>
                <a:gd name="connsiteX133" fmla="*/ 3141816 w 4284714"/>
                <a:gd name="connsiteY133" fmla="*/ 94909 h 181328"/>
                <a:gd name="connsiteX134" fmla="*/ 3178798 w 4284714"/>
                <a:gd name="connsiteY134" fmla="*/ 143914 h 181328"/>
                <a:gd name="connsiteX135" fmla="*/ 3297338 w 4284714"/>
                <a:gd name="connsiteY135" fmla="*/ 143914 h 181328"/>
                <a:gd name="connsiteX136" fmla="*/ 3315832 w 4284714"/>
                <a:gd name="connsiteY136" fmla="*/ 106615 h 181328"/>
                <a:gd name="connsiteX137" fmla="*/ 3315198 w 4284714"/>
                <a:gd name="connsiteY137" fmla="*/ 107693 h 181328"/>
                <a:gd name="connsiteX138" fmla="*/ 3305228 w 4284714"/>
                <a:gd name="connsiteY138" fmla="*/ 66652 h 181328"/>
                <a:gd name="connsiteX139" fmla="*/ 3114907 w 4284714"/>
                <a:gd name="connsiteY139" fmla="*/ 66652 h 181328"/>
                <a:gd name="connsiteX140" fmla="*/ 2924586 w 4284714"/>
                <a:gd name="connsiteY140" fmla="*/ 66652 h 181328"/>
                <a:gd name="connsiteX141" fmla="*/ 2914616 w 4284714"/>
                <a:gd name="connsiteY141" fmla="*/ 107693 h 181328"/>
                <a:gd name="connsiteX142" fmla="*/ 2913979 w 4284714"/>
                <a:gd name="connsiteY142" fmla="*/ 106615 h 181328"/>
                <a:gd name="connsiteX143" fmla="*/ 2932473 w 4284714"/>
                <a:gd name="connsiteY143" fmla="*/ 143914 h 181328"/>
                <a:gd name="connsiteX144" fmla="*/ 3051003 w 4284714"/>
                <a:gd name="connsiteY144" fmla="*/ 143914 h 181328"/>
                <a:gd name="connsiteX145" fmla="*/ 3087985 w 4284714"/>
                <a:gd name="connsiteY145" fmla="*/ 94899 h 181328"/>
                <a:gd name="connsiteX146" fmla="*/ 2960920 w 4284714"/>
                <a:gd name="connsiteY146" fmla="*/ 94899 h 181328"/>
                <a:gd name="connsiteX147" fmla="*/ 2971624 w 4284714"/>
                <a:gd name="connsiteY147" fmla="*/ 116088 h 181328"/>
                <a:gd name="connsiteX148" fmla="*/ 3031704 w 4284714"/>
                <a:gd name="connsiteY148" fmla="*/ 116088 h 181328"/>
                <a:gd name="connsiteX149" fmla="*/ 3031914 w 4284714"/>
                <a:gd name="connsiteY149" fmla="*/ 116088 h 181328"/>
                <a:gd name="connsiteX150" fmla="*/ 3034937 w 4284714"/>
                <a:gd name="connsiteY150" fmla="*/ 120421 h 181328"/>
                <a:gd name="connsiteX151" fmla="*/ 3031704 w 4284714"/>
                <a:gd name="connsiteY151" fmla="*/ 124472 h 181328"/>
                <a:gd name="connsiteX152" fmla="*/ 2969950 w 4284714"/>
                <a:gd name="connsiteY152" fmla="*/ 124472 h 181328"/>
                <a:gd name="connsiteX153" fmla="*/ 2967322 w 4284714"/>
                <a:gd name="connsiteY153" fmla="*/ 122616 h 181328"/>
                <a:gd name="connsiteX154" fmla="*/ 2952367 w 4284714"/>
                <a:gd name="connsiteY154" fmla="*/ 93028 h 181328"/>
                <a:gd name="connsiteX155" fmla="*/ 2952203 w 4284714"/>
                <a:gd name="connsiteY155" fmla="*/ 88733 h 181328"/>
                <a:gd name="connsiteX156" fmla="*/ 2954995 w 4284714"/>
                <a:gd name="connsiteY156" fmla="*/ 86514 h 181328"/>
                <a:gd name="connsiteX157" fmla="*/ 3095619 w 4284714"/>
                <a:gd name="connsiteY157" fmla="*/ 86514 h 181328"/>
                <a:gd name="connsiteX158" fmla="*/ 3098542 w 4284714"/>
                <a:gd name="connsiteY158" fmla="*/ 89106 h 181328"/>
                <a:gd name="connsiteX159" fmla="*/ 3097855 w 4284714"/>
                <a:gd name="connsiteY159" fmla="*/ 93672 h 181328"/>
                <a:gd name="connsiteX160" fmla="*/ 3054549 w 4284714"/>
                <a:gd name="connsiteY160" fmla="*/ 151087 h 181328"/>
                <a:gd name="connsiteX161" fmla="*/ 3052313 w 4284714"/>
                <a:gd name="connsiteY161" fmla="*/ 152318 h 181328"/>
                <a:gd name="connsiteX162" fmla="*/ 2930768 w 4284714"/>
                <a:gd name="connsiteY162" fmla="*/ 152318 h 181328"/>
                <a:gd name="connsiteX163" fmla="*/ 2928126 w 4284714"/>
                <a:gd name="connsiteY163" fmla="*/ 150409 h 181328"/>
                <a:gd name="connsiteX164" fmla="*/ 2871592 w 4284714"/>
                <a:gd name="connsiteY164" fmla="*/ 36387 h 181328"/>
                <a:gd name="connsiteX165" fmla="*/ 2871567 w 4284714"/>
                <a:gd name="connsiteY165" fmla="*/ 36339 h 181328"/>
                <a:gd name="connsiteX166" fmla="*/ 2867839 w 4284714"/>
                <a:gd name="connsiteY166" fmla="*/ 4337 h 181328"/>
                <a:gd name="connsiteX167" fmla="*/ 2870862 w 4284714"/>
                <a:gd name="connsiteY167" fmla="*/ 3 h 181328"/>
                <a:gd name="connsiteX168" fmla="*/ 2871072 w 4284714"/>
                <a:gd name="connsiteY168" fmla="*/ 3 h 181328"/>
                <a:gd name="connsiteX169" fmla="*/ 4284714 w 4284714"/>
                <a:gd name="connsiteY169" fmla="*/ 3 h 181328"/>
                <a:gd name="connsiteX170" fmla="*/ 4284714 w 4284714"/>
                <a:gd name="connsiteY170" fmla="*/ 8388 h 181328"/>
                <a:gd name="connsiteX171" fmla="*/ 2871072 w 4284714"/>
                <a:gd name="connsiteY171" fmla="*/ 8388 h 181328"/>
                <a:gd name="connsiteX172" fmla="*/ 2867839 w 4284714"/>
                <a:gd name="connsiteY172" fmla="*/ 4337 h 181328"/>
                <a:gd name="connsiteX173" fmla="*/ 2377244 w 4284714"/>
                <a:gd name="connsiteY173" fmla="*/ 145809 h 181328"/>
                <a:gd name="connsiteX174" fmla="*/ 2433778 w 4284714"/>
                <a:gd name="connsiteY174" fmla="*/ 31786 h 181328"/>
                <a:gd name="connsiteX175" fmla="*/ 2436420 w 4284714"/>
                <a:gd name="connsiteY175" fmla="*/ 29878 h 181328"/>
                <a:gd name="connsiteX176" fmla="*/ 2557948 w 4284714"/>
                <a:gd name="connsiteY176" fmla="*/ 29878 h 181328"/>
                <a:gd name="connsiteX177" fmla="*/ 2560184 w 4284714"/>
                <a:gd name="connsiteY177" fmla="*/ 31109 h 181328"/>
                <a:gd name="connsiteX178" fmla="*/ 2603493 w 4284714"/>
                <a:gd name="connsiteY178" fmla="*/ 88523 h 181328"/>
                <a:gd name="connsiteX179" fmla="*/ 2604177 w 4284714"/>
                <a:gd name="connsiteY179" fmla="*/ 93090 h 181328"/>
                <a:gd name="connsiteX180" fmla="*/ 2601257 w 4284714"/>
                <a:gd name="connsiteY180" fmla="*/ 95682 h 181328"/>
                <a:gd name="connsiteX181" fmla="*/ 2460633 w 4284714"/>
                <a:gd name="connsiteY181" fmla="*/ 95682 h 181328"/>
                <a:gd name="connsiteX182" fmla="*/ 2457841 w 4284714"/>
                <a:gd name="connsiteY182" fmla="*/ 93458 h 181328"/>
                <a:gd name="connsiteX183" fmla="*/ 2458005 w 4284714"/>
                <a:gd name="connsiteY183" fmla="*/ 89163 h 181328"/>
                <a:gd name="connsiteX184" fmla="*/ 2472960 w 4284714"/>
                <a:gd name="connsiteY184" fmla="*/ 59575 h 181328"/>
                <a:gd name="connsiteX185" fmla="*/ 2475588 w 4284714"/>
                <a:gd name="connsiteY185" fmla="*/ 57714 h 181328"/>
                <a:gd name="connsiteX186" fmla="*/ 2537388 w 4284714"/>
                <a:gd name="connsiteY186" fmla="*/ 57714 h 181328"/>
                <a:gd name="connsiteX187" fmla="*/ 2540518 w 4284714"/>
                <a:gd name="connsiteY187" fmla="*/ 61909 h 181328"/>
                <a:gd name="connsiteX188" fmla="*/ 2537388 w 4284714"/>
                <a:gd name="connsiteY188" fmla="*/ 66103 h 181328"/>
                <a:gd name="connsiteX189" fmla="*/ 2477293 w 4284714"/>
                <a:gd name="connsiteY189" fmla="*/ 66103 h 181328"/>
                <a:gd name="connsiteX190" fmla="*/ 2466590 w 4284714"/>
                <a:gd name="connsiteY190" fmla="*/ 87292 h 181328"/>
                <a:gd name="connsiteX191" fmla="*/ 2593619 w 4284714"/>
                <a:gd name="connsiteY191" fmla="*/ 87292 h 181328"/>
                <a:gd name="connsiteX192" fmla="*/ 2556641 w 4284714"/>
                <a:gd name="connsiteY192" fmla="*/ 38267 h 181328"/>
                <a:gd name="connsiteX193" fmla="*/ 2438111 w 4284714"/>
                <a:gd name="connsiteY193" fmla="*/ 38267 h 181328"/>
                <a:gd name="connsiteX194" fmla="*/ 2419617 w 4284714"/>
                <a:gd name="connsiteY194" fmla="*/ 75567 h 181328"/>
                <a:gd name="connsiteX195" fmla="*/ 2420254 w 4284714"/>
                <a:gd name="connsiteY195" fmla="*/ 74488 h 181328"/>
                <a:gd name="connsiteX196" fmla="*/ 2430224 w 4284714"/>
                <a:gd name="connsiteY196" fmla="*/ 115529 h 181328"/>
                <a:gd name="connsiteX197" fmla="*/ 2620549 w 4284714"/>
                <a:gd name="connsiteY197" fmla="*/ 115529 h 181328"/>
                <a:gd name="connsiteX198" fmla="*/ 2810870 w 4284714"/>
                <a:gd name="connsiteY198" fmla="*/ 115529 h 181328"/>
                <a:gd name="connsiteX199" fmla="*/ 2820840 w 4284714"/>
                <a:gd name="connsiteY199" fmla="*/ 74488 h 181328"/>
                <a:gd name="connsiteX200" fmla="*/ 2821477 w 4284714"/>
                <a:gd name="connsiteY200" fmla="*/ 75567 h 181328"/>
                <a:gd name="connsiteX201" fmla="*/ 2802983 w 4284714"/>
                <a:gd name="connsiteY201" fmla="*/ 38267 h 181328"/>
                <a:gd name="connsiteX202" fmla="*/ 2684457 w 4284714"/>
                <a:gd name="connsiteY202" fmla="*/ 38267 h 181328"/>
                <a:gd name="connsiteX203" fmla="*/ 2647475 w 4284714"/>
                <a:gd name="connsiteY203" fmla="*/ 87292 h 181328"/>
                <a:gd name="connsiteX204" fmla="*/ 2774532 w 4284714"/>
                <a:gd name="connsiteY204" fmla="*/ 87292 h 181328"/>
                <a:gd name="connsiteX205" fmla="*/ 2763829 w 4284714"/>
                <a:gd name="connsiteY205" fmla="*/ 66103 h 181328"/>
                <a:gd name="connsiteX206" fmla="*/ 2703734 w 4284714"/>
                <a:gd name="connsiteY206" fmla="*/ 66103 h 181328"/>
                <a:gd name="connsiteX207" fmla="*/ 2700605 w 4284714"/>
                <a:gd name="connsiteY207" fmla="*/ 61909 h 181328"/>
                <a:gd name="connsiteX208" fmla="*/ 2703734 w 4284714"/>
                <a:gd name="connsiteY208" fmla="*/ 57714 h 181328"/>
                <a:gd name="connsiteX209" fmla="*/ 2765513 w 4284714"/>
                <a:gd name="connsiteY209" fmla="*/ 57714 h 181328"/>
                <a:gd name="connsiteX210" fmla="*/ 2768144 w 4284714"/>
                <a:gd name="connsiteY210" fmla="*/ 59575 h 181328"/>
                <a:gd name="connsiteX211" fmla="*/ 2783082 w 4284714"/>
                <a:gd name="connsiteY211" fmla="*/ 89163 h 181328"/>
                <a:gd name="connsiteX212" fmla="*/ 2783246 w 4284714"/>
                <a:gd name="connsiteY212" fmla="*/ 93458 h 181328"/>
                <a:gd name="connsiteX213" fmla="*/ 2780454 w 4284714"/>
                <a:gd name="connsiteY213" fmla="*/ 95682 h 181328"/>
                <a:gd name="connsiteX214" fmla="*/ 2639830 w 4284714"/>
                <a:gd name="connsiteY214" fmla="*/ 95682 h 181328"/>
                <a:gd name="connsiteX215" fmla="*/ 2636910 w 4284714"/>
                <a:gd name="connsiteY215" fmla="*/ 93090 h 181328"/>
                <a:gd name="connsiteX216" fmla="*/ 2637594 w 4284714"/>
                <a:gd name="connsiteY216" fmla="*/ 88523 h 181328"/>
                <a:gd name="connsiteX217" fmla="*/ 2680903 w 4284714"/>
                <a:gd name="connsiteY217" fmla="*/ 31109 h 181328"/>
                <a:gd name="connsiteX218" fmla="*/ 2683139 w 4284714"/>
                <a:gd name="connsiteY218" fmla="*/ 29878 h 181328"/>
                <a:gd name="connsiteX219" fmla="*/ 2804692 w 4284714"/>
                <a:gd name="connsiteY219" fmla="*/ 29878 h 181328"/>
                <a:gd name="connsiteX220" fmla="*/ 2807334 w 4284714"/>
                <a:gd name="connsiteY220" fmla="*/ 31786 h 181328"/>
                <a:gd name="connsiteX221" fmla="*/ 2863868 w 4284714"/>
                <a:gd name="connsiteY221" fmla="*/ 145809 h 181328"/>
                <a:gd name="connsiteX222" fmla="*/ 2863896 w 4284714"/>
                <a:gd name="connsiteY222" fmla="*/ 145866 h 181328"/>
                <a:gd name="connsiteX223" fmla="*/ 2862963 w 4284714"/>
                <a:gd name="connsiteY223" fmla="*/ 151612 h 181328"/>
                <a:gd name="connsiteX224" fmla="*/ 2858584 w 4284714"/>
                <a:gd name="connsiteY224" fmla="*/ 150409 h 181328"/>
                <a:gd name="connsiteX225" fmla="*/ 2845451 w 4284714"/>
                <a:gd name="connsiteY225" fmla="*/ 123928 h 181328"/>
                <a:gd name="connsiteX226" fmla="*/ 2395674 w 4284714"/>
                <a:gd name="connsiteY226" fmla="*/ 123928 h 181328"/>
                <a:gd name="connsiteX227" fmla="*/ 2382542 w 4284714"/>
                <a:gd name="connsiteY227" fmla="*/ 150409 h 181328"/>
                <a:gd name="connsiteX228" fmla="*/ 2378163 w 4284714"/>
                <a:gd name="connsiteY228" fmla="*/ 151612 h 181328"/>
                <a:gd name="connsiteX229" fmla="*/ 2378148 w 4284714"/>
                <a:gd name="connsiteY229" fmla="*/ 151612 h 181328"/>
                <a:gd name="connsiteX230" fmla="*/ 2378106 w 4284714"/>
                <a:gd name="connsiteY230" fmla="*/ 151574 h 181328"/>
                <a:gd name="connsiteX231" fmla="*/ 2377244 w 4284714"/>
                <a:gd name="connsiteY231" fmla="*/ 145809 h 181328"/>
                <a:gd name="connsiteX232" fmla="*/ 1903578 w 4284714"/>
                <a:gd name="connsiteY232" fmla="*/ 36339 h 181328"/>
                <a:gd name="connsiteX233" fmla="*/ 1904507 w 4284714"/>
                <a:gd name="connsiteY233" fmla="*/ 30579 h 181328"/>
                <a:gd name="connsiteX234" fmla="*/ 1908887 w 4284714"/>
                <a:gd name="connsiteY234" fmla="*/ 31786 h 181328"/>
                <a:gd name="connsiteX235" fmla="*/ 1922015 w 4284714"/>
                <a:gd name="connsiteY235" fmla="*/ 58267 h 181328"/>
                <a:gd name="connsiteX236" fmla="*/ 2371814 w 4284714"/>
                <a:gd name="connsiteY236" fmla="*/ 58267 h 181328"/>
                <a:gd name="connsiteX237" fmla="*/ 2384942 w 4284714"/>
                <a:gd name="connsiteY237" fmla="*/ 31786 h 181328"/>
                <a:gd name="connsiteX238" fmla="*/ 2389322 w 4284714"/>
                <a:gd name="connsiteY238" fmla="*/ 30579 h 181328"/>
                <a:gd name="connsiteX239" fmla="*/ 2389365 w 4284714"/>
                <a:gd name="connsiteY239" fmla="*/ 30617 h 181328"/>
                <a:gd name="connsiteX240" fmla="*/ 2390216 w 4284714"/>
                <a:gd name="connsiteY240" fmla="*/ 36396 h 181328"/>
                <a:gd name="connsiteX241" fmla="*/ 2333682 w 4284714"/>
                <a:gd name="connsiteY241" fmla="*/ 150419 h 181328"/>
                <a:gd name="connsiteX242" fmla="*/ 2331040 w 4284714"/>
                <a:gd name="connsiteY242" fmla="*/ 152328 h 181328"/>
                <a:gd name="connsiteX243" fmla="*/ 2209495 w 4284714"/>
                <a:gd name="connsiteY243" fmla="*/ 152328 h 181328"/>
                <a:gd name="connsiteX244" fmla="*/ 2207258 w 4284714"/>
                <a:gd name="connsiteY244" fmla="*/ 151097 h 181328"/>
                <a:gd name="connsiteX245" fmla="*/ 2163953 w 4284714"/>
                <a:gd name="connsiteY245" fmla="*/ 93682 h 181328"/>
                <a:gd name="connsiteX246" fmla="*/ 2163265 w 4284714"/>
                <a:gd name="connsiteY246" fmla="*/ 89115 h 181328"/>
                <a:gd name="connsiteX247" fmla="*/ 2166189 w 4284714"/>
                <a:gd name="connsiteY247" fmla="*/ 86524 h 181328"/>
                <a:gd name="connsiteX248" fmla="*/ 2306827 w 4284714"/>
                <a:gd name="connsiteY248" fmla="*/ 86524 h 181328"/>
                <a:gd name="connsiteX249" fmla="*/ 2309615 w 4284714"/>
                <a:gd name="connsiteY249" fmla="*/ 88743 h 181328"/>
                <a:gd name="connsiteX250" fmla="*/ 2309455 w 4284714"/>
                <a:gd name="connsiteY250" fmla="*/ 93038 h 181328"/>
                <a:gd name="connsiteX251" fmla="*/ 2294500 w 4284714"/>
                <a:gd name="connsiteY251" fmla="*/ 122625 h 181328"/>
                <a:gd name="connsiteX252" fmla="*/ 2291872 w 4284714"/>
                <a:gd name="connsiteY252" fmla="*/ 124482 h 181328"/>
                <a:gd name="connsiteX253" fmla="*/ 2230090 w 4284714"/>
                <a:gd name="connsiteY253" fmla="*/ 124482 h 181328"/>
                <a:gd name="connsiteX254" fmla="*/ 2229880 w 4284714"/>
                <a:gd name="connsiteY254" fmla="*/ 124482 h 181328"/>
                <a:gd name="connsiteX255" fmla="*/ 2226857 w 4284714"/>
                <a:gd name="connsiteY255" fmla="*/ 120149 h 181328"/>
                <a:gd name="connsiteX256" fmla="*/ 2230090 w 4284714"/>
                <a:gd name="connsiteY256" fmla="*/ 116097 h 181328"/>
                <a:gd name="connsiteX257" fmla="*/ 2290184 w 4284714"/>
                <a:gd name="connsiteY257" fmla="*/ 116097 h 181328"/>
                <a:gd name="connsiteX258" fmla="*/ 2300888 w 4284714"/>
                <a:gd name="connsiteY258" fmla="*/ 94909 h 181328"/>
                <a:gd name="connsiteX259" fmla="*/ 2173823 w 4284714"/>
                <a:gd name="connsiteY259" fmla="*/ 94909 h 181328"/>
                <a:gd name="connsiteX260" fmla="*/ 2210805 w 4284714"/>
                <a:gd name="connsiteY260" fmla="*/ 143924 h 181328"/>
                <a:gd name="connsiteX261" fmla="*/ 2329349 w 4284714"/>
                <a:gd name="connsiteY261" fmla="*/ 143924 h 181328"/>
                <a:gd name="connsiteX262" fmla="*/ 2347843 w 4284714"/>
                <a:gd name="connsiteY262" fmla="*/ 106624 h 181328"/>
                <a:gd name="connsiteX263" fmla="*/ 2347206 w 4284714"/>
                <a:gd name="connsiteY263" fmla="*/ 107703 h 181328"/>
                <a:gd name="connsiteX264" fmla="*/ 2337236 w 4284714"/>
                <a:gd name="connsiteY264" fmla="*/ 66662 h 181328"/>
                <a:gd name="connsiteX265" fmla="*/ 2146915 w 4284714"/>
                <a:gd name="connsiteY265" fmla="*/ 66662 h 181328"/>
                <a:gd name="connsiteX266" fmla="*/ 1956594 w 4284714"/>
                <a:gd name="connsiteY266" fmla="*/ 66662 h 181328"/>
                <a:gd name="connsiteX267" fmla="*/ 1946624 w 4284714"/>
                <a:gd name="connsiteY267" fmla="*/ 107703 h 181328"/>
                <a:gd name="connsiteX268" fmla="*/ 1945986 w 4284714"/>
                <a:gd name="connsiteY268" fmla="*/ 106624 h 181328"/>
                <a:gd name="connsiteX269" fmla="*/ 1964484 w 4284714"/>
                <a:gd name="connsiteY269" fmla="*/ 143924 h 181328"/>
                <a:gd name="connsiteX270" fmla="*/ 2083010 w 4284714"/>
                <a:gd name="connsiteY270" fmla="*/ 143924 h 181328"/>
                <a:gd name="connsiteX271" fmla="*/ 2119992 w 4284714"/>
                <a:gd name="connsiteY271" fmla="*/ 94899 h 181328"/>
                <a:gd name="connsiteX272" fmla="*/ 1992931 w 4284714"/>
                <a:gd name="connsiteY272" fmla="*/ 94899 h 181328"/>
                <a:gd name="connsiteX273" fmla="*/ 2003634 w 4284714"/>
                <a:gd name="connsiteY273" fmla="*/ 116088 h 181328"/>
                <a:gd name="connsiteX274" fmla="*/ 2063743 w 4284714"/>
                <a:gd name="connsiteY274" fmla="*/ 116088 h 181328"/>
                <a:gd name="connsiteX275" fmla="*/ 2063953 w 4284714"/>
                <a:gd name="connsiteY275" fmla="*/ 116088 h 181328"/>
                <a:gd name="connsiteX276" fmla="*/ 2066976 w 4284714"/>
                <a:gd name="connsiteY276" fmla="*/ 120421 h 181328"/>
                <a:gd name="connsiteX277" fmla="*/ 2063743 w 4284714"/>
                <a:gd name="connsiteY277" fmla="*/ 124472 h 181328"/>
                <a:gd name="connsiteX278" fmla="*/ 2001961 w 4284714"/>
                <a:gd name="connsiteY278" fmla="*/ 124472 h 181328"/>
                <a:gd name="connsiteX279" fmla="*/ 1999333 w 4284714"/>
                <a:gd name="connsiteY279" fmla="*/ 122616 h 181328"/>
                <a:gd name="connsiteX280" fmla="*/ 1984378 w 4284714"/>
                <a:gd name="connsiteY280" fmla="*/ 93028 h 181328"/>
                <a:gd name="connsiteX281" fmla="*/ 1984214 w 4284714"/>
                <a:gd name="connsiteY281" fmla="*/ 88733 h 181328"/>
                <a:gd name="connsiteX282" fmla="*/ 1987006 w 4284714"/>
                <a:gd name="connsiteY282" fmla="*/ 86514 h 181328"/>
                <a:gd name="connsiteX283" fmla="*/ 2127626 w 4284714"/>
                <a:gd name="connsiteY283" fmla="*/ 86514 h 181328"/>
                <a:gd name="connsiteX284" fmla="*/ 2130550 w 4284714"/>
                <a:gd name="connsiteY284" fmla="*/ 89106 h 181328"/>
                <a:gd name="connsiteX285" fmla="*/ 2129866 w 4284714"/>
                <a:gd name="connsiteY285" fmla="*/ 93672 h 181328"/>
                <a:gd name="connsiteX286" fmla="*/ 2086557 w 4284714"/>
                <a:gd name="connsiteY286" fmla="*/ 151087 h 181328"/>
                <a:gd name="connsiteX287" fmla="*/ 2084321 w 4284714"/>
                <a:gd name="connsiteY287" fmla="*/ 152318 h 181328"/>
                <a:gd name="connsiteX288" fmla="*/ 1962775 w 4284714"/>
                <a:gd name="connsiteY288" fmla="*/ 152318 h 181328"/>
                <a:gd name="connsiteX289" fmla="*/ 1960133 w 4284714"/>
                <a:gd name="connsiteY289" fmla="*/ 150409 h 181328"/>
                <a:gd name="connsiteX290" fmla="*/ 1903603 w 4284714"/>
                <a:gd name="connsiteY290" fmla="*/ 36387 h 181328"/>
                <a:gd name="connsiteX291" fmla="*/ 1903578 w 4284714"/>
                <a:gd name="connsiteY291" fmla="*/ 36339 h 181328"/>
                <a:gd name="connsiteX292" fmla="*/ 1428637 w 4284714"/>
                <a:gd name="connsiteY292" fmla="*/ 145809 h 181328"/>
                <a:gd name="connsiteX293" fmla="*/ 1485171 w 4284714"/>
                <a:gd name="connsiteY293" fmla="*/ 31786 h 181328"/>
                <a:gd name="connsiteX294" fmla="*/ 1487816 w 4284714"/>
                <a:gd name="connsiteY294" fmla="*/ 29878 h 181328"/>
                <a:gd name="connsiteX295" fmla="*/ 1609340 w 4284714"/>
                <a:gd name="connsiteY295" fmla="*/ 29878 h 181328"/>
                <a:gd name="connsiteX296" fmla="*/ 1611577 w 4284714"/>
                <a:gd name="connsiteY296" fmla="*/ 31109 h 181328"/>
                <a:gd name="connsiteX297" fmla="*/ 1654886 w 4284714"/>
                <a:gd name="connsiteY297" fmla="*/ 88523 h 181328"/>
                <a:gd name="connsiteX298" fmla="*/ 1655570 w 4284714"/>
                <a:gd name="connsiteY298" fmla="*/ 93090 h 181328"/>
                <a:gd name="connsiteX299" fmla="*/ 1652650 w 4284714"/>
                <a:gd name="connsiteY299" fmla="*/ 95682 h 181328"/>
                <a:gd name="connsiteX300" fmla="*/ 1512026 w 4284714"/>
                <a:gd name="connsiteY300" fmla="*/ 95682 h 181328"/>
                <a:gd name="connsiteX301" fmla="*/ 1509234 w 4284714"/>
                <a:gd name="connsiteY301" fmla="*/ 93458 h 181328"/>
                <a:gd name="connsiteX302" fmla="*/ 1509398 w 4284714"/>
                <a:gd name="connsiteY302" fmla="*/ 89163 h 181328"/>
                <a:gd name="connsiteX303" fmla="*/ 1524353 w 4284714"/>
                <a:gd name="connsiteY303" fmla="*/ 59575 h 181328"/>
                <a:gd name="connsiteX304" fmla="*/ 1526984 w 4284714"/>
                <a:gd name="connsiteY304" fmla="*/ 57714 h 181328"/>
                <a:gd name="connsiteX305" fmla="*/ 1588763 w 4284714"/>
                <a:gd name="connsiteY305" fmla="*/ 57714 h 181328"/>
                <a:gd name="connsiteX306" fmla="*/ 1591893 w 4284714"/>
                <a:gd name="connsiteY306" fmla="*/ 61909 h 181328"/>
                <a:gd name="connsiteX307" fmla="*/ 1588763 w 4284714"/>
                <a:gd name="connsiteY307" fmla="*/ 66103 h 181328"/>
                <a:gd name="connsiteX308" fmla="*/ 1528672 w 4284714"/>
                <a:gd name="connsiteY308" fmla="*/ 66103 h 181328"/>
                <a:gd name="connsiteX309" fmla="*/ 1517969 w 4284714"/>
                <a:gd name="connsiteY309" fmla="*/ 87292 h 181328"/>
                <a:gd name="connsiteX310" fmla="*/ 1645016 w 4284714"/>
                <a:gd name="connsiteY310" fmla="*/ 87292 h 181328"/>
                <a:gd name="connsiteX311" fmla="*/ 1608034 w 4284714"/>
                <a:gd name="connsiteY311" fmla="*/ 38267 h 181328"/>
                <a:gd name="connsiteX312" fmla="*/ 1489508 w 4284714"/>
                <a:gd name="connsiteY312" fmla="*/ 38267 h 181328"/>
                <a:gd name="connsiteX313" fmla="*/ 1471013 w 4284714"/>
                <a:gd name="connsiteY313" fmla="*/ 75567 h 181328"/>
                <a:gd name="connsiteX314" fmla="*/ 1471647 w 4284714"/>
                <a:gd name="connsiteY314" fmla="*/ 74488 h 181328"/>
                <a:gd name="connsiteX315" fmla="*/ 1481617 w 4284714"/>
                <a:gd name="connsiteY315" fmla="*/ 115529 h 181328"/>
                <a:gd name="connsiteX316" fmla="*/ 1671938 w 4284714"/>
                <a:gd name="connsiteY316" fmla="*/ 115529 h 181328"/>
                <a:gd name="connsiteX317" fmla="*/ 1862259 w 4284714"/>
                <a:gd name="connsiteY317" fmla="*/ 115529 h 181328"/>
                <a:gd name="connsiteX318" fmla="*/ 1872229 w 4284714"/>
                <a:gd name="connsiteY318" fmla="*/ 74488 h 181328"/>
                <a:gd name="connsiteX319" fmla="*/ 1872867 w 4284714"/>
                <a:gd name="connsiteY319" fmla="*/ 75567 h 181328"/>
                <a:gd name="connsiteX320" fmla="*/ 1854372 w 4284714"/>
                <a:gd name="connsiteY320" fmla="*/ 38267 h 181328"/>
                <a:gd name="connsiteX321" fmla="*/ 1735843 w 4284714"/>
                <a:gd name="connsiteY321" fmla="*/ 38267 h 181328"/>
                <a:gd name="connsiteX322" fmla="*/ 1698864 w 4284714"/>
                <a:gd name="connsiteY322" fmla="*/ 87292 h 181328"/>
                <a:gd name="connsiteX323" fmla="*/ 1825926 w 4284714"/>
                <a:gd name="connsiteY323" fmla="*/ 87292 h 181328"/>
                <a:gd name="connsiteX324" fmla="*/ 1815222 w 4284714"/>
                <a:gd name="connsiteY324" fmla="*/ 66103 h 181328"/>
                <a:gd name="connsiteX325" fmla="*/ 1755128 w 4284714"/>
                <a:gd name="connsiteY325" fmla="*/ 66103 h 181328"/>
                <a:gd name="connsiteX326" fmla="*/ 1751998 w 4284714"/>
                <a:gd name="connsiteY326" fmla="*/ 61909 h 181328"/>
                <a:gd name="connsiteX327" fmla="*/ 1755128 w 4284714"/>
                <a:gd name="connsiteY327" fmla="*/ 57714 h 181328"/>
                <a:gd name="connsiteX328" fmla="*/ 1816896 w 4284714"/>
                <a:gd name="connsiteY328" fmla="*/ 57714 h 181328"/>
                <a:gd name="connsiteX329" fmla="*/ 1819523 w 4284714"/>
                <a:gd name="connsiteY329" fmla="*/ 59575 h 181328"/>
                <a:gd name="connsiteX330" fmla="*/ 1834478 w 4284714"/>
                <a:gd name="connsiteY330" fmla="*/ 89163 h 181328"/>
                <a:gd name="connsiteX331" fmla="*/ 1834639 w 4284714"/>
                <a:gd name="connsiteY331" fmla="*/ 93458 h 181328"/>
                <a:gd name="connsiteX332" fmla="*/ 1831851 w 4284714"/>
                <a:gd name="connsiteY332" fmla="*/ 95682 h 181328"/>
                <a:gd name="connsiteX333" fmla="*/ 1691227 w 4284714"/>
                <a:gd name="connsiteY333" fmla="*/ 95682 h 181328"/>
                <a:gd name="connsiteX334" fmla="*/ 1688303 w 4284714"/>
                <a:gd name="connsiteY334" fmla="*/ 93090 h 181328"/>
                <a:gd name="connsiteX335" fmla="*/ 1688990 w 4284714"/>
                <a:gd name="connsiteY335" fmla="*/ 88523 h 181328"/>
                <a:gd name="connsiteX336" fmla="*/ 1732296 w 4284714"/>
                <a:gd name="connsiteY336" fmla="*/ 31109 h 181328"/>
                <a:gd name="connsiteX337" fmla="*/ 1734532 w 4284714"/>
                <a:gd name="connsiteY337" fmla="*/ 29878 h 181328"/>
                <a:gd name="connsiteX338" fmla="*/ 1856078 w 4284714"/>
                <a:gd name="connsiteY338" fmla="*/ 29878 h 181328"/>
                <a:gd name="connsiteX339" fmla="*/ 1858720 w 4284714"/>
                <a:gd name="connsiteY339" fmla="*/ 31786 h 181328"/>
                <a:gd name="connsiteX340" fmla="*/ 1915254 w 4284714"/>
                <a:gd name="connsiteY340" fmla="*/ 145809 h 181328"/>
                <a:gd name="connsiteX341" fmla="*/ 1915282 w 4284714"/>
                <a:gd name="connsiteY341" fmla="*/ 145866 h 181328"/>
                <a:gd name="connsiteX342" fmla="*/ 1914349 w 4284714"/>
                <a:gd name="connsiteY342" fmla="*/ 151612 h 181328"/>
                <a:gd name="connsiteX343" fmla="*/ 1909966 w 4284714"/>
                <a:gd name="connsiteY343" fmla="*/ 150409 h 181328"/>
                <a:gd name="connsiteX344" fmla="*/ 1896837 w 4284714"/>
                <a:gd name="connsiteY344" fmla="*/ 123928 h 181328"/>
                <a:gd name="connsiteX345" fmla="*/ 1447053 w 4284714"/>
                <a:gd name="connsiteY345" fmla="*/ 123928 h 181328"/>
                <a:gd name="connsiteX346" fmla="*/ 1433925 w 4284714"/>
                <a:gd name="connsiteY346" fmla="*/ 150409 h 181328"/>
                <a:gd name="connsiteX347" fmla="*/ 1429545 w 4284714"/>
                <a:gd name="connsiteY347" fmla="*/ 151612 h 181328"/>
                <a:gd name="connsiteX348" fmla="*/ 1429499 w 4284714"/>
                <a:gd name="connsiteY348" fmla="*/ 151574 h 181328"/>
                <a:gd name="connsiteX349" fmla="*/ 1428637 w 4284714"/>
                <a:gd name="connsiteY349" fmla="*/ 145809 h 181328"/>
                <a:gd name="connsiteX350" fmla="*/ 953653 w 4284714"/>
                <a:gd name="connsiteY350" fmla="*/ 36339 h 181328"/>
                <a:gd name="connsiteX351" fmla="*/ 954583 w 4284714"/>
                <a:gd name="connsiteY351" fmla="*/ 30579 h 181328"/>
                <a:gd name="connsiteX352" fmla="*/ 958962 w 4284714"/>
                <a:gd name="connsiteY352" fmla="*/ 31786 h 181328"/>
                <a:gd name="connsiteX353" fmla="*/ 972095 w 4284714"/>
                <a:gd name="connsiteY353" fmla="*/ 58267 h 181328"/>
                <a:gd name="connsiteX354" fmla="*/ 1421875 w 4284714"/>
                <a:gd name="connsiteY354" fmla="*/ 58267 h 181328"/>
                <a:gd name="connsiteX355" fmla="*/ 1435007 w 4284714"/>
                <a:gd name="connsiteY355" fmla="*/ 31786 h 181328"/>
                <a:gd name="connsiteX356" fmla="*/ 1439387 w 4284714"/>
                <a:gd name="connsiteY356" fmla="*/ 30579 h 181328"/>
                <a:gd name="connsiteX357" fmla="*/ 1439433 w 4284714"/>
                <a:gd name="connsiteY357" fmla="*/ 30617 h 181328"/>
                <a:gd name="connsiteX358" fmla="*/ 1440291 w 4284714"/>
                <a:gd name="connsiteY358" fmla="*/ 36396 h 181328"/>
                <a:gd name="connsiteX359" fmla="*/ 1383758 w 4284714"/>
                <a:gd name="connsiteY359" fmla="*/ 150419 h 181328"/>
                <a:gd name="connsiteX360" fmla="*/ 1381116 w 4284714"/>
                <a:gd name="connsiteY360" fmla="*/ 152328 h 181328"/>
                <a:gd name="connsiteX361" fmla="*/ 1259574 w 4284714"/>
                <a:gd name="connsiteY361" fmla="*/ 152328 h 181328"/>
                <a:gd name="connsiteX362" fmla="*/ 1257337 w 4284714"/>
                <a:gd name="connsiteY362" fmla="*/ 151097 h 181328"/>
                <a:gd name="connsiteX363" fmla="*/ 1214028 w 4284714"/>
                <a:gd name="connsiteY363" fmla="*/ 93682 h 181328"/>
                <a:gd name="connsiteX364" fmla="*/ 1213341 w 4284714"/>
                <a:gd name="connsiteY364" fmla="*/ 89115 h 181328"/>
                <a:gd name="connsiteX365" fmla="*/ 1216264 w 4284714"/>
                <a:gd name="connsiteY365" fmla="*/ 86524 h 181328"/>
                <a:gd name="connsiteX366" fmla="*/ 1356892 w 4284714"/>
                <a:gd name="connsiteY366" fmla="*/ 86524 h 181328"/>
                <a:gd name="connsiteX367" fmla="*/ 1359684 w 4284714"/>
                <a:gd name="connsiteY367" fmla="*/ 88743 h 181328"/>
                <a:gd name="connsiteX368" fmla="*/ 1359520 w 4284714"/>
                <a:gd name="connsiteY368" fmla="*/ 93038 h 181328"/>
                <a:gd name="connsiteX369" fmla="*/ 1344565 w 4284714"/>
                <a:gd name="connsiteY369" fmla="*/ 122625 h 181328"/>
                <a:gd name="connsiteX370" fmla="*/ 1341937 w 4284714"/>
                <a:gd name="connsiteY370" fmla="*/ 124482 h 181328"/>
                <a:gd name="connsiteX371" fmla="*/ 1280155 w 4284714"/>
                <a:gd name="connsiteY371" fmla="*/ 124482 h 181328"/>
                <a:gd name="connsiteX372" fmla="*/ 1279944 w 4284714"/>
                <a:gd name="connsiteY372" fmla="*/ 124482 h 181328"/>
                <a:gd name="connsiteX373" fmla="*/ 1276921 w 4284714"/>
                <a:gd name="connsiteY373" fmla="*/ 120149 h 181328"/>
                <a:gd name="connsiteX374" fmla="*/ 1280155 w 4284714"/>
                <a:gd name="connsiteY374" fmla="*/ 116097 h 181328"/>
                <a:gd name="connsiteX375" fmla="*/ 1340253 w 4284714"/>
                <a:gd name="connsiteY375" fmla="*/ 116097 h 181328"/>
                <a:gd name="connsiteX376" fmla="*/ 1350956 w 4284714"/>
                <a:gd name="connsiteY376" fmla="*/ 94909 h 181328"/>
                <a:gd name="connsiteX377" fmla="*/ 1223895 w 4284714"/>
                <a:gd name="connsiteY377" fmla="*/ 94909 h 181328"/>
                <a:gd name="connsiteX378" fmla="*/ 1260880 w 4284714"/>
                <a:gd name="connsiteY378" fmla="*/ 143914 h 181328"/>
                <a:gd name="connsiteX379" fmla="*/ 1379431 w 4284714"/>
                <a:gd name="connsiteY379" fmla="*/ 143914 h 181328"/>
                <a:gd name="connsiteX380" fmla="*/ 1397926 w 4284714"/>
                <a:gd name="connsiteY380" fmla="*/ 106615 h 181328"/>
                <a:gd name="connsiteX381" fmla="*/ 1397288 w 4284714"/>
                <a:gd name="connsiteY381" fmla="*/ 107693 h 181328"/>
                <a:gd name="connsiteX382" fmla="*/ 1387318 w 4284714"/>
                <a:gd name="connsiteY382" fmla="*/ 66652 h 181328"/>
                <a:gd name="connsiteX383" fmla="*/ 1196994 w 4284714"/>
                <a:gd name="connsiteY383" fmla="*/ 66652 h 181328"/>
                <a:gd name="connsiteX384" fmla="*/ 1006673 w 4284714"/>
                <a:gd name="connsiteY384" fmla="*/ 66652 h 181328"/>
                <a:gd name="connsiteX385" fmla="*/ 996703 w 4284714"/>
                <a:gd name="connsiteY385" fmla="*/ 107693 h 181328"/>
                <a:gd name="connsiteX386" fmla="*/ 996065 w 4284714"/>
                <a:gd name="connsiteY386" fmla="*/ 106615 h 181328"/>
                <a:gd name="connsiteX387" fmla="*/ 1014560 w 4284714"/>
                <a:gd name="connsiteY387" fmla="*/ 143914 h 181328"/>
                <a:gd name="connsiteX388" fmla="*/ 1133097 w 4284714"/>
                <a:gd name="connsiteY388" fmla="*/ 143914 h 181328"/>
                <a:gd name="connsiteX389" fmla="*/ 1170071 w 4284714"/>
                <a:gd name="connsiteY389" fmla="*/ 94909 h 181328"/>
                <a:gd name="connsiteX390" fmla="*/ 1043010 w 4284714"/>
                <a:gd name="connsiteY390" fmla="*/ 94909 h 181328"/>
                <a:gd name="connsiteX391" fmla="*/ 1053710 w 4284714"/>
                <a:gd name="connsiteY391" fmla="*/ 116088 h 181328"/>
                <a:gd name="connsiteX392" fmla="*/ 1113804 w 4284714"/>
                <a:gd name="connsiteY392" fmla="*/ 116088 h 181328"/>
                <a:gd name="connsiteX393" fmla="*/ 1114015 w 4284714"/>
                <a:gd name="connsiteY393" fmla="*/ 116088 h 181328"/>
                <a:gd name="connsiteX394" fmla="*/ 1117038 w 4284714"/>
                <a:gd name="connsiteY394" fmla="*/ 120421 h 181328"/>
                <a:gd name="connsiteX395" fmla="*/ 1113804 w 4284714"/>
                <a:gd name="connsiteY395" fmla="*/ 124472 h 181328"/>
                <a:gd name="connsiteX396" fmla="*/ 1052022 w 4284714"/>
                <a:gd name="connsiteY396" fmla="*/ 124472 h 181328"/>
                <a:gd name="connsiteX397" fmla="*/ 1049391 w 4284714"/>
                <a:gd name="connsiteY397" fmla="*/ 122616 h 181328"/>
                <a:gd name="connsiteX398" fmla="*/ 1034454 w 4284714"/>
                <a:gd name="connsiteY398" fmla="*/ 93028 h 181328"/>
                <a:gd name="connsiteX399" fmla="*/ 1034290 w 4284714"/>
                <a:gd name="connsiteY399" fmla="*/ 88733 h 181328"/>
                <a:gd name="connsiteX400" fmla="*/ 1037081 w 4284714"/>
                <a:gd name="connsiteY400" fmla="*/ 86514 h 181328"/>
                <a:gd name="connsiteX401" fmla="*/ 1177705 w 4284714"/>
                <a:gd name="connsiteY401" fmla="*/ 86514 h 181328"/>
                <a:gd name="connsiteX402" fmla="*/ 1180625 w 4284714"/>
                <a:gd name="connsiteY402" fmla="*/ 89106 h 181328"/>
                <a:gd name="connsiteX403" fmla="*/ 1179941 w 4284714"/>
                <a:gd name="connsiteY403" fmla="*/ 93672 h 181328"/>
                <a:gd name="connsiteX404" fmla="*/ 1136632 w 4284714"/>
                <a:gd name="connsiteY404" fmla="*/ 151087 h 181328"/>
                <a:gd name="connsiteX405" fmla="*/ 1134396 w 4284714"/>
                <a:gd name="connsiteY405" fmla="*/ 152318 h 181328"/>
                <a:gd name="connsiteX406" fmla="*/ 1012854 w 4284714"/>
                <a:gd name="connsiteY406" fmla="*/ 152318 h 181328"/>
                <a:gd name="connsiteX407" fmla="*/ 1010212 w 4284714"/>
                <a:gd name="connsiteY407" fmla="*/ 150409 h 181328"/>
                <a:gd name="connsiteX408" fmla="*/ 953678 w 4284714"/>
                <a:gd name="connsiteY408" fmla="*/ 36387 h 181328"/>
                <a:gd name="connsiteX409" fmla="*/ 953653 w 4284714"/>
                <a:gd name="connsiteY409" fmla="*/ 36339 h 181328"/>
                <a:gd name="connsiteX410" fmla="*/ 478716 w 4284714"/>
                <a:gd name="connsiteY410" fmla="*/ 145823 h 181328"/>
                <a:gd name="connsiteX411" fmla="*/ 535250 w 4284714"/>
                <a:gd name="connsiteY411" fmla="*/ 31801 h 181328"/>
                <a:gd name="connsiteX412" fmla="*/ 537892 w 4284714"/>
                <a:gd name="connsiteY412" fmla="*/ 29892 h 181328"/>
                <a:gd name="connsiteX413" fmla="*/ 659420 w 4284714"/>
                <a:gd name="connsiteY413" fmla="*/ 29892 h 181328"/>
                <a:gd name="connsiteX414" fmla="*/ 661659 w 4284714"/>
                <a:gd name="connsiteY414" fmla="*/ 31123 h 181328"/>
                <a:gd name="connsiteX415" fmla="*/ 704965 w 4284714"/>
                <a:gd name="connsiteY415" fmla="*/ 88538 h 181328"/>
                <a:gd name="connsiteX416" fmla="*/ 705649 w 4284714"/>
                <a:gd name="connsiteY416" fmla="*/ 93104 h 181328"/>
                <a:gd name="connsiteX417" fmla="*/ 702729 w 4284714"/>
                <a:gd name="connsiteY417" fmla="*/ 95696 h 181328"/>
                <a:gd name="connsiteX418" fmla="*/ 562105 w 4284714"/>
                <a:gd name="connsiteY418" fmla="*/ 95696 h 181328"/>
                <a:gd name="connsiteX419" fmla="*/ 559313 w 4284714"/>
                <a:gd name="connsiteY419" fmla="*/ 93472 h 181328"/>
                <a:gd name="connsiteX420" fmla="*/ 559477 w 4284714"/>
                <a:gd name="connsiteY420" fmla="*/ 89177 h 181328"/>
                <a:gd name="connsiteX421" fmla="*/ 574432 w 4284714"/>
                <a:gd name="connsiteY421" fmla="*/ 59589 h 181328"/>
                <a:gd name="connsiteX422" fmla="*/ 577060 w 4284714"/>
                <a:gd name="connsiteY422" fmla="*/ 57728 h 181328"/>
                <a:gd name="connsiteX423" fmla="*/ 638842 w 4284714"/>
                <a:gd name="connsiteY423" fmla="*/ 57728 h 181328"/>
                <a:gd name="connsiteX424" fmla="*/ 641972 w 4284714"/>
                <a:gd name="connsiteY424" fmla="*/ 61923 h 181328"/>
                <a:gd name="connsiteX425" fmla="*/ 638842 w 4284714"/>
                <a:gd name="connsiteY425" fmla="*/ 66118 h 181328"/>
                <a:gd name="connsiteX426" fmla="*/ 578748 w 4284714"/>
                <a:gd name="connsiteY426" fmla="*/ 66118 h 181328"/>
                <a:gd name="connsiteX427" fmla="*/ 568044 w 4284714"/>
                <a:gd name="connsiteY427" fmla="*/ 87306 h 181328"/>
                <a:gd name="connsiteX428" fmla="*/ 695080 w 4284714"/>
                <a:gd name="connsiteY428" fmla="*/ 87306 h 181328"/>
                <a:gd name="connsiteX429" fmla="*/ 658102 w 4284714"/>
                <a:gd name="connsiteY429" fmla="*/ 38281 h 181328"/>
                <a:gd name="connsiteX430" fmla="*/ 539573 w 4284714"/>
                <a:gd name="connsiteY430" fmla="*/ 38281 h 181328"/>
                <a:gd name="connsiteX431" fmla="*/ 521078 w 4284714"/>
                <a:gd name="connsiteY431" fmla="*/ 75581 h 181328"/>
                <a:gd name="connsiteX432" fmla="*/ 521716 w 4284714"/>
                <a:gd name="connsiteY432" fmla="*/ 74503 h 181328"/>
                <a:gd name="connsiteX433" fmla="*/ 531686 w 4284714"/>
                <a:gd name="connsiteY433" fmla="*/ 115543 h 181328"/>
                <a:gd name="connsiteX434" fmla="*/ 722010 w 4284714"/>
                <a:gd name="connsiteY434" fmla="*/ 115543 h 181328"/>
                <a:gd name="connsiteX435" fmla="*/ 912331 w 4284714"/>
                <a:gd name="connsiteY435" fmla="*/ 115543 h 181328"/>
                <a:gd name="connsiteX436" fmla="*/ 922301 w 4284714"/>
                <a:gd name="connsiteY436" fmla="*/ 74503 h 181328"/>
                <a:gd name="connsiteX437" fmla="*/ 922946 w 4284714"/>
                <a:gd name="connsiteY437" fmla="*/ 75581 h 181328"/>
                <a:gd name="connsiteX438" fmla="*/ 904451 w 4284714"/>
                <a:gd name="connsiteY438" fmla="*/ 38281 h 181328"/>
                <a:gd name="connsiteX439" fmla="*/ 785925 w 4284714"/>
                <a:gd name="connsiteY439" fmla="*/ 38281 h 181328"/>
                <a:gd name="connsiteX440" fmla="*/ 748940 w 4284714"/>
                <a:gd name="connsiteY440" fmla="*/ 87306 h 181328"/>
                <a:gd name="connsiteX441" fmla="*/ 876001 w 4284714"/>
                <a:gd name="connsiteY441" fmla="*/ 87306 h 181328"/>
                <a:gd name="connsiteX442" fmla="*/ 865298 w 4284714"/>
                <a:gd name="connsiteY442" fmla="*/ 66118 h 181328"/>
                <a:gd name="connsiteX443" fmla="*/ 805203 w 4284714"/>
                <a:gd name="connsiteY443" fmla="*/ 66118 h 181328"/>
                <a:gd name="connsiteX444" fmla="*/ 802073 w 4284714"/>
                <a:gd name="connsiteY444" fmla="*/ 61923 h 181328"/>
                <a:gd name="connsiteX445" fmla="*/ 805203 w 4284714"/>
                <a:gd name="connsiteY445" fmla="*/ 57728 h 181328"/>
                <a:gd name="connsiteX446" fmla="*/ 866985 w 4284714"/>
                <a:gd name="connsiteY446" fmla="*/ 57728 h 181328"/>
                <a:gd name="connsiteX447" fmla="*/ 869617 w 4284714"/>
                <a:gd name="connsiteY447" fmla="*/ 59589 h 181328"/>
                <a:gd name="connsiteX448" fmla="*/ 884554 w 4284714"/>
                <a:gd name="connsiteY448" fmla="*/ 89177 h 181328"/>
                <a:gd name="connsiteX449" fmla="*/ 884718 w 4284714"/>
                <a:gd name="connsiteY449" fmla="*/ 93472 h 181328"/>
                <a:gd name="connsiteX450" fmla="*/ 881926 w 4284714"/>
                <a:gd name="connsiteY450" fmla="*/ 95696 h 181328"/>
                <a:gd name="connsiteX451" fmla="*/ 741302 w 4284714"/>
                <a:gd name="connsiteY451" fmla="*/ 95696 h 181328"/>
                <a:gd name="connsiteX452" fmla="*/ 738382 w 4284714"/>
                <a:gd name="connsiteY452" fmla="*/ 93104 h 181328"/>
                <a:gd name="connsiteX453" fmla="*/ 739066 w 4284714"/>
                <a:gd name="connsiteY453" fmla="*/ 88538 h 181328"/>
                <a:gd name="connsiteX454" fmla="*/ 782375 w 4284714"/>
                <a:gd name="connsiteY454" fmla="*/ 31109 h 181328"/>
                <a:gd name="connsiteX455" fmla="*/ 784611 w 4284714"/>
                <a:gd name="connsiteY455" fmla="*/ 29878 h 181328"/>
                <a:gd name="connsiteX456" fmla="*/ 906153 w 4284714"/>
                <a:gd name="connsiteY456" fmla="*/ 29878 h 181328"/>
                <a:gd name="connsiteX457" fmla="*/ 908795 w 4284714"/>
                <a:gd name="connsiteY457" fmla="*/ 31786 h 181328"/>
                <a:gd name="connsiteX458" fmla="*/ 965329 w 4284714"/>
                <a:gd name="connsiteY458" fmla="*/ 145809 h 181328"/>
                <a:gd name="connsiteX459" fmla="*/ 965358 w 4284714"/>
                <a:gd name="connsiteY459" fmla="*/ 145866 h 181328"/>
                <a:gd name="connsiteX460" fmla="*/ 964425 w 4284714"/>
                <a:gd name="connsiteY460" fmla="*/ 151612 h 181328"/>
                <a:gd name="connsiteX461" fmla="*/ 960045 w 4284714"/>
                <a:gd name="connsiteY461" fmla="*/ 150409 h 181328"/>
                <a:gd name="connsiteX462" fmla="*/ 946913 w 4284714"/>
                <a:gd name="connsiteY462" fmla="*/ 123928 h 181328"/>
                <a:gd name="connsiteX463" fmla="*/ 497132 w 4284714"/>
                <a:gd name="connsiteY463" fmla="*/ 123928 h 181328"/>
                <a:gd name="connsiteX464" fmla="*/ 484000 w 4284714"/>
                <a:gd name="connsiteY464" fmla="*/ 150409 h 181328"/>
                <a:gd name="connsiteX465" fmla="*/ 479621 w 4284714"/>
                <a:gd name="connsiteY465" fmla="*/ 151612 h 181328"/>
                <a:gd name="connsiteX466" fmla="*/ 479589 w 4284714"/>
                <a:gd name="connsiteY466" fmla="*/ 151583 h 181328"/>
                <a:gd name="connsiteX467" fmla="*/ 478716 w 4284714"/>
                <a:gd name="connsiteY467" fmla="*/ 145823 h 181328"/>
                <a:gd name="connsiteX468" fmla="*/ 8003 w 4284714"/>
                <a:gd name="connsiteY468" fmla="*/ 44956 h 181328"/>
                <a:gd name="connsiteX469" fmla="*/ 8003 w 4284714"/>
                <a:gd name="connsiteY469" fmla="*/ 31501 h 181328"/>
                <a:gd name="connsiteX470" fmla="*/ 9038 w 4284714"/>
                <a:gd name="connsiteY470" fmla="*/ 31786 h 181328"/>
                <a:gd name="connsiteX471" fmla="*/ 22170 w 4284714"/>
                <a:gd name="connsiteY471" fmla="*/ 58267 h 181328"/>
                <a:gd name="connsiteX472" fmla="*/ 471951 w 4284714"/>
                <a:gd name="connsiteY472" fmla="*/ 58267 h 181328"/>
                <a:gd name="connsiteX473" fmla="*/ 485083 w 4284714"/>
                <a:gd name="connsiteY473" fmla="*/ 31786 h 181328"/>
                <a:gd name="connsiteX474" fmla="*/ 489463 w 4284714"/>
                <a:gd name="connsiteY474" fmla="*/ 30579 h 181328"/>
                <a:gd name="connsiteX475" fmla="*/ 489505 w 4284714"/>
                <a:gd name="connsiteY475" fmla="*/ 30612 h 181328"/>
                <a:gd name="connsiteX476" fmla="*/ 490385 w 4284714"/>
                <a:gd name="connsiteY476" fmla="*/ 36387 h 181328"/>
                <a:gd name="connsiteX477" fmla="*/ 433837 w 4284714"/>
                <a:gd name="connsiteY477" fmla="*/ 150419 h 181328"/>
                <a:gd name="connsiteX478" fmla="*/ 431191 w 4284714"/>
                <a:gd name="connsiteY478" fmla="*/ 152328 h 181328"/>
                <a:gd name="connsiteX479" fmla="*/ 309649 w 4284714"/>
                <a:gd name="connsiteY479" fmla="*/ 152328 h 181328"/>
                <a:gd name="connsiteX480" fmla="*/ 307413 w 4284714"/>
                <a:gd name="connsiteY480" fmla="*/ 151097 h 181328"/>
                <a:gd name="connsiteX481" fmla="*/ 264104 w 4284714"/>
                <a:gd name="connsiteY481" fmla="*/ 93682 h 181328"/>
                <a:gd name="connsiteX482" fmla="*/ 263420 w 4284714"/>
                <a:gd name="connsiteY482" fmla="*/ 89115 h 181328"/>
                <a:gd name="connsiteX483" fmla="*/ 266340 w 4284714"/>
                <a:gd name="connsiteY483" fmla="*/ 86524 h 181328"/>
                <a:gd name="connsiteX484" fmla="*/ 406964 w 4284714"/>
                <a:gd name="connsiteY484" fmla="*/ 86524 h 181328"/>
                <a:gd name="connsiteX485" fmla="*/ 409756 w 4284714"/>
                <a:gd name="connsiteY485" fmla="*/ 88743 h 181328"/>
                <a:gd name="connsiteX486" fmla="*/ 409592 w 4284714"/>
                <a:gd name="connsiteY486" fmla="*/ 93038 h 181328"/>
                <a:gd name="connsiteX487" fmla="*/ 394654 w 4284714"/>
                <a:gd name="connsiteY487" fmla="*/ 122625 h 181328"/>
                <a:gd name="connsiteX488" fmla="*/ 392023 w 4284714"/>
                <a:gd name="connsiteY488" fmla="*/ 124482 h 181328"/>
                <a:gd name="connsiteX489" fmla="*/ 330244 w 4284714"/>
                <a:gd name="connsiteY489" fmla="*/ 124482 h 181328"/>
                <a:gd name="connsiteX490" fmla="*/ 330034 w 4284714"/>
                <a:gd name="connsiteY490" fmla="*/ 124482 h 181328"/>
                <a:gd name="connsiteX491" fmla="*/ 327011 w 4284714"/>
                <a:gd name="connsiteY491" fmla="*/ 120149 h 181328"/>
                <a:gd name="connsiteX492" fmla="*/ 330244 w 4284714"/>
                <a:gd name="connsiteY492" fmla="*/ 116097 h 181328"/>
                <a:gd name="connsiteX493" fmla="*/ 390335 w 4284714"/>
                <a:gd name="connsiteY493" fmla="*/ 116097 h 181328"/>
                <a:gd name="connsiteX494" fmla="*/ 401039 w 4284714"/>
                <a:gd name="connsiteY494" fmla="*/ 94909 h 181328"/>
                <a:gd name="connsiteX495" fmla="*/ 273978 w 4284714"/>
                <a:gd name="connsiteY495" fmla="*/ 94909 h 181328"/>
                <a:gd name="connsiteX496" fmla="*/ 310960 w 4284714"/>
                <a:gd name="connsiteY496" fmla="*/ 143914 h 181328"/>
                <a:gd name="connsiteX497" fmla="*/ 429500 w 4284714"/>
                <a:gd name="connsiteY497" fmla="*/ 143914 h 181328"/>
                <a:gd name="connsiteX498" fmla="*/ 447994 w 4284714"/>
                <a:gd name="connsiteY498" fmla="*/ 106615 h 181328"/>
                <a:gd name="connsiteX499" fmla="*/ 447360 w 4284714"/>
                <a:gd name="connsiteY499" fmla="*/ 107693 h 181328"/>
                <a:gd name="connsiteX500" fmla="*/ 437390 w 4284714"/>
                <a:gd name="connsiteY500" fmla="*/ 66652 h 181328"/>
                <a:gd name="connsiteX501" fmla="*/ 247069 w 4284714"/>
                <a:gd name="connsiteY501" fmla="*/ 66652 h 181328"/>
                <a:gd name="connsiteX502" fmla="*/ 56748 w 4284714"/>
                <a:gd name="connsiteY502" fmla="*/ 66652 h 181328"/>
                <a:gd name="connsiteX503" fmla="*/ 46778 w 4284714"/>
                <a:gd name="connsiteY503" fmla="*/ 107693 h 181328"/>
                <a:gd name="connsiteX504" fmla="*/ 46141 w 4284714"/>
                <a:gd name="connsiteY504" fmla="*/ 106615 h 181328"/>
                <a:gd name="connsiteX505" fmla="*/ 64635 w 4284714"/>
                <a:gd name="connsiteY505" fmla="*/ 143914 h 181328"/>
                <a:gd name="connsiteX506" fmla="*/ 183165 w 4284714"/>
                <a:gd name="connsiteY506" fmla="*/ 143914 h 181328"/>
                <a:gd name="connsiteX507" fmla="*/ 220147 w 4284714"/>
                <a:gd name="connsiteY507" fmla="*/ 94899 h 181328"/>
                <a:gd name="connsiteX508" fmla="*/ 93082 w 4284714"/>
                <a:gd name="connsiteY508" fmla="*/ 94899 h 181328"/>
                <a:gd name="connsiteX509" fmla="*/ 103786 w 4284714"/>
                <a:gd name="connsiteY509" fmla="*/ 116088 h 181328"/>
                <a:gd name="connsiteX510" fmla="*/ 163866 w 4284714"/>
                <a:gd name="connsiteY510" fmla="*/ 116088 h 181328"/>
                <a:gd name="connsiteX511" fmla="*/ 164076 w 4284714"/>
                <a:gd name="connsiteY511" fmla="*/ 116088 h 181328"/>
                <a:gd name="connsiteX512" fmla="*/ 167099 w 4284714"/>
                <a:gd name="connsiteY512" fmla="*/ 120421 h 181328"/>
                <a:gd name="connsiteX513" fmla="*/ 163866 w 4284714"/>
                <a:gd name="connsiteY513" fmla="*/ 124472 h 181328"/>
                <a:gd name="connsiteX514" fmla="*/ 102112 w 4284714"/>
                <a:gd name="connsiteY514" fmla="*/ 124472 h 181328"/>
                <a:gd name="connsiteX515" fmla="*/ 99484 w 4284714"/>
                <a:gd name="connsiteY515" fmla="*/ 122616 h 181328"/>
                <a:gd name="connsiteX516" fmla="*/ 84529 w 4284714"/>
                <a:gd name="connsiteY516" fmla="*/ 93028 h 181328"/>
                <a:gd name="connsiteX517" fmla="*/ 84365 w 4284714"/>
                <a:gd name="connsiteY517" fmla="*/ 88733 h 181328"/>
                <a:gd name="connsiteX518" fmla="*/ 87157 w 4284714"/>
                <a:gd name="connsiteY518" fmla="*/ 86514 h 181328"/>
                <a:gd name="connsiteX519" fmla="*/ 227781 w 4284714"/>
                <a:gd name="connsiteY519" fmla="*/ 86514 h 181328"/>
                <a:gd name="connsiteX520" fmla="*/ 230704 w 4284714"/>
                <a:gd name="connsiteY520" fmla="*/ 89106 h 181328"/>
                <a:gd name="connsiteX521" fmla="*/ 230017 w 4284714"/>
                <a:gd name="connsiteY521" fmla="*/ 93672 h 181328"/>
                <a:gd name="connsiteX522" fmla="*/ 186711 w 4284714"/>
                <a:gd name="connsiteY522" fmla="*/ 151087 h 181328"/>
                <a:gd name="connsiteX523" fmla="*/ 184475 w 4284714"/>
                <a:gd name="connsiteY523" fmla="*/ 152318 h 181328"/>
                <a:gd name="connsiteX524" fmla="*/ 62930 w 4284714"/>
                <a:gd name="connsiteY524" fmla="*/ 152318 h 181328"/>
                <a:gd name="connsiteX525" fmla="*/ 60288 w 4284714"/>
                <a:gd name="connsiteY525" fmla="*/ 150409 h 181328"/>
                <a:gd name="connsiteX526" fmla="*/ 8003 w 4284714"/>
                <a:gd name="connsiteY526" fmla="*/ 178442 h 181328"/>
                <a:gd name="connsiteX527" fmla="*/ 8003 w 4284714"/>
                <a:gd name="connsiteY527" fmla="*/ 175825 h 181328"/>
                <a:gd name="connsiteX528" fmla="*/ 10156 w 4284714"/>
                <a:gd name="connsiteY528" fmla="*/ 172939 h 181328"/>
                <a:gd name="connsiteX529" fmla="*/ 2870419 w 4284714"/>
                <a:gd name="connsiteY529" fmla="*/ 172939 h 181328"/>
                <a:gd name="connsiteX530" fmla="*/ 2873549 w 4284714"/>
                <a:gd name="connsiteY530" fmla="*/ 177134 h 181328"/>
                <a:gd name="connsiteX531" fmla="*/ 2870419 w 4284714"/>
                <a:gd name="connsiteY531" fmla="*/ 181328 h 181328"/>
                <a:gd name="connsiteX532" fmla="*/ 10156 w 4284714"/>
                <a:gd name="connsiteY532" fmla="*/ 181328 h 181328"/>
                <a:gd name="connsiteX533" fmla="*/ 1 w 4284714"/>
                <a:gd name="connsiteY533" fmla="*/ 4337 h 181328"/>
                <a:gd name="connsiteX534" fmla="*/ 3024 w 4284714"/>
                <a:gd name="connsiteY534" fmla="*/ 3 h 181328"/>
                <a:gd name="connsiteX535" fmla="*/ 3234 w 4284714"/>
                <a:gd name="connsiteY535" fmla="*/ 3 h 181328"/>
                <a:gd name="connsiteX536" fmla="*/ 2863494 w 4284714"/>
                <a:gd name="connsiteY536" fmla="*/ 3 h 181328"/>
                <a:gd name="connsiteX537" fmla="*/ 2866727 w 4284714"/>
                <a:gd name="connsiteY537" fmla="*/ 4055 h 181328"/>
                <a:gd name="connsiteX538" fmla="*/ 2863704 w 4284714"/>
                <a:gd name="connsiteY538" fmla="*/ 8388 h 181328"/>
                <a:gd name="connsiteX539" fmla="*/ 2863494 w 4284714"/>
                <a:gd name="connsiteY539" fmla="*/ 8388 h 181328"/>
                <a:gd name="connsiteX540" fmla="*/ 3234 w 4284714"/>
                <a:gd name="connsiteY540" fmla="*/ 8388 h 181328"/>
                <a:gd name="connsiteX541" fmla="*/ 1 w 4284714"/>
                <a:gd name="connsiteY541" fmla="*/ 4337 h 181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</a:cxnLst>
              <a:rect l="l" t="t" r="r" b="b"/>
              <a:pathLst>
                <a:path w="4284714" h="181328">
                  <a:moveTo>
                    <a:pt x="4081179" y="89115"/>
                  </a:moveTo>
                  <a:cubicBezTo>
                    <a:pt x="4081674" y="87540"/>
                    <a:pt x="4082828" y="86519"/>
                    <a:pt x="4084102" y="86524"/>
                  </a:cubicBezTo>
                  <a:lnTo>
                    <a:pt x="4114687" y="86524"/>
                  </a:lnTo>
                  <a:lnTo>
                    <a:pt x="4114687" y="94909"/>
                  </a:lnTo>
                  <a:lnTo>
                    <a:pt x="4091733" y="94909"/>
                  </a:lnTo>
                  <a:lnTo>
                    <a:pt x="4114687" y="125322"/>
                  </a:lnTo>
                  <a:lnTo>
                    <a:pt x="4114687" y="137192"/>
                  </a:lnTo>
                  <a:lnTo>
                    <a:pt x="4081866" y="93682"/>
                  </a:lnTo>
                  <a:cubicBezTo>
                    <a:pt x="4080962" y="92489"/>
                    <a:pt x="4080691" y="90685"/>
                    <a:pt x="4081179" y="89115"/>
                  </a:cubicBezTo>
                  <a:close/>
                  <a:moveTo>
                    <a:pt x="3821491" y="36339"/>
                  </a:moveTo>
                  <a:cubicBezTo>
                    <a:pt x="3820562" y="34402"/>
                    <a:pt x="3820979" y="31825"/>
                    <a:pt x="3822421" y="30579"/>
                  </a:cubicBezTo>
                  <a:cubicBezTo>
                    <a:pt x="3823881" y="29310"/>
                    <a:pt x="3825832" y="29844"/>
                    <a:pt x="3826800" y="31786"/>
                  </a:cubicBezTo>
                  <a:lnTo>
                    <a:pt x="3839933" y="58267"/>
                  </a:lnTo>
                  <a:lnTo>
                    <a:pt x="4114687" y="58267"/>
                  </a:lnTo>
                  <a:lnTo>
                    <a:pt x="4114687" y="66652"/>
                  </a:lnTo>
                  <a:lnTo>
                    <a:pt x="4064832" y="66652"/>
                  </a:lnTo>
                  <a:lnTo>
                    <a:pt x="3874511" y="66652"/>
                  </a:lnTo>
                  <a:cubicBezTo>
                    <a:pt x="3851081" y="69081"/>
                    <a:pt x="3864541" y="107693"/>
                    <a:pt x="3864541" y="107693"/>
                  </a:cubicBezTo>
                  <a:lnTo>
                    <a:pt x="3863903" y="106615"/>
                  </a:lnTo>
                  <a:lnTo>
                    <a:pt x="3882398" y="143914"/>
                  </a:lnTo>
                  <a:lnTo>
                    <a:pt x="4000935" y="143914"/>
                  </a:lnTo>
                  <a:lnTo>
                    <a:pt x="4037909" y="94909"/>
                  </a:lnTo>
                  <a:lnTo>
                    <a:pt x="3910848" y="94909"/>
                  </a:lnTo>
                  <a:lnTo>
                    <a:pt x="3921548" y="116088"/>
                  </a:lnTo>
                  <a:lnTo>
                    <a:pt x="3981642" y="116088"/>
                  </a:lnTo>
                  <a:cubicBezTo>
                    <a:pt x="3981714" y="116083"/>
                    <a:pt x="3981785" y="116083"/>
                    <a:pt x="3981853" y="116088"/>
                  </a:cubicBezTo>
                  <a:cubicBezTo>
                    <a:pt x="3983579" y="116164"/>
                    <a:pt x="3984936" y="118106"/>
                    <a:pt x="3984876" y="120421"/>
                  </a:cubicBezTo>
                  <a:cubicBezTo>
                    <a:pt x="3984819" y="122735"/>
                    <a:pt x="3983369" y="124549"/>
                    <a:pt x="3981642" y="124472"/>
                  </a:cubicBezTo>
                  <a:lnTo>
                    <a:pt x="3919860" y="124472"/>
                  </a:lnTo>
                  <a:cubicBezTo>
                    <a:pt x="3918806" y="124477"/>
                    <a:pt x="3917820" y="123780"/>
                    <a:pt x="3917229" y="122616"/>
                  </a:cubicBezTo>
                  <a:lnTo>
                    <a:pt x="3902292" y="93028"/>
                  </a:lnTo>
                  <a:cubicBezTo>
                    <a:pt x="3901647" y="91749"/>
                    <a:pt x="3901583" y="90093"/>
                    <a:pt x="3902128" y="88733"/>
                  </a:cubicBezTo>
                  <a:cubicBezTo>
                    <a:pt x="3902683" y="87363"/>
                    <a:pt x="3903755" y="86509"/>
                    <a:pt x="3904919" y="86514"/>
                  </a:cubicBezTo>
                  <a:lnTo>
                    <a:pt x="4045543" y="86514"/>
                  </a:lnTo>
                  <a:cubicBezTo>
                    <a:pt x="4046818" y="86509"/>
                    <a:pt x="4047968" y="87531"/>
                    <a:pt x="4048463" y="89106"/>
                  </a:cubicBezTo>
                  <a:cubicBezTo>
                    <a:pt x="4048955" y="90671"/>
                    <a:pt x="4048684" y="92479"/>
                    <a:pt x="4047779" y="93672"/>
                  </a:cubicBezTo>
                  <a:lnTo>
                    <a:pt x="4004470" y="151087"/>
                  </a:lnTo>
                  <a:cubicBezTo>
                    <a:pt x="4003876" y="151879"/>
                    <a:pt x="4003071" y="152318"/>
                    <a:pt x="4002234" y="152318"/>
                  </a:cubicBezTo>
                  <a:lnTo>
                    <a:pt x="3880692" y="152318"/>
                  </a:lnTo>
                  <a:cubicBezTo>
                    <a:pt x="3879627" y="152318"/>
                    <a:pt x="3878634" y="151602"/>
                    <a:pt x="3878050" y="150409"/>
                  </a:cubicBezTo>
                  <a:lnTo>
                    <a:pt x="3821516" y="36387"/>
                  </a:lnTo>
                  <a:cubicBezTo>
                    <a:pt x="3821509" y="36372"/>
                    <a:pt x="3821499" y="36353"/>
                    <a:pt x="3821491" y="36339"/>
                  </a:cubicBezTo>
                  <a:close/>
                  <a:moveTo>
                    <a:pt x="3346554" y="145823"/>
                  </a:moveTo>
                  <a:lnTo>
                    <a:pt x="3403088" y="31801"/>
                  </a:lnTo>
                  <a:cubicBezTo>
                    <a:pt x="3403672" y="30608"/>
                    <a:pt x="3404665" y="29892"/>
                    <a:pt x="3405730" y="29892"/>
                  </a:cubicBezTo>
                  <a:lnTo>
                    <a:pt x="3527258" y="29892"/>
                  </a:lnTo>
                  <a:cubicBezTo>
                    <a:pt x="3528094" y="29892"/>
                    <a:pt x="3528899" y="30336"/>
                    <a:pt x="3529497" y="31123"/>
                  </a:cubicBezTo>
                  <a:lnTo>
                    <a:pt x="3572803" y="88538"/>
                  </a:lnTo>
                  <a:cubicBezTo>
                    <a:pt x="3573707" y="89731"/>
                    <a:pt x="3573978" y="91539"/>
                    <a:pt x="3573487" y="93104"/>
                  </a:cubicBezTo>
                  <a:cubicBezTo>
                    <a:pt x="3572992" y="94679"/>
                    <a:pt x="3571842" y="95701"/>
                    <a:pt x="3570567" y="95696"/>
                  </a:cubicBezTo>
                  <a:lnTo>
                    <a:pt x="3429943" y="95696"/>
                  </a:lnTo>
                  <a:cubicBezTo>
                    <a:pt x="3428779" y="95701"/>
                    <a:pt x="3427707" y="94847"/>
                    <a:pt x="3427151" y="93472"/>
                  </a:cubicBezTo>
                  <a:cubicBezTo>
                    <a:pt x="3426607" y="92112"/>
                    <a:pt x="3426671" y="90456"/>
                    <a:pt x="3427315" y="89177"/>
                  </a:cubicBezTo>
                  <a:lnTo>
                    <a:pt x="3442270" y="59589"/>
                  </a:lnTo>
                  <a:cubicBezTo>
                    <a:pt x="3442861" y="58420"/>
                    <a:pt x="3443844" y="57723"/>
                    <a:pt x="3444898" y="57728"/>
                  </a:cubicBezTo>
                  <a:lnTo>
                    <a:pt x="3506680" y="57728"/>
                  </a:lnTo>
                  <a:cubicBezTo>
                    <a:pt x="3508407" y="57728"/>
                    <a:pt x="3509810" y="59608"/>
                    <a:pt x="3509810" y="61923"/>
                  </a:cubicBezTo>
                  <a:cubicBezTo>
                    <a:pt x="3509810" y="64238"/>
                    <a:pt x="3508407" y="66118"/>
                    <a:pt x="3506680" y="66118"/>
                  </a:cubicBezTo>
                  <a:lnTo>
                    <a:pt x="3446586" y="66118"/>
                  </a:lnTo>
                  <a:lnTo>
                    <a:pt x="3435882" y="87306"/>
                  </a:lnTo>
                  <a:lnTo>
                    <a:pt x="3562918" y="87306"/>
                  </a:lnTo>
                  <a:lnTo>
                    <a:pt x="3525940" y="38281"/>
                  </a:lnTo>
                  <a:lnTo>
                    <a:pt x="3407411" y="38281"/>
                  </a:lnTo>
                  <a:lnTo>
                    <a:pt x="3388916" y="75581"/>
                  </a:lnTo>
                  <a:lnTo>
                    <a:pt x="3389554" y="74503"/>
                  </a:lnTo>
                  <a:cubicBezTo>
                    <a:pt x="3389554" y="74503"/>
                    <a:pt x="3376105" y="113157"/>
                    <a:pt x="3399524" y="115543"/>
                  </a:cubicBezTo>
                  <a:lnTo>
                    <a:pt x="3589848" y="115543"/>
                  </a:lnTo>
                  <a:lnTo>
                    <a:pt x="3780169" y="115543"/>
                  </a:lnTo>
                  <a:cubicBezTo>
                    <a:pt x="3803595" y="113115"/>
                    <a:pt x="3790139" y="74503"/>
                    <a:pt x="3790139" y="74503"/>
                  </a:cubicBezTo>
                  <a:lnTo>
                    <a:pt x="3790784" y="75581"/>
                  </a:lnTo>
                  <a:lnTo>
                    <a:pt x="3772289" y="38281"/>
                  </a:lnTo>
                  <a:lnTo>
                    <a:pt x="3653763" y="38281"/>
                  </a:lnTo>
                  <a:lnTo>
                    <a:pt x="3616778" y="87306"/>
                  </a:lnTo>
                  <a:lnTo>
                    <a:pt x="3743839" y="87306"/>
                  </a:lnTo>
                  <a:lnTo>
                    <a:pt x="3733136" y="66118"/>
                  </a:lnTo>
                  <a:lnTo>
                    <a:pt x="3673041" y="66118"/>
                  </a:lnTo>
                  <a:cubicBezTo>
                    <a:pt x="3671314" y="66118"/>
                    <a:pt x="3669911" y="64242"/>
                    <a:pt x="3669911" y="61923"/>
                  </a:cubicBezTo>
                  <a:cubicBezTo>
                    <a:pt x="3669911" y="59608"/>
                    <a:pt x="3671314" y="57728"/>
                    <a:pt x="3673041" y="57728"/>
                  </a:cubicBezTo>
                  <a:lnTo>
                    <a:pt x="3734823" y="57728"/>
                  </a:lnTo>
                  <a:cubicBezTo>
                    <a:pt x="3735877" y="57723"/>
                    <a:pt x="3736864" y="58420"/>
                    <a:pt x="3737455" y="59589"/>
                  </a:cubicBezTo>
                  <a:lnTo>
                    <a:pt x="3752392" y="89177"/>
                  </a:lnTo>
                  <a:cubicBezTo>
                    <a:pt x="3753036" y="90456"/>
                    <a:pt x="3753101" y="92112"/>
                    <a:pt x="3752556" y="93472"/>
                  </a:cubicBezTo>
                  <a:cubicBezTo>
                    <a:pt x="3752000" y="94847"/>
                    <a:pt x="3750929" y="95701"/>
                    <a:pt x="3749764" y="95696"/>
                  </a:cubicBezTo>
                  <a:lnTo>
                    <a:pt x="3609140" y="95696"/>
                  </a:lnTo>
                  <a:cubicBezTo>
                    <a:pt x="3607865" y="95701"/>
                    <a:pt x="3606715" y="94679"/>
                    <a:pt x="3606220" y="93104"/>
                  </a:cubicBezTo>
                  <a:cubicBezTo>
                    <a:pt x="3605729" y="91539"/>
                    <a:pt x="3606000" y="89731"/>
                    <a:pt x="3606904" y="88538"/>
                  </a:cubicBezTo>
                  <a:lnTo>
                    <a:pt x="3650213" y="31109"/>
                  </a:lnTo>
                  <a:cubicBezTo>
                    <a:pt x="3650808" y="30317"/>
                    <a:pt x="3651613" y="29878"/>
                    <a:pt x="3652449" y="29878"/>
                  </a:cubicBezTo>
                  <a:lnTo>
                    <a:pt x="3773991" y="29878"/>
                  </a:lnTo>
                  <a:cubicBezTo>
                    <a:pt x="3775056" y="29878"/>
                    <a:pt x="3776049" y="30593"/>
                    <a:pt x="3776633" y="31786"/>
                  </a:cubicBezTo>
                  <a:lnTo>
                    <a:pt x="3833167" y="145809"/>
                  </a:lnTo>
                  <a:cubicBezTo>
                    <a:pt x="3833178" y="145828"/>
                    <a:pt x="3833185" y="145847"/>
                    <a:pt x="3833196" y="145866"/>
                  </a:cubicBezTo>
                  <a:cubicBezTo>
                    <a:pt x="3834121" y="147799"/>
                    <a:pt x="3833705" y="150371"/>
                    <a:pt x="3832263" y="151612"/>
                  </a:cubicBezTo>
                  <a:cubicBezTo>
                    <a:pt x="3830803" y="152886"/>
                    <a:pt x="3828852" y="152347"/>
                    <a:pt x="3827883" y="150409"/>
                  </a:cubicBezTo>
                  <a:lnTo>
                    <a:pt x="3814751" y="123928"/>
                  </a:lnTo>
                  <a:lnTo>
                    <a:pt x="3364970" y="123928"/>
                  </a:lnTo>
                  <a:lnTo>
                    <a:pt x="3351838" y="150409"/>
                  </a:lnTo>
                  <a:cubicBezTo>
                    <a:pt x="3350870" y="152352"/>
                    <a:pt x="3348919" y="152886"/>
                    <a:pt x="3347459" y="151612"/>
                  </a:cubicBezTo>
                  <a:cubicBezTo>
                    <a:pt x="3347448" y="151602"/>
                    <a:pt x="3347437" y="151593"/>
                    <a:pt x="3347427" y="151583"/>
                  </a:cubicBezTo>
                  <a:cubicBezTo>
                    <a:pt x="3345999" y="150314"/>
                    <a:pt x="3345607" y="147737"/>
                    <a:pt x="3346554" y="145823"/>
                  </a:cubicBezTo>
                  <a:close/>
                  <a:moveTo>
                    <a:pt x="2874864" y="177134"/>
                  </a:moveTo>
                  <a:cubicBezTo>
                    <a:pt x="2874864" y="174814"/>
                    <a:pt x="2876267" y="172939"/>
                    <a:pt x="2877994" y="172939"/>
                  </a:cubicBezTo>
                  <a:lnTo>
                    <a:pt x="4114687" y="172939"/>
                  </a:lnTo>
                  <a:lnTo>
                    <a:pt x="4114687" y="181328"/>
                  </a:lnTo>
                  <a:lnTo>
                    <a:pt x="2877994" y="181328"/>
                  </a:lnTo>
                  <a:cubicBezTo>
                    <a:pt x="2876267" y="181328"/>
                    <a:pt x="2874864" y="179448"/>
                    <a:pt x="2874864" y="177134"/>
                  </a:cubicBezTo>
                  <a:close/>
                  <a:moveTo>
                    <a:pt x="2871567" y="36339"/>
                  </a:moveTo>
                  <a:cubicBezTo>
                    <a:pt x="2870638" y="34402"/>
                    <a:pt x="2871054" y="31825"/>
                    <a:pt x="2872496" y="30579"/>
                  </a:cubicBezTo>
                  <a:cubicBezTo>
                    <a:pt x="2873956" y="29310"/>
                    <a:pt x="2875908" y="29844"/>
                    <a:pt x="2876876" y="31786"/>
                  </a:cubicBezTo>
                  <a:lnTo>
                    <a:pt x="2890008" y="58267"/>
                  </a:lnTo>
                  <a:lnTo>
                    <a:pt x="3339789" y="58267"/>
                  </a:lnTo>
                  <a:lnTo>
                    <a:pt x="3352921" y="31786"/>
                  </a:lnTo>
                  <a:cubicBezTo>
                    <a:pt x="3353889" y="29844"/>
                    <a:pt x="3355841" y="29310"/>
                    <a:pt x="3357301" y="30579"/>
                  </a:cubicBezTo>
                  <a:cubicBezTo>
                    <a:pt x="3357315" y="30589"/>
                    <a:pt x="3357329" y="30603"/>
                    <a:pt x="3357343" y="30612"/>
                  </a:cubicBezTo>
                  <a:cubicBezTo>
                    <a:pt x="3358775" y="31882"/>
                    <a:pt x="3359170" y="34468"/>
                    <a:pt x="3358223" y="36387"/>
                  </a:cubicBezTo>
                  <a:lnTo>
                    <a:pt x="3301675" y="150419"/>
                  </a:lnTo>
                  <a:cubicBezTo>
                    <a:pt x="3301087" y="151612"/>
                    <a:pt x="3300094" y="152328"/>
                    <a:pt x="3299029" y="152328"/>
                  </a:cubicBezTo>
                  <a:lnTo>
                    <a:pt x="3177487" y="152328"/>
                  </a:lnTo>
                  <a:cubicBezTo>
                    <a:pt x="3176650" y="152328"/>
                    <a:pt x="3175846" y="151889"/>
                    <a:pt x="3175251" y="151097"/>
                  </a:cubicBezTo>
                  <a:lnTo>
                    <a:pt x="3131942" y="93682"/>
                  </a:lnTo>
                  <a:cubicBezTo>
                    <a:pt x="3131037" y="92489"/>
                    <a:pt x="3130767" y="90680"/>
                    <a:pt x="3131258" y="89115"/>
                  </a:cubicBezTo>
                  <a:cubicBezTo>
                    <a:pt x="3131753" y="87540"/>
                    <a:pt x="3132903" y="86519"/>
                    <a:pt x="3134178" y="86524"/>
                  </a:cubicBezTo>
                  <a:lnTo>
                    <a:pt x="3274802" y="86524"/>
                  </a:lnTo>
                  <a:cubicBezTo>
                    <a:pt x="3275966" y="86519"/>
                    <a:pt x="3277038" y="87373"/>
                    <a:pt x="3277594" y="88743"/>
                  </a:cubicBezTo>
                  <a:cubicBezTo>
                    <a:pt x="3278142" y="90103"/>
                    <a:pt x="3278078" y="91759"/>
                    <a:pt x="3277430" y="93038"/>
                  </a:cubicBezTo>
                  <a:lnTo>
                    <a:pt x="3262492" y="122625"/>
                  </a:lnTo>
                  <a:cubicBezTo>
                    <a:pt x="3261901" y="123790"/>
                    <a:pt x="3260915" y="124487"/>
                    <a:pt x="3259861" y="124482"/>
                  </a:cubicBezTo>
                  <a:lnTo>
                    <a:pt x="3198082" y="124482"/>
                  </a:lnTo>
                  <a:cubicBezTo>
                    <a:pt x="3198011" y="124487"/>
                    <a:pt x="3197940" y="124487"/>
                    <a:pt x="3197872" y="124482"/>
                  </a:cubicBezTo>
                  <a:cubicBezTo>
                    <a:pt x="3196145" y="124405"/>
                    <a:pt x="3194789" y="122463"/>
                    <a:pt x="3194849" y="120149"/>
                  </a:cubicBezTo>
                  <a:cubicBezTo>
                    <a:pt x="3194906" y="117834"/>
                    <a:pt x="3196355" y="116021"/>
                    <a:pt x="3198082" y="116097"/>
                  </a:cubicBezTo>
                  <a:lnTo>
                    <a:pt x="3258173" y="116097"/>
                  </a:lnTo>
                  <a:lnTo>
                    <a:pt x="3268877" y="94909"/>
                  </a:lnTo>
                  <a:lnTo>
                    <a:pt x="3141816" y="94909"/>
                  </a:lnTo>
                  <a:lnTo>
                    <a:pt x="3178798" y="143914"/>
                  </a:lnTo>
                  <a:lnTo>
                    <a:pt x="3297338" y="143914"/>
                  </a:lnTo>
                  <a:lnTo>
                    <a:pt x="3315832" y="106615"/>
                  </a:lnTo>
                  <a:lnTo>
                    <a:pt x="3315198" y="107693"/>
                  </a:lnTo>
                  <a:cubicBezTo>
                    <a:pt x="3315198" y="107693"/>
                    <a:pt x="3328647" y="69062"/>
                    <a:pt x="3305228" y="66652"/>
                  </a:cubicBezTo>
                  <a:lnTo>
                    <a:pt x="3114907" y="66652"/>
                  </a:lnTo>
                  <a:lnTo>
                    <a:pt x="2924586" y="66652"/>
                  </a:lnTo>
                  <a:cubicBezTo>
                    <a:pt x="2901157" y="69081"/>
                    <a:pt x="2914616" y="107693"/>
                    <a:pt x="2914616" y="107693"/>
                  </a:cubicBezTo>
                  <a:lnTo>
                    <a:pt x="2913979" y="106615"/>
                  </a:lnTo>
                  <a:lnTo>
                    <a:pt x="2932473" y="143914"/>
                  </a:lnTo>
                  <a:lnTo>
                    <a:pt x="3051003" y="143914"/>
                  </a:lnTo>
                  <a:lnTo>
                    <a:pt x="3087985" y="94899"/>
                  </a:lnTo>
                  <a:lnTo>
                    <a:pt x="2960920" y="94899"/>
                  </a:lnTo>
                  <a:lnTo>
                    <a:pt x="2971624" y="116088"/>
                  </a:lnTo>
                  <a:lnTo>
                    <a:pt x="3031704" y="116088"/>
                  </a:lnTo>
                  <a:cubicBezTo>
                    <a:pt x="3031775" y="116083"/>
                    <a:pt x="3031846" y="116083"/>
                    <a:pt x="3031914" y="116088"/>
                  </a:cubicBezTo>
                  <a:cubicBezTo>
                    <a:pt x="3033641" y="116164"/>
                    <a:pt x="3034997" y="118106"/>
                    <a:pt x="3034937" y="120421"/>
                  </a:cubicBezTo>
                  <a:cubicBezTo>
                    <a:pt x="3034880" y="122735"/>
                    <a:pt x="3033431" y="124549"/>
                    <a:pt x="3031704" y="124472"/>
                  </a:cubicBezTo>
                  <a:lnTo>
                    <a:pt x="2969950" y="124472"/>
                  </a:lnTo>
                  <a:cubicBezTo>
                    <a:pt x="2968900" y="124477"/>
                    <a:pt x="2967913" y="123780"/>
                    <a:pt x="2967322" y="122616"/>
                  </a:cubicBezTo>
                  <a:lnTo>
                    <a:pt x="2952367" y="93028"/>
                  </a:lnTo>
                  <a:cubicBezTo>
                    <a:pt x="2951723" y="91749"/>
                    <a:pt x="2951659" y="90093"/>
                    <a:pt x="2952203" y="88733"/>
                  </a:cubicBezTo>
                  <a:cubicBezTo>
                    <a:pt x="2952759" y="87363"/>
                    <a:pt x="2953831" y="86509"/>
                    <a:pt x="2954995" y="86514"/>
                  </a:cubicBezTo>
                  <a:lnTo>
                    <a:pt x="3095619" y="86514"/>
                  </a:lnTo>
                  <a:cubicBezTo>
                    <a:pt x="3096894" y="86509"/>
                    <a:pt x="3098047" y="87531"/>
                    <a:pt x="3098542" y="89106"/>
                  </a:cubicBezTo>
                  <a:cubicBezTo>
                    <a:pt x="3099030" y="90675"/>
                    <a:pt x="3098759" y="92479"/>
                    <a:pt x="3097855" y="93672"/>
                  </a:cubicBezTo>
                  <a:lnTo>
                    <a:pt x="3054549" y="151087"/>
                  </a:lnTo>
                  <a:cubicBezTo>
                    <a:pt x="3053955" y="151874"/>
                    <a:pt x="3053150" y="152318"/>
                    <a:pt x="3052313" y="152318"/>
                  </a:cubicBezTo>
                  <a:lnTo>
                    <a:pt x="2930768" y="152318"/>
                  </a:lnTo>
                  <a:cubicBezTo>
                    <a:pt x="2929703" y="152318"/>
                    <a:pt x="2928710" y="151602"/>
                    <a:pt x="2928126" y="150409"/>
                  </a:cubicBezTo>
                  <a:lnTo>
                    <a:pt x="2871592" y="36387"/>
                  </a:lnTo>
                  <a:cubicBezTo>
                    <a:pt x="2871585" y="36372"/>
                    <a:pt x="2871578" y="36353"/>
                    <a:pt x="2871567" y="36339"/>
                  </a:cubicBezTo>
                  <a:close/>
                  <a:moveTo>
                    <a:pt x="2867839" y="4337"/>
                  </a:moveTo>
                  <a:cubicBezTo>
                    <a:pt x="2867778" y="2022"/>
                    <a:pt x="2869135" y="80"/>
                    <a:pt x="2870862" y="3"/>
                  </a:cubicBezTo>
                  <a:cubicBezTo>
                    <a:pt x="2870930" y="-1"/>
                    <a:pt x="2871001" y="-1"/>
                    <a:pt x="2871072" y="3"/>
                  </a:cubicBezTo>
                  <a:lnTo>
                    <a:pt x="4284714" y="3"/>
                  </a:lnTo>
                  <a:lnTo>
                    <a:pt x="4284714" y="8388"/>
                  </a:lnTo>
                  <a:lnTo>
                    <a:pt x="2871072" y="8388"/>
                  </a:lnTo>
                  <a:cubicBezTo>
                    <a:pt x="2869345" y="8465"/>
                    <a:pt x="2867896" y="6651"/>
                    <a:pt x="2867839" y="4337"/>
                  </a:cubicBezTo>
                  <a:close/>
                  <a:moveTo>
                    <a:pt x="2377244" y="145809"/>
                  </a:moveTo>
                  <a:lnTo>
                    <a:pt x="2433778" y="31786"/>
                  </a:lnTo>
                  <a:cubicBezTo>
                    <a:pt x="2434362" y="30593"/>
                    <a:pt x="2435355" y="29878"/>
                    <a:pt x="2436420" y="29878"/>
                  </a:cubicBezTo>
                  <a:lnTo>
                    <a:pt x="2557948" y="29878"/>
                  </a:lnTo>
                  <a:cubicBezTo>
                    <a:pt x="2558784" y="29878"/>
                    <a:pt x="2559589" y="30317"/>
                    <a:pt x="2560184" y="31109"/>
                  </a:cubicBezTo>
                  <a:lnTo>
                    <a:pt x="2603493" y="88523"/>
                  </a:lnTo>
                  <a:cubicBezTo>
                    <a:pt x="2604397" y="89716"/>
                    <a:pt x="2604668" y="91525"/>
                    <a:pt x="2604177" y="93090"/>
                  </a:cubicBezTo>
                  <a:cubicBezTo>
                    <a:pt x="2603682" y="94665"/>
                    <a:pt x="2602531" y="95686"/>
                    <a:pt x="2601257" y="95682"/>
                  </a:cubicBezTo>
                  <a:lnTo>
                    <a:pt x="2460633" y="95682"/>
                  </a:lnTo>
                  <a:cubicBezTo>
                    <a:pt x="2459468" y="95686"/>
                    <a:pt x="2458397" y="94832"/>
                    <a:pt x="2457841" y="93458"/>
                  </a:cubicBezTo>
                  <a:cubicBezTo>
                    <a:pt x="2457296" y="92097"/>
                    <a:pt x="2457360" y="90442"/>
                    <a:pt x="2458005" y="89163"/>
                  </a:cubicBezTo>
                  <a:lnTo>
                    <a:pt x="2472960" y="59575"/>
                  </a:lnTo>
                  <a:cubicBezTo>
                    <a:pt x="2473551" y="58406"/>
                    <a:pt x="2474534" y="57709"/>
                    <a:pt x="2475588" y="57714"/>
                  </a:cubicBezTo>
                  <a:lnTo>
                    <a:pt x="2537388" y="57714"/>
                  </a:lnTo>
                  <a:cubicBezTo>
                    <a:pt x="2539115" y="57714"/>
                    <a:pt x="2540518" y="59594"/>
                    <a:pt x="2540518" y="61909"/>
                  </a:cubicBezTo>
                  <a:cubicBezTo>
                    <a:pt x="2540518" y="64223"/>
                    <a:pt x="2539115" y="66103"/>
                    <a:pt x="2537388" y="66103"/>
                  </a:cubicBezTo>
                  <a:lnTo>
                    <a:pt x="2477293" y="66103"/>
                  </a:lnTo>
                  <a:lnTo>
                    <a:pt x="2466590" y="87292"/>
                  </a:lnTo>
                  <a:lnTo>
                    <a:pt x="2593619" y="87292"/>
                  </a:lnTo>
                  <a:lnTo>
                    <a:pt x="2556641" y="38267"/>
                  </a:lnTo>
                  <a:lnTo>
                    <a:pt x="2438111" y="38267"/>
                  </a:lnTo>
                  <a:lnTo>
                    <a:pt x="2419617" y="75567"/>
                  </a:lnTo>
                  <a:lnTo>
                    <a:pt x="2420254" y="74488"/>
                  </a:lnTo>
                  <a:cubicBezTo>
                    <a:pt x="2420254" y="74488"/>
                    <a:pt x="2406805" y="113143"/>
                    <a:pt x="2430224" y="115529"/>
                  </a:cubicBezTo>
                  <a:lnTo>
                    <a:pt x="2620549" y="115529"/>
                  </a:lnTo>
                  <a:lnTo>
                    <a:pt x="2810870" y="115529"/>
                  </a:lnTo>
                  <a:cubicBezTo>
                    <a:pt x="2834299" y="113100"/>
                    <a:pt x="2820840" y="74488"/>
                    <a:pt x="2820840" y="74488"/>
                  </a:cubicBezTo>
                  <a:lnTo>
                    <a:pt x="2821477" y="75567"/>
                  </a:lnTo>
                  <a:lnTo>
                    <a:pt x="2802983" y="38267"/>
                  </a:lnTo>
                  <a:lnTo>
                    <a:pt x="2684457" y="38267"/>
                  </a:lnTo>
                  <a:lnTo>
                    <a:pt x="2647475" y="87292"/>
                  </a:lnTo>
                  <a:lnTo>
                    <a:pt x="2774532" y="87292"/>
                  </a:lnTo>
                  <a:lnTo>
                    <a:pt x="2763829" y="66103"/>
                  </a:lnTo>
                  <a:lnTo>
                    <a:pt x="2703734" y="66103"/>
                  </a:lnTo>
                  <a:cubicBezTo>
                    <a:pt x="2702008" y="66103"/>
                    <a:pt x="2700605" y="64228"/>
                    <a:pt x="2700605" y="61909"/>
                  </a:cubicBezTo>
                  <a:cubicBezTo>
                    <a:pt x="2700605" y="59594"/>
                    <a:pt x="2702008" y="57714"/>
                    <a:pt x="2703734" y="57714"/>
                  </a:cubicBezTo>
                  <a:lnTo>
                    <a:pt x="2765513" y="57714"/>
                  </a:lnTo>
                  <a:cubicBezTo>
                    <a:pt x="2766567" y="57709"/>
                    <a:pt x="2767554" y="58406"/>
                    <a:pt x="2768144" y="59575"/>
                  </a:cubicBezTo>
                  <a:lnTo>
                    <a:pt x="2783082" y="89163"/>
                  </a:lnTo>
                  <a:cubicBezTo>
                    <a:pt x="2783726" y="90442"/>
                    <a:pt x="2783790" y="92097"/>
                    <a:pt x="2783246" y="93458"/>
                  </a:cubicBezTo>
                  <a:cubicBezTo>
                    <a:pt x="2782690" y="94832"/>
                    <a:pt x="2781618" y="95686"/>
                    <a:pt x="2780454" y="95682"/>
                  </a:cubicBezTo>
                  <a:lnTo>
                    <a:pt x="2639830" y="95682"/>
                  </a:lnTo>
                  <a:cubicBezTo>
                    <a:pt x="2638555" y="95686"/>
                    <a:pt x="2637405" y="94665"/>
                    <a:pt x="2636910" y="93090"/>
                  </a:cubicBezTo>
                  <a:cubicBezTo>
                    <a:pt x="2636419" y="91525"/>
                    <a:pt x="2636690" y="89716"/>
                    <a:pt x="2637594" y="88523"/>
                  </a:cubicBezTo>
                  <a:lnTo>
                    <a:pt x="2680903" y="31109"/>
                  </a:lnTo>
                  <a:cubicBezTo>
                    <a:pt x="2681498" y="30317"/>
                    <a:pt x="2682302" y="29878"/>
                    <a:pt x="2683139" y="29878"/>
                  </a:cubicBezTo>
                  <a:lnTo>
                    <a:pt x="2804692" y="29878"/>
                  </a:lnTo>
                  <a:cubicBezTo>
                    <a:pt x="2805757" y="29878"/>
                    <a:pt x="2806750" y="30593"/>
                    <a:pt x="2807334" y="31786"/>
                  </a:cubicBezTo>
                  <a:lnTo>
                    <a:pt x="2863868" y="145809"/>
                  </a:lnTo>
                  <a:cubicBezTo>
                    <a:pt x="2863878" y="145828"/>
                    <a:pt x="2863885" y="145847"/>
                    <a:pt x="2863896" y="145866"/>
                  </a:cubicBezTo>
                  <a:cubicBezTo>
                    <a:pt x="2864822" y="147799"/>
                    <a:pt x="2864405" y="150371"/>
                    <a:pt x="2862963" y="151612"/>
                  </a:cubicBezTo>
                  <a:cubicBezTo>
                    <a:pt x="2861503" y="152886"/>
                    <a:pt x="2859552" y="152347"/>
                    <a:pt x="2858584" y="150409"/>
                  </a:cubicBezTo>
                  <a:lnTo>
                    <a:pt x="2845451" y="123928"/>
                  </a:lnTo>
                  <a:lnTo>
                    <a:pt x="2395674" y="123928"/>
                  </a:lnTo>
                  <a:lnTo>
                    <a:pt x="2382542" y="150409"/>
                  </a:lnTo>
                  <a:cubicBezTo>
                    <a:pt x="2381574" y="152347"/>
                    <a:pt x="2379623" y="152881"/>
                    <a:pt x="2378163" y="151612"/>
                  </a:cubicBezTo>
                  <a:lnTo>
                    <a:pt x="2378148" y="151612"/>
                  </a:lnTo>
                  <a:cubicBezTo>
                    <a:pt x="2378134" y="151598"/>
                    <a:pt x="2378120" y="151588"/>
                    <a:pt x="2378106" y="151574"/>
                  </a:cubicBezTo>
                  <a:cubicBezTo>
                    <a:pt x="2376678" y="150300"/>
                    <a:pt x="2376293" y="147718"/>
                    <a:pt x="2377244" y="145809"/>
                  </a:cubicBezTo>
                  <a:close/>
                  <a:moveTo>
                    <a:pt x="1903578" y="36339"/>
                  </a:moveTo>
                  <a:cubicBezTo>
                    <a:pt x="1902649" y="34402"/>
                    <a:pt x="1903065" y="31825"/>
                    <a:pt x="1904507" y="30579"/>
                  </a:cubicBezTo>
                  <a:cubicBezTo>
                    <a:pt x="1905967" y="29310"/>
                    <a:pt x="1907918" y="29844"/>
                    <a:pt x="1908887" y="31786"/>
                  </a:cubicBezTo>
                  <a:lnTo>
                    <a:pt x="1922015" y="58267"/>
                  </a:lnTo>
                  <a:lnTo>
                    <a:pt x="2371814" y="58267"/>
                  </a:lnTo>
                  <a:lnTo>
                    <a:pt x="2384942" y="31786"/>
                  </a:lnTo>
                  <a:cubicBezTo>
                    <a:pt x="2385911" y="29844"/>
                    <a:pt x="2387862" y="29310"/>
                    <a:pt x="2389322" y="30579"/>
                  </a:cubicBezTo>
                  <a:cubicBezTo>
                    <a:pt x="2389336" y="30589"/>
                    <a:pt x="2389351" y="30603"/>
                    <a:pt x="2389365" y="30617"/>
                  </a:cubicBezTo>
                  <a:cubicBezTo>
                    <a:pt x="2390789" y="31896"/>
                    <a:pt x="2391170" y="34483"/>
                    <a:pt x="2390216" y="36396"/>
                  </a:cubicBezTo>
                  <a:lnTo>
                    <a:pt x="2333682" y="150419"/>
                  </a:lnTo>
                  <a:cubicBezTo>
                    <a:pt x="2333098" y="151612"/>
                    <a:pt x="2332105" y="152328"/>
                    <a:pt x="2331040" y="152328"/>
                  </a:cubicBezTo>
                  <a:lnTo>
                    <a:pt x="2209495" y="152328"/>
                  </a:lnTo>
                  <a:cubicBezTo>
                    <a:pt x="2208658" y="152328"/>
                    <a:pt x="2207853" y="151884"/>
                    <a:pt x="2207258" y="151097"/>
                  </a:cubicBezTo>
                  <a:lnTo>
                    <a:pt x="2163953" y="93682"/>
                  </a:lnTo>
                  <a:cubicBezTo>
                    <a:pt x="2163048" y="92489"/>
                    <a:pt x="2162778" y="90685"/>
                    <a:pt x="2163265" y="89115"/>
                  </a:cubicBezTo>
                  <a:cubicBezTo>
                    <a:pt x="2163761" y="87540"/>
                    <a:pt x="2164914" y="86519"/>
                    <a:pt x="2166189" y="86524"/>
                  </a:cubicBezTo>
                  <a:lnTo>
                    <a:pt x="2306827" y="86524"/>
                  </a:lnTo>
                  <a:cubicBezTo>
                    <a:pt x="2307991" y="86524"/>
                    <a:pt x="2309060" y="87373"/>
                    <a:pt x="2309615" y="88743"/>
                  </a:cubicBezTo>
                  <a:cubicBezTo>
                    <a:pt x="2310160" y="90103"/>
                    <a:pt x="2310099" y="91759"/>
                    <a:pt x="2309455" y="93038"/>
                  </a:cubicBezTo>
                  <a:lnTo>
                    <a:pt x="2294500" y="122625"/>
                  </a:lnTo>
                  <a:cubicBezTo>
                    <a:pt x="2293909" y="123790"/>
                    <a:pt x="2292922" y="124487"/>
                    <a:pt x="2291872" y="124482"/>
                  </a:cubicBezTo>
                  <a:lnTo>
                    <a:pt x="2230090" y="124482"/>
                  </a:lnTo>
                  <a:cubicBezTo>
                    <a:pt x="2230019" y="124487"/>
                    <a:pt x="2229951" y="124487"/>
                    <a:pt x="2229880" y="124482"/>
                  </a:cubicBezTo>
                  <a:cubicBezTo>
                    <a:pt x="2228153" y="124405"/>
                    <a:pt x="2226800" y="122463"/>
                    <a:pt x="2226857" y="120149"/>
                  </a:cubicBezTo>
                  <a:cubicBezTo>
                    <a:pt x="2226914" y="117834"/>
                    <a:pt x="2228363" y="116021"/>
                    <a:pt x="2230090" y="116097"/>
                  </a:cubicBezTo>
                  <a:lnTo>
                    <a:pt x="2290184" y="116097"/>
                  </a:lnTo>
                  <a:lnTo>
                    <a:pt x="2300888" y="94909"/>
                  </a:lnTo>
                  <a:lnTo>
                    <a:pt x="2173823" y="94909"/>
                  </a:lnTo>
                  <a:lnTo>
                    <a:pt x="2210805" y="143924"/>
                  </a:lnTo>
                  <a:lnTo>
                    <a:pt x="2329349" y="143924"/>
                  </a:lnTo>
                  <a:lnTo>
                    <a:pt x="2347843" y="106624"/>
                  </a:lnTo>
                  <a:lnTo>
                    <a:pt x="2347206" y="107703"/>
                  </a:lnTo>
                  <a:cubicBezTo>
                    <a:pt x="2347206" y="107703"/>
                    <a:pt x="2360658" y="69072"/>
                    <a:pt x="2337236" y="66662"/>
                  </a:cubicBezTo>
                  <a:lnTo>
                    <a:pt x="2146915" y="66662"/>
                  </a:lnTo>
                  <a:lnTo>
                    <a:pt x="1956594" y="66662"/>
                  </a:lnTo>
                  <a:cubicBezTo>
                    <a:pt x="1933168" y="69091"/>
                    <a:pt x="1946624" y="107703"/>
                    <a:pt x="1946624" y="107703"/>
                  </a:cubicBezTo>
                  <a:lnTo>
                    <a:pt x="1945986" y="106624"/>
                  </a:lnTo>
                  <a:lnTo>
                    <a:pt x="1964484" y="143924"/>
                  </a:lnTo>
                  <a:lnTo>
                    <a:pt x="2083010" y="143924"/>
                  </a:lnTo>
                  <a:lnTo>
                    <a:pt x="2119992" y="94899"/>
                  </a:lnTo>
                  <a:lnTo>
                    <a:pt x="1992931" y="94899"/>
                  </a:lnTo>
                  <a:lnTo>
                    <a:pt x="2003634" y="116088"/>
                  </a:lnTo>
                  <a:lnTo>
                    <a:pt x="2063743" y="116088"/>
                  </a:lnTo>
                  <a:cubicBezTo>
                    <a:pt x="2063814" y="116083"/>
                    <a:pt x="2063886" y="116083"/>
                    <a:pt x="2063953" y="116088"/>
                  </a:cubicBezTo>
                  <a:cubicBezTo>
                    <a:pt x="2065684" y="116164"/>
                    <a:pt x="2067037" y="118106"/>
                    <a:pt x="2066976" y="120421"/>
                  </a:cubicBezTo>
                  <a:cubicBezTo>
                    <a:pt x="2066919" y="122735"/>
                    <a:pt x="2065470" y="124549"/>
                    <a:pt x="2063743" y="124472"/>
                  </a:cubicBezTo>
                  <a:lnTo>
                    <a:pt x="2001961" y="124472"/>
                  </a:lnTo>
                  <a:cubicBezTo>
                    <a:pt x="2000911" y="124477"/>
                    <a:pt x="1999924" y="123780"/>
                    <a:pt x="1999333" y="122616"/>
                  </a:cubicBezTo>
                  <a:lnTo>
                    <a:pt x="1984378" y="93028"/>
                  </a:lnTo>
                  <a:cubicBezTo>
                    <a:pt x="1983733" y="91749"/>
                    <a:pt x="1983669" y="90093"/>
                    <a:pt x="1984214" y="88733"/>
                  </a:cubicBezTo>
                  <a:cubicBezTo>
                    <a:pt x="1984770" y="87363"/>
                    <a:pt x="1985841" y="86509"/>
                    <a:pt x="1987006" y="86514"/>
                  </a:cubicBezTo>
                  <a:lnTo>
                    <a:pt x="2127626" y="86514"/>
                  </a:lnTo>
                  <a:cubicBezTo>
                    <a:pt x="2128901" y="86509"/>
                    <a:pt x="2130055" y="87531"/>
                    <a:pt x="2130550" y="89106"/>
                  </a:cubicBezTo>
                  <a:cubicBezTo>
                    <a:pt x="2131037" y="90671"/>
                    <a:pt x="2130767" y="92479"/>
                    <a:pt x="2129866" y="93672"/>
                  </a:cubicBezTo>
                  <a:lnTo>
                    <a:pt x="2086557" y="151087"/>
                  </a:lnTo>
                  <a:cubicBezTo>
                    <a:pt x="2085962" y="151874"/>
                    <a:pt x="2085157" y="152318"/>
                    <a:pt x="2084321" y="152318"/>
                  </a:cubicBezTo>
                  <a:lnTo>
                    <a:pt x="1962775" y="152318"/>
                  </a:lnTo>
                  <a:cubicBezTo>
                    <a:pt x="1961710" y="152318"/>
                    <a:pt x="1960717" y="151598"/>
                    <a:pt x="1960133" y="150409"/>
                  </a:cubicBezTo>
                  <a:lnTo>
                    <a:pt x="1903603" y="36387"/>
                  </a:lnTo>
                  <a:cubicBezTo>
                    <a:pt x="1903596" y="36372"/>
                    <a:pt x="1903589" y="36353"/>
                    <a:pt x="1903578" y="36339"/>
                  </a:cubicBezTo>
                  <a:close/>
                  <a:moveTo>
                    <a:pt x="1428637" y="145809"/>
                  </a:moveTo>
                  <a:lnTo>
                    <a:pt x="1485171" y="31786"/>
                  </a:lnTo>
                  <a:cubicBezTo>
                    <a:pt x="1485758" y="30593"/>
                    <a:pt x="1486752" y="29878"/>
                    <a:pt x="1487816" y="29878"/>
                  </a:cubicBezTo>
                  <a:lnTo>
                    <a:pt x="1609340" y="29878"/>
                  </a:lnTo>
                  <a:cubicBezTo>
                    <a:pt x="1610177" y="29878"/>
                    <a:pt x="1610982" y="30317"/>
                    <a:pt x="1611577" y="31109"/>
                  </a:cubicBezTo>
                  <a:lnTo>
                    <a:pt x="1654886" y="88523"/>
                  </a:lnTo>
                  <a:cubicBezTo>
                    <a:pt x="1655790" y="89716"/>
                    <a:pt x="1656061" y="91525"/>
                    <a:pt x="1655570" y="93090"/>
                  </a:cubicBezTo>
                  <a:cubicBezTo>
                    <a:pt x="1655075" y="94665"/>
                    <a:pt x="1653924" y="95686"/>
                    <a:pt x="1652650" y="95682"/>
                  </a:cubicBezTo>
                  <a:lnTo>
                    <a:pt x="1512026" y="95682"/>
                  </a:lnTo>
                  <a:cubicBezTo>
                    <a:pt x="1510861" y="95686"/>
                    <a:pt x="1509790" y="94832"/>
                    <a:pt x="1509234" y="93458"/>
                  </a:cubicBezTo>
                  <a:cubicBezTo>
                    <a:pt x="1508689" y="92097"/>
                    <a:pt x="1508754" y="90442"/>
                    <a:pt x="1509398" y="89163"/>
                  </a:cubicBezTo>
                  <a:lnTo>
                    <a:pt x="1524353" y="59575"/>
                  </a:lnTo>
                  <a:cubicBezTo>
                    <a:pt x="1524944" y="58406"/>
                    <a:pt x="1525930" y="57709"/>
                    <a:pt x="1526984" y="57714"/>
                  </a:cubicBezTo>
                  <a:lnTo>
                    <a:pt x="1588763" y="57714"/>
                  </a:lnTo>
                  <a:cubicBezTo>
                    <a:pt x="1590490" y="57714"/>
                    <a:pt x="1591893" y="59594"/>
                    <a:pt x="1591893" y="61909"/>
                  </a:cubicBezTo>
                  <a:cubicBezTo>
                    <a:pt x="1591893" y="64223"/>
                    <a:pt x="1590490" y="66103"/>
                    <a:pt x="1588763" y="66103"/>
                  </a:cubicBezTo>
                  <a:lnTo>
                    <a:pt x="1528672" y="66103"/>
                  </a:lnTo>
                  <a:lnTo>
                    <a:pt x="1517969" y="87292"/>
                  </a:lnTo>
                  <a:lnTo>
                    <a:pt x="1645016" y="87292"/>
                  </a:lnTo>
                  <a:lnTo>
                    <a:pt x="1608034" y="38267"/>
                  </a:lnTo>
                  <a:lnTo>
                    <a:pt x="1489508" y="38267"/>
                  </a:lnTo>
                  <a:lnTo>
                    <a:pt x="1471013" y="75567"/>
                  </a:lnTo>
                  <a:lnTo>
                    <a:pt x="1471647" y="74488"/>
                  </a:lnTo>
                  <a:cubicBezTo>
                    <a:pt x="1471647" y="74488"/>
                    <a:pt x="1458198" y="113143"/>
                    <a:pt x="1481617" y="115529"/>
                  </a:cubicBezTo>
                  <a:lnTo>
                    <a:pt x="1671938" y="115529"/>
                  </a:lnTo>
                  <a:lnTo>
                    <a:pt x="1862259" y="115529"/>
                  </a:lnTo>
                  <a:cubicBezTo>
                    <a:pt x="1885689" y="113100"/>
                    <a:pt x="1872229" y="74488"/>
                    <a:pt x="1872229" y="74488"/>
                  </a:cubicBezTo>
                  <a:lnTo>
                    <a:pt x="1872867" y="75567"/>
                  </a:lnTo>
                  <a:lnTo>
                    <a:pt x="1854372" y="38267"/>
                  </a:lnTo>
                  <a:lnTo>
                    <a:pt x="1735843" y="38267"/>
                  </a:lnTo>
                  <a:lnTo>
                    <a:pt x="1698864" y="87292"/>
                  </a:lnTo>
                  <a:lnTo>
                    <a:pt x="1825926" y="87292"/>
                  </a:lnTo>
                  <a:lnTo>
                    <a:pt x="1815222" y="66103"/>
                  </a:lnTo>
                  <a:lnTo>
                    <a:pt x="1755128" y="66103"/>
                  </a:lnTo>
                  <a:cubicBezTo>
                    <a:pt x="1753400" y="66103"/>
                    <a:pt x="1751998" y="64228"/>
                    <a:pt x="1751998" y="61909"/>
                  </a:cubicBezTo>
                  <a:cubicBezTo>
                    <a:pt x="1751998" y="59594"/>
                    <a:pt x="1753400" y="57714"/>
                    <a:pt x="1755128" y="57714"/>
                  </a:cubicBezTo>
                  <a:lnTo>
                    <a:pt x="1816896" y="57714"/>
                  </a:lnTo>
                  <a:cubicBezTo>
                    <a:pt x="1817946" y="57714"/>
                    <a:pt x="1818932" y="58411"/>
                    <a:pt x="1819523" y="59575"/>
                  </a:cubicBezTo>
                  <a:lnTo>
                    <a:pt x="1834478" y="89163"/>
                  </a:lnTo>
                  <a:cubicBezTo>
                    <a:pt x="1835126" y="90442"/>
                    <a:pt x="1835187" y="92097"/>
                    <a:pt x="1834639" y="93458"/>
                  </a:cubicBezTo>
                  <a:cubicBezTo>
                    <a:pt x="1834087" y="94832"/>
                    <a:pt x="1833015" y="95686"/>
                    <a:pt x="1831851" y="95682"/>
                  </a:cubicBezTo>
                  <a:lnTo>
                    <a:pt x="1691227" y="95682"/>
                  </a:lnTo>
                  <a:cubicBezTo>
                    <a:pt x="1689952" y="95686"/>
                    <a:pt x="1688798" y="94665"/>
                    <a:pt x="1688303" y="93090"/>
                  </a:cubicBezTo>
                  <a:cubicBezTo>
                    <a:pt x="1687815" y="91520"/>
                    <a:pt x="1688086" y="89716"/>
                    <a:pt x="1688990" y="88523"/>
                  </a:cubicBezTo>
                  <a:lnTo>
                    <a:pt x="1732296" y="31109"/>
                  </a:lnTo>
                  <a:cubicBezTo>
                    <a:pt x="1732891" y="30321"/>
                    <a:pt x="1733695" y="29878"/>
                    <a:pt x="1734532" y="29878"/>
                  </a:cubicBezTo>
                  <a:lnTo>
                    <a:pt x="1856078" y="29878"/>
                  </a:lnTo>
                  <a:cubicBezTo>
                    <a:pt x="1857142" y="29878"/>
                    <a:pt x="1858136" y="30593"/>
                    <a:pt x="1858720" y="31786"/>
                  </a:cubicBezTo>
                  <a:lnTo>
                    <a:pt x="1915254" y="145809"/>
                  </a:lnTo>
                  <a:cubicBezTo>
                    <a:pt x="1915264" y="145828"/>
                    <a:pt x="1915271" y="145847"/>
                    <a:pt x="1915282" y="145866"/>
                  </a:cubicBezTo>
                  <a:cubicBezTo>
                    <a:pt x="1916208" y="147799"/>
                    <a:pt x="1915791" y="150371"/>
                    <a:pt x="1914349" y="151612"/>
                  </a:cubicBezTo>
                  <a:cubicBezTo>
                    <a:pt x="1912886" y="152872"/>
                    <a:pt x="1910941" y="152337"/>
                    <a:pt x="1909966" y="150409"/>
                  </a:cubicBezTo>
                  <a:lnTo>
                    <a:pt x="1896837" y="123928"/>
                  </a:lnTo>
                  <a:lnTo>
                    <a:pt x="1447053" y="123928"/>
                  </a:lnTo>
                  <a:lnTo>
                    <a:pt x="1433925" y="150409"/>
                  </a:lnTo>
                  <a:cubicBezTo>
                    <a:pt x="1432956" y="152347"/>
                    <a:pt x="1431005" y="152881"/>
                    <a:pt x="1429545" y="151612"/>
                  </a:cubicBezTo>
                  <a:cubicBezTo>
                    <a:pt x="1429531" y="151598"/>
                    <a:pt x="1429517" y="151583"/>
                    <a:pt x="1429499" y="151574"/>
                  </a:cubicBezTo>
                  <a:cubicBezTo>
                    <a:pt x="1428074" y="150300"/>
                    <a:pt x="1427686" y="147718"/>
                    <a:pt x="1428637" y="145809"/>
                  </a:cubicBezTo>
                  <a:close/>
                  <a:moveTo>
                    <a:pt x="953653" y="36339"/>
                  </a:moveTo>
                  <a:cubicBezTo>
                    <a:pt x="952724" y="34402"/>
                    <a:pt x="953141" y="31825"/>
                    <a:pt x="954583" y="30579"/>
                  </a:cubicBezTo>
                  <a:cubicBezTo>
                    <a:pt x="956043" y="29310"/>
                    <a:pt x="957994" y="29844"/>
                    <a:pt x="958962" y="31786"/>
                  </a:cubicBezTo>
                  <a:lnTo>
                    <a:pt x="972095" y="58267"/>
                  </a:lnTo>
                  <a:lnTo>
                    <a:pt x="1421875" y="58267"/>
                  </a:lnTo>
                  <a:lnTo>
                    <a:pt x="1435007" y="31786"/>
                  </a:lnTo>
                  <a:cubicBezTo>
                    <a:pt x="1435976" y="29844"/>
                    <a:pt x="1437927" y="29310"/>
                    <a:pt x="1439387" y="30579"/>
                  </a:cubicBezTo>
                  <a:cubicBezTo>
                    <a:pt x="1439401" y="30593"/>
                    <a:pt x="1439415" y="30603"/>
                    <a:pt x="1439433" y="30617"/>
                  </a:cubicBezTo>
                  <a:cubicBezTo>
                    <a:pt x="1440861" y="31896"/>
                    <a:pt x="1441246" y="34483"/>
                    <a:pt x="1440291" y="36396"/>
                  </a:cubicBezTo>
                  <a:lnTo>
                    <a:pt x="1383758" y="150419"/>
                  </a:lnTo>
                  <a:cubicBezTo>
                    <a:pt x="1383174" y="151612"/>
                    <a:pt x="1382180" y="152328"/>
                    <a:pt x="1381116" y="152328"/>
                  </a:cubicBezTo>
                  <a:lnTo>
                    <a:pt x="1259574" y="152328"/>
                  </a:lnTo>
                  <a:cubicBezTo>
                    <a:pt x="1258737" y="152328"/>
                    <a:pt x="1257932" y="151889"/>
                    <a:pt x="1257337" y="151097"/>
                  </a:cubicBezTo>
                  <a:lnTo>
                    <a:pt x="1214028" y="93682"/>
                  </a:lnTo>
                  <a:cubicBezTo>
                    <a:pt x="1213124" y="92489"/>
                    <a:pt x="1212853" y="90685"/>
                    <a:pt x="1213341" y="89115"/>
                  </a:cubicBezTo>
                  <a:cubicBezTo>
                    <a:pt x="1213836" y="87540"/>
                    <a:pt x="1214990" y="86519"/>
                    <a:pt x="1216264" y="86524"/>
                  </a:cubicBezTo>
                  <a:lnTo>
                    <a:pt x="1356892" y="86524"/>
                  </a:lnTo>
                  <a:cubicBezTo>
                    <a:pt x="1358056" y="86519"/>
                    <a:pt x="1359128" y="87373"/>
                    <a:pt x="1359684" y="88743"/>
                  </a:cubicBezTo>
                  <a:cubicBezTo>
                    <a:pt x="1360228" y="90103"/>
                    <a:pt x="1360164" y="91759"/>
                    <a:pt x="1359520" y="93038"/>
                  </a:cubicBezTo>
                  <a:lnTo>
                    <a:pt x="1344565" y="122625"/>
                  </a:lnTo>
                  <a:cubicBezTo>
                    <a:pt x="1343973" y="123790"/>
                    <a:pt x="1342987" y="124487"/>
                    <a:pt x="1341937" y="124482"/>
                  </a:cubicBezTo>
                  <a:lnTo>
                    <a:pt x="1280155" y="124482"/>
                  </a:lnTo>
                  <a:cubicBezTo>
                    <a:pt x="1280083" y="124487"/>
                    <a:pt x="1280016" y="124487"/>
                    <a:pt x="1279944" y="124482"/>
                  </a:cubicBezTo>
                  <a:cubicBezTo>
                    <a:pt x="1278218" y="124405"/>
                    <a:pt x="1276864" y="122463"/>
                    <a:pt x="1276921" y="120149"/>
                  </a:cubicBezTo>
                  <a:cubicBezTo>
                    <a:pt x="1276978" y="117834"/>
                    <a:pt x="1278428" y="116021"/>
                    <a:pt x="1280155" y="116097"/>
                  </a:cubicBezTo>
                  <a:lnTo>
                    <a:pt x="1340253" y="116097"/>
                  </a:lnTo>
                  <a:lnTo>
                    <a:pt x="1350956" y="94909"/>
                  </a:lnTo>
                  <a:lnTo>
                    <a:pt x="1223895" y="94909"/>
                  </a:lnTo>
                  <a:lnTo>
                    <a:pt x="1260880" y="143914"/>
                  </a:lnTo>
                  <a:lnTo>
                    <a:pt x="1379431" y="143914"/>
                  </a:lnTo>
                  <a:lnTo>
                    <a:pt x="1397926" y="106615"/>
                  </a:lnTo>
                  <a:lnTo>
                    <a:pt x="1397288" y="107693"/>
                  </a:lnTo>
                  <a:cubicBezTo>
                    <a:pt x="1397288" y="107693"/>
                    <a:pt x="1410737" y="69062"/>
                    <a:pt x="1387318" y="66652"/>
                  </a:cubicBezTo>
                  <a:lnTo>
                    <a:pt x="1196994" y="66652"/>
                  </a:lnTo>
                  <a:lnTo>
                    <a:pt x="1006673" y="66652"/>
                  </a:lnTo>
                  <a:cubicBezTo>
                    <a:pt x="983243" y="69081"/>
                    <a:pt x="996703" y="107693"/>
                    <a:pt x="996703" y="107693"/>
                  </a:cubicBezTo>
                  <a:lnTo>
                    <a:pt x="996065" y="106615"/>
                  </a:lnTo>
                  <a:lnTo>
                    <a:pt x="1014560" y="143914"/>
                  </a:lnTo>
                  <a:lnTo>
                    <a:pt x="1133097" y="143914"/>
                  </a:lnTo>
                  <a:lnTo>
                    <a:pt x="1170071" y="94909"/>
                  </a:lnTo>
                  <a:lnTo>
                    <a:pt x="1043010" y="94909"/>
                  </a:lnTo>
                  <a:lnTo>
                    <a:pt x="1053710" y="116088"/>
                  </a:lnTo>
                  <a:lnTo>
                    <a:pt x="1113804" y="116088"/>
                  </a:lnTo>
                  <a:cubicBezTo>
                    <a:pt x="1113876" y="116083"/>
                    <a:pt x="1113947" y="116083"/>
                    <a:pt x="1114015" y="116088"/>
                  </a:cubicBezTo>
                  <a:cubicBezTo>
                    <a:pt x="1115741" y="116164"/>
                    <a:pt x="1117098" y="118106"/>
                    <a:pt x="1117038" y="120421"/>
                  </a:cubicBezTo>
                  <a:cubicBezTo>
                    <a:pt x="1116981" y="122735"/>
                    <a:pt x="1115531" y="124549"/>
                    <a:pt x="1113804" y="124472"/>
                  </a:cubicBezTo>
                  <a:lnTo>
                    <a:pt x="1052022" y="124472"/>
                  </a:lnTo>
                  <a:cubicBezTo>
                    <a:pt x="1050968" y="124477"/>
                    <a:pt x="1049982" y="123780"/>
                    <a:pt x="1049391" y="122616"/>
                  </a:cubicBezTo>
                  <a:lnTo>
                    <a:pt x="1034454" y="93028"/>
                  </a:lnTo>
                  <a:cubicBezTo>
                    <a:pt x="1033809" y="91749"/>
                    <a:pt x="1033745" y="90093"/>
                    <a:pt x="1034290" y="88733"/>
                  </a:cubicBezTo>
                  <a:cubicBezTo>
                    <a:pt x="1034845" y="87363"/>
                    <a:pt x="1035917" y="86509"/>
                    <a:pt x="1037081" y="86514"/>
                  </a:cubicBezTo>
                  <a:lnTo>
                    <a:pt x="1177705" y="86514"/>
                  </a:lnTo>
                  <a:cubicBezTo>
                    <a:pt x="1178980" y="86509"/>
                    <a:pt x="1180130" y="87531"/>
                    <a:pt x="1180625" y="89106"/>
                  </a:cubicBezTo>
                  <a:cubicBezTo>
                    <a:pt x="1181117" y="90671"/>
                    <a:pt x="1180846" y="92479"/>
                    <a:pt x="1179941" y="93672"/>
                  </a:cubicBezTo>
                  <a:lnTo>
                    <a:pt x="1136632" y="151087"/>
                  </a:lnTo>
                  <a:cubicBezTo>
                    <a:pt x="1136038" y="151879"/>
                    <a:pt x="1135233" y="152318"/>
                    <a:pt x="1134396" y="152318"/>
                  </a:cubicBezTo>
                  <a:lnTo>
                    <a:pt x="1012854" y="152318"/>
                  </a:lnTo>
                  <a:cubicBezTo>
                    <a:pt x="1011789" y="152318"/>
                    <a:pt x="1010796" y="151602"/>
                    <a:pt x="1010212" y="150409"/>
                  </a:cubicBezTo>
                  <a:lnTo>
                    <a:pt x="953678" y="36387"/>
                  </a:lnTo>
                  <a:cubicBezTo>
                    <a:pt x="953671" y="36372"/>
                    <a:pt x="953661" y="36353"/>
                    <a:pt x="953653" y="36339"/>
                  </a:cubicBezTo>
                  <a:close/>
                  <a:moveTo>
                    <a:pt x="478716" y="145823"/>
                  </a:moveTo>
                  <a:lnTo>
                    <a:pt x="535250" y="31801"/>
                  </a:lnTo>
                  <a:cubicBezTo>
                    <a:pt x="535834" y="30608"/>
                    <a:pt x="536827" y="29892"/>
                    <a:pt x="537892" y="29892"/>
                  </a:cubicBezTo>
                  <a:lnTo>
                    <a:pt x="659420" y="29892"/>
                  </a:lnTo>
                  <a:cubicBezTo>
                    <a:pt x="660256" y="29892"/>
                    <a:pt x="661061" y="30336"/>
                    <a:pt x="661659" y="31123"/>
                  </a:cubicBezTo>
                  <a:lnTo>
                    <a:pt x="704965" y="88538"/>
                  </a:lnTo>
                  <a:cubicBezTo>
                    <a:pt x="705869" y="89731"/>
                    <a:pt x="706140" y="91539"/>
                    <a:pt x="705649" y="93104"/>
                  </a:cubicBezTo>
                  <a:cubicBezTo>
                    <a:pt x="705154" y="94679"/>
                    <a:pt x="704004" y="95701"/>
                    <a:pt x="702729" y="95696"/>
                  </a:cubicBezTo>
                  <a:lnTo>
                    <a:pt x="562105" y="95696"/>
                  </a:lnTo>
                  <a:cubicBezTo>
                    <a:pt x="560941" y="95701"/>
                    <a:pt x="559869" y="94847"/>
                    <a:pt x="559313" y="93472"/>
                  </a:cubicBezTo>
                  <a:cubicBezTo>
                    <a:pt x="558769" y="92112"/>
                    <a:pt x="558833" y="90456"/>
                    <a:pt x="559477" y="89177"/>
                  </a:cubicBezTo>
                  <a:lnTo>
                    <a:pt x="574432" y="59589"/>
                  </a:lnTo>
                  <a:cubicBezTo>
                    <a:pt x="575023" y="58420"/>
                    <a:pt x="576006" y="57723"/>
                    <a:pt x="577060" y="57728"/>
                  </a:cubicBezTo>
                  <a:lnTo>
                    <a:pt x="638842" y="57728"/>
                  </a:lnTo>
                  <a:cubicBezTo>
                    <a:pt x="640569" y="57728"/>
                    <a:pt x="641972" y="59608"/>
                    <a:pt x="641972" y="61923"/>
                  </a:cubicBezTo>
                  <a:cubicBezTo>
                    <a:pt x="641972" y="64238"/>
                    <a:pt x="640569" y="66118"/>
                    <a:pt x="638842" y="66118"/>
                  </a:cubicBezTo>
                  <a:lnTo>
                    <a:pt x="578748" y="66118"/>
                  </a:lnTo>
                  <a:lnTo>
                    <a:pt x="568044" y="87306"/>
                  </a:lnTo>
                  <a:lnTo>
                    <a:pt x="695080" y="87306"/>
                  </a:lnTo>
                  <a:lnTo>
                    <a:pt x="658102" y="38281"/>
                  </a:lnTo>
                  <a:lnTo>
                    <a:pt x="539573" y="38281"/>
                  </a:lnTo>
                  <a:lnTo>
                    <a:pt x="521078" y="75581"/>
                  </a:lnTo>
                  <a:lnTo>
                    <a:pt x="521716" y="74503"/>
                  </a:lnTo>
                  <a:cubicBezTo>
                    <a:pt x="521716" y="74503"/>
                    <a:pt x="508267" y="113157"/>
                    <a:pt x="531686" y="115543"/>
                  </a:cubicBezTo>
                  <a:lnTo>
                    <a:pt x="722010" y="115543"/>
                  </a:lnTo>
                  <a:lnTo>
                    <a:pt x="912331" y="115543"/>
                  </a:lnTo>
                  <a:cubicBezTo>
                    <a:pt x="935757" y="113115"/>
                    <a:pt x="922301" y="74503"/>
                    <a:pt x="922301" y="74503"/>
                  </a:cubicBezTo>
                  <a:lnTo>
                    <a:pt x="922946" y="75581"/>
                  </a:lnTo>
                  <a:lnTo>
                    <a:pt x="904451" y="38281"/>
                  </a:lnTo>
                  <a:lnTo>
                    <a:pt x="785925" y="38281"/>
                  </a:lnTo>
                  <a:lnTo>
                    <a:pt x="748940" y="87306"/>
                  </a:lnTo>
                  <a:lnTo>
                    <a:pt x="876001" y="87306"/>
                  </a:lnTo>
                  <a:lnTo>
                    <a:pt x="865298" y="66118"/>
                  </a:lnTo>
                  <a:lnTo>
                    <a:pt x="805203" y="66118"/>
                  </a:lnTo>
                  <a:cubicBezTo>
                    <a:pt x="803476" y="66118"/>
                    <a:pt x="802073" y="64242"/>
                    <a:pt x="802073" y="61923"/>
                  </a:cubicBezTo>
                  <a:cubicBezTo>
                    <a:pt x="802073" y="59608"/>
                    <a:pt x="803476" y="57728"/>
                    <a:pt x="805203" y="57728"/>
                  </a:cubicBezTo>
                  <a:lnTo>
                    <a:pt x="866985" y="57728"/>
                  </a:lnTo>
                  <a:cubicBezTo>
                    <a:pt x="868039" y="57723"/>
                    <a:pt x="869026" y="58420"/>
                    <a:pt x="869617" y="59589"/>
                  </a:cubicBezTo>
                  <a:lnTo>
                    <a:pt x="884554" y="89177"/>
                  </a:lnTo>
                  <a:cubicBezTo>
                    <a:pt x="885198" y="90456"/>
                    <a:pt x="885263" y="92112"/>
                    <a:pt x="884718" y="93472"/>
                  </a:cubicBezTo>
                  <a:cubicBezTo>
                    <a:pt x="884162" y="94847"/>
                    <a:pt x="883091" y="95701"/>
                    <a:pt x="881926" y="95696"/>
                  </a:cubicBezTo>
                  <a:lnTo>
                    <a:pt x="741302" y="95696"/>
                  </a:lnTo>
                  <a:cubicBezTo>
                    <a:pt x="740027" y="95701"/>
                    <a:pt x="738877" y="94679"/>
                    <a:pt x="738382" y="93104"/>
                  </a:cubicBezTo>
                  <a:cubicBezTo>
                    <a:pt x="737891" y="91539"/>
                    <a:pt x="738162" y="89731"/>
                    <a:pt x="739066" y="88538"/>
                  </a:cubicBezTo>
                  <a:lnTo>
                    <a:pt x="782375" y="31109"/>
                  </a:lnTo>
                  <a:cubicBezTo>
                    <a:pt x="782970" y="30317"/>
                    <a:pt x="783775" y="29878"/>
                    <a:pt x="784611" y="29878"/>
                  </a:cubicBezTo>
                  <a:lnTo>
                    <a:pt x="906153" y="29878"/>
                  </a:lnTo>
                  <a:cubicBezTo>
                    <a:pt x="907218" y="29878"/>
                    <a:pt x="908211" y="30593"/>
                    <a:pt x="908795" y="31786"/>
                  </a:cubicBezTo>
                  <a:lnTo>
                    <a:pt x="965329" y="145809"/>
                  </a:lnTo>
                  <a:cubicBezTo>
                    <a:pt x="965340" y="145828"/>
                    <a:pt x="965347" y="145847"/>
                    <a:pt x="965358" y="145866"/>
                  </a:cubicBezTo>
                  <a:cubicBezTo>
                    <a:pt x="966283" y="147799"/>
                    <a:pt x="965867" y="150371"/>
                    <a:pt x="964425" y="151612"/>
                  </a:cubicBezTo>
                  <a:cubicBezTo>
                    <a:pt x="962965" y="152886"/>
                    <a:pt x="961014" y="152347"/>
                    <a:pt x="960045" y="150409"/>
                  </a:cubicBezTo>
                  <a:lnTo>
                    <a:pt x="946913" y="123928"/>
                  </a:lnTo>
                  <a:lnTo>
                    <a:pt x="497132" y="123928"/>
                  </a:lnTo>
                  <a:lnTo>
                    <a:pt x="484000" y="150409"/>
                  </a:lnTo>
                  <a:cubicBezTo>
                    <a:pt x="483032" y="152352"/>
                    <a:pt x="481081" y="152886"/>
                    <a:pt x="479621" y="151612"/>
                  </a:cubicBezTo>
                  <a:cubicBezTo>
                    <a:pt x="479610" y="151602"/>
                    <a:pt x="479599" y="151593"/>
                    <a:pt x="479589" y="151583"/>
                  </a:cubicBezTo>
                  <a:cubicBezTo>
                    <a:pt x="478161" y="150314"/>
                    <a:pt x="477769" y="147737"/>
                    <a:pt x="478716" y="145823"/>
                  </a:cubicBezTo>
                  <a:close/>
                  <a:moveTo>
                    <a:pt x="8003" y="44956"/>
                  </a:moveTo>
                  <a:lnTo>
                    <a:pt x="8003" y="31501"/>
                  </a:lnTo>
                  <a:lnTo>
                    <a:pt x="9038" y="31786"/>
                  </a:lnTo>
                  <a:lnTo>
                    <a:pt x="22170" y="58267"/>
                  </a:lnTo>
                  <a:lnTo>
                    <a:pt x="471951" y="58267"/>
                  </a:lnTo>
                  <a:lnTo>
                    <a:pt x="485083" y="31786"/>
                  </a:lnTo>
                  <a:cubicBezTo>
                    <a:pt x="486051" y="29844"/>
                    <a:pt x="488003" y="29310"/>
                    <a:pt x="489463" y="30579"/>
                  </a:cubicBezTo>
                  <a:cubicBezTo>
                    <a:pt x="489477" y="30589"/>
                    <a:pt x="489491" y="30603"/>
                    <a:pt x="489505" y="30612"/>
                  </a:cubicBezTo>
                  <a:cubicBezTo>
                    <a:pt x="490937" y="31882"/>
                    <a:pt x="491332" y="34468"/>
                    <a:pt x="490385" y="36387"/>
                  </a:cubicBezTo>
                  <a:lnTo>
                    <a:pt x="433837" y="150419"/>
                  </a:lnTo>
                  <a:cubicBezTo>
                    <a:pt x="433249" y="151612"/>
                    <a:pt x="432256" y="152328"/>
                    <a:pt x="431191" y="152328"/>
                  </a:cubicBezTo>
                  <a:lnTo>
                    <a:pt x="309649" y="152328"/>
                  </a:lnTo>
                  <a:cubicBezTo>
                    <a:pt x="308812" y="152328"/>
                    <a:pt x="308008" y="151889"/>
                    <a:pt x="307413" y="151097"/>
                  </a:cubicBezTo>
                  <a:lnTo>
                    <a:pt x="264104" y="93682"/>
                  </a:lnTo>
                  <a:cubicBezTo>
                    <a:pt x="263199" y="92489"/>
                    <a:pt x="262929" y="90680"/>
                    <a:pt x="263420" y="89115"/>
                  </a:cubicBezTo>
                  <a:cubicBezTo>
                    <a:pt x="263915" y="87540"/>
                    <a:pt x="265065" y="86519"/>
                    <a:pt x="266340" y="86524"/>
                  </a:cubicBezTo>
                  <a:lnTo>
                    <a:pt x="406964" y="86524"/>
                  </a:lnTo>
                  <a:cubicBezTo>
                    <a:pt x="408128" y="86519"/>
                    <a:pt x="409200" y="87373"/>
                    <a:pt x="409756" y="88743"/>
                  </a:cubicBezTo>
                  <a:cubicBezTo>
                    <a:pt x="410304" y="90103"/>
                    <a:pt x="410240" y="91759"/>
                    <a:pt x="409592" y="93038"/>
                  </a:cubicBezTo>
                  <a:lnTo>
                    <a:pt x="394654" y="122625"/>
                  </a:lnTo>
                  <a:cubicBezTo>
                    <a:pt x="394063" y="123790"/>
                    <a:pt x="393077" y="124487"/>
                    <a:pt x="392023" y="124482"/>
                  </a:cubicBezTo>
                  <a:lnTo>
                    <a:pt x="330244" y="124482"/>
                  </a:lnTo>
                  <a:cubicBezTo>
                    <a:pt x="330173" y="124487"/>
                    <a:pt x="330102" y="124487"/>
                    <a:pt x="330034" y="124482"/>
                  </a:cubicBezTo>
                  <a:cubicBezTo>
                    <a:pt x="328307" y="124405"/>
                    <a:pt x="326951" y="122463"/>
                    <a:pt x="327011" y="120149"/>
                  </a:cubicBezTo>
                  <a:cubicBezTo>
                    <a:pt x="327068" y="117834"/>
                    <a:pt x="328517" y="116021"/>
                    <a:pt x="330244" y="116097"/>
                  </a:cubicBezTo>
                  <a:lnTo>
                    <a:pt x="390335" y="116097"/>
                  </a:lnTo>
                  <a:lnTo>
                    <a:pt x="401039" y="94909"/>
                  </a:lnTo>
                  <a:lnTo>
                    <a:pt x="273978" y="94909"/>
                  </a:lnTo>
                  <a:lnTo>
                    <a:pt x="310960" y="143914"/>
                  </a:lnTo>
                  <a:lnTo>
                    <a:pt x="429500" y="143914"/>
                  </a:lnTo>
                  <a:lnTo>
                    <a:pt x="447994" y="106615"/>
                  </a:lnTo>
                  <a:lnTo>
                    <a:pt x="447360" y="107693"/>
                  </a:lnTo>
                  <a:cubicBezTo>
                    <a:pt x="447360" y="107693"/>
                    <a:pt x="460809" y="69062"/>
                    <a:pt x="437390" y="66652"/>
                  </a:cubicBezTo>
                  <a:lnTo>
                    <a:pt x="247069" y="66652"/>
                  </a:lnTo>
                  <a:lnTo>
                    <a:pt x="56748" y="66652"/>
                  </a:lnTo>
                  <a:cubicBezTo>
                    <a:pt x="33319" y="69081"/>
                    <a:pt x="46778" y="107693"/>
                    <a:pt x="46778" y="107693"/>
                  </a:cubicBezTo>
                  <a:lnTo>
                    <a:pt x="46141" y="106615"/>
                  </a:lnTo>
                  <a:lnTo>
                    <a:pt x="64635" y="143914"/>
                  </a:lnTo>
                  <a:lnTo>
                    <a:pt x="183165" y="143914"/>
                  </a:lnTo>
                  <a:lnTo>
                    <a:pt x="220147" y="94899"/>
                  </a:lnTo>
                  <a:lnTo>
                    <a:pt x="93082" y="94899"/>
                  </a:lnTo>
                  <a:lnTo>
                    <a:pt x="103786" y="116088"/>
                  </a:lnTo>
                  <a:lnTo>
                    <a:pt x="163866" y="116088"/>
                  </a:lnTo>
                  <a:cubicBezTo>
                    <a:pt x="163937" y="116083"/>
                    <a:pt x="164008" y="116083"/>
                    <a:pt x="164076" y="116088"/>
                  </a:cubicBezTo>
                  <a:cubicBezTo>
                    <a:pt x="165803" y="116164"/>
                    <a:pt x="167159" y="118106"/>
                    <a:pt x="167099" y="120421"/>
                  </a:cubicBezTo>
                  <a:cubicBezTo>
                    <a:pt x="167042" y="122735"/>
                    <a:pt x="165593" y="124549"/>
                    <a:pt x="163866" y="124472"/>
                  </a:cubicBezTo>
                  <a:lnTo>
                    <a:pt x="102112" y="124472"/>
                  </a:lnTo>
                  <a:cubicBezTo>
                    <a:pt x="101062" y="124477"/>
                    <a:pt x="100075" y="123780"/>
                    <a:pt x="99484" y="122616"/>
                  </a:cubicBezTo>
                  <a:lnTo>
                    <a:pt x="84529" y="93028"/>
                  </a:lnTo>
                  <a:cubicBezTo>
                    <a:pt x="83885" y="91749"/>
                    <a:pt x="83821" y="90093"/>
                    <a:pt x="84365" y="88733"/>
                  </a:cubicBezTo>
                  <a:cubicBezTo>
                    <a:pt x="84921" y="87363"/>
                    <a:pt x="85993" y="86509"/>
                    <a:pt x="87157" y="86514"/>
                  </a:cubicBezTo>
                  <a:lnTo>
                    <a:pt x="227781" y="86514"/>
                  </a:lnTo>
                  <a:cubicBezTo>
                    <a:pt x="229056" y="86509"/>
                    <a:pt x="230209" y="87531"/>
                    <a:pt x="230704" y="89106"/>
                  </a:cubicBezTo>
                  <a:cubicBezTo>
                    <a:pt x="231192" y="90675"/>
                    <a:pt x="230921" y="92479"/>
                    <a:pt x="230017" y="93672"/>
                  </a:cubicBezTo>
                  <a:lnTo>
                    <a:pt x="186711" y="151087"/>
                  </a:lnTo>
                  <a:cubicBezTo>
                    <a:pt x="186117" y="151874"/>
                    <a:pt x="185312" y="152318"/>
                    <a:pt x="184475" y="152318"/>
                  </a:cubicBezTo>
                  <a:lnTo>
                    <a:pt x="62930" y="152318"/>
                  </a:lnTo>
                  <a:cubicBezTo>
                    <a:pt x="61865" y="152318"/>
                    <a:pt x="60872" y="151602"/>
                    <a:pt x="60288" y="150409"/>
                  </a:cubicBezTo>
                  <a:close/>
                  <a:moveTo>
                    <a:pt x="8003" y="178442"/>
                  </a:moveTo>
                  <a:lnTo>
                    <a:pt x="8003" y="175825"/>
                  </a:lnTo>
                  <a:lnTo>
                    <a:pt x="10156" y="172939"/>
                  </a:lnTo>
                  <a:lnTo>
                    <a:pt x="2870419" y="172939"/>
                  </a:lnTo>
                  <a:cubicBezTo>
                    <a:pt x="2872146" y="172939"/>
                    <a:pt x="2873549" y="174819"/>
                    <a:pt x="2873549" y="177134"/>
                  </a:cubicBezTo>
                  <a:cubicBezTo>
                    <a:pt x="2873549" y="179448"/>
                    <a:pt x="2872146" y="181328"/>
                    <a:pt x="2870419" y="181328"/>
                  </a:cubicBezTo>
                  <a:lnTo>
                    <a:pt x="10156" y="181328"/>
                  </a:lnTo>
                  <a:close/>
                  <a:moveTo>
                    <a:pt x="1" y="4337"/>
                  </a:moveTo>
                  <a:cubicBezTo>
                    <a:pt x="-60" y="2022"/>
                    <a:pt x="1297" y="80"/>
                    <a:pt x="3024" y="3"/>
                  </a:cubicBezTo>
                  <a:cubicBezTo>
                    <a:pt x="3092" y="-1"/>
                    <a:pt x="3163" y="-1"/>
                    <a:pt x="3234" y="3"/>
                  </a:cubicBezTo>
                  <a:lnTo>
                    <a:pt x="2863494" y="3"/>
                  </a:lnTo>
                  <a:cubicBezTo>
                    <a:pt x="2865221" y="-73"/>
                    <a:pt x="2866670" y="1741"/>
                    <a:pt x="2866727" y="4055"/>
                  </a:cubicBezTo>
                  <a:cubicBezTo>
                    <a:pt x="2866784" y="6370"/>
                    <a:pt x="2865431" y="8312"/>
                    <a:pt x="2863704" y="8388"/>
                  </a:cubicBezTo>
                  <a:cubicBezTo>
                    <a:pt x="2863633" y="8393"/>
                    <a:pt x="2863565" y="8393"/>
                    <a:pt x="2863494" y="8388"/>
                  </a:cubicBezTo>
                  <a:lnTo>
                    <a:pt x="3234" y="8388"/>
                  </a:lnTo>
                  <a:cubicBezTo>
                    <a:pt x="1507" y="8465"/>
                    <a:pt x="58" y="6651"/>
                    <a:pt x="1" y="4337"/>
                  </a:cubicBezTo>
                  <a:close/>
                </a:path>
              </a:pathLst>
            </a:custGeom>
            <a:gradFill flip="none" rotWithShape="0">
              <a:gsLst>
                <a:gs pos="9000">
                  <a:schemeClr val="accent2">
                    <a:lumMod val="75000"/>
                  </a:schemeClr>
                </a:gs>
                <a:gs pos="82000">
                  <a:schemeClr val="accent2">
                    <a:alpha val="0"/>
                  </a:schemeClr>
                </a:gs>
              </a:gsLst>
              <a:lin ang="5400000" scaled="1"/>
              <a:tileRect/>
            </a:gradFill>
            <a:ln w="355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sp>
          <p:nvSpPr>
            <p:cNvPr id="137" name="任意多边形: 形状 136"/>
            <p:cNvSpPr/>
            <p:nvPr>
              <p:custDataLst>
                <p:tags r:id="rId4"/>
              </p:custDataLst>
            </p:nvPr>
          </p:nvSpPr>
          <p:spPr>
            <a:xfrm rot="5400000">
              <a:off x="1467" y="6620"/>
              <a:ext cx="6748" cy="286"/>
            </a:xfrm>
            <a:custGeom>
              <a:avLst/>
              <a:gdLst>
                <a:gd name="connsiteX0" fmla="*/ 4081179 w 4284714"/>
                <a:gd name="connsiteY0" fmla="*/ 89115 h 181328"/>
                <a:gd name="connsiteX1" fmla="*/ 4084102 w 4284714"/>
                <a:gd name="connsiteY1" fmla="*/ 86524 h 181328"/>
                <a:gd name="connsiteX2" fmla="*/ 4114687 w 4284714"/>
                <a:gd name="connsiteY2" fmla="*/ 86524 h 181328"/>
                <a:gd name="connsiteX3" fmla="*/ 4114687 w 4284714"/>
                <a:gd name="connsiteY3" fmla="*/ 94909 h 181328"/>
                <a:gd name="connsiteX4" fmla="*/ 4091733 w 4284714"/>
                <a:gd name="connsiteY4" fmla="*/ 94909 h 181328"/>
                <a:gd name="connsiteX5" fmla="*/ 4114687 w 4284714"/>
                <a:gd name="connsiteY5" fmla="*/ 125322 h 181328"/>
                <a:gd name="connsiteX6" fmla="*/ 4114687 w 4284714"/>
                <a:gd name="connsiteY6" fmla="*/ 137192 h 181328"/>
                <a:gd name="connsiteX7" fmla="*/ 4081866 w 4284714"/>
                <a:gd name="connsiteY7" fmla="*/ 93682 h 181328"/>
                <a:gd name="connsiteX8" fmla="*/ 4081179 w 4284714"/>
                <a:gd name="connsiteY8" fmla="*/ 89115 h 181328"/>
                <a:gd name="connsiteX9" fmla="*/ 3821491 w 4284714"/>
                <a:gd name="connsiteY9" fmla="*/ 36339 h 181328"/>
                <a:gd name="connsiteX10" fmla="*/ 3822421 w 4284714"/>
                <a:gd name="connsiteY10" fmla="*/ 30579 h 181328"/>
                <a:gd name="connsiteX11" fmla="*/ 3826800 w 4284714"/>
                <a:gd name="connsiteY11" fmla="*/ 31786 h 181328"/>
                <a:gd name="connsiteX12" fmla="*/ 3839933 w 4284714"/>
                <a:gd name="connsiteY12" fmla="*/ 58267 h 181328"/>
                <a:gd name="connsiteX13" fmla="*/ 4114687 w 4284714"/>
                <a:gd name="connsiteY13" fmla="*/ 58267 h 181328"/>
                <a:gd name="connsiteX14" fmla="*/ 4114687 w 4284714"/>
                <a:gd name="connsiteY14" fmla="*/ 66652 h 181328"/>
                <a:gd name="connsiteX15" fmla="*/ 4064832 w 4284714"/>
                <a:gd name="connsiteY15" fmla="*/ 66652 h 181328"/>
                <a:gd name="connsiteX16" fmla="*/ 3874511 w 4284714"/>
                <a:gd name="connsiteY16" fmla="*/ 66652 h 181328"/>
                <a:gd name="connsiteX17" fmla="*/ 3864541 w 4284714"/>
                <a:gd name="connsiteY17" fmla="*/ 107693 h 181328"/>
                <a:gd name="connsiteX18" fmla="*/ 3863903 w 4284714"/>
                <a:gd name="connsiteY18" fmla="*/ 106615 h 181328"/>
                <a:gd name="connsiteX19" fmla="*/ 3882398 w 4284714"/>
                <a:gd name="connsiteY19" fmla="*/ 143914 h 181328"/>
                <a:gd name="connsiteX20" fmla="*/ 4000935 w 4284714"/>
                <a:gd name="connsiteY20" fmla="*/ 143914 h 181328"/>
                <a:gd name="connsiteX21" fmla="*/ 4037909 w 4284714"/>
                <a:gd name="connsiteY21" fmla="*/ 94909 h 181328"/>
                <a:gd name="connsiteX22" fmla="*/ 3910848 w 4284714"/>
                <a:gd name="connsiteY22" fmla="*/ 94909 h 181328"/>
                <a:gd name="connsiteX23" fmla="*/ 3921548 w 4284714"/>
                <a:gd name="connsiteY23" fmla="*/ 116088 h 181328"/>
                <a:gd name="connsiteX24" fmla="*/ 3981642 w 4284714"/>
                <a:gd name="connsiteY24" fmla="*/ 116088 h 181328"/>
                <a:gd name="connsiteX25" fmla="*/ 3981853 w 4284714"/>
                <a:gd name="connsiteY25" fmla="*/ 116088 h 181328"/>
                <a:gd name="connsiteX26" fmla="*/ 3984876 w 4284714"/>
                <a:gd name="connsiteY26" fmla="*/ 120421 h 181328"/>
                <a:gd name="connsiteX27" fmla="*/ 3981642 w 4284714"/>
                <a:gd name="connsiteY27" fmla="*/ 124472 h 181328"/>
                <a:gd name="connsiteX28" fmla="*/ 3919860 w 4284714"/>
                <a:gd name="connsiteY28" fmla="*/ 124472 h 181328"/>
                <a:gd name="connsiteX29" fmla="*/ 3917229 w 4284714"/>
                <a:gd name="connsiteY29" fmla="*/ 122616 h 181328"/>
                <a:gd name="connsiteX30" fmla="*/ 3902292 w 4284714"/>
                <a:gd name="connsiteY30" fmla="*/ 93028 h 181328"/>
                <a:gd name="connsiteX31" fmla="*/ 3902128 w 4284714"/>
                <a:gd name="connsiteY31" fmla="*/ 88733 h 181328"/>
                <a:gd name="connsiteX32" fmla="*/ 3904919 w 4284714"/>
                <a:gd name="connsiteY32" fmla="*/ 86514 h 181328"/>
                <a:gd name="connsiteX33" fmla="*/ 4045543 w 4284714"/>
                <a:gd name="connsiteY33" fmla="*/ 86514 h 181328"/>
                <a:gd name="connsiteX34" fmla="*/ 4048463 w 4284714"/>
                <a:gd name="connsiteY34" fmla="*/ 89106 h 181328"/>
                <a:gd name="connsiteX35" fmla="*/ 4047779 w 4284714"/>
                <a:gd name="connsiteY35" fmla="*/ 93672 h 181328"/>
                <a:gd name="connsiteX36" fmla="*/ 4004470 w 4284714"/>
                <a:gd name="connsiteY36" fmla="*/ 151087 h 181328"/>
                <a:gd name="connsiteX37" fmla="*/ 4002234 w 4284714"/>
                <a:gd name="connsiteY37" fmla="*/ 152318 h 181328"/>
                <a:gd name="connsiteX38" fmla="*/ 3880692 w 4284714"/>
                <a:gd name="connsiteY38" fmla="*/ 152318 h 181328"/>
                <a:gd name="connsiteX39" fmla="*/ 3878050 w 4284714"/>
                <a:gd name="connsiteY39" fmla="*/ 150409 h 181328"/>
                <a:gd name="connsiteX40" fmla="*/ 3821516 w 4284714"/>
                <a:gd name="connsiteY40" fmla="*/ 36387 h 181328"/>
                <a:gd name="connsiteX41" fmla="*/ 3821491 w 4284714"/>
                <a:gd name="connsiteY41" fmla="*/ 36339 h 181328"/>
                <a:gd name="connsiteX42" fmla="*/ 3346554 w 4284714"/>
                <a:gd name="connsiteY42" fmla="*/ 145823 h 181328"/>
                <a:gd name="connsiteX43" fmla="*/ 3403088 w 4284714"/>
                <a:gd name="connsiteY43" fmla="*/ 31801 h 181328"/>
                <a:gd name="connsiteX44" fmla="*/ 3405730 w 4284714"/>
                <a:gd name="connsiteY44" fmla="*/ 29892 h 181328"/>
                <a:gd name="connsiteX45" fmla="*/ 3527258 w 4284714"/>
                <a:gd name="connsiteY45" fmla="*/ 29892 h 181328"/>
                <a:gd name="connsiteX46" fmla="*/ 3529497 w 4284714"/>
                <a:gd name="connsiteY46" fmla="*/ 31123 h 181328"/>
                <a:gd name="connsiteX47" fmla="*/ 3572803 w 4284714"/>
                <a:gd name="connsiteY47" fmla="*/ 88538 h 181328"/>
                <a:gd name="connsiteX48" fmla="*/ 3573487 w 4284714"/>
                <a:gd name="connsiteY48" fmla="*/ 93104 h 181328"/>
                <a:gd name="connsiteX49" fmla="*/ 3570567 w 4284714"/>
                <a:gd name="connsiteY49" fmla="*/ 95696 h 181328"/>
                <a:gd name="connsiteX50" fmla="*/ 3429943 w 4284714"/>
                <a:gd name="connsiteY50" fmla="*/ 95696 h 181328"/>
                <a:gd name="connsiteX51" fmla="*/ 3427151 w 4284714"/>
                <a:gd name="connsiteY51" fmla="*/ 93472 h 181328"/>
                <a:gd name="connsiteX52" fmla="*/ 3427315 w 4284714"/>
                <a:gd name="connsiteY52" fmla="*/ 89177 h 181328"/>
                <a:gd name="connsiteX53" fmla="*/ 3442270 w 4284714"/>
                <a:gd name="connsiteY53" fmla="*/ 59589 h 181328"/>
                <a:gd name="connsiteX54" fmla="*/ 3444898 w 4284714"/>
                <a:gd name="connsiteY54" fmla="*/ 57728 h 181328"/>
                <a:gd name="connsiteX55" fmla="*/ 3506680 w 4284714"/>
                <a:gd name="connsiteY55" fmla="*/ 57728 h 181328"/>
                <a:gd name="connsiteX56" fmla="*/ 3509810 w 4284714"/>
                <a:gd name="connsiteY56" fmla="*/ 61923 h 181328"/>
                <a:gd name="connsiteX57" fmla="*/ 3506680 w 4284714"/>
                <a:gd name="connsiteY57" fmla="*/ 66118 h 181328"/>
                <a:gd name="connsiteX58" fmla="*/ 3446586 w 4284714"/>
                <a:gd name="connsiteY58" fmla="*/ 66118 h 181328"/>
                <a:gd name="connsiteX59" fmla="*/ 3435882 w 4284714"/>
                <a:gd name="connsiteY59" fmla="*/ 87306 h 181328"/>
                <a:gd name="connsiteX60" fmla="*/ 3562918 w 4284714"/>
                <a:gd name="connsiteY60" fmla="*/ 87306 h 181328"/>
                <a:gd name="connsiteX61" fmla="*/ 3525940 w 4284714"/>
                <a:gd name="connsiteY61" fmla="*/ 38281 h 181328"/>
                <a:gd name="connsiteX62" fmla="*/ 3407411 w 4284714"/>
                <a:gd name="connsiteY62" fmla="*/ 38281 h 181328"/>
                <a:gd name="connsiteX63" fmla="*/ 3388916 w 4284714"/>
                <a:gd name="connsiteY63" fmla="*/ 75581 h 181328"/>
                <a:gd name="connsiteX64" fmla="*/ 3389554 w 4284714"/>
                <a:gd name="connsiteY64" fmla="*/ 74503 h 181328"/>
                <a:gd name="connsiteX65" fmla="*/ 3399524 w 4284714"/>
                <a:gd name="connsiteY65" fmla="*/ 115543 h 181328"/>
                <a:gd name="connsiteX66" fmla="*/ 3589848 w 4284714"/>
                <a:gd name="connsiteY66" fmla="*/ 115543 h 181328"/>
                <a:gd name="connsiteX67" fmla="*/ 3780169 w 4284714"/>
                <a:gd name="connsiteY67" fmla="*/ 115543 h 181328"/>
                <a:gd name="connsiteX68" fmla="*/ 3790139 w 4284714"/>
                <a:gd name="connsiteY68" fmla="*/ 74503 h 181328"/>
                <a:gd name="connsiteX69" fmla="*/ 3790784 w 4284714"/>
                <a:gd name="connsiteY69" fmla="*/ 75581 h 181328"/>
                <a:gd name="connsiteX70" fmla="*/ 3772289 w 4284714"/>
                <a:gd name="connsiteY70" fmla="*/ 38281 h 181328"/>
                <a:gd name="connsiteX71" fmla="*/ 3653763 w 4284714"/>
                <a:gd name="connsiteY71" fmla="*/ 38281 h 181328"/>
                <a:gd name="connsiteX72" fmla="*/ 3616778 w 4284714"/>
                <a:gd name="connsiteY72" fmla="*/ 87306 h 181328"/>
                <a:gd name="connsiteX73" fmla="*/ 3743839 w 4284714"/>
                <a:gd name="connsiteY73" fmla="*/ 87306 h 181328"/>
                <a:gd name="connsiteX74" fmla="*/ 3733136 w 4284714"/>
                <a:gd name="connsiteY74" fmla="*/ 66118 h 181328"/>
                <a:gd name="connsiteX75" fmla="*/ 3673041 w 4284714"/>
                <a:gd name="connsiteY75" fmla="*/ 66118 h 181328"/>
                <a:gd name="connsiteX76" fmla="*/ 3669911 w 4284714"/>
                <a:gd name="connsiteY76" fmla="*/ 61923 h 181328"/>
                <a:gd name="connsiteX77" fmla="*/ 3673041 w 4284714"/>
                <a:gd name="connsiteY77" fmla="*/ 57728 h 181328"/>
                <a:gd name="connsiteX78" fmla="*/ 3734823 w 4284714"/>
                <a:gd name="connsiteY78" fmla="*/ 57728 h 181328"/>
                <a:gd name="connsiteX79" fmla="*/ 3737455 w 4284714"/>
                <a:gd name="connsiteY79" fmla="*/ 59589 h 181328"/>
                <a:gd name="connsiteX80" fmla="*/ 3752392 w 4284714"/>
                <a:gd name="connsiteY80" fmla="*/ 89177 h 181328"/>
                <a:gd name="connsiteX81" fmla="*/ 3752556 w 4284714"/>
                <a:gd name="connsiteY81" fmla="*/ 93472 h 181328"/>
                <a:gd name="connsiteX82" fmla="*/ 3749764 w 4284714"/>
                <a:gd name="connsiteY82" fmla="*/ 95696 h 181328"/>
                <a:gd name="connsiteX83" fmla="*/ 3609140 w 4284714"/>
                <a:gd name="connsiteY83" fmla="*/ 95696 h 181328"/>
                <a:gd name="connsiteX84" fmla="*/ 3606220 w 4284714"/>
                <a:gd name="connsiteY84" fmla="*/ 93104 h 181328"/>
                <a:gd name="connsiteX85" fmla="*/ 3606904 w 4284714"/>
                <a:gd name="connsiteY85" fmla="*/ 88538 h 181328"/>
                <a:gd name="connsiteX86" fmla="*/ 3650213 w 4284714"/>
                <a:gd name="connsiteY86" fmla="*/ 31109 h 181328"/>
                <a:gd name="connsiteX87" fmla="*/ 3652449 w 4284714"/>
                <a:gd name="connsiteY87" fmla="*/ 29878 h 181328"/>
                <a:gd name="connsiteX88" fmla="*/ 3773991 w 4284714"/>
                <a:gd name="connsiteY88" fmla="*/ 29878 h 181328"/>
                <a:gd name="connsiteX89" fmla="*/ 3776633 w 4284714"/>
                <a:gd name="connsiteY89" fmla="*/ 31786 h 181328"/>
                <a:gd name="connsiteX90" fmla="*/ 3833167 w 4284714"/>
                <a:gd name="connsiteY90" fmla="*/ 145809 h 181328"/>
                <a:gd name="connsiteX91" fmla="*/ 3833196 w 4284714"/>
                <a:gd name="connsiteY91" fmla="*/ 145866 h 181328"/>
                <a:gd name="connsiteX92" fmla="*/ 3832263 w 4284714"/>
                <a:gd name="connsiteY92" fmla="*/ 151612 h 181328"/>
                <a:gd name="connsiteX93" fmla="*/ 3827883 w 4284714"/>
                <a:gd name="connsiteY93" fmla="*/ 150409 h 181328"/>
                <a:gd name="connsiteX94" fmla="*/ 3814751 w 4284714"/>
                <a:gd name="connsiteY94" fmla="*/ 123928 h 181328"/>
                <a:gd name="connsiteX95" fmla="*/ 3364970 w 4284714"/>
                <a:gd name="connsiteY95" fmla="*/ 123928 h 181328"/>
                <a:gd name="connsiteX96" fmla="*/ 3351838 w 4284714"/>
                <a:gd name="connsiteY96" fmla="*/ 150409 h 181328"/>
                <a:gd name="connsiteX97" fmla="*/ 3347459 w 4284714"/>
                <a:gd name="connsiteY97" fmla="*/ 151612 h 181328"/>
                <a:gd name="connsiteX98" fmla="*/ 3347427 w 4284714"/>
                <a:gd name="connsiteY98" fmla="*/ 151583 h 181328"/>
                <a:gd name="connsiteX99" fmla="*/ 3346554 w 4284714"/>
                <a:gd name="connsiteY99" fmla="*/ 145823 h 181328"/>
                <a:gd name="connsiteX100" fmla="*/ 2874864 w 4284714"/>
                <a:gd name="connsiteY100" fmla="*/ 177134 h 181328"/>
                <a:gd name="connsiteX101" fmla="*/ 2877994 w 4284714"/>
                <a:gd name="connsiteY101" fmla="*/ 172939 h 181328"/>
                <a:gd name="connsiteX102" fmla="*/ 4114687 w 4284714"/>
                <a:gd name="connsiteY102" fmla="*/ 172939 h 181328"/>
                <a:gd name="connsiteX103" fmla="*/ 4114687 w 4284714"/>
                <a:gd name="connsiteY103" fmla="*/ 181328 h 181328"/>
                <a:gd name="connsiteX104" fmla="*/ 2877994 w 4284714"/>
                <a:gd name="connsiteY104" fmla="*/ 181328 h 181328"/>
                <a:gd name="connsiteX105" fmla="*/ 2874864 w 4284714"/>
                <a:gd name="connsiteY105" fmla="*/ 177134 h 181328"/>
                <a:gd name="connsiteX106" fmla="*/ 2871567 w 4284714"/>
                <a:gd name="connsiteY106" fmla="*/ 36339 h 181328"/>
                <a:gd name="connsiteX107" fmla="*/ 2872496 w 4284714"/>
                <a:gd name="connsiteY107" fmla="*/ 30579 h 181328"/>
                <a:gd name="connsiteX108" fmla="*/ 2876876 w 4284714"/>
                <a:gd name="connsiteY108" fmla="*/ 31786 h 181328"/>
                <a:gd name="connsiteX109" fmla="*/ 2890008 w 4284714"/>
                <a:gd name="connsiteY109" fmla="*/ 58267 h 181328"/>
                <a:gd name="connsiteX110" fmla="*/ 3339789 w 4284714"/>
                <a:gd name="connsiteY110" fmla="*/ 58267 h 181328"/>
                <a:gd name="connsiteX111" fmla="*/ 3352921 w 4284714"/>
                <a:gd name="connsiteY111" fmla="*/ 31786 h 181328"/>
                <a:gd name="connsiteX112" fmla="*/ 3357301 w 4284714"/>
                <a:gd name="connsiteY112" fmla="*/ 30579 h 181328"/>
                <a:gd name="connsiteX113" fmla="*/ 3357343 w 4284714"/>
                <a:gd name="connsiteY113" fmla="*/ 30612 h 181328"/>
                <a:gd name="connsiteX114" fmla="*/ 3358223 w 4284714"/>
                <a:gd name="connsiteY114" fmla="*/ 36387 h 181328"/>
                <a:gd name="connsiteX115" fmla="*/ 3301675 w 4284714"/>
                <a:gd name="connsiteY115" fmla="*/ 150419 h 181328"/>
                <a:gd name="connsiteX116" fmla="*/ 3299029 w 4284714"/>
                <a:gd name="connsiteY116" fmla="*/ 152328 h 181328"/>
                <a:gd name="connsiteX117" fmla="*/ 3177487 w 4284714"/>
                <a:gd name="connsiteY117" fmla="*/ 152328 h 181328"/>
                <a:gd name="connsiteX118" fmla="*/ 3175251 w 4284714"/>
                <a:gd name="connsiteY118" fmla="*/ 151097 h 181328"/>
                <a:gd name="connsiteX119" fmla="*/ 3131942 w 4284714"/>
                <a:gd name="connsiteY119" fmla="*/ 93682 h 181328"/>
                <a:gd name="connsiteX120" fmla="*/ 3131258 w 4284714"/>
                <a:gd name="connsiteY120" fmla="*/ 89115 h 181328"/>
                <a:gd name="connsiteX121" fmla="*/ 3134178 w 4284714"/>
                <a:gd name="connsiteY121" fmla="*/ 86524 h 181328"/>
                <a:gd name="connsiteX122" fmla="*/ 3274802 w 4284714"/>
                <a:gd name="connsiteY122" fmla="*/ 86524 h 181328"/>
                <a:gd name="connsiteX123" fmla="*/ 3277594 w 4284714"/>
                <a:gd name="connsiteY123" fmla="*/ 88743 h 181328"/>
                <a:gd name="connsiteX124" fmla="*/ 3277430 w 4284714"/>
                <a:gd name="connsiteY124" fmla="*/ 93038 h 181328"/>
                <a:gd name="connsiteX125" fmla="*/ 3262492 w 4284714"/>
                <a:gd name="connsiteY125" fmla="*/ 122625 h 181328"/>
                <a:gd name="connsiteX126" fmla="*/ 3259861 w 4284714"/>
                <a:gd name="connsiteY126" fmla="*/ 124482 h 181328"/>
                <a:gd name="connsiteX127" fmla="*/ 3198082 w 4284714"/>
                <a:gd name="connsiteY127" fmla="*/ 124482 h 181328"/>
                <a:gd name="connsiteX128" fmla="*/ 3197872 w 4284714"/>
                <a:gd name="connsiteY128" fmla="*/ 124482 h 181328"/>
                <a:gd name="connsiteX129" fmla="*/ 3194849 w 4284714"/>
                <a:gd name="connsiteY129" fmla="*/ 120149 h 181328"/>
                <a:gd name="connsiteX130" fmla="*/ 3198082 w 4284714"/>
                <a:gd name="connsiteY130" fmla="*/ 116097 h 181328"/>
                <a:gd name="connsiteX131" fmla="*/ 3258173 w 4284714"/>
                <a:gd name="connsiteY131" fmla="*/ 116097 h 181328"/>
                <a:gd name="connsiteX132" fmla="*/ 3268877 w 4284714"/>
                <a:gd name="connsiteY132" fmla="*/ 94909 h 181328"/>
                <a:gd name="connsiteX133" fmla="*/ 3141816 w 4284714"/>
                <a:gd name="connsiteY133" fmla="*/ 94909 h 181328"/>
                <a:gd name="connsiteX134" fmla="*/ 3178798 w 4284714"/>
                <a:gd name="connsiteY134" fmla="*/ 143914 h 181328"/>
                <a:gd name="connsiteX135" fmla="*/ 3297338 w 4284714"/>
                <a:gd name="connsiteY135" fmla="*/ 143914 h 181328"/>
                <a:gd name="connsiteX136" fmla="*/ 3315832 w 4284714"/>
                <a:gd name="connsiteY136" fmla="*/ 106615 h 181328"/>
                <a:gd name="connsiteX137" fmla="*/ 3315198 w 4284714"/>
                <a:gd name="connsiteY137" fmla="*/ 107693 h 181328"/>
                <a:gd name="connsiteX138" fmla="*/ 3305228 w 4284714"/>
                <a:gd name="connsiteY138" fmla="*/ 66652 h 181328"/>
                <a:gd name="connsiteX139" fmla="*/ 3114907 w 4284714"/>
                <a:gd name="connsiteY139" fmla="*/ 66652 h 181328"/>
                <a:gd name="connsiteX140" fmla="*/ 2924586 w 4284714"/>
                <a:gd name="connsiteY140" fmla="*/ 66652 h 181328"/>
                <a:gd name="connsiteX141" fmla="*/ 2914616 w 4284714"/>
                <a:gd name="connsiteY141" fmla="*/ 107693 h 181328"/>
                <a:gd name="connsiteX142" fmla="*/ 2913979 w 4284714"/>
                <a:gd name="connsiteY142" fmla="*/ 106615 h 181328"/>
                <a:gd name="connsiteX143" fmla="*/ 2932473 w 4284714"/>
                <a:gd name="connsiteY143" fmla="*/ 143914 h 181328"/>
                <a:gd name="connsiteX144" fmla="*/ 3051003 w 4284714"/>
                <a:gd name="connsiteY144" fmla="*/ 143914 h 181328"/>
                <a:gd name="connsiteX145" fmla="*/ 3087985 w 4284714"/>
                <a:gd name="connsiteY145" fmla="*/ 94899 h 181328"/>
                <a:gd name="connsiteX146" fmla="*/ 2960920 w 4284714"/>
                <a:gd name="connsiteY146" fmla="*/ 94899 h 181328"/>
                <a:gd name="connsiteX147" fmla="*/ 2971624 w 4284714"/>
                <a:gd name="connsiteY147" fmla="*/ 116088 h 181328"/>
                <a:gd name="connsiteX148" fmla="*/ 3031704 w 4284714"/>
                <a:gd name="connsiteY148" fmla="*/ 116088 h 181328"/>
                <a:gd name="connsiteX149" fmla="*/ 3031914 w 4284714"/>
                <a:gd name="connsiteY149" fmla="*/ 116088 h 181328"/>
                <a:gd name="connsiteX150" fmla="*/ 3034937 w 4284714"/>
                <a:gd name="connsiteY150" fmla="*/ 120421 h 181328"/>
                <a:gd name="connsiteX151" fmla="*/ 3031704 w 4284714"/>
                <a:gd name="connsiteY151" fmla="*/ 124472 h 181328"/>
                <a:gd name="connsiteX152" fmla="*/ 2969950 w 4284714"/>
                <a:gd name="connsiteY152" fmla="*/ 124472 h 181328"/>
                <a:gd name="connsiteX153" fmla="*/ 2967322 w 4284714"/>
                <a:gd name="connsiteY153" fmla="*/ 122616 h 181328"/>
                <a:gd name="connsiteX154" fmla="*/ 2952367 w 4284714"/>
                <a:gd name="connsiteY154" fmla="*/ 93028 h 181328"/>
                <a:gd name="connsiteX155" fmla="*/ 2952203 w 4284714"/>
                <a:gd name="connsiteY155" fmla="*/ 88733 h 181328"/>
                <a:gd name="connsiteX156" fmla="*/ 2954995 w 4284714"/>
                <a:gd name="connsiteY156" fmla="*/ 86514 h 181328"/>
                <a:gd name="connsiteX157" fmla="*/ 3095619 w 4284714"/>
                <a:gd name="connsiteY157" fmla="*/ 86514 h 181328"/>
                <a:gd name="connsiteX158" fmla="*/ 3098542 w 4284714"/>
                <a:gd name="connsiteY158" fmla="*/ 89106 h 181328"/>
                <a:gd name="connsiteX159" fmla="*/ 3097855 w 4284714"/>
                <a:gd name="connsiteY159" fmla="*/ 93672 h 181328"/>
                <a:gd name="connsiteX160" fmla="*/ 3054549 w 4284714"/>
                <a:gd name="connsiteY160" fmla="*/ 151087 h 181328"/>
                <a:gd name="connsiteX161" fmla="*/ 3052313 w 4284714"/>
                <a:gd name="connsiteY161" fmla="*/ 152318 h 181328"/>
                <a:gd name="connsiteX162" fmla="*/ 2930768 w 4284714"/>
                <a:gd name="connsiteY162" fmla="*/ 152318 h 181328"/>
                <a:gd name="connsiteX163" fmla="*/ 2928126 w 4284714"/>
                <a:gd name="connsiteY163" fmla="*/ 150409 h 181328"/>
                <a:gd name="connsiteX164" fmla="*/ 2871592 w 4284714"/>
                <a:gd name="connsiteY164" fmla="*/ 36387 h 181328"/>
                <a:gd name="connsiteX165" fmla="*/ 2871567 w 4284714"/>
                <a:gd name="connsiteY165" fmla="*/ 36339 h 181328"/>
                <a:gd name="connsiteX166" fmla="*/ 2867839 w 4284714"/>
                <a:gd name="connsiteY166" fmla="*/ 4337 h 181328"/>
                <a:gd name="connsiteX167" fmla="*/ 2870862 w 4284714"/>
                <a:gd name="connsiteY167" fmla="*/ 3 h 181328"/>
                <a:gd name="connsiteX168" fmla="*/ 2871072 w 4284714"/>
                <a:gd name="connsiteY168" fmla="*/ 3 h 181328"/>
                <a:gd name="connsiteX169" fmla="*/ 4284714 w 4284714"/>
                <a:gd name="connsiteY169" fmla="*/ 3 h 181328"/>
                <a:gd name="connsiteX170" fmla="*/ 4284714 w 4284714"/>
                <a:gd name="connsiteY170" fmla="*/ 8388 h 181328"/>
                <a:gd name="connsiteX171" fmla="*/ 2871072 w 4284714"/>
                <a:gd name="connsiteY171" fmla="*/ 8388 h 181328"/>
                <a:gd name="connsiteX172" fmla="*/ 2867839 w 4284714"/>
                <a:gd name="connsiteY172" fmla="*/ 4337 h 181328"/>
                <a:gd name="connsiteX173" fmla="*/ 2377244 w 4284714"/>
                <a:gd name="connsiteY173" fmla="*/ 145809 h 181328"/>
                <a:gd name="connsiteX174" fmla="*/ 2433778 w 4284714"/>
                <a:gd name="connsiteY174" fmla="*/ 31786 h 181328"/>
                <a:gd name="connsiteX175" fmla="*/ 2436420 w 4284714"/>
                <a:gd name="connsiteY175" fmla="*/ 29878 h 181328"/>
                <a:gd name="connsiteX176" fmla="*/ 2557948 w 4284714"/>
                <a:gd name="connsiteY176" fmla="*/ 29878 h 181328"/>
                <a:gd name="connsiteX177" fmla="*/ 2560184 w 4284714"/>
                <a:gd name="connsiteY177" fmla="*/ 31109 h 181328"/>
                <a:gd name="connsiteX178" fmla="*/ 2603493 w 4284714"/>
                <a:gd name="connsiteY178" fmla="*/ 88523 h 181328"/>
                <a:gd name="connsiteX179" fmla="*/ 2604177 w 4284714"/>
                <a:gd name="connsiteY179" fmla="*/ 93090 h 181328"/>
                <a:gd name="connsiteX180" fmla="*/ 2601257 w 4284714"/>
                <a:gd name="connsiteY180" fmla="*/ 95682 h 181328"/>
                <a:gd name="connsiteX181" fmla="*/ 2460633 w 4284714"/>
                <a:gd name="connsiteY181" fmla="*/ 95682 h 181328"/>
                <a:gd name="connsiteX182" fmla="*/ 2457841 w 4284714"/>
                <a:gd name="connsiteY182" fmla="*/ 93458 h 181328"/>
                <a:gd name="connsiteX183" fmla="*/ 2458005 w 4284714"/>
                <a:gd name="connsiteY183" fmla="*/ 89163 h 181328"/>
                <a:gd name="connsiteX184" fmla="*/ 2472960 w 4284714"/>
                <a:gd name="connsiteY184" fmla="*/ 59575 h 181328"/>
                <a:gd name="connsiteX185" fmla="*/ 2475588 w 4284714"/>
                <a:gd name="connsiteY185" fmla="*/ 57714 h 181328"/>
                <a:gd name="connsiteX186" fmla="*/ 2537388 w 4284714"/>
                <a:gd name="connsiteY186" fmla="*/ 57714 h 181328"/>
                <a:gd name="connsiteX187" fmla="*/ 2540518 w 4284714"/>
                <a:gd name="connsiteY187" fmla="*/ 61909 h 181328"/>
                <a:gd name="connsiteX188" fmla="*/ 2537388 w 4284714"/>
                <a:gd name="connsiteY188" fmla="*/ 66103 h 181328"/>
                <a:gd name="connsiteX189" fmla="*/ 2477293 w 4284714"/>
                <a:gd name="connsiteY189" fmla="*/ 66103 h 181328"/>
                <a:gd name="connsiteX190" fmla="*/ 2466590 w 4284714"/>
                <a:gd name="connsiteY190" fmla="*/ 87292 h 181328"/>
                <a:gd name="connsiteX191" fmla="*/ 2593619 w 4284714"/>
                <a:gd name="connsiteY191" fmla="*/ 87292 h 181328"/>
                <a:gd name="connsiteX192" fmla="*/ 2556641 w 4284714"/>
                <a:gd name="connsiteY192" fmla="*/ 38267 h 181328"/>
                <a:gd name="connsiteX193" fmla="*/ 2438111 w 4284714"/>
                <a:gd name="connsiteY193" fmla="*/ 38267 h 181328"/>
                <a:gd name="connsiteX194" fmla="*/ 2419617 w 4284714"/>
                <a:gd name="connsiteY194" fmla="*/ 75567 h 181328"/>
                <a:gd name="connsiteX195" fmla="*/ 2420254 w 4284714"/>
                <a:gd name="connsiteY195" fmla="*/ 74488 h 181328"/>
                <a:gd name="connsiteX196" fmla="*/ 2430224 w 4284714"/>
                <a:gd name="connsiteY196" fmla="*/ 115529 h 181328"/>
                <a:gd name="connsiteX197" fmla="*/ 2620549 w 4284714"/>
                <a:gd name="connsiteY197" fmla="*/ 115529 h 181328"/>
                <a:gd name="connsiteX198" fmla="*/ 2810870 w 4284714"/>
                <a:gd name="connsiteY198" fmla="*/ 115529 h 181328"/>
                <a:gd name="connsiteX199" fmla="*/ 2820840 w 4284714"/>
                <a:gd name="connsiteY199" fmla="*/ 74488 h 181328"/>
                <a:gd name="connsiteX200" fmla="*/ 2821477 w 4284714"/>
                <a:gd name="connsiteY200" fmla="*/ 75567 h 181328"/>
                <a:gd name="connsiteX201" fmla="*/ 2802983 w 4284714"/>
                <a:gd name="connsiteY201" fmla="*/ 38267 h 181328"/>
                <a:gd name="connsiteX202" fmla="*/ 2684457 w 4284714"/>
                <a:gd name="connsiteY202" fmla="*/ 38267 h 181328"/>
                <a:gd name="connsiteX203" fmla="*/ 2647475 w 4284714"/>
                <a:gd name="connsiteY203" fmla="*/ 87292 h 181328"/>
                <a:gd name="connsiteX204" fmla="*/ 2774532 w 4284714"/>
                <a:gd name="connsiteY204" fmla="*/ 87292 h 181328"/>
                <a:gd name="connsiteX205" fmla="*/ 2763829 w 4284714"/>
                <a:gd name="connsiteY205" fmla="*/ 66103 h 181328"/>
                <a:gd name="connsiteX206" fmla="*/ 2703734 w 4284714"/>
                <a:gd name="connsiteY206" fmla="*/ 66103 h 181328"/>
                <a:gd name="connsiteX207" fmla="*/ 2700605 w 4284714"/>
                <a:gd name="connsiteY207" fmla="*/ 61909 h 181328"/>
                <a:gd name="connsiteX208" fmla="*/ 2703734 w 4284714"/>
                <a:gd name="connsiteY208" fmla="*/ 57714 h 181328"/>
                <a:gd name="connsiteX209" fmla="*/ 2765513 w 4284714"/>
                <a:gd name="connsiteY209" fmla="*/ 57714 h 181328"/>
                <a:gd name="connsiteX210" fmla="*/ 2768144 w 4284714"/>
                <a:gd name="connsiteY210" fmla="*/ 59575 h 181328"/>
                <a:gd name="connsiteX211" fmla="*/ 2783082 w 4284714"/>
                <a:gd name="connsiteY211" fmla="*/ 89163 h 181328"/>
                <a:gd name="connsiteX212" fmla="*/ 2783246 w 4284714"/>
                <a:gd name="connsiteY212" fmla="*/ 93458 h 181328"/>
                <a:gd name="connsiteX213" fmla="*/ 2780454 w 4284714"/>
                <a:gd name="connsiteY213" fmla="*/ 95682 h 181328"/>
                <a:gd name="connsiteX214" fmla="*/ 2639830 w 4284714"/>
                <a:gd name="connsiteY214" fmla="*/ 95682 h 181328"/>
                <a:gd name="connsiteX215" fmla="*/ 2636910 w 4284714"/>
                <a:gd name="connsiteY215" fmla="*/ 93090 h 181328"/>
                <a:gd name="connsiteX216" fmla="*/ 2637594 w 4284714"/>
                <a:gd name="connsiteY216" fmla="*/ 88523 h 181328"/>
                <a:gd name="connsiteX217" fmla="*/ 2680903 w 4284714"/>
                <a:gd name="connsiteY217" fmla="*/ 31109 h 181328"/>
                <a:gd name="connsiteX218" fmla="*/ 2683139 w 4284714"/>
                <a:gd name="connsiteY218" fmla="*/ 29878 h 181328"/>
                <a:gd name="connsiteX219" fmla="*/ 2804692 w 4284714"/>
                <a:gd name="connsiteY219" fmla="*/ 29878 h 181328"/>
                <a:gd name="connsiteX220" fmla="*/ 2807334 w 4284714"/>
                <a:gd name="connsiteY220" fmla="*/ 31786 h 181328"/>
                <a:gd name="connsiteX221" fmla="*/ 2863868 w 4284714"/>
                <a:gd name="connsiteY221" fmla="*/ 145809 h 181328"/>
                <a:gd name="connsiteX222" fmla="*/ 2863896 w 4284714"/>
                <a:gd name="connsiteY222" fmla="*/ 145866 h 181328"/>
                <a:gd name="connsiteX223" fmla="*/ 2862963 w 4284714"/>
                <a:gd name="connsiteY223" fmla="*/ 151612 h 181328"/>
                <a:gd name="connsiteX224" fmla="*/ 2858584 w 4284714"/>
                <a:gd name="connsiteY224" fmla="*/ 150409 h 181328"/>
                <a:gd name="connsiteX225" fmla="*/ 2845451 w 4284714"/>
                <a:gd name="connsiteY225" fmla="*/ 123928 h 181328"/>
                <a:gd name="connsiteX226" fmla="*/ 2395674 w 4284714"/>
                <a:gd name="connsiteY226" fmla="*/ 123928 h 181328"/>
                <a:gd name="connsiteX227" fmla="*/ 2382542 w 4284714"/>
                <a:gd name="connsiteY227" fmla="*/ 150409 h 181328"/>
                <a:gd name="connsiteX228" fmla="*/ 2378163 w 4284714"/>
                <a:gd name="connsiteY228" fmla="*/ 151612 h 181328"/>
                <a:gd name="connsiteX229" fmla="*/ 2378148 w 4284714"/>
                <a:gd name="connsiteY229" fmla="*/ 151612 h 181328"/>
                <a:gd name="connsiteX230" fmla="*/ 2378106 w 4284714"/>
                <a:gd name="connsiteY230" fmla="*/ 151574 h 181328"/>
                <a:gd name="connsiteX231" fmla="*/ 2377244 w 4284714"/>
                <a:gd name="connsiteY231" fmla="*/ 145809 h 181328"/>
                <a:gd name="connsiteX232" fmla="*/ 1903578 w 4284714"/>
                <a:gd name="connsiteY232" fmla="*/ 36339 h 181328"/>
                <a:gd name="connsiteX233" fmla="*/ 1904507 w 4284714"/>
                <a:gd name="connsiteY233" fmla="*/ 30579 h 181328"/>
                <a:gd name="connsiteX234" fmla="*/ 1908887 w 4284714"/>
                <a:gd name="connsiteY234" fmla="*/ 31786 h 181328"/>
                <a:gd name="connsiteX235" fmla="*/ 1922015 w 4284714"/>
                <a:gd name="connsiteY235" fmla="*/ 58267 h 181328"/>
                <a:gd name="connsiteX236" fmla="*/ 2371814 w 4284714"/>
                <a:gd name="connsiteY236" fmla="*/ 58267 h 181328"/>
                <a:gd name="connsiteX237" fmla="*/ 2384942 w 4284714"/>
                <a:gd name="connsiteY237" fmla="*/ 31786 h 181328"/>
                <a:gd name="connsiteX238" fmla="*/ 2389322 w 4284714"/>
                <a:gd name="connsiteY238" fmla="*/ 30579 h 181328"/>
                <a:gd name="connsiteX239" fmla="*/ 2389365 w 4284714"/>
                <a:gd name="connsiteY239" fmla="*/ 30617 h 181328"/>
                <a:gd name="connsiteX240" fmla="*/ 2390216 w 4284714"/>
                <a:gd name="connsiteY240" fmla="*/ 36396 h 181328"/>
                <a:gd name="connsiteX241" fmla="*/ 2333682 w 4284714"/>
                <a:gd name="connsiteY241" fmla="*/ 150419 h 181328"/>
                <a:gd name="connsiteX242" fmla="*/ 2331040 w 4284714"/>
                <a:gd name="connsiteY242" fmla="*/ 152328 h 181328"/>
                <a:gd name="connsiteX243" fmla="*/ 2209495 w 4284714"/>
                <a:gd name="connsiteY243" fmla="*/ 152328 h 181328"/>
                <a:gd name="connsiteX244" fmla="*/ 2207258 w 4284714"/>
                <a:gd name="connsiteY244" fmla="*/ 151097 h 181328"/>
                <a:gd name="connsiteX245" fmla="*/ 2163953 w 4284714"/>
                <a:gd name="connsiteY245" fmla="*/ 93682 h 181328"/>
                <a:gd name="connsiteX246" fmla="*/ 2163265 w 4284714"/>
                <a:gd name="connsiteY246" fmla="*/ 89115 h 181328"/>
                <a:gd name="connsiteX247" fmla="*/ 2166189 w 4284714"/>
                <a:gd name="connsiteY247" fmla="*/ 86524 h 181328"/>
                <a:gd name="connsiteX248" fmla="*/ 2306827 w 4284714"/>
                <a:gd name="connsiteY248" fmla="*/ 86524 h 181328"/>
                <a:gd name="connsiteX249" fmla="*/ 2309615 w 4284714"/>
                <a:gd name="connsiteY249" fmla="*/ 88743 h 181328"/>
                <a:gd name="connsiteX250" fmla="*/ 2309455 w 4284714"/>
                <a:gd name="connsiteY250" fmla="*/ 93038 h 181328"/>
                <a:gd name="connsiteX251" fmla="*/ 2294500 w 4284714"/>
                <a:gd name="connsiteY251" fmla="*/ 122625 h 181328"/>
                <a:gd name="connsiteX252" fmla="*/ 2291872 w 4284714"/>
                <a:gd name="connsiteY252" fmla="*/ 124482 h 181328"/>
                <a:gd name="connsiteX253" fmla="*/ 2230090 w 4284714"/>
                <a:gd name="connsiteY253" fmla="*/ 124482 h 181328"/>
                <a:gd name="connsiteX254" fmla="*/ 2229880 w 4284714"/>
                <a:gd name="connsiteY254" fmla="*/ 124482 h 181328"/>
                <a:gd name="connsiteX255" fmla="*/ 2226857 w 4284714"/>
                <a:gd name="connsiteY255" fmla="*/ 120149 h 181328"/>
                <a:gd name="connsiteX256" fmla="*/ 2230090 w 4284714"/>
                <a:gd name="connsiteY256" fmla="*/ 116097 h 181328"/>
                <a:gd name="connsiteX257" fmla="*/ 2290184 w 4284714"/>
                <a:gd name="connsiteY257" fmla="*/ 116097 h 181328"/>
                <a:gd name="connsiteX258" fmla="*/ 2300888 w 4284714"/>
                <a:gd name="connsiteY258" fmla="*/ 94909 h 181328"/>
                <a:gd name="connsiteX259" fmla="*/ 2173823 w 4284714"/>
                <a:gd name="connsiteY259" fmla="*/ 94909 h 181328"/>
                <a:gd name="connsiteX260" fmla="*/ 2210805 w 4284714"/>
                <a:gd name="connsiteY260" fmla="*/ 143924 h 181328"/>
                <a:gd name="connsiteX261" fmla="*/ 2329349 w 4284714"/>
                <a:gd name="connsiteY261" fmla="*/ 143924 h 181328"/>
                <a:gd name="connsiteX262" fmla="*/ 2347843 w 4284714"/>
                <a:gd name="connsiteY262" fmla="*/ 106624 h 181328"/>
                <a:gd name="connsiteX263" fmla="*/ 2347206 w 4284714"/>
                <a:gd name="connsiteY263" fmla="*/ 107703 h 181328"/>
                <a:gd name="connsiteX264" fmla="*/ 2337236 w 4284714"/>
                <a:gd name="connsiteY264" fmla="*/ 66662 h 181328"/>
                <a:gd name="connsiteX265" fmla="*/ 2146915 w 4284714"/>
                <a:gd name="connsiteY265" fmla="*/ 66662 h 181328"/>
                <a:gd name="connsiteX266" fmla="*/ 1956594 w 4284714"/>
                <a:gd name="connsiteY266" fmla="*/ 66662 h 181328"/>
                <a:gd name="connsiteX267" fmla="*/ 1946624 w 4284714"/>
                <a:gd name="connsiteY267" fmla="*/ 107703 h 181328"/>
                <a:gd name="connsiteX268" fmla="*/ 1945986 w 4284714"/>
                <a:gd name="connsiteY268" fmla="*/ 106624 h 181328"/>
                <a:gd name="connsiteX269" fmla="*/ 1964484 w 4284714"/>
                <a:gd name="connsiteY269" fmla="*/ 143924 h 181328"/>
                <a:gd name="connsiteX270" fmla="*/ 2083010 w 4284714"/>
                <a:gd name="connsiteY270" fmla="*/ 143924 h 181328"/>
                <a:gd name="connsiteX271" fmla="*/ 2119992 w 4284714"/>
                <a:gd name="connsiteY271" fmla="*/ 94899 h 181328"/>
                <a:gd name="connsiteX272" fmla="*/ 1992931 w 4284714"/>
                <a:gd name="connsiteY272" fmla="*/ 94899 h 181328"/>
                <a:gd name="connsiteX273" fmla="*/ 2003634 w 4284714"/>
                <a:gd name="connsiteY273" fmla="*/ 116088 h 181328"/>
                <a:gd name="connsiteX274" fmla="*/ 2063743 w 4284714"/>
                <a:gd name="connsiteY274" fmla="*/ 116088 h 181328"/>
                <a:gd name="connsiteX275" fmla="*/ 2063953 w 4284714"/>
                <a:gd name="connsiteY275" fmla="*/ 116088 h 181328"/>
                <a:gd name="connsiteX276" fmla="*/ 2066976 w 4284714"/>
                <a:gd name="connsiteY276" fmla="*/ 120421 h 181328"/>
                <a:gd name="connsiteX277" fmla="*/ 2063743 w 4284714"/>
                <a:gd name="connsiteY277" fmla="*/ 124472 h 181328"/>
                <a:gd name="connsiteX278" fmla="*/ 2001961 w 4284714"/>
                <a:gd name="connsiteY278" fmla="*/ 124472 h 181328"/>
                <a:gd name="connsiteX279" fmla="*/ 1999333 w 4284714"/>
                <a:gd name="connsiteY279" fmla="*/ 122616 h 181328"/>
                <a:gd name="connsiteX280" fmla="*/ 1984378 w 4284714"/>
                <a:gd name="connsiteY280" fmla="*/ 93028 h 181328"/>
                <a:gd name="connsiteX281" fmla="*/ 1984214 w 4284714"/>
                <a:gd name="connsiteY281" fmla="*/ 88733 h 181328"/>
                <a:gd name="connsiteX282" fmla="*/ 1987006 w 4284714"/>
                <a:gd name="connsiteY282" fmla="*/ 86514 h 181328"/>
                <a:gd name="connsiteX283" fmla="*/ 2127626 w 4284714"/>
                <a:gd name="connsiteY283" fmla="*/ 86514 h 181328"/>
                <a:gd name="connsiteX284" fmla="*/ 2130550 w 4284714"/>
                <a:gd name="connsiteY284" fmla="*/ 89106 h 181328"/>
                <a:gd name="connsiteX285" fmla="*/ 2129866 w 4284714"/>
                <a:gd name="connsiteY285" fmla="*/ 93672 h 181328"/>
                <a:gd name="connsiteX286" fmla="*/ 2086557 w 4284714"/>
                <a:gd name="connsiteY286" fmla="*/ 151087 h 181328"/>
                <a:gd name="connsiteX287" fmla="*/ 2084321 w 4284714"/>
                <a:gd name="connsiteY287" fmla="*/ 152318 h 181328"/>
                <a:gd name="connsiteX288" fmla="*/ 1962775 w 4284714"/>
                <a:gd name="connsiteY288" fmla="*/ 152318 h 181328"/>
                <a:gd name="connsiteX289" fmla="*/ 1960133 w 4284714"/>
                <a:gd name="connsiteY289" fmla="*/ 150409 h 181328"/>
                <a:gd name="connsiteX290" fmla="*/ 1903603 w 4284714"/>
                <a:gd name="connsiteY290" fmla="*/ 36387 h 181328"/>
                <a:gd name="connsiteX291" fmla="*/ 1903578 w 4284714"/>
                <a:gd name="connsiteY291" fmla="*/ 36339 h 181328"/>
                <a:gd name="connsiteX292" fmla="*/ 1428637 w 4284714"/>
                <a:gd name="connsiteY292" fmla="*/ 145809 h 181328"/>
                <a:gd name="connsiteX293" fmla="*/ 1485171 w 4284714"/>
                <a:gd name="connsiteY293" fmla="*/ 31786 h 181328"/>
                <a:gd name="connsiteX294" fmla="*/ 1487816 w 4284714"/>
                <a:gd name="connsiteY294" fmla="*/ 29878 h 181328"/>
                <a:gd name="connsiteX295" fmla="*/ 1609340 w 4284714"/>
                <a:gd name="connsiteY295" fmla="*/ 29878 h 181328"/>
                <a:gd name="connsiteX296" fmla="*/ 1611577 w 4284714"/>
                <a:gd name="connsiteY296" fmla="*/ 31109 h 181328"/>
                <a:gd name="connsiteX297" fmla="*/ 1654886 w 4284714"/>
                <a:gd name="connsiteY297" fmla="*/ 88523 h 181328"/>
                <a:gd name="connsiteX298" fmla="*/ 1655570 w 4284714"/>
                <a:gd name="connsiteY298" fmla="*/ 93090 h 181328"/>
                <a:gd name="connsiteX299" fmla="*/ 1652650 w 4284714"/>
                <a:gd name="connsiteY299" fmla="*/ 95682 h 181328"/>
                <a:gd name="connsiteX300" fmla="*/ 1512026 w 4284714"/>
                <a:gd name="connsiteY300" fmla="*/ 95682 h 181328"/>
                <a:gd name="connsiteX301" fmla="*/ 1509234 w 4284714"/>
                <a:gd name="connsiteY301" fmla="*/ 93458 h 181328"/>
                <a:gd name="connsiteX302" fmla="*/ 1509398 w 4284714"/>
                <a:gd name="connsiteY302" fmla="*/ 89163 h 181328"/>
                <a:gd name="connsiteX303" fmla="*/ 1524353 w 4284714"/>
                <a:gd name="connsiteY303" fmla="*/ 59575 h 181328"/>
                <a:gd name="connsiteX304" fmla="*/ 1526984 w 4284714"/>
                <a:gd name="connsiteY304" fmla="*/ 57714 h 181328"/>
                <a:gd name="connsiteX305" fmla="*/ 1588763 w 4284714"/>
                <a:gd name="connsiteY305" fmla="*/ 57714 h 181328"/>
                <a:gd name="connsiteX306" fmla="*/ 1591893 w 4284714"/>
                <a:gd name="connsiteY306" fmla="*/ 61909 h 181328"/>
                <a:gd name="connsiteX307" fmla="*/ 1588763 w 4284714"/>
                <a:gd name="connsiteY307" fmla="*/ 66103 h 181328"/>
                <a:gd name="connsiteX308" fmla="*/ 1528672 w 4284714"/>
                <a:gd name="connsiteY308" fmla="*/ 66103 h 181328"/>
                <a:gd name="connsiteX309" fmla="*/ 1517969 w 4284714"/>
                <a:gd name="connsiteY309" fmla="*/ 87292 h 181328"/>
                <a:gd name="connsiteX310" fmla="*/ 1645016 w 4284714"/>
                <a:gd name="connsiteY310" fmla="*/ 87292 h 181328"/>
                <a:gd name="connsiteX311" fmla="*/ 1608034 w 4284714"/>
                <a:gd name="connsiteY311" fmla="*/ 38267 h 181328"/>
                <a:gd name="connsiteX312" fmla="*/ 1489508 w 4284714"/>
                <a:gd name="connsiteY312" fmla="*/ 38267 h 181328"/>
                <a:gd name="connsiteX313" fmla="*/ 1471013 w 4284714"/>
                <a:gd name="connsiteY313" fmla="*/ 75567 h 181328"/>
                <a:gd name="connsiteX314" fmla="*/ 1471647 w 4284714"/>
                <a:gd name="connsiteY314" fmla="*/ 74488 h 181328"/>
                <a:gd name="connsiteX315" fmla="*/ 1481617 w 4284714"/>
                <a:gd name="connsiteY315" fmla="*/ 115529 h 181328"/>
                <a:gd name="connsiteX316" fmla="*/ 1671938 w 4284714"/>
                <a:gd name="connsiteY316" fmla="*/ 115529 h 181328"/>
                <a:gd name="connsiteX317" fmla="*/ 1862259 w 4284714"/>
                <a:gd name="connsiteY317" fmla="*/ 115529 h 181328"/>
                <a:gd name="connsiteX318" fmla="*/ 1872229 w 4284714"/>
                <a:gd name="connsiteY318" fmla="*/ 74488 h 181328"/>
                <a:gd name="connsiteX319" fmla="*/ 1872867 w 4284714"/>
                <a:gd name="connsiteY319" fmla="*/ 75567 h 181328"/>
                <a:gd name="connsiteX320" fmla="*/ 1854372 w 4284714"/>
                <a:gd name="connsiteY320" fmla="*/ 38267 h 181328"/>
                <a:gd name="connsiteX321" fmla="*/ 1735843 w 4284714"/>
                <a:gd name="connsiteY321" fmla="*/ 38267 h 181328"/>
                <a:gd name="connsiteX322" fmla="*/ 1698864 w 4284714"/>
                <a:gd name="connsiteY322" fmla="*/ 87292 h 181328"/>
                <a:gd name="connsiteX323" fmla="*/ 1825926 w 4284714"/>
                <a:gd name="connsiteY323" fmla="*/ 87292 h 181328"/>
                <a:gd name="connsiteX324" fmla="*/ 1815222 w 4284714"/>
                <a:gd name="connsiteY324" fmla="*/ 66103 h 181328"/>
                <a:gd name="connsiteX325" fmla="*/ 1755128 w 4284714"/>
                <a:gd name="connsiteY325" fmla="*/ 66103 h 181328"/>
                <a:gd name="connsiteX326" fmla="*/ 1751998 w 4284714"/>
                <a:gd name="connsiteY326" fmla="*/ 61909 h 181328"/>
                <a:gd name="connsiteX327" fmla="*/ 1755128 w 4284714"/>
                <a:gd name="connsiteY327" fmla="*/ 57714 h 181328"/>
                <a:gd name="connsiteX328" fmla="*/ 1816896 w 4284714"/>
                <a:gd name="connsiteY328" fmla="*/ 57714 h 181328"/>
                <a:gd name="connsiteX329" fmla="*/ 1819523 w 4284714"/>
                <a:gd name="connsiteY329" fmla="*/ 59575 h 181328"/>
                <a:gd name="connsiteX330" fmla="*/ 1834478 w 4284714"/>
                <a:gd name="connsiteY330" fmla="*/ 89163 h 181328"/>
                <a:gd name="connsiteX331" fmla="*/ 1834639 w 4284714"/>
                <a:gd name="connsiteY331" fmla="*/ 93458 h 181328"/>
                <a:gd name="connsiteX332" fmla="*/ 1831851 w 4284714"/>
                <a:gd name="connsiteY332" fmla="*/ 95682 h 181328"/>
                <a:gd name="connsiteX333" fmla="*/ 1691227 w 4284714"/>
                <a:gd name="connsiteY333" fmla="*/ 95682 h 181328"/>
                <a:gd name="connsiteX334" fmla="*/ 1688303 w 4284714"/>
                <a:gd name="connsiteY334" fmla="*/ 93090 h 181328"/>
                <a:gd name="connsiteX335" fmla="*/ 1688990 w 4284714"/>
                <a:gd name="connsiteY335" fmla="*/ 88523 h 181328"/>
                <a:gd name="connsiteX336" fmla="*/ 1732296 w 4284714"/>
                <a:gd name="connsiteY336" fmla="*/ 31109 h 181328"/>
                <a:gd name="connsiteX337" fmla="*/ 1734532 w 4284714"/>
                <a:gd name="connsiteY337" fmla="*/ 29878 h 181328"/>
                <a:gd name="connsiteX338" fmla="*/ 1856078 w 4284714"/>
                <a:gd name="connsiteY338" fmla="*/ 29878 h 181328"/>
                <a:gd name="connsiteX339" fmla="*/ 1858720 w 4284714"/>
                <a:gd name="connsiteY339" fmla="*/ 31786 h 181328"/>
                <a:gd name="connsiteX340" fmla="*/ 1915254 w 4284714"/>
                <a:gd name="connsiteY340" fmla="*/ 145809 h 181328"/>
                <a:gd name="connsiteX341" fmla="*/ 1915282 w 4284714"/>
                <a:gd name="connsiteY341" fmla="*/ 145866 h 181328"/>
                <a:gd name="connsiteX342" fmla="*/ 1914349 w 4284714"/>
                <a:gd name="connsiteY342" fmla="*/ 151612 h 181328"/>
                <a:gd name="connsiteX343" fmla="*/ 1909966 w 4284714"/>
                <a:gd name="connsiteY343" fmla="*/ 150409 h 181328"/>
                <a:gd name="connsiteX344" fmla="*/ 1896837 w 4284714"/>
                <a:gd name="connsiteY344" fmla="*/ 123928 h 181328"/>
                <a:gd name="connsiteX345" fmla="*/ 1447053 w 4284714"/>
                <a:gd name="connsiteY345" fmla="*/ 123928 h 181328"/>
                <a:gd name="connsiteX346" fmla="*/ 1433925 w 4284714"/>
                <a:gd name="connsiteY346" fmla="*/ 150409 h 181328"/>
                <a:gd name="connsiteX347" fmla="*/ 1429545 w 4284714"/>
                <a:gd name="connsiteY347" fmla="*/ 151612 h 181328"/>
                <a:gd name="connsiteX348" fmla="*/ 1429499 w 4284714"/>
                <a:gd name="connsiteY348" fmla="*/ 151574 h 181328"/>
                <a:gd name="connsiteX349" fmla="*/ 1428637 w 4284714"/>
                <a:gd name="connsiteY349" fmla="*/ 145809 h 181328"/>
                <a:gd name="connsiteX350" fmla="*/ 953653 w 4284714"/>
                <a:gd name="connsiteY350" fmla="*/ 36339 h 181328"/>
                <a:gd name="connsiteX351" fmla="*/ 954583 w 4284714"/>
                <a:gd name="connsiteY351" fmla="*/ 30579 h 181328"/>
                <a:gd name="connsiteX352" fmla="*/ 958962 w 4284714"/>
                <a:gd name="connsiteY352" fmla="*/ 31786 h 181328"/>
                <a:gd name="connsiteX353" fmla="*/ 972095 w 4284714"/>
                <a:gd name="connsiteY353" fmla="*/ 58267 h 181328"/>
                <a:gd name="connsiteX354" fmla="*/ 1421875 w 4284714"/>
                <a:gd name="connsiteY354" fmla="*/ 58267 h 181328"/>
                <a:gd name="connsiteX355" fmla="*/ 1435007 w 4284714"/>
                <a:gd name="connsiteY355" fmla="*/ 31786 h 181328"/>
                <a:gd name="connsiteX356" fmla="*/ 1439387 w 4284714"/>
                <a:gd name="connsiteY356" fmla="*/ 30579 h 181328"/>
                <a:gd name="connsiteX357" fmla="*/ 1439433 w 4284714"/>
                <a:gd name="connsiteY357" fmla="*/ 30617 h 181328"/>
                <a:gd name="connsiteX358" fmla="*/ 1440291 w 4284714"/>
                <a:gd name="connsiteY358" fmla="*/ 36396 h 181328"/>
                <a:gd name="connsiteX359" fmla="*/ 1383758 w 4284714"/>
                <a:gd name="connsiteY359" fmla="*/ 150419 h 181328"/>
                <a:gd name="connsiteX360" fmla="*/ 1381116 w 4284714"/>
                <a:gd name="connsiteY360" fmla="*/ 152328 h 181328"/>
                <a:gd name="connsiteX361" fmla="*/ 1259574 w 4284714"/>
                <a:gd name="connsiteY361" fmla="*/ 152328 h 181328"/>
                <a:gd name="connsiteX362" fmla="*/ 1257337 w 4284714"/>
                <a:gd name="connsiteY362" fmla="*/ 151097 h 181328"/>
                <a:gd name="connsiteX363" fmla="*/ 1214028 w 4284714"/>
                <a:gd name="connsiteY363" fmla="*/ 93682 h 181328"/>
                <a:gd name="connsiteX364" fmla="*/ 1213341 w 4284714"/>
                <a:gd name="connsiteY364" fmla="*/ 89115 h 181328"/>
                <a:gd name="connsiteX365" fmla="*/ 1216264 w 4284714"/>
                <a:gd name="connsiteY365" fmla="*/ 86524 h 181328"/>
                <a:gd name="connsiteX366" fmla="*/ 1356892 w 4284714"/>
                <a:gd name="connsiteY366" fmla="*/ 86524 h 181328"/>
                <a:gd name="connsiteX367" fmla="*/ 1359684 w 4284714"/>
                <a:gd name="connsiteY367" fmla="*/ 88743 h 181328"/>
                <a:gd name="connsiteX368" fmla="*/ 1359520 w 4284714"/>
                <a:gd name="connsiteY368" fmla="*/ 93038 h 181328"/>
                <a:gd name="connsiteX369" fmla="*/ 1344565 w 4284714"/>
                <a:gd name="connsiteY369" fmla="*/ 122625 h 181328"/>
                <a:gd name="connsiteX370" fmla="*/ 1341937 w 4284714"/>
                <a:gd name="connsiteY370" fmla="*/ 124482 h 181328"/>
                <a:gd name="connsiteX371" fmla="*/ 1280155 w 4284714"/>
                <a:gd name="connsiteY371" fmla="*/ 124482 h 181328"/>
                <a:gd name="connsiteX372" fmla="*/ 1279944 w 4284714"/>
                <a:gd name="connsiteY372" fmla="*/ 124482 h 181328"/>
                <a:gd name="connsiteX373" fmla="*/ 1276921 w 4284714"/>
                <a:gd name="connsiteY373" fmla="*/ 120149 h 181328"/>
                <a:gd name="connsiteX374" fmla="*/ 1280155 w 4284714"/>
                <a:gd name="connsiteY374" fmla="*/ 116097 h 181328"/>
                <a:gd name="connsiteX375" fmla="*/ 1340253 w 4284714"/>
                <a:gd name="connsiteY375" fmla="*/ 116097 h 181328"/>
                <a:gd name="connsiteX376" fmla="*/ 1350956 w 4284714"/>
                <a:gd name="connsiteY376" fmla="*/ 94909 h 181328"/>
                <a:gd name="connsiteX377" fmla="*/ 1223895 w 4284714"/>
                <a:gd name="connsiteY377" fmla="*/ 94909 h 181328"/>
                <a:gd name="connsiteX378" fmla="*/ 1260880 w 4284714"/>
                <a:gd name="connsiteY378" fmla="*/ 143914 h 181328"/>
                <a:gd name="connsiteX379" fmla="*/ 1379431 w 4284714"/>
                <a:gd name="connsiteY379" fmla="*/ 143914 h 181328"/>
                <a:gd name="connsiteX380" fmla="*/ 1397926 w 4284714"/>
                <a:gd name="connsiteY380" fmla="*/ 106615 h 181328"/>
                <a:gd name="connsiteX381" fmla="*/ 1397288 w 4284714"/>
                <a:gd name="connsiteY381" fmla="*/ 107693 h 181328"/>
                <a:gd name="connsiteX382" fmla="*/ 1387318 w 4284714"/>
                <a:gd name="connsiteY382" fmla="*/ 66652 h 181328"/>
                <a:gd name="connsiteX383" fmla="*/ 1196994 w 4284714"/>
                <a:gd name="connsiteY383" fmla="*/ 66652 h 181328"/>
                <a:gd name="connsiteX384" fmla="*/ 1006673 w 4284714"/>
                <a:gd name="connsiteY384" fmla="*/ 66652 h 181328"/>
                <a:gd name="connsiteX385" fmla="*/ 996703 w 4284714"/>
                <a:gd name="connsiteY385" fmla="*/ 107693 h 181328"/>
                <a:gd name="connsiteX386" fmla="*/ 996065 w 4284714"/>
                <a:gd name="connsiteY386" fmla="*/ 106615 h 181328"/>
                <a:gd name="connsiteX387" fmla="*/ 1014560 w 4284714"/>
                <a:gd name="connsiteY387" fmla="*/ 143914 h 181328"/>
                <a:gd name="connsiteX388" fmla="*/ 1133097 w 4284714"/>
                <a:gd name="connsiteY388" fmla="*/ 143914 h 181328"/>
                <a:gd name="connsiteX389" fmla="*/ 1170071 w 4284714"/>
                <a:gd name="connsiteY389" fmla="*/ 94909 h 181328"/>
                <a:gd name="connsiteX390" fmla="*/ 1043010 w 4284714"/>
                <a:gd name="connsiteY390" fmla="*/ 94909 h 181328"/>
                <a:gd name="connsiteX391" fmla="*/ 1053710 w 4284714"/>
                <a:gd name="connsiteY391" fmla="*/ 116088 h 181328"/>
                <a:gd name="connsiteX392" fmla="*/ 1113804 w 4284714"/>
                <a:gd name="connsiteY392" fmla="*/ 116088 h 181328"/>
                <a:gd name="connsiteX393" fmla="*/ 1114015 w 4284714"/>
                <a:gd name="connsiteY393" fmla="*/ 116088 h 181328"/>
                <a:gd name="connsiteX394" fmla="*/ 1117038 w 4284714"/>
                <a:gd name="connsiteY394" fmla="*/ 120421 h 181328"/>
                <a:gd name="connsiteX395" fmla="*/ 1113804 w 4284714"/>
                <a:gd name="connsiteY395" fmla="*/ 124472 h 181328"/>
                <a:gd name="connsiteX396" fmla="*/ 1052022 w 4284714"/>
                <a:gd name="connsiteY396" fmla="*/ 124472 h 181328"/>
                <a:gd name="connsiteX397" fmla="*/ 1049391 w 4284714"/>
                <a:gd name="connsiteY397" fmla="*/ 122616 h 181328"/>
                <a:gd name="connsiteX398" fmla="*/ 1034454 w 4284714"/>
                <a:gd name="connsiteY398" fmla="*/ 93028 h 181328"/>
                <a:gd name="connsiteX399" fmla="*/ 1034290 w 4284714"/>
                <a:gd name="connsiteY399" fmla="*/ 88733 h 181328"/>
                <a:gd name="connsiteX400" fmla="*/ 1037081 w 4284714"/>
                <a:gd name="connsiteY400" fmla="*/ 86514 h 181328"/>
                <a:gd name="connsiteX401" fmla="*/ 1177705 w 4284714"/>
                <a:gd name="connsiteY401" fmla="*/ 86514 h 181328"/>
                <a:gd name="connsiteX402" fmla="*/ 1180625 w 4284714"/>
                <a:gd name="connsiteY402" fmla="*/ 89106 h 181328"/>
                <a:gd name="connsiteX403" fmla="*/ 1179941 w 4284714"/>
                <a:gd name="connsiteY403" fmla="*/ 93672 h 181328"/>
                <a:gd name="connsiteX404" fmla="*/ 1136632 w 4284714"/>
                <a:gd name="connsiteY404" fmla="*/ 151087 h 181328"/>
                <a:gd name="connsiteX405" fmla="*/ 1134396 w 4284714"/>
                <a:gd name="connsiteY405" fmla="*/ 152318 h 181328"/>
                <a:gd name="connsiteX406" fmla="*/ 1012854 w 4284714"/>
                <a:gd name="connsiteY406" fmla="*/ 152318 h 181328"/>
                <a:gd name="connsiteX407" fmla="*/ 1010212 w 4284714"/>
                <a:gd name="connsiteY407" fmla="*/ 150409 h 181328"/>
                <a:gd name="connsiteX408" fmla="*/ 953678 w 4284714"/>
                <a:gd name="connsiteY408" fmla="*/ 36387 h 181328"/>
                <a:gd name="connsiteX409" fmla="*/ 953653 w 4284714"/>
                <a:gd name="connsiteY409" fmla="*/ 36339 h 181328"/>
                <a:gd name="connsiteX410" fmla="*/ 478716 w 4284714"/>
                <a:gd name="connsiteY410" fmla="*/ 145823 h 181328"/>
                <a:gd name="connsiteX411" fmla="*/ 535250 w 4284714"/>
                <a:gd name="connsiteY411" fmla="*/ 31801 h 181328"/>
                <a:gd name="connsiteX412" fmla="*/ 537892 w 4284714"/>
                <a:gd name="connsiteY412" fmla="*/ 29892 h 181328"/>
                <a:gd name="connsiteX413" fmla="*/ 659420 w 4284714"/>
                <a:gd name="connsiteY413" fmla="*/ 29892 h 181328"/>
                <a:gd name="connsiteX414" fmla="*/ 661659 w 4284714"/>
                <a:gd name="connsiteY414" fmla="*/ 31123 h 181328"/>
                <a:gd name="connsiteX415" fmla="*/ 704965 w 4284714"/>
                <a:gd name="connsiteY415" fmla="*/ 88538 h 181328"/>
                <a:gd name="connsiteX416" fmla="*/ 705649 w 4284714"/>
                <a:gd name="connsiteY416" fmla="*/ 93104 h 181328"/>
                <a:gd name="connsiteX417" fmla="*/ 702729 w 4284714"/>
                <a:gd name="connsiteY417" fmla="*/ 95696 h 181328"/>
                <a:gd name="connsiteX418" fmla="*/ 562105 w 4284714"/>
                <a:gd name="connsiteY418" fmla="*/ 95696 h 181328"/>
                <a:gd name="connsiteX419" fmla="*/ 559313 w 4284714"/>
                <a:gd name="connsiteY419" fmla="*/ 93472 h 181328"/>
                <a:gd name="connsiteX420" fmla="*/ 559477 w 4284714"/>
                <a:gd name="connsiteY420" fmla="*/ 89177 h 181328"/>
                <a:gd name="connsiteX421" fmla="*/ 574432 w 4284714"/>
                <a:gd name="connsiteY421" fmla="*/ 59589 h 181328"/>
                <a:gd name="connsiteX422" fmla="*/ 577060 w 4284714"/>
                <a:gd name="connsiteY422" fmla="*/ 57728 h 181328"/>
                <a:gd name="connsiteX423" fmla="*/ 638842 w 4284714"/>
                <a:gd name="connsiteY423" fmla="*/ 57728 h 181328"/>
                <a:gd name="connsiteX424" fmla="*/ 641972 w 4284714"/>
                <a:gd name="connsiteY424" fmla="*/ 61923 h 181328"/>
                <a:gd name="connsiteX425" fmla="*/ 638842 w 4284714"/>
                <a:gd name="connsiteY425" fmla="*/ 66118 h 181328"/>
                <a:gd name="connsiteX426" fmla="*/ 578748 w 4284714"/>
                <a:gd name="connsiteY426" fmla="*/ 66118 h 181328"/>
                <a:gd name="connsiteX427" fmla="*/ 568044 w 4284714"/>
                <a:gd name="connsiteY427" fmla="*/ 87306 h 181328"/>
                <a:gd name="connsiteX428" fmla="*/ 695080 w 4284714"/>
                <a:gd name="connsiteY428" fmla="*/ 87306 h 181328"/>
                <a:gd name="connsiteX429" fmla="*/ 658102 w 4284714"/>
                <a:gd name="connsiteY429" fmla="*/ 38281 h 181328"/>
                <a:gd name="connsiteX430" fmla="*/ 539573 w 4284714"/>
                <a:gd name="connsiteY430" fmla="*/ 38281 h 181328"/>
                <a:gd name="connsiteX431" fmla="*/ 521078 w 4284714"/>
                <a:gd name="connsiteY431" fmla="*/ 75581 h 181328"/>
                <a:gd name="connsiteX432" fmla="*/ 521716 w 4284714"/>
                <a:gd name="connsiteY432" fmla="*/ 74503 h 181328"/>
                <a:gd name="connsiteX433" fmla="*/ 531686 w 4284714"/>
                <a:gd name="connsiteY433" fmla="*/ 115543 h 181328"/>
                <a:gd name="connsiteX434" fmla="*/ 722010 w 4284714"/>
                <a:gd name="connsiteY434" fmla="*/ 115543 h 181328"/>
                <a:gd name="connsiteX435" fmla="*/ 912331 w 4284714"/>
                <a:gd name="connsiteY435" fmla="*/ 115543 h 181328"/>
                <a:gd name="connsiteX436" fmla="*/ 922301 w 4284714"/>
                <a:gd name="connsiteY436" fmla="*/ 74503 h 181328"/>
                <a:gd name="connsiteX437" fmla="*/ 922946 w 4284714"/>
                <a:gd name="connsiteY437" fmla="*/ 75581 h 181328"/>
                <a:gd name="connsiteX438" fmla="*/ 904451 w 4284714"/>
                <a:gd name="connsiteY438" fmla="*/ 38281 h 181328"/>
                <a:gd name="connsiteX439" fmla="*/ 785925 w 4284714"/>
                <a:gd name="connsiteY439" fmla="*/ 38281 h 181328"/>
                <a:gd name="connsiteX440" fmla="*/ 748940 w 4284714"/>
                <a:gd name="connsiteY440" fmla="*/ 87306 h 181328"/>
                <a:gd name="connsiteX441" fmla="*/ 876001 w 4284714"/>
                <a:gd name="connsiteY441" fmla="*/ 87306 h 181328"/>
                <a:gd name="connsiteX442" fmla="*/ 865298 w 4284714"/>
                <a:gd name="connsiteY442" fmla="*/ 66118 h 181328"/>
                <a:gd name="connsiteX443" fmla="*/ 805203 w 4284714"/>
                <a:gd name="connsiteY443" fmla="*/ 66118 h 181328"/>
                <a:gd name="connsiteX444" fmla="*/ 802073 w 4284714"/>
                <a:gd name="connsiteY444" fmla="*/ 61923 h 181328"/>
                <a:gd name="connsiteX445" fmla="*/ 805203 w 4284714"/>
                <a:gd name="connsiteY445" fmla="*/ 57728 h 181328"/>
                <a:gd name="connsiteX446" fmla="*/ 866985 w 4284714"/>
                <a:gd name="connsiteY446" fmla="*/ 57728 h 181328"/>
                <a:gd name="connsiteX447" fmla="*/ 869617 w 4284714"/>
                <a:gd name="connsiteY447" fmla="*/ 59589 h 181328"/>
                <a:gd name="connsiteX448" fmla="*/ 884554 w 4284714"/>
                <a:gd name="connsiteY448" fmla="*/ 89177 h 181328"/>
                <a:gd name="connsiteX449" fmla="*/ 884718 w 4284714"/>
                <a:gd name="connsiteY449" fmla="*/ 93472 h 181328"/>
                <a:gd name="connsiteX450" fmla="*/ 881926 w 4284714"/>
                <a:gd name="connsiteY450" fmla="*/ 95696 h 181328"/>
                <a:gd name="connsiteX451" fmla="*/ 741302 w 4284714"/>
                <a:gd name="connsiteY451" fmla="*/ 95696 h 181328"/>
                <a:gd name="connsiteX452" fmla="*/ 738382 w 4284714"/>
                <a:gd name="connsiteY452" fmla="*/ 93104 h 181328"/>
                <a:gd name="connsiteX453" fmla="*/ 739066 w 4284714"/>
                <a:gd name="connsiteY453" fmla="*/ 88538 h 181328"/>
                <a:gd name="connsiteX454" fmla="*/ 782375 w 4284714"/>
                <a:gd name="connsiteY454" fmla="*/ 31109 h 181328"/>
                <a:gd name="connsiteX455" fmla="*/ 784611 w 4284714"/>
                <a:gd name="connsiteY455" fmla="*/ 29878 h 181328"/>
                <a:gd name="connsiteX456" fmla="*/ 906153 w 4284714"/>
                <a:gd name="connsiteY456" fmla="*/ 29878 h 181328"/>
                <a:gd name="connsiteX457" fmla="*/ 908795 w 4284714"/>
                <a:gd name="connsiteY457" fmla="*/ 31786 h 181328"/>
                <a:gd name="connsiteX458" fmla="*/ 965329 w 4284714"/>
                <a:gd name="connsiteY458" fmla="*/ 145809 h 181328"/>
                <a:gd name="connsiteX459" fmla="*/ 965358 w 4284714"/>
                <a:gd name="connsiteY459" fmla="*/ 145866 h 181328"/>
                <a:gd name="connsiteX460" fmla="*/ 964425 w 4284714"/>
                <a:gd name="connsiteY460" fmla="*/ 151612 h 181328"/>
                <a:gd name="connsiteX461" fmla="*/ 960045 w 4284714"/>
                <a:gd name="connsiteY461" fmla="*/ 150409 h 181328"/>
                <a:gd name="connsiteX462" fmla="*/ 946913 w 4284714"/>
                <a:gd name="connsiteY462" fmla="*/ 123928 h 181328"/>
                <a:gd name="connsiteX463" fmla="*/ 497132 w 4284714"/>
                <a:gd name="connsiteY463" fmla="*/ 123928 h 181328"/>
                <a:gd name="connsiteX464" fmla="*/ 484000 w 4284714"/>
                <a:gd name="connsiteY464" fmla="*/ 150409 h 181328"/>
                <a:gd name="connsiteX465" fmla="*/ 479621 w 4284714"/>
                <a:gd name="connsiteY465" fmla="*/ 151612 h 181328"/>
                <a:gd name="connsiteX466" fmla="*/ 479589 w 4284714"/>
                <a:gd name="connsiteY466" fmla="*/ 151583 h 181328"/>
                <a:gd name="connsiteX467" fmla="*/ 478716 w 4284714"/>
                <a:gd name="connsiteY467" fmla="*/ 145823 h 181328"/>
                <a:gd name="connsiteX468" fmla="*/ 8003 w 4284714"/>
                <a:gd name="connsiteY468" fmla="*/ 44956 h 181328"/>
                <a:gd name="connsiteX469" fmla="*/ 8003 w 4284714"/>
                <a:gd name="connsiteY469" fmla="*/ 31501 h 181328"/>
                <a:gd name="connsiteX470" fmla="*/ 9038 w 4284714"/>
                <a:gd name="connsiteY470" fmla="*/ 31786 h 181328"/>
                <a:gd name="connsiteX471" fmla="*/ 22170 w 4284714"/>
                <a:gd name="connsiteY471" fmla="*/ 58267 h 181328"/>
                <a:gd name="connsiteX472" fmla="*/ 471951 w 4284714"/>
                <a:gd name="connsiteY472" fmla="*/ 58267 h 181328"/>
                <a:gd name="connsiteX473" fmla="*/ 485083 w 4284714"/>
                <a:gd name="connsiteY473" fmla="*/ 31786 h 181328"/>
                <a:gd name="connsiteX474" fmla="*/ 489463 w 4284714"/>
                <a:gd name="connsiteY474" fmla="*/ 30579 h 181328"/>
                <a:gd name="connsiteX475" fmla="*/ 489505 w 4284714"/>
                <a:gd name="connsiteY475" fmla="*/ 30612 h 181328"/>
                <a:gd name="connsiteX476" fmla="*/ 490385 w 4284714"/>
                <a:gd name="connsiteY476" fmla="*/ 36387 h 181328"/>
                <a:gd name="connsiteX477" fmla="*/ 433837 w 4284714"/>
                <a:gd name="connsiteY477" fmla="*/ 150419 h 181328"/>
                <a:gd name="connsiteX478" fmla="*/ 431191 w 4284714"/>
                <a:gd name="connsiteY478" fmla="*/ 152328 h 181328"/>
                <a:gd name="connsiteX479" fmla="*/ 309649 w 4284714"/>
                <a:gd name="connsiteY479" fmla="*/ 152328 h 181328"/>
                <a:gd name="connsiteX480" fmla="*/ 307413 w 4284714"/>
                <a:gd name="connsiteY480" fmla="*/ 151097 h 181328"/>
                <a:gd name="connsiteX481" fmla="*/ 264104 w 4284714"/>
                <a:gd name="connsiteY481" fmla="*/ 93682 h 181328"/>
                <a:gd name="connsiteX482" fmla="*/ 263420 w 4284714"/>
                <a:gd name="connsiteY482" fmla="*/ 89115 h 181328"/>
                <a:gd name="connsiteX483" fmla="*/ 266340 w 4284714"/>
                <a:gd name="connsiteY483" fmla="*/ 86524 h 181328"/>
                <a:gd name="connsiteX484" fmla="*/ 406964 w 4284714"/>
                <a:gd name="connsiteY484" fmla="*/ 86524 h 181328"/>
                <a:gd name="connsiteX485" fmla="*/ 409756 w 4284714"/>
                <a:gd name="connsiteY485" fmla="*/ 88743 h 181328"/>
                <a:gd name="connsiteX486" fmla="*/ 409592 w 4284714"/>
                <a:gd name="connsiteY486" fmla="*/ 93038 h 181328"/>
                <a:gd name="connsiteX487" fmla="*/ 394654 w 4284714"/>
                <a:gd name="connsiteY487" fmla="*/ 122625 h 181328"/>
                <a:gd name="connsiteX488" fmla="*/ 392023 w 4284714"/>
                <a:gd name="connsiteY488" fmla="*/ 124482 h 181328"/>
                <a:gd name="connsiteX489" fmla="*/ 330244 w 4284714"/>
                <a:gd name="connsiteY489" fmla="*/ 124482 h 181328"/>
                <a:gd name="connsiteX490" fmla="*/ 330034 w 4284714"/>
                <a:gd name="connsiteY490" fmla="*/ 124482 h 181328"/>
                <a:gd name="connsiteX491" fmla="*/ 327011 w 4284714"/>
                <a:gd name="connsiteY491" fmla="*/ 120149 h 181328"/>
                <a:gd name="connsiteX492" fmla="*/ 330244 w 4284714"/>
                <a:gd name="connsiteY492" fmla="*/ 116097 h 181328"/>
                <a:gd name="connsiteX493" fmla="*/ 390335 w 4284714"/>
                <a:gd name="connsiteY493" fmla="*/ 116097 h 181328"/>
                <a:gd name="connsiteX494" fmla="*/ 401039 w 4284714"/>
                <a:gd name="connsiteY494" fmla="*/ 94909 h 181328"/>
                <a:gd name="connsiteX495" fmla="*/ 273978 w 4284714"/>
                <a:gd name="connsiteY495" fmla="*/ 94909 h 181328"/>
                <a:gd name="connsiteX496" fmla="*/ 310960 w 4284714"/>
                <a:gd name="connsiteY496" fmla="*/ 143914 h 181328"/>
                <a:gd name="connsiteX497" fmla="*/ 429500 w 4284714"/>
                <a:gd name="connsiteY497" fmla="*/ 143914 h 181328"/>
                <a:gd name="connsiteX498" fmla="*/ 447994 w 4284714"/>
                <a:gd name="connsiteY498" fmla="*/ 106615 h 181328"/>
                <a:gd name="connsiteX499" fmla="*/ 447360 w 4284714"/>
                <a:gd name="connsiteY499" fmla="*/ 107693 h 181328"/>
                <a:gd name="connsiteX500" fmla="*/ 437390 w 4284714"/>
                <a:gd name="connsiteY500" fmla="*/ 66652 h 181328"/>
                <a:gd name="connsiteX501" fmla="*/ 247069 w 4284714"/>
                <a:gd name="connsiteY501" fmla="*/ 66652 h 181328"/>
                <a:gd name="connsiteX502" fmla="*/ 56748 w 4284714"/>
                <a:gd name="connsiteY502" fmla="*/ 66652 h 181328"/>
                <a:gd name="connsiteX503" fmla="*/ 46778 w 4284714"/>
                <a:gd name="connsiteY503" fmla="*/ 107693 h 181328"/>
                <a:gd name="connsiteX504" fmla="*/ 46141 w 4284714"/>
                <a:gd name="connsiteY504" fmla="*/ 106615 h 181328"/>
                <a:gd name="connsiteX505" fmla="*/ 64635 w 4284714"/>
                <a:gd name="connsiteY505" fmla="*/ 143914 h 181328"/>
                <a:gd name="connsiteX506" fmla="*/ 183165 w 4284714"/>
                <a:gd name="connsiteY506" fmla="*/ 143914 h 181328"/>
                <a:gd name="connsiteX507" fmla="*/ 220147 w 4284714"/>
                <a:gd name="connsiteY507" fmla="*/ 94899 h 181328"/>
                <a:gd name="connsiteX508" fmla="*/ 93082 w 4284714"/>
                <a:gd name="connsiteY508" fmla="*/ 94899 h 181328"/>
                <a:gd name="connsiteX509" fmla="*/ 103786 w 4284714"/>
                <a:gd name="connsiteY509" fmla="*/ 116088 h 181328"/>
                <a:gd name="connsiteX510" fmla="*/ 163866 w 4284714"/>
                <a:gd name="connsiteY510" fmla="*/ 116088 h 181328"/>
                <a:gd name="connsiteX511" fmla="*/ 164076 w 4284714"/>
                <a:gd name="connsiteY511" fmla="*/ 116088 h 181328"/>
                <a:gd name="connsiteX512" fmla="*/ 167099 w 4284714"/>
                <a:gd name="connsiteY512" fmla="*/ 120421 h 181328"/>
                <a:gd name="connsiteX513" fmla="*/ 163866 w 4284714"/>
                <a:gd name="connsiteY513" fmla="*/ 124472 h 181328"/>
                <a:gd name="connsiteX514" fmla="*/ 102112 w 4284714"/>
                <a:gd name="connsiteY514" fmla="*/ 124472 h 181328"/>
                <a:gd name="connsiteX515" fmla="*/ 99484 w 4284714"/>
                <a:gd name="connsiteY515" fmla="*/ 122616 h 181328"/>
                <a:gd name="connsiteX516" fmla="*/ 84529 w 4284714"/>
                <a:gd name="connsiteY516" fmla="*/ 93028 h 181328"/>
                <a:gd name="connsiteX517" fmla="*/ 84365 w 4284714"/>
                <a:gd name="connsiteY517" fmla="*/ 88733 h 181328"/>
                <a:gd name="connsiteX518" fmla="*/ 87157 w 4284714"/>
                <a:gd name="connsiteY518" fmla="*/ 86514 h 181328"/>
                <a:gd name="connsiteX519" fmla="*/ 227781 w 4284714"/>
                <a:gd name="connsiteY519" fmla="*/ 86514 h 181328"/>
                <a:gd name="connsiteX520" fmla="*/ 230704 w 4284714"/>
                <a:gd name="connsiteY520" fmla="*/ 89106 h 181328"/>
                <a:gd name="connsiteX521" fmla="*/ 230017 w 4284714"/>
                <a:gd name="connsiteY521" fmla="*/ 93672 h 181328"/>
                <a:gd name="connsiteX522" fmla="*/ 186711 w 4284714"/>
                <a:gd name="connsiteY522" fmla="*/ 151087 h 181328"/>
                <a:gd name="connsiteX523" fmla="*/ 184475 w 4284714"/>
                <a:gd name="connsiteY523" fmla="*/ 152318 h 181328"/>
                <a:gd name="connsiteX524" fmla="*/ 62930 w 4284714"/>
                <a:gd name="connsiteY524" fmla="*/ 152318 h 181328"/>
                <a:gd name="connsiteX525" fmla="*/ 60288 w 4284714"/>
                <a:gd name="connsiteY525" fmla="*/ 150409 h 181328"/>
                <a:gd name="connsiteX526" fmla="*/ 8003 w 4284714"/>
                <a:gd name="connsiteY526" fmla="*/ 178442 h 181328"/>
                <a:gd name="connsiteX527" fmla="*/ 8003 w 4284714"/>
                <a:gd name="connsiteY527" fmla="*/ 175825 h 181328"/>
                <a:gd name="connsiteX528" fmla="*/ 10156 w 4284714"/>
                <a:gd name="connsiteY528" fmla="*/ 172939 h 181328"/>
                <a:gd name="connsiteX529" fmla="*/ 2870419 w 4284714"/>
                <a:gd name="connsiteY529" fmla="*/ 172939 h 181328"/>
                <a:gd name="connsiteX530" fmla="*/ 2873549 w 4284714"/>
                <a:gd name="connsiteY530" fmla="*/ 177134 h 181328"/>
                <a:gd name="connsiteX531" fmla="*/ 2870419 w 4284714"/>
                <a:gd name="connsiteY531" fmla="*/ 181328 h 181328"/>
                <a:gd name="connsiteX532" fmla="*/ 10156 w 4284714"/>
                <a:gd name="connsiteY532" fmla="*/ 181328 h 181328"/>
                <a:gd name="connsiteX533" fmla="*/ 1 w 4284714"/>
                <a:gd name="connsiteY533" fmla="*/ 4337 h 181328"/>
                <a:gd name="connsiteX534" fmla="*/ 3024 w 4284714"/>
                <a:gd name="connsiteY534" fmla="*/ 3 h 181328"/>
                <a:gd name="connsiteX535" fmla="*/ 3234 w 4284714"/>
                <a:gd name="connsiteY535" fmla="*/ 3 h 181328"/>
                <a:gd name="connsiteX536" fmla="*/ 2863494 w 4284714"/>
                <a:gd name="connsiteY536" fmla="*/ 3 h 181328"/>
                <a:gd name="connsiteX537" fmla="*/ 2866727 w 4284714"/>
                <a:gd name="connsiteY537" fmla="*/ 4055 h 181328"/>
                <a:gd name="connsiteX538" fmla="*/ 2863704 w 4284714"/>
                <a:gd name="connsiteY538" fmla="*/ 8388 h 181328"/>
                <a:gd name="connsiteX539" fmla="*/ 2863494 w 4284714"/>
                <a:gd name="connsiteY539" fmla="*/ 8388 h 181328"/>
                <a:gd name="connsiteX540" fmla="*/ 3234 w 4284714"/>
                <a:gd name="connsiteY540" fmla="*/ 8388 h 181328"/>
                <a:gd name="connsiteX541" fmla="*/ 1 w 4284714"/>
                <a:gd name="connsiteY541" fmla="*/ 4337 h 181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</a:cxnLst>
              <a:rect l="l" t="t" r="r" b="b"/>
              <a:pathLst>
                <a:path w="4284714" h="181328">
                  <a:moveTo>
                    <a:pt x="4081179" y="89115"/>
                  </a:moveTo>
                  <a:cubicBezTo>
                    <a:pt x="4081674" y="87540"/>
                    <a:pt x="4082828" y="86519"/>
                    <a:pt x="4084102" y="86524"/>
                  </a:cubicBezTo>
                  <a:lnTo>
                    <a:pt x="4114687" y="86524"/>
                  </a:lnTo>
                  <a:lnTo>
                    <a:pt x="4114687" y="94909"/>
                  </a:lnTo>
                  <a:lnTo>
                    <a:pt x="4091733" y="94909"/>
                  </a:lnTo>
                  <a:lnTo>
                    <a:pt x="4114687" y="125322"/>
                  </a:lnTo>
                  <a:lnTo>
                    <a:pt x="4114687" y="137192"/>
                  </a:lnTo>
                  <a:lnTo>
                    <a:pt x="4081866" y="93682"/>
                  </a:lnTo>
                  <a:cubicBezTo>
                    <a:pt x="4080962" y="92489"/>
                    <a:pt x="4080691" y="90685"/>
                    <a:pt x="4081179" y="89115"/>
                  </a:cubicBezTo>
                  <a:close/>
                  <a:moveTo>
                    <a:pt x="3821491" y="36339"/>
                  </a:moveTo>
                  <a:cubicBezTo>
                    <a:pt x="3820562" y="34402"/>
                    <a:pt x="3820979" y="31825"/>
                    <a:pt x="3822421" y="30579"/>
                  </a:cubicBezTo>
                  <a:cubicBezTo>
                    <a:pt x="3823881" y="29310"/>
                    <a:pt x="3825832" y="29844"/>
                    <a:pt x="3826800" y="31786"/>
                  </a:cubicBezTo>
                  <a:lnTo>
                    <a:pt x="3839933" y="58267"/>
                  </a:lnTo>
                  <a:lnTo>
                    <a:pt x="4114687" y="58267"/>
                  </a:lnTo>
                  <a:lnTo>
                    <a:pt x="4114687" y="66652"/>
                  </a:lnTo>
                  <a:lnTo>
                    <a:pt x="4064832" y="66652"/>
                  </a:lnTo>
                  <a:lnTo>
                    <a:pt x="3874511" y="66652"/>
                  </a:lnTo>
                  <a:cubicBezTo>
                    <a:pt x="3851081" y="69081"/>
                    <a:pt x="3864541" y="107693"/>
                    <a:pt x="3864541" y="107693"/>
                  </a:cubicBezTo>
                  <a:lnTo>
                    <a:pt x="3863903" y="106615"/>
                  </a:lnTo>
                  <a:lnTo>
                    <a:pt x="3882398" y="143914"/>
                  </a:lnTo>
                  <a:lnTo>
                    <a:pt x="4000935" y="143914"/>
                  </a:lnTo>
                  <a:lnTo>
                    <a:pt x="4037909" y="94909"/>
                  </a:lnTo>
                  <a:lnTo>
                    <a:pt x="3910848" y="94909"/>
                  </a:lnTo>
                  <a:lnTo>
                    <a:pt x="3921548" y="116088"/>
                  </a:lnTo>
                  <a:lnTo>
                    <a:pt x="3981642" y="116088"/>
                  </a:lnTo>
                  <a:cubicBezTo>
                    <a:pt x="3981714" y="116083"/>
                    <a:pt x="3981785" y="116083"/>
                    <a:pt x="3981853" y="116088"/>
                  </a:cubicBezTo>
                  <a:cubicBezTo>
                    <a:pt x="3983579" y="116164"/>
                    <a:pt x="3984936" y="118106"/>
                    <a:pt x="3984876" y="120421"/>
                  </a:cubicBezTo>
                  <a:cubicBezTo>
                    <a:pt x="3984819" y="122735"/>
                    <a:pt x="3983369" y="124549"/>
                    <a:pt x="3981642" y="124472"/>
                  </a:cubicBezTo>
                  <a:lnTo>
                    <a:pt x="3919860" y="124472"/>
                  </a:lnTo>
                  <a:cubicBezTo>
                    <a:pt x="3918806" y="124477"/>
                    <a:pt x="3917820" y="123780"/>
                    <a:pt x="3917229" y="122616"/>
                  </a:cubicBezTo>
                  <a:lnTo>
                    <a:pt x="3902292" y="93028"/>
                  </a:lnTo>
                  <a:cubicBezTo>
                    <a:pt x="3901647" y="91749"/>
                    <a:pt x="3901583" y="90093"/>
                    <a:pt x="3902128" y="88733"/>
                  </a:cubicBezTo>
                  <a:cubicBezTo>
                    <a:pt x="3902683" y="87363"/>
                    <a:pt x="3903755" y="86509"/>
                    <a:pt x="3904919" y="86514"/>
                  </a:cubicBezTo>
                  <a:lnTo>
                    <a:pt x="4045543" y="86514"/>
                  </a:lnTo>
                  <a:cubicBezTo>
                    <a:pt x="4046818" y="86509"/>
                    <a:pt x="4047968" y="87531"/>
                    <a:pt x="4048463" y="89106"/>
                  </a:cubicBezTo>
                  <a:cubicBezTo>
                    <a:pt x="4048955" y="90671"/>
                    <a:pt x="4048684" y="92479"/>
                    <a:pt x="4047779" y="93672"/>
                  </a:cubicBezTo>
                  <a:lnTo>
                    <a:pt x="4004470" y="151087"/>
                  </a:lnTo>
                  <a:cubicBezTo>
                    <a:pt x="4003876" y="151879"/>
                    <a:pt x="4003071" y="152318"/>
                    <a:pt x="4002234" y="152318"/>
                  </a:cubicBezTo>
                  <a:lnTo>
                    <a:pt x="3880692" y="152318"/>
                  </a:lnTo>
                  <a:cubicBezTo>
                    <a:pt x="3879627" y="152318"/>
                    <a:pt x="3878634" y="151602"/>
                    <a:pt x="3878050" y="150409"/>
                  </a:cubicBezTo>
                  <a:lnTo>
                    <a:pt x="3821516" y="36387"/>
                  </a:lnTo>
                  <a:cubicBezTo>
                    <a:pt x="3821509" y="36372"/>
                    <a:pt x="3821499" y="36353"/>
                    <a:pt x="3821491" y="36339"/>
                  </a:cubicBezTo>
                  <a:close/>
                  <a:moveTo>
                    <a:pt x="3346554" y="145823"/>
                  </a:moveTo>
                  <a:lnTo>
                    <a:pt x="3403088" y="31801"/>
                  </a:lnTo>
                  <a:cubicBezTo>
                    <a:pt x="3403672" y="30608"/>
                    <a:pt x="3404665" y="29892"/>
                    <a:pt x="3405730" y="29892"/>
                  </a:cubicBezTo>
                  <a:lnTo>
                    <a:pt x="3527258" y="29892"/>
                  </a:lnTo>
                  <a:cubicBezTo>
                    <a:pt x="3528094" y="29892"/>
                    <a:pt x="3528899" y="30336"/>
                    <a:pt x="3529497" y="31123"/>
                  </a:cubicBezTo>
                  <a:lnTo>
                    <a:pt x="3572803" y="88538"/>
                  </a:lnTo>
                  <a:cubicBezTo>
                    <a:pt x="3573707" y="89731"/>
                    <a:pt x="3573978" y="91539"/>
                    <a:pt x="3573487" y="93104"/>
                  </a:cubicBezTo>
                  <a:cubicBezTo>
                    <a:pt x="3572992" y="94679"/>
                    <a:pt x="3571842" y="95701"/>
                    <a:pt x="3570567" y="95696"/>
                  </a:cubicBezTo>
                  <a:lnTo>
                    <a:pt x="3429943" y="95696"/>
                  </a:lnTo>
                  <a:cubicBezTo>
                    <a:pt x="3428779" y="95701"/>
                    <a:pt x="3427707" y="94847"/>
                    <a:pt x="3427151" y="93472"/>
                  </a:cubicBezTo>
                  <a:cubicBezTo>
                    <a:pt x="3426607" y="92112"/>
                    <a:pt x="3426671" y="90456"/>
                    <a:pt x="3427315" y="89177"/>
                  </a:cubicBezTo>
                  <a:lnTo>
                    <a:pt x="3442270" y="59589"/>
                  </a:lnTo>
                  <a:cubicBezTo>
                    <a:pt x="3442861" y="58420"/>
                    <a:pt x="3443844" y="57723"/>
                    <a:pt x="3444898" y="57728"/>
                  </a:cubicBezTo>
                  <a:lnTo>
                    <a:pt x="3506680" y="57728"/>
                  </a:lnTo>
                  <a:cubicBezTo>
                    <a:pt x="3508407" y="57728"/>
                    <a:pt x="3509810" y="59608"/>
                    <a:pt x="3509810" y="61923"/>
                  </a:cubicBezTo>
                  <a:cubicBezTo>
                    <a:pt x="3509810" y="64238"/>
                    <a:pt x="3508407" y="66118"/>
                    <a:pt x="3506680" y="66118"/>
                  </a:cubicBezTo>
                  <a:lnTo>
                    <a:pt x="3446586" y="66118"/>
                  </a:lnTo>
                  <a:lnTo>
                    <a:pt x="3435882" y="87306"/>
                  </a:lnTo>
                  <a:lnTo>
                    <a:pt x="3562918" y="87306"/>
                  </a:lnTo>
                  <a:lnTo>
                    <a:pt x="3525940" y="38281"/>
                  </a:lnTo>
                  <a:lnTo>
                    <a:pt x="3407411" y="38281"/>
                  </a:lnTo>
                  <a:lnTo>
                    <a:pt x="3388916" y="75581"/>
                  </a:lnTo>
                  <a:lnTo>
                    <a:pt x="3389554" y="74503"/>
                  </a:lnTo>
                  <a:cubicBezTo>
                    <a:pt x="3389554" y="74503"/>
                    <a:pt x="3376105" y="113157"/>
                    <a:pt x="3399524" y="115543"/>
                  </a:cubicBezTo>
                  <a:lnTo>
                    <a:pt x="3589848" y="115543"/>
                  </a:lnTo>
                  <a:lnTo>
                    <a:pt x="3780169" y="115543"/>
                  </a:lnTo>
                  <a:cubicBezTo>
                    <a:pt x="3803595" y="113115"/>
                    <a:pt x="3790139" y="74503"/>
                    <a:pt x="3790139" y="74503"/>
                  </a:cubicBezTo>
                  <a:lnTo>
                    <a:pt x="3790784" y="75581"/>
                  </a:lnTo>
                  <a:lnTo>
                    <a:pt x="3772289" y="38281"/>
                  </a:lnTo>
                  <a:lnTo>
                    <a:pt x="3653763" y="38281"/>
                  </a:lnTo>
                  <a:lnTo>
                    <a:pt x="3616778" y="87306"/>
                  </a:lnTo>
                  <a:lnTo>
                    <a:pt x="3743839" y="87306"/>
                  </a:lnTo>
                  <a:lnTo>
                    <a:pt x="3733136" y="66118"/>
                  </a:lnTo>
                  <a:lnTo>
                    <a:pt x="3673041" y="66118"/>
                  </a:lnTo>
                  <a:cubicBezTo>
                    <a:pt x="3671314" y="66118"/>
                    <a:pt x="3669911" y="64242"/>
                    <a:pt x="3669911" y="61923"/>
                  </a:cubicBezTo>
                  <a:cubicBezTo>
                    <a:pt x="3669911" y="59608"/>
                    <a:pt x="3671314" y="57728"/>
                    <a:pt x="3673041" y="57728"/>
                  </a:cubicBezTo>
                  <a:lnTo>
                    <a:pt x="3734823" y="57728"/>
                  </a:lnTo>
                  <a:cubicBezTo>
                    <a:pt x="3735877" y="57723"/>
                    <a:pt x="3736864" y="58420"/>
                    <a:pt x="3737455" y="59589"/>
                  </a:cubicBezTo>
                  <a:lnTo>
                    <a:pt x="3752392" y="89177"/>
                  </a:lnTo>
                  <a:cubicBezTo>
                    <a:pt x="3753036" y="90456"/>
                    <a:pt x="3753101" y="92112"/>
                    <a:pt x="3752556" y="93472"/>
                  </a:cubicBezTo>
                  <a:cubicBezTo>
                    <a:pt x="3752000" y="94847"/>
                    <a:pt x="3750929" y="95701"/>
                    <a:pt x="3749764" y="95696"/>
                  </a:cubicBezTo>
                  <a:lnTo>
                    <a:pt x="3609140" y="95696"/>
                  </a:lnTo>
                  <a:cubicBezTo>
                    <a:pt x="3607865" y="95701"/>
                    <a:pt x="3606715" y="94679"/>
                    <a:pt x="3606220" y="93104"/>
                  </a:cubicBezTo>
                  <a:cubicBezTo>
                    <a:pt x="3605729" y="91539"/>
                    <a:pt x="3606000" y="89731"/>
                    <a:pt x="3606904" y="88538"/>
                  </a:cubicBezTo>
                  <a:lnTo>
                    <a:pt x="3650213" y="31109"/>
                  </a:lnTo>
                  <a:cubicBezTo>
                    <a:pt x="3650808" y="30317"/>
                    <a:pt x="3651613" y="29878"/>
                    <a:pt x="3652449" y="29878"/>
                  </a:cubicBezTo>
                  <a:lnTo>
                    <a:pt x="3773991" y="29878"/>
                  </a:lnTo>
                  <a:cubicBezTo>
                    <a:pt x="3775056" y="29878"/>
                    <a:pt x="3776049" y="30593"/>
                    <a:pt x="3776633" y="31786"/>
                  </a:cubicBezTo>
                  <a:lnTo>
                    <a:pt x="3833167" y="145809"/>
                  </a:lnTo>
                  <a:cubicBezTo>
                    <a:pt x="3833178" y="145828"/>
                    <a:pt x="3833185" y="145847"/>
                    <a:pt x="3833196" y="145866"/>
                  </a:cubicBezTo>
                  <a:cubicBezTo>
                    <a:pt x="3834121" y="147799"/>
                    <a:pt x="3833705" y="150371"/>
                    <a:pt x="3832263" y="151612"/>
                  </a:cubicBezTo>
                  <a:cubicBezTo>
                    <a:pt x="3830803" y="152886"/>
                    <a:pt x="3828852" y="152347"/>
                    <a:pt x="3827883" y="150409"/>
                  </a:cubicBezTo>
                  <a:lnTo>
                    <a:pt x="3814751" y="123928"/>
                  </a:lnTo>
                  <a:lnTo>
                    <a:pt x="3364970" y="123928"/>
                  </a:lnTo>
                  <a:lnTo>
                    <a:pt x="3351838" y="150409"/>
                  </a:lnTo>
                  <a:cubicBezTo>
                    <a:pt x="3350870" y="152352"/>
                    <a:pt x="3348919" y="152886"/>
                    <a:pt x="3347459" y="151612"/>
                  </a:cubicBezTo>
                  <a:cubicBezTo>
                    <a:pt x="3347448" y="151602"/>
                    <a:pt x="3347437" y="151593"/>
                    <a:pt x="3347427" y="151583"/>
                  </a:cubicBezTo>
                  <a:cubicBezTo>
                    <a:pt x="3345999" y="150314"/>
                    <a:pt x="3345607" y="147737"/>
                    <a:pt x="3346554" y="145823"/>
                  </a:cubicBezTo>
                  <a:close/>
                  <a:moveTo>
                    <a:pt x="2874864" y="177134"/>
                  </a:moveTo>
                  <a:cubicBezTo>
                    <a:pt x="2874864" y="174814"/>
                    <a:pt x="2876267" y="172939"/>
                    <a:pt x="2877994" y="172939"/>
                  </a:cubicBezTo>
                  <a:lnTo>
                    <a:pt x="4114687" y="172939"/>
                  </a:lnTo>
                  <a:lnTo>
                    <a:pt x="4114687" y="181328"/>
                  </a:lnTo>
                  <a:lnTo>
                    <a:pt x="2877994" y="181328"/>
                  </a:lnTo>
                  <a:cubicBezTo>
                    <a:pt x="2876267" y="181328"/>
                    <a:pt x="2874864" y="179448"/>
                    <a:pt x="2874864" y="177134"/>
                  </a:cubicBezTo>
                  <a:close/>
                  <a:moveTo>
                    <a:pt x="2871567" y="36339"/>
                  </a:moveTo>
                  <a:cubicBezTo>
                    <a:pt x="2870638" y="34402"/>
                    <a:pt x="2871054" y="31825"/>
                    <a:pt x="2872496" y="30579"/>
                  </a:cubicBezTo>
                  <a:cubicBezTo>
                    <a:pt x="2873956" y="29310"/>
                    <a:pt x="2875908" y="29844"/>
                    <a:pt x="2876876" y="31786"/>
                  </a:cubicBezTo>
                  <a:lnTo>
                    <a:pt x="2890008" y="58267"/>
                  </a:lnTo>
                  <a:lnTo>
                    <a:pt x="3339789" y="58267"/>
                  </a:lnTo>
                  <a:lnTo>
                    <a:pt x="3352921" y="31786"/>
                  </a:lnTo>
                  <a:cubicBezTo>
                    <a:pt x="3353889" y="29844"/>
                    <a:pt x="3355841" y="29310"/>
                    <a:pt x="3357301" y="30579"/>
                  </a:cubicBezTo>
                  <a:cubicBezTo>
                    <a:pt x="3357315" y="30589"/>
                    <a:pt x="3357329" y="30603"/>
                    <a:pt x="3357343" y="30612"/>
                  </a:cubicBezTo>
                  <a:cubicBezTo>
                    <a:pt x="3358775" y="31882"/>
                    <a:pt x="3359170" y="34468"/>
                    <a:pt x="3358223" y="36387"/>
                  </a:cubicBezTo>
                  <a:lnTo>
                    <a:pt x="3301675" y="150419"/>
                  </a:lnTo>
                  <a:cubicBezTo>
                    <a:pt x="3301087" y="151612"/>
                    <a:pt x="3300094" y="152328"/>
                    <a:pt x="3299029" y="152328"/>
                  </a:cubicBezTo>
                  <a:lnTo>
                    <a:pt x="3177487" y="152328"/>
                  </a:lnTo>
                  <a:cubicBezTo>
                    <a:pt x="3176650" y="152328"/>
                    <a:pt x="3175846" y="151889"/>
                    <a:pt x="3175251" y="151097"/>
                  </a:cubicBezTo>
                  <a:lnTo>
                    <a:pt x="3131942" y="93682"/>
                  </a:lnTo>
                  <a:cubicBezTo>
                    <a:pt x="3131037" y="92489"/>
                    <a:pt x="3130767" y="90680"/>
                    <a:pt x="3131258" y="89115"/>
                  </a:cubicBezTo>
                  <a:cubicBezTo>
                    <a:pt x="3131753" y="87540"/>
                    <a:pt x="3132903" y="86519"/>
                    <a:pt x="3134178" y="86524"/>
                  </a:cubicBezTo>
                  <a:lnTo>
                    <a:pt x="3274802" y="86524"/>
                  </a:lnTo>
                  <a:cubicBezTo>
                    <a:pt x="3275966" y="86519"/>
                    <a:pt x="3277038" y="87373"/>
                    <a:pt x="3277594" y="88743"/>
                  </a:cubicBezTo>
                  <a:cubicBezTo>
                    <a:pt x="3278142" y="90103"/>
                    <a:pt x="3278078" y="91759"/>
                    <a:pt x="3277430" y="93038"/>
                  </a:cubicBezTo>
                  <a:lnTo>
                    <a:pt x="3262492" y="122625"/>
                  </a:lnTo>
                  <a:cubicBezTo>
                    <a:pt x="3261901" y="123790"/>
                    <a:pt x="3260915" y="124487"/>
                    <a:pt x="3259861" y="124482"/>
                  </a:cubicBezTo>
                  <a:lnTo>
                    <a:pt x="3198082" y="124482"/>
                  </a:lnTo>
                  <a:cubicBezTo>
                    <a:pt x="3198011" y="124487"/>
                    <a:pt x="3197940" y="124487"/>
                    <a:pt x="3197872" y="124482"/>
                  </a:cubicBezTo>
                  <a:cubicBezTo>
                    <a:pt x="3196145" y="124405"/>
                    <a:pt x="3194789" y="122463"/>
                    <a:pt x="3194849" y="120149"/>
                  </a:cubicBezTo>
                  <a:cubicBezTo>
                    <a:pt x="3194906" y="117834"/>
                    <a:pt x="3196355" y="116021"/>
                    <a:pt x="3198082" y="116097"/>
                  </a:cubicBezTo>
                  <a:lnTo>
                    <a:pt x="3258173" y="116097"/>
                  </a:lnTo>
                  <a:lnTo>
                    <a:pt x="3268877" y="94909"/>
                  </a:lnTo>
                  <a:lnTo>
                    <a:pt x="3141816" y="94909"/>
                  </a:lnTo>
                  <a:lnTo>
                    <a:pt x="3178798" y="143914"/>
                  </a:lnTo>
                  <a:lnTo>
                    <a:pt x="3297338" y="143914"/>
                  </a:lnTo>
                  <a:lnTo>
                    <a:pt x="3315832" y="106615"/>
                  </a:lnTo>
                  <a:lnTo>
                    <a:pt x="3315198" y="107693"/>
                  </a:lnTo>
                  <a:cubicBezTo>
                    <a:pt x="3315198" y="107693"/>
                    <a:pt x="3328647" y="69062"/>
                    <a:pt x="3305228" y="66652"/>
                  </a:cubicBezTo>
                  <a:lnTo>
                    <a:pt x="3114907" y="66652"/>
                  </a:lnTo>
                  <a:lnTo>
                    <a:pt x="2924586" y="66652"/>
                  </a:lnTo>
                  <a:cubicBezTo>
                    <a:pt x="2901157" y="69081"/>
                    <a:pt x="2914616" y="107693"/>
                    <a:pt x="2914616" y="107693"/>
                  </a:cubicBezTo>
                  <a:lnTo>
                    <a:pt x="2913979" y="106615"/>
                  </a:lnTo>
                  <a:lnTo>
                    <a:pt x="2932473" y="143914"/>
                  </a:lnTo>
                  <a:lnTo>
                    <a:pt x="3051003" y="143914"/>
                  </a:lnTo>
                  <a:lnTo>
                    <a:pt x="3087985" y="94899"/>
                  </a:lnTo>
                  <a:lnTo>
                    <a:pt x="2960920" y="94899"/>
                  </a:lnTo>
                  <a:lnTo>
                    <a:pt x="2971624" y="116088"/>
                  </a:lnTo>
                  <a:lnTo>
                    <a:pt x="3031704" y="116088"/>
                  </a:lnTo>
                  <a:cubicBezTo>
                    <a:pt x="3031775" y="116083"/>
                    <a:pt x="3031846" y="116083"/>
                    <a:pt x="3031914" y="116088"/>
                  </a:cubicBezTo>
                  <a:cubicBezTo>
                    <a:pt x="3033641" y="116164"/>
                    <a:pt x="3034997" y="118106"/>
                    <a:pt x="3034937" y="120421"/>
                  </a:cubicBezTo>
                  <a:cubicBezTo>
                    <a:pt x="3034880" y="122735"/>
                    <a:pt x="3033431" y="124549"/>
                    <a:pt x="3031704" y="124472"/>
                  </a:cubicBezTo>
                  <a:lnTo>
                    <a:pt x="2969950" y="124472"/>
                  </a:lnTo>
                  <a:cubicBezTo>
                    <a:pt x="2968900" y="124477"/>
                    <a:pt x="2967913" y="123780"/>
                    <a:pt x="2967322" y="122616"/>
                  </a:cubicBezTo>
                  <a:lnTo>
                    <a:pt x="2952367" y="93028"/>
                  </a:lnTo>
                  <a:cubicBezTo>
                    <a:pt x="2951723" y="91749"/>
                    <a:pt x="2951659" y="90093"/>
                    <a:pt x="2952203" y="88733"/>
                  </a:cubicBezTo>
                  <a:cubicBezTo>
                    <a:pt x="2952759" y="87363"/>
                    <a:pt x="2953831" y="86509"/>
                    <a:pt x="2954995" y="86514"/>
                  </a:cubicBezTo>
                  <a:lnTo>
                    <a:pt x="3095619" y="86514"/>
                  </a:lnTo>
                  <a:cubicBezTo>
                    <a:pt x="3096894" y="86509"/>
                    <a:pt x="3098047" y="87531"/>
                    <a:pt x="3098542" y="89106"/>
                  </a:cubicBezTo>
                  <a:cubicBezTo>
                    <a:pt x="3099030" y="90675"/>
                    <a:pt x="3098759" y="92479"/>
                    <a:pt x="3097855" y="93672"/>
                  </a:cubicBezTo>
                  <a:lnTo>
                    <a:pt x="3054549" y="151087"/>
                  </a:lnTo>
                  <a:cubicBezTo>
                    <a:pt x="3053955" y="151874"/>
                    <a:pt x="3053150" y="152318"/>
                    <a:pt x="3052313" y="152318"/>
                  </a:cubicBezTo>
                  <a:lnTo>
                    <a:pt x="2930768" y="152318"/>
                  </a:lnTo>
                  <a:cubicBezTo>
                    <a:pt x="2929703" y="152318"/>
                    <a:pt x="2928710" y="151602"/>
                    <a:pt x="2928126" y="150409"/>
                  </a:cubicBezTo>
                  <a:lnTo>
                    <a:pt x="2871592" y="36387"/>
                  </a:lnTo>
                  <a:cubicBezTo>
                    <a:pt x="2871585" y="36372"/>
                    <a:pt x="2871578" y="36353"/>
                    <a:pt x="2871567" y="36339"/>
                  </a:cubicBezTo>
                  <a:close/>
                  <a:moveTo>
                    <a:pt x="2867839" y="4337"/>
                  </a:moveTo>
                  <a:cubicBezTo>
                    <a:pt x="2867778" y="2022"/>
                    <a:pt x="2869135" y="80"/>
                    <a:pt x="2870862" y="3"/>
                  </a:cubicBezTo>
                  <a:cubicBezTo>
                    <a:pt x="2870930" y="-1"/>
                    <a:pt x="2871001" y="-1"/>
                    <a:pt x="2871072" y="3"/>
                  </a:cubicBezTo>
                  <a:lnTo>
                    <a:pt x="4284714" y="3"/>
                  </a:lnTo>
                  <a:lnTo>
                    <a:pt x="4284714" y="8388"/>
                  </a:lnTo>
                  <a:lnTo>
                    <a:pt x="2871072" y="8388"/>
                  </a:lnTo>
                  <a:cubicBezTo>
                    <a:pt x="2869345" y="8465"/>
                    <a:pt x="2867896" y="6651"/>
                    <a:pt x="2867839" y="4337"/>
                  </a:cubicBezTo>
                  <a:close/>
                  <a:moveTo>
                    <a:pt x="2377244" y="145809"/>
                  </a:moveTo>
                  <a:lnTo>
                    <a:pt x="2433778" y="31786"/>
                  </a:lnTo>
                  <a:cubicBezTo>
                    <a:pt x="2434362" y="30593"/>
                    <a:pt x="2435355" y="29878"/>
                    <a:pt x="2436420" y="29878"/>
                  </a:cubicBezTo>
                  <a:lnTo>
                    <a:pt x="2557948" y="29878"/>
                  </a:lnTo>
                  <a:cubicBezTo>
                    <a:pt x="2558784" y="29878"/>
                    <a:pt x="2559589" y="30317"/>
                    <a:pt x="2560184" y="31109"/>
                  </a:cubicBezTo>
                  <a:lnTo>
                    <a:pt x="2603493" y="88523"/>
                  </a:lnTo>
                  <a:cubicBezTo>
                    <a:pt x="2604397" y="89716"/>
                    <a:pt x="2604668" y="91525"/>
                    <a:pt x="2604177" y="93090"/>
                  </a:cubicBezTo>
                  <a:cubicBezTo>
                    <a:pt x="2603682" y="94665"/>
                    <a:pt x="2602531" y="95686"/>
                    <a:pt x="2601257" y="95682"/>
                  </a:cubicBezTo>
                  <a:lnTo>
                    <a:pt x="2460633" y="95682"/>
                  </a:lnTo>
                  <a:cubicBezTo>
                    <a:pt x="2459468" y="95686"/>
                    <a:pt x="2458397" y="94832"/>
                    <a:pt x="2457841" y="93458"/>
                  </a:cubicBezTo>
                  <a:cubicBezTo>
                    <a:pt x="2457296" y="92097"/>
                    <a:pt x="2457360" y="90442"/>
                    <a:pt x="2458005" y="89163"/>
                  </a:cubicBezTo>
                  <a:lnTo>
                    <a:pt x="2472960" y="59575"/>
                  </a:lnTo>
                  <a:cubicBezTo>
                    <a:pt x="2473551" y="58406"/>
                    <a:pt x="2474534" y="57709"/>
                    <a:pt x="2475588" y="57714"/>
                  </a:cubicBezTo>
                  <a:lnTo>
                    <a:pt x="2537388" y="57714"/>
                  </a:lnTo>
                  <a:cubicBezTo>
                    <a:pt x="2539115" y="57714"/>
                    <a:pt x="2540518" y="59594"/>
                    <a:pt x="2540518" y="61909"/>
                  </a:cubicBezTo>
                  <a:cubicBezTo>
                    <a:pt x="2540518" y="64223"/>
                    <a:pt x="2539115" y="66103"/>
                    <a:pt x="2537388" y="66103"/>
                  </a:cubicBezTo>
                  <a:lnTo>
                    <a:pt x="2477293" y="66103"/>
                  </a:lnTo>
                  <a:lnTo>
                    <a:pt x="2466590" y="87292"/>
                  </a:lnTo>
                  <a:lnTo>
                    <a:pt x="2593619" y="87292"/>
                  </a:lnTo>
                  <a:lnTo>
                    <a:pt x="2556641" y="38267"/>
                  </a:lnTo>
                  <a:lnTo>
                    <a:pt x="2438111" y="38267"/>
                  </a:lnTo>
                  <a:lnTo>
                    <a:pt x="2419617" y="75567"/>
                  </a:lnTo>
                  <a:lnTo>
                    <a:pt x="2420254" y="74488"/>
                  </a:lnTo>
                  <a:cubicBezTo>
                    <a:pt x="2420254" y="74488"/>
                    <a:pt x="2406805" y="113143"/>
                    <a:pt x="2430224" y="115529"/>
                  </a:cubicBezTo>
                  <a:lnTo>
                    <a:pt x="2620549" y="115529"/>
                  </a:lnTo>
                  <a:lnTo>
                    <a:pt x="2810870" y="115529"/>
                  </a:lnTo>
                  <a:cubicBezTo>
                    <a:pt x="2834299" y="113100"/>
                    <a:pt x="2820840" y="74488"/>
                    <a:pt x="2820840" y="74488"/>
                  </a:cubicBezTo>
                  <a:lnTo>
                    <a:pt x="2821477" y="75567"/>
                  </a:lnTo>
                  <a:lnTo>
                    <a:pt x="2802983" y="38267"/>
                  </a:lnTo>
                  <a:lnTo>
                    <a:pt x="2684457" y="38267"/>
                  </a:lnTo>
                  <a:lnTo>
                    <a:pt x="2647475" y="87292"/>
                  </a:lnTo>
                  <a:lnTo>
                    <a:pt x="2774532" y="87292"/>
                  </a:lnTo>
                  <a:lnTo>
                    <a:pt x="2763829" y="66103"/>
                  </a:lnTo>
                  <a:lnTo>
                    <a:pt x="2703734" y="66103"/>
                  </a:lnTo>
                  <a:cubicBezTo>
                    <a:pt x="2702008" y="66103"/>
                    <a:pt x="2700605" y="64228"/>
                    <a:pt x="2700605" y="61909"/>
                  </a:cubicBezTo>
                  <a:cubicBezTo>
                    <a:pt x="2700605" y="59594"/>
                    <a:pt x="2702008" y="57714"/>
                    <a:pt x="2703734" y="57714"/>
                  </a:cubicBezTo>
                  <a:lnTo>
                    <a:pt x="2765513" y="57714"/>
                  </a:lnTo>
                  <a:cubicBezTo>
                    <a:pt x="2766567" y="57709"/>
                    <a:pt x="2767554" y="58406"/>
                    <a:pt x="2768144" y="59575"/>
                  </a:cubicBezTo>
                  <a:lnTo>
                    <a:pt x="2783082" y="89163"/>
                  </a:lnTo>
                  <a:cubicBezTo>
                    <a:pt x="2783726" y="90442"/>
                    <a:pt x="2783790" y="92097"/>
                    <a:pt x="2783246" y="93458"/>
                  </a:cubicBezTo>
                  <a:cubicBezTo>
                    <a:pt x="2782690" y="94832"/>
                    <a:pt x="2781618" y="95686"/>
                    <a:pt x="2780454" y="95682"/>
                  </a:cubicBezTo>
                  <a:lnTo>
                    <a:pt x="2639830" y="95682"/>
                  </a:lnTo>
                  <a:cubicBezTo>
                    <a:pt x="2638555" y="95686"/>
                    <a:pt x="2637405" y="94665"/>
                    <a:pt x="2636910" y="93090"/>
                  </a:cubicBezTo>
                  <a:cubicBezTo>
                    <a:pt x="2636419" y="91525"/>
                    <a:pt x="2636690" y="89716"/>
                    <a:pt x="2637594" y="88523"/>
                  </a:cubicBezTo>
                  <a:lnTo>
                    <a:pt x="2680903" y="31109"/>
                  </a:lnTo>
                  <a:cubicBezTo>
                    <a:pt x="2681498" y="30317"/>
                    <a:pt x="2682302" y="29878"/>
                    <a:pt x="2683139" y="29878"/>
                  </a:cubicBezTo>
                  <a:lnTo>
                    <a:pt x="2804692" y="29878"/>
                  </a:lnTo>
                  <a:cubicBezTo>
                    <a:pt x="2805757" y="29878"/>
                    <a:pt x="2806750" y="30593"/>
                    <a:pt x="2807334" y="31786"/>
                  </a:cubicBezTo>
                  <a:lnTo>
                    <a:pt x="2863868" y="145809"/>
                  </a:lnTo>
                  <a:cubicBezTo>
                    <a:pt x="2863878" y="145828"/>
                    <a:pt x="2863885" y="145847"/>
                    <a:pt x="2863896" y="145866"/>
                  </a:cubicBezTo>
                  <a:cubicBezTo>
                    <a:pt x="2864822" y="147799"/>
                    <a:pt x="2864405" y="150371"/>
                    <a:pt x="2862963" y="151612"/>
                  </a:cubicBezTo>
                  <a:cubicBezTo>
                    <a:pt x="2861503" y="152886"/>
                    <a:pt x="2859552" y="152347"/>
                    <a:pt x="2858584" y="150409"/>
                  </a:cubicBezTo>
                  <a:lnTo>
                    <a:pt x="2845451" y="123928"/>
                  </a:lnTo>
                  <a:lnTo>
                    <a:pt x="2395674" y="123928"/>
                  </a:lnTo>
                  <a:lnTo>
                    <a:pt x="2382542" y="150409"/>
                  </a:lnTo>
                  <a:cubicBezTo>
                    <a:pt x="2381574" y="152347"/>
                    <a:pt x="2379623" y="152881"/>
                    <a:pt x="2378163" y="151612"/>
                  </a:cubicBezTo>
                  <a:lnTo>
                    <a:pt x="2378148" y="151612"/>
                  </a:lnTo>
                  <a:cubicBezTo>
                    <a:pt x="2378134" y="151598"/>
                    <a:pt x="2378120" y="151588"/>
                    <a:pt x="2378106" y="151574"/>
                  </a:cubicBezTo>
                  <a:cubicBezTo>
                    <a:pt x="2376678" y="150300"/>
                    <a:pt x="2376293" y="147718"/>
                    <a:pt x="2377244" y="145809"/>
                  </a:cubicBezTo>
                  <a:close/>
                  <a:moveTo>
                    <a:pt x="1903578" y="36339"/>
                  </a:moveTo>
                  <a:cubicBezTo>
                    <a:pt x="1902649" y="34402"/>
                    <a:pt x="1903065" y="31825"/>
                    <a:pt x="1904507" y="30579"/>
                  </a:cubicBezTo>
                  <a:cubicBezTo>
                    <a:pt x="1905967" y="29310"/>
                    <a:pt x="1907918" y="29844"/>
                    <a:pt x="1908887" y="31786"/>
                  </a:cubicBezTo>
                  <a:lnTo>
                    <a:pt x="1922015" y="58267"/>
                  </a:lnTo>
                  <a:lnTo>
                    <a:pt x="2371814" y="58267"/>
                  </a:lnTo>
                  <a:lnTo>
                    <a:pt x="2384942" y="31786"/>
                  </a:lnTo>
                  <a:cubicBezTo>
                    <a:pt x="2385911" y="29844"/>
                    <a:pt x="2387862" y="29310"/>
                    <a:pt x="2389322" y="30579"/>
                  </a:cubicBezTo>
                  <a:cubicBezTo>
                    <a:pt x="2389336" y="30589"/>
                    <a:pt x="2389351" y="30603"/>
                    <a:pt x="2389365" y="30617"/>
                  </a:cubicBezTo>
                  <a:cubicBezTo>
                    <a:pt x="2390789" y="31896"/>
                    <a:pt x="2391170" y="34483"/>
                    <a:pt x="2390216" y="36396"/>
                  </a:cubicBezTo>
                  <a:lnTo>
                    <a:pt x="2333682" y="150419"/>
                  </a:lnTo>
                  <a:cubicBezTo>
                    <a:pt x="2333098" y="151612"/>
                    <a:pt x="2332105" y="152328"/>
                    <a:pt x="2331040" y="152328"/>
                  </a:cubicBezTo>
                  <a:lnTo>
                    <a:pt x="2209495" y="152328"/>
                  </a:lnTo>
                  <a:cubicBezTo>
                    <a:pt x="2208658" y="152328"/>
                    <a:pt x="2207853" y="151884"/>
                    <a:pt x="2207258" y="151097"/>
                  </a:cubicBezTo>
                  <a:lnTo>
                    <a:pt x="2163953" y="93682"/>
                  </a:lnTo>
                  <a:cubicBezTo>
                    <a:pt x="2163048" y="92489"/>
                    <a:pt x="2162778" y="90685"/>
                    <a:pt x="2163265" y="89115"/>
                  </a:cubicBezTo>
                  <a:cubicBezTo>
                    <a:pt x="2163761" y="87540"/>
                    <a:pt x="2164914" y="86519"/>
                    <a:pt x="2166189" y="86524"/>
                  </a:cubicBezTo>
                  <a:lnTo>
                    <a:pt x="2306827" y="86524"/>
                  </a:lnTo>
                  <a:cubicBezTo>
                    <a:pt x="2307991" y="86524"/>
                    <a:pt x="2309060" y="87373"/>
                    <a:pt x="2309615" y="88743"/>
                  </a:cubicBezTo>
                  <a:cubicBezTo>
                    <a:pt x="2310160" y="90103"/>
                    <a:pt x="2310099" y="91759"/>
                    <a:pt x="2309455" y="93038"/>
                  </a:cubicBezTo>
                  <a:lnTo>
                    <a:pt x="2294500" y="122625"/>
                  </a:lnTo>
                  <a:cubicBezTo>
                    <a:pt x="2293909" y="123790"/>
                    <a:pt x="2292922" y="124487"/>
                    <a:pt x="2291872" y="124482"/>
                  </a:cubicBezTo>
                  <a:lnTo>
                    <a:pt x="2230090" y="124482"/>
                  </a:lnTo>
                  <a:cubicBezTo>
                    <a:pt x="2230019" y="124487"/>
                    <a:pt x="2229951" y="124487"/>
                    <a:pt x="2229880" y="124482"/>
                  </a:cubicBezTo>
                  <a:cubicBezTo>
                    <a:pt x="2228153" y="124405"/>
                    <a:pt x="2226800" y="122463"/>
                    <a:pt x="2226857" y="120149"/>
                  </a:cubicBezTo>
                  <a:cubicBezTo>
                    <a:pt x="2226914" y="117834"/>
                    <a:pt x="2228363" y="116021"/>
                    <a:pt x="2230090" y="116097"/>
                  </a:cubicBezTo>
                  <a:lnTo>
                    <a:pt x="2290184" y="116097"/>
                  </a:lnTo>
                  <a:lnTo>
                    <a:pt x="2300888" y="94909"/>
                  </a:lnTo>
                  <a:lnTo>
                    <a:pt x="2173823" y="94909"/>
                  </a:lnTo>
                  <a:lnTo>
                    <a:pt x="2210805" y="143924"/>
                  </a:lnTo>
                  <a:lnTo>
                    <a:pt x="2329349" y="143924"/>
                  </a:lnTo>
                  <a:lnTo>
                    <a:pt x="2347843" y="106624"/>
                  </a:lnTo>
                  <a:lnTo>
                    <a:pt x="2347206" y="107703"/>
                  </a:lnTo>
                  <a:cubicBezTo>
                    <a:pt x="2347206" y="107703"/>
                    <a:pt x="2360658" y="69072"/>
                    <a:pt x="2337236" y="66662"/>
                  </a:cubicBezTo>
                  <a:lnTo>
                    <a:pt x="2146915" y="66662"/>
                  </a:lnTo>
                  <a:lnTo>
                    <a:pt x="1956594" y="66662"/>
                  </a:lnTo>
                  <a:cubicBezTo>
                    <a:pt x="1933168" y="69091"/>
                    <a:pt x="1946624" y="107703"/>
                    <a:pt x="1946624" y="107703"/>
                  </a:cubicBezTo>
                  <a:lnTo>
                    <a:pt x="1945986" y="106624"/>
                  </a:lnTo>
                  <a:lnTo>
                    <a:pt x="1964484" y="143924"/>
                  </a:lnTo>
                  <a:lnTo>
                    <a:pt x="2083010" y="143924"/>
                  </a:lnTo>
                  <a:lnTo>
                    <a:pt x="2119992" y="94899"/>
                  </a:lnTo>
                  <a:lnTo>
                    <a:pt x="1992931" y="94899"/>
                  </a:lnTo>
                  <a:lnTo>
                    <a:pt x="2003634" y="116088"/>
                  </a:lnTo>
                  <a:lnTo>
                    <a:pt x="2063743" y="116088"/>
                  </a:lnTo>
                  <a:cubicBezTo>
                    <a:pt x="2063814" y="116083"/>
                    <a:pt x="2063886" y="116083"/>
                    <a:pt x="2063953" y="116088"/>
                  </a:cubicBezTo>
                  <a:cubicBezTo>
                    <a:pt x="2065684" y="116164"/>
                    <a:pt x="2067037" y="118106"/>
                    <a:pt x="2066976" y="120421"/>
                  </a:cubicBezTo>
                  <a:cubicBezTo>
                    <a:pt x="2066919" y="122735"/>
                    <a:pt x="2065470" y="124549"/>
                    <a:pt x="2063743" y="124472"/>
                  </a:cubicBezTo>
                  <a:lnTo>
                    <a:pt x="2001961" y="124472"/>
                  </a:lnTo>
                  <a:cubicBezTo>
                    <a:pt x="2000911" y="124477"/>
                    <a:pt x="1999924" y="123780"/>
                    <a:pt x="1999333" y="122616"/>
                  </a:cubicBezTo>
                  <a:lnTo>
                    <a:pt x="1984378" y="93028"/>
                  </a:lnTo>
                  <a:cubicBezTo>
                    <a:pt x="1983733" y="91749"/>
                    <a:pt x="1983669" y="90093"/>
                    <a:pt x="1984214" y="88733"/>
                  </a:cubicBezTo>
                  <a:cubicBezTo>
                    <a:pt x="1984770" y="87363"/>
                    <a:pt x="1985841" y="86509"/>
                    <a:pt x="1987006" y="86514"/>
                  </a:cubicBezTo>
                  <a:lnTo>
                    <a:pt x="2127626" y="86514"/>
                  </a:lnTo>
                  <a:cubicBezTo>
                    <a:pt x="2128901" y="86509"/>
                    <a:pt x="2130055" y="87531"/>
                    <a:pt x="2130550" y="89106"/>
                  </a:cubicBezTo>
                  <a:cubicBezTo>
                    <a:pt x="2131037" y="90671"/>
                    <a:pt x="2130767" y="92479"/>
                    <a:pt x="2129866" y="93672"/>
                  </a:cubicBezTo>
                  <a:lnTo>
                    <a:pt x="2086557" y="151087"/>
                  </a:lnTo>
                  <a:cubicBezTo>
                    <a:pt x="2085962" y="151874"/>
                    <a:pt x="2085157" y="152318"/>
                    <a:pt x="2084321" y="152318"/>
                  </a:cubicBezTo>
                  <a:lnTo>
                    <a:pt x="1962775" y="152318"/>
                  </a:lnTo>
                  <a:cubicBezTo>
                    <a:pt x="1961710" y="152318"/>
                    <a:pt x="1960717" y="151598"/>
                    <a:pt x="1960133" y="150409"/>
                  </a:cubicBezTo>
                  <a:lnTo>
                    <a:pt x="1903603" y="36387"/>
                  </a:lnTo>
                  <a:cubicBezTo>
                    <a:pt x="1903596" y="36372"/>
                    <a:pt x="1903589" y="36353"/>
                    <a:pt x="1903578" y="36339"/>
                  </a:cubicBezTo>
                  <a:close/>
                  <a:moveTo>
                    <a:pt x="1428637" y="145809"/>
                  </a:moveTo>
                  <a:lnTo>
                    <a:pt x="1485171" y="31786"/>
                  </a:lnTo>
                  <a:cubicBezTo>
                    <a:pt x="1485758" y="30593"/>
                    <a:pt x="1486752" y="29878"/>
                    <a:pt x="1487816" y="29878"/>
                  </a:cubicBezTo>
                  <a:lnTo>
                    <a:pt x="1609340" y="29878"/>
                  </a:lnTo>
                  <a:cubicBezTo>
                    <a:pt x="1610177" y="29878"/>
                    <a:pt x="1610982" y="30317"/>
                    <a:pt x="1611577" y="31109"/>
                  </a:cubicBezTo>
                  <a:lnTo>
                    <a:pt x="1654886" y="88523"/>
                  </a:lnTo>
                  <a:cubicBezTo>
                    <a:pt x="1655790" y="89716"/>
                    <a:pt x="1656061" y="91525"/>
                    <a:pt x="1655570" y="93090"/>
                  </a:cubicBezTo>
                  <a:cubicBezTo>
                    <a:pt x="1655075" y="94665"/>
                    <a:pt x="1653924" y="95686"/>
                    <a:pt x="1652650" y="95682"/>
                  </a:cubicBezTo>
                  <a:lnTo>
                    <a:pt x="1512026" y="95682"/>
                  </a:lnTo>
                  <a:cubicBezTo>
                    <a:pt x="1510861" y="95686"/>
                    <a:pt x="1509790" y="94832"/>
                    <a:pt x="1509234" y="93458"/>
                  </a:cubicBezTo>
                  <a:cubicBezTo>
                    <a:pt x="1508689" y="92097"/>
                    <a:pt x="1508754" y="90442"/>
                    <a:pt x="1509398" y="89163"/>
                  </a:cubicBezTo>
                  <a:lnTo>
                    <a:pt x="1524353" y="59575"/>
                  </a:lnTo>
                  <a:cubicBezTo>
                    <a:pt x="1524944" y="58406"/>
                    <a:pt x="1525930" y="57709"/>
                    <a:pt x="1526984" y="57714"/>
                  </a:cubicBezTo>
                  <a:lnTo>
                    <a:pt x="1588763" y="57714"/>
                  </a:lnTo>
                  <a:cubicBezTo>
                    <a:pt x="1590490" y="57714"/>
                    <a:pt x="1591893" y="59594"/>
                    <a:pt x="1591893" y="61909"/>
                  </a:cubicBezTo>
                  <a:cubicBezTo>
                    <a:pt x="1591893" y="64223"/>
                    <a:pt x="1590490" y="66103"/>
                    <a:pt x="1588763" y="66103"/>
                  </a:cubicBezTo>
                  <a:lnTo>
                    <a:pt x="1528672" y="66103"/>
                  </a:lnTo>
                  <a:lnTo>
                    <a:pt x="1517969" y="87292"/>
                  </a:lnTo>
                  <a:lnTo>
                    <a:pt x="1645016" y="87292"/>
                  </a:lnTo>
                  <a:lnTo>
                    <a:pt x="1608034" y="38267"/>
                  </a:lnTo>
                  <a:lnTo>
                    <a:pt x="1489508" y="38267"/>
                  </a:lnTo>
                  <a:lnTo>
                    <a:pt x="1471013" y="75567"/>
                  </a:lnTo>
                  <a:lnTo>
                    <a:pt x="1471647" y="74488"/>
                  </a:lnTo>
                  <a:cubicBezTo>
                    <a:pt x="1471647" y="74488"/>
                    <a:pt x="1458198" y="113143"/>
                    <a:pt x="1481617" y="115529"/>
                  </a:cubicBezTo>
                  <a:lnTo>
                    <a:pt x="1671938" y="115529"/>
                  </a:lnTo>
                  <a:lnTo>
                    <a:pt x="1862259" y="115529"/>
                  </a:lnTo>
                  <a:cubicBezTo>
                    <a:pt x="1885689" y="113100"/>
                    <a:pt x="1872229" y="74488"/>
                    <a:pt x="1872229" y="74488"/>
                  </a:cubicBezTo>
                  <a:lnTo>
                    <a:pt x="1872867" y="75567"/>
                  </a:lnTo>
                  <a:lnTo>
                    <a:pt x="1854372" y="38267"/>
                  </a:lnTo>
                  <a:lnTo>
                    <a:pt x="1735843" y="38267"/>
                  </a:lnTo>
                  <a:lnTo>
                    <a:pt x="1698864" y="87292"/>
                  </a:lnTo>
                  <a:lnTo>
                    <a:pt x="1825926" y="87292"/>
                  </a:lnTo>
                  <a:lnTo>
                    <a:pt x="1815222" y="66103"/>
                  </a:lnTo>
                  <a:lnTo>
                    <a:pt x="1755128" y="66103"/>
                  </a:lnTo>
                  <a:cubicBezTo>
                    <a:pt x="1753400" y="66103"/>
                    <a:pt x="1751998" y="64228"/>
                    <a:pt x="1751998" y="61909"/>
                  </a:cubicBezTo>
                  <a:cubicBezTo>
                    <a:pt x="1751998" y="59594"/>
                    <a:pt x="1753400" y="57714"/>
                    <a:pt x="1755128" y="57714"/>
                  </a:cubicBezTo>
                  <a:lnTo>
                    <a:pt x="1816896" y="57714"/>
                  </a:lnTo>
                  <a:cubicBezTo>
                    <a:pt x="1817946" y="57714"/>
                    <a:pt x="1818932" y="58411"/>
                    <a:pt x="1819523" y="59575"/>
                  </a:cubicBezTo>
                  <a:lnTo>
                    <a:pt x="1834478" y="89163"/>
                  </a:lnTo>
                  <a:cubicBezTo>
                    <a:pt x="1835126" y="90442"/>
                    <a:pt x="1835187" y="92097"/>
                    <a:pt x="1834639" y="93458"/>
                  </a:cubicBezTo>
                  <a:cubicBezTo>
                    <a:pt x="1834087" y="94832"/>
                    <a:pt x="1833015" y="95686"/>
                    <a:pt x="1831851" y="95682"/>
                  </a:cubicBezTo>
                  <a:lnTo>
                    <a:pt x="1691227" y="95682"/>
                  </a:lnTo>
                  <a:cubicBezTo>
                    <a:pt x="1689952" y="95686"/>
                    <a:pt x="1688798" y="94665"/>
                    <a:pt x="1688303" y="93090"/>
                  </a:cubicBezTo>
                  <a:cubicBezTo>
                    <a:pt x="1687815" y="91520"/>
                    <a:pt x="1688086" y="89716"/>
                    <a:pt x="1688990" y="88523"/>
                  </a:cubicBezTo>
                  <a:lnTo>
                    <a:pt x="1732296" y="31109"/>
                  </a:lnTo>
                  <a:cubicBezTo>
                    <a:pt x="1732891" y="30321"/>
                    <a:pt x="1733695" y="29878"/>
                    <a:pt x="1734532" y="29878"/>
                  </a:cubicBezTo>
                  <a:lnTo>
                    <a:pt x="1856078" y="29878"/>
                  </a:lnTo>
                  <a:cubicBezTo>
                    <a:pt x="1857142" y="29878"/>
                    <a:pt x="1858136" y="30593"/>
                    <a:pt x="1858720" y="31786"/>
                  </a:cubicBezTo>
                  <a:lnTo>
                    <a:pt x="1915254" y="145809"/>
                  </a:lnTo>
                  <a:cubicBezTo>
                    <a:pt x="1915264" y="145828"/>
                    <a:pt x="1915271" y="145847"/>
                    <a:pt x="1915282" y="145866"/>
                  </a:cubicBezTo>
                  <a:cubicBezTo>
                    <a:pt x="1916208" y="147799"/>
                    <a:pt x="1915791" y="150371"/>
                    <a:pt x="1914349" y="151612"/>
                  </a:cubicBezTo>
                  <a:cubicBezTo>
                    <a:pt x="1912886" y="152872"/>
                    <a:pt x="1910941" y="152337"/>
                    <a:pt x="1909966" y="150409"/>
                  </a:cubicBezTo>
                  <a:lnTo>
                    <a:pt x="1896837" y="123928"/>
                  </a:lnTo>
                  <a:lnTo>
                    <a:pt x="1447053" y="123928"/>
                  </a:lnTo>
                  <a:lnTo>
                    <a:pt x="1433925" y="150409"/>
                  </a:lnTo>
                  <a:cubicBezTo>
                    <a:pt x="1432956" y="152347"/>
                    <a:pt x="1431005" y="152881"/>
                    <a:pt x="1429545" y="151612"/>
                  </a:cubicBezTo>
                  <a:cubicBezTo>
                    <a:pt x="1429531" y="151598"/>
                    <a:pt x="1429517" y="151583"/>
                    <a:pt x="1429499" y="151574"/>
                  </a:cubicBezTo>
                  <a:cubicBezTo>
                    <a:pt x="1428074" y="150300"/>
                    <a:pt x="1427686" y="147718"/>
                    <a:pt x="1428637" y="145809"/>
                  </a:cubicBezTo>
                  <a:close/>
                  <a:moveTo>
                    <a:pt x="953653" y="36339"/>
                  </a:moveTo>
                  <a:cubicBezTo>
                    <a:pt x="952724" y="34402"/>
                    <a:pt x="953141" y="31825"/>
                    <a:pt x="954583" y="30579"/>
                  </a:cubicBezTo>
                  <a:cubicBezTo>
                    <a:pt x="956043" y="29310"/>
                    <a:pt x="957994" y="29844"/>
                    <a:pt x="958962" y="31786"/>
                  </a:cubicBezTo>
                  <a:lnTo>
                    <a:pt x="972095" y="58267"/>
                  </a:lnTo>
                  <a:lnTo>
                    <a:pt x="1421875" y="58267"/>
                  </a:lnTo>
                  <a:lnTo>
                    <a:pt x="1435007" y="31786"/>
                  </a:lnTo>
                  <a:cubicBezTo>
                    <a:pt x="1435976" y="29844"/>
                    <a:pt x="1437927" y="29310"/>
                    <a:pt x="1439387" y="30579"/>
                  </a:cubicBezTo>
                  <a:cubicBezTo>
                    <a:pt x="1439401" y="30593"/>
                    <a:pt x="1439415" y="30603"/>
                    <a:pt x="1439433" y="30617"/>
                  </a:cubicBezTo>
                  <a:cubicBezTo>
                    <a:pt x="1440861" y="31896"/>
                    <a:pt x="1441246" y="34483"/>
                    <a:pt x="1440291" y="36396"/>
                  </a:cubicBezTo>
                  <a:lnTo>
                    <a:pt x="1383758" y="150419"/>
                  </a:lnTo>
                  <a:cubicBezTo>
                    <a:pt x="1383174" y="151612"/>
                    <a:pt x="1382180" y="152328"/>
                    <a:pt x="1381116" y="152328"/>
                  </a:cubicBezTo>
                  <a:lnTo>
                    <a:pt x="1259574" y="152328"/>
                  </a:lnTo>
                  <a:cubicBezTo>
                    <a:pt x="1258737" y="152328"/>
                    <a:pt x="1257932" y="151889"/>
                    <a:pt x="1257337" y="151097"/>
                  </a:cubicBezTo>
                  <a:lnTo>
                    <a:pt x="1214028" y="93682"/>
                  </a:lnTo>
                  <a:cubicBezTo>
                    <a:pt x="1213124" y="92489"/>
                    <a:pt x="1212853" y="90685"/>
                    <a:pt x="1213341" y="89115"/>
                  </a:cubicBezTo>
                  <a:cubicBezTo>
                    <a:pt x="1213836" y="87540"/>
                    <a:pt x="1214990" y="86519"/>
                    <a:pt x="1216264" y="86524"/>
                  </a:cubicBezTo>
                  <a:lnTo>
                    <a:pt x="1356892" y="86524"/>
                  </a:lnTo>
                  <a:cubicBezTo>
                    <a:pt x="1358056" y="86519"/>
                    <a:pt x="1359128" y="87373"/>
                    <a:pt x="1359684" y="88743"/>
                  </a:cubicBezTo>
                  <a:cubicBezTo>
                    <a:pt x="1360228" y="90103"/>
                    <a:pt x="1360164" y="91759"/>
                    <a:pt x="1359520" y="93038"/>
                  </a:cubicBezTo>
                  <a:lnTo>
                    <a:pt x="1344565" y="122625"/>
                  </a:lnTo>
                  <a:cubicBezTo>
                    <a:pt x="1343973" y="123790"/>
                    <a:pt x="1342987" y="124487"/>
                    <a:pt x="1341937" y="124482"/>
                  </a:cubicBezTo>
                  <a:lnTo>
                    <a:pt x="1280155" y="124482"/>
                  </a:lnTo>
                  <a:cubicBezTo>
                    <a:pt x="1280083" y="124487"/>
                    <a:pt x="1280016" y="124487"/>
                    <a:pt x="1279944" y="124482"/>
                  </a:cubicBezTo>
                  <a:cubicBezTo>
                    <a:pt x="1278218" y="124405"/>
                    <a:pt x="1276864" y="122463"/>
                    <a:pt x="1276921" y="120149"/>
                  </a:cubicBezTo>
                  <a:cubicBezTo>
                    <a:pt x="1276978" y="117834"/>
                    <a:pt x="1278428" y="116021"/>
                    <a:pt x="1280155" y="116097"/>
                  </a:cubicBezTo>
                  <a:lnTo>
                    <a:pt x="1340253" y="116097"/>
                  </a:lnTo>
                  <a:lnTo>
                    <a:pt x="1350956" y="94909"/>
                  </a:lnTo>
                  <a:lnTo>
                    <a:pt x="1223895" y="94909"/>
                  </a:lnTo>
                  <a:lnTo>
                    <a:pt x="1260880" y="143914"/>
                  </a:lnTo>
                  <a:lnTo>
                    <a:pt x="1379431" y="143914"/>
                  </a:lnTo>
                  <a:lnTo>
                    <a:pt x="1397926" y="106615"/>
                  </a:lnTo>
                  <a:lnTo>
                    <a:pt x="1397288" y="107693"/>
                  </a:lnTo>
                  <a:cubicBezTo>
                    <a:pt x="1397288" y="107693"/>
                    <a:pt x="1410737" y="69062"/>
                    <a:pt x="1387318" y="66652"/>
                  </a:cubicBezTo>
                  <a:lnTo>
                    <a:pt x="1196994" y="66652"/>
                  </a:lnTo>
                  <a:lnTo>
                    <a:pt x="1006673" y="66652"/>
                  </a:lnTo>
                  <a:cubicBezTo>
                    <a:pt x="983243" y="69081"/>
                    <a:pt x="996703" y="107693"/>
                    <a:pt x="996703" y="107693"/>
                  </a:cubicBezTo>
                  <a:lnTo>
                    <a:pt x="996065" y="106615"/>
                  </a:lnTo>
                  <a:lnTo>
                    <a:pt x="1014560" y="143914"/>
                  </a:lnTo>
                  <a:lnTo>
                    <a:pt x="1133097" y="143914"/>
                  </a:lnTo>
                  <a:lnTo>
                    <a:pt x="1170071" y="94909"/>
                  </a:lnTo>
                  <a:lnTo>
                    <a:pt x="1043010" y="94909"/>
                  </a:lnTo>
                  <a:lnTo>
                    <a:pt x="1053710" y="116088"/>
                  </a:lnTo>
                  <a:lnTo>
                    <a:pt x="1113804" y="116088"/>
                  </a:lnTo>
                  <a:cubicBezTo>
                    <a:pt x="1113876" y="116083"/>
                    <a:pt x="1113947" y="116083"/>
                    <a:pt x="1114015" y="116088"/>
                  </a:cubicBezTo>
                  <a:cubicBezTo>
                    <a:pt x="1115741" y="116164"/>
                    <a:pt x="1117098" y="118106"/>
                    <a:pt x="1117038" y="120421"/>
                  </a:cubicBezTo>
                  <a:cubicBezTo>
                    <a:pt x="1116981" y="122735"/>
                    <a:pt x="1115531" y="124549"/>
                    <a:pt x="1113804" y="124472"/>
                  </a:cubicBezTo>
                  <a:lnTo>
                    <a:pt x="1052022" y="124472"/>
                  </a:lnTo>
                  <a:cubicBezTo>
                    <a:pt x="1050968" y="124477"/>
                    <a:pt x="1049982" y="123780"/>
                    <a:pt x="1049391" y="122616"/>
                  </a:cubicBezTo>
                  <a:lnTo>
                    <a:pt x="1034454" y="93028"/>
                  </a:lnTo>
                  <a:cubicBezTo>
                    <a:pt x="1033809" y="91749"/>
                    <a:pt x="1033745" y="90093"/>
                    <a:pt x="1034290" y="88733"/>
                  </a:cubicBezTo>
                  <a:cubicBezTo>
                    <a:pt x="1034845" y="87363"/>
                    <a:pt x="1035917" y="86509"/>
                    <a:pt x="1037081" y="86514"/>
                  </a:cubicBezTo>
                  <a:lnTo>
                    <a:pt x="1177705" y="86514"/>
                  </a:lnTo>
                  <a:cubicBezTo>
                    <a:pt x="1178980" y="86509"/>
                    <a:pt x="1180130" y="87531"/>
                    <a:pt x="1180625" y="89106"/>
                  </a:cubicBezTo>
                  <a:cubicBezTo>
                    <a:pt x="1181117" y="90671"/>
                    <a:pt x="1180846" y="92479"/>
                    <a:pt x="1179941" y="93672"/>
                  </a:cubicBezTo>
                  <a:lnTo>
                    <a:pt x="1136632" y="151087"/>
                  </a:lnTo>
                  <a:cubicBezTo>
                    <a:pt x="1136038" y="151879"/>
                    <a:pt x="1135233" y="152318"/>
                    <a:pt x="1134396" y="152318"/>
                  </a:cubicBezTo>
                  <a:lnTo>
                    <a:pt x="1012854" y="152318"/>
                  </a:lnTo>
                  <a:cubicBezTo>
                    <a:pt x="1011789" y="152318"/>
                    <a:pt x="1010796" y="151602"/>
                    <a:pt x="1010212" y="150409"/>
                  </a:cubicBezTo>
                  <a:lnTo>
                    <a:pt x="953678" y="36387"/>
                  </a:lnTo>
                  <a:cubicBezTo>
                    <a:pt x="953671" y="36372"/>
                    <a:pt x="953661" y="36353"/>
                    <a:pt x="953653" y="36339"/>
                  </a:cubicBezTo>
                  <a:close/>
                  <a:moveTo>
                    <a:pt x="478716" y="145823"/>
                  </a:moveTo>
                  <a:lnTo>
                    <a:pt x="535250" y="31801"/>
                  </a:lnTo>
                  <a:cubicBezTo>
                    <a:pt x="535834" y="30608"/>
                    <a:pt x="536827" y="29892"/>
                    <a:pt x="537892" y="29892"/>
                  </a:cubicBezTo>
                  <a:lnTo>
                    <a:pt x="659420" y="29892"/>
                  </a:lnTo>
                  <a:cubicBezTo>
                    <a:pt x="660256" y="29892"/>
                    <a:pt x="661061" y="30336"/>
                    <a:pt x="661659" y="31123"/>
                  </a:cubicBezTo>
                  <a:lnTo>
                    <a:pt x="704965" y="88538"/>
                  </a:lnTo>
                  <a:cubicBezTo>
                    <a:pt x="705869" y="89731"/>
                    <a:pt x="706140" y="91539"/>
                    <a:pt x="705649" y="93104"/>
                  </a:cubicBezTo>
                  <a:cubicBezTo>
                    <a:pt x="705154" y="94679"/>
                    <a:pt x="704004" y="95701"/>
                    <a:pt x="702729" y="95696"/>
                  </a:cubicBezTo>
                  <a:lnTo>
                    <a:pt x="562105" y="95696"/>
                  </a:lnTo>
                  <a:cubicBezTo>
                    <a:pt x="560941" y="95701"/>
                    <a:pt x="559869" y="94847"/>
                    <a:pt x="559313" y="93472"/>
                  </a:cubicBezTo>
                  <a:cubicBezTo>
                    <a:pt x="558769" y="92112"/>
                    <a:pt x="558833" y="90456"/>
                    <a:pt x="559477" y="89177"/>
                  </a:cubicBezTo>
                  <a:lnTo>
                    <a:pt x="574432" y="59589"/>
                  </a:lnTo>
                  <a:cubicBezTo>
                    <a:pt x="575023" y="58420"/>
                    <a:pt x="576006" y="57723"/>
                    <a:pt x="577060" y="57728"/>
                  </a:cubicBezTo>
                  <a:lnTo>
                    <a:pt x="638842" y="57728"/>
                  </a:lnTo>
                  <a:cubicBezTo>
                    <a:pt x="640569" y="57728"/>
                    <a:pt x="641972" y="59608"/>
                    <a:pt x="641972" y="61923"/>
                  </a:cubicBezTo>
                  <a:cubicBezTo>
                    <a:pt x="641972" y="64238"/>
                    <a:pt x="640569" y="66118"/>
                    <a:pt x="638842" y="66118"/>
                  </a:cubicBezTo>
                  <a:lnTo>
                    <a:pt x="578748" y="66118"/>
                  </a:lnTo>
                  <a:lnTo>
                    <a:pt x="568044" y="87306"/>
                  </a:lnTo>
                  <a:lnTo>
                    <a:pt x="695080" y="87306"/>
                  </a:lnTo>
                  <a:lnTo>
                    <a:pt x="658102" y="38281"/>
                  </a:lnTo>
                  <a:lnTo>
                    <a:pt x="539573" y="38281"/>
                  </a:lnTo>
                  <a:lnTo>
                    <a:pt x="521078" y="75581"/>
                  </a:lnTo>
                  <a:lnTo>
                    <a:pt x="521716" y="74503"/>
                  </a:lnTo>
                  <a:cubicBezTo>
                    <a:pt x="521716" y="74503"/>
                    <a:pt x="508267" y="113157"/>
                    <a:pt x="531686" y="115543"/>
                  </a:cubicBezTo>
                  <a:lnTo>
                    <a:pt x="722010" y="115543"/>
                  </a:lnTo>
                  <a:lnTo>
                    <a:pt x="912331" y="115543"/>
                  </a:lnTo>
                  <a:cubicBezTo>
                    <a:pt x="935757" y="113115"/>
                    <a:pt x="922301" y="74503"/>
                    <a:pt x="922301" y="74503"/>
                  </a:cubicBezTo>
                  <a:lnTo>
                    <a:pt x="922946" y="75581"/>
                  </a:lnTo>
                  <a:lnTo>
                    <a:pt x="904451" y="38281"/>
                  </a:lnTo>
                  <a:lnTo>
                    <a:pt x="785925" y="38281"/>
                  </a:lnTo>
                  <a:lnTo>
                    <a:pt x="748940" y="87306"/>
                  </a:lnTo>
                  <a:lnTo>
                    <a:pt x="876001" y="87306"/>
                  </a:lnTo>
                  <a:lnTo>
                    <a:pt x="865298" y="66118"/>
                  </a:lnTo>
                  <a:lnTo>
                    <a:pt x="805203" y="66118"/>
                  </a:lnTo>
                  <a:cubicBezTo>
                    <a:pt x="803476" y="66118"/>
                    <a:pt x="802073" y="64242"/>
                    <a:pt x="802073" y="61923"/>
                  </a:cubicBezTo>
                  <a:cubicBezTo>
                    <a:pt x="802073" y="59608"/>
                    <a:pt x="803476" y="57728"/>
                    <a:pt x="805203" y="57728"/>
                  </a:cubicBezTo>
                  <a:lnTo>
                    <a:pt x="866985" y="57728"/>
                  </a:lnTo>
                  <a:cubicBezTo>
                    <a:pt x="868039" y="57723"/>
                    <a:pt x="869026" y="58420"/>
                    <a:pt x="869617" y="59589"/>
                  </a:cubicBezTo>
                  <a:lnTo>
                    <a:pt x="884554" y="89177"/>
                  </a:lnTo>
                  <a:cubicBezTo>
                    <a:pt x="885198" y="90456"/>
                    <a:pt x="885263" y="92112"/>
                    <a:pt x="884718" y="93472"/>
                  </a:cubicBezTo>
                  <a:cubicBezTo>
                    <a:pt x="884162" y="94847"/>
                    <a:pt x="883091" y="95701"/>
                    <a:pt x="881926" y="95696"/>
                  </a:cubicBezTo>
                  <a:lnTo>
                    <a:pt x="741302" y="95696"/>
                  </a:lnTo>
                  <a:cubicBezTo>
                    <a:pt x="740027" y="95701"/>
                    <a:pt x="738877" y="94679"/>
                    <a:pt x="738382" y="93104"/>
                  </a:cubicBezTo>
                  <a:cubicBezTo>
                    <a:pt x="737891" y="91539"/>
                    <a:pt x="738162" y="89731"/>
                    <a:pt x="739066" y="88538"/>
                  </a:cubicBezTo>
                  <a:lnTo>
                    <a:pt x="782375" y="31109"/>
                  </a:lnTo>
                  <a:cubicBezTo>
                    <a:pt x="782970" y="30317"/>
                    <a:pt x="783775" y="29878"/>
                    <a:pt x="784611" y="29878"/>
                  </a:cubicBezTo>
                  <a:lnTo>
                    <a:pt x="906153" y="29878"/>
                  </a:lnTo>
                  <a:cubicBezTo>
                    <a:pt x="907218" y="29878"/>
                    <a:pt x="908211" y="30593"/>
                    <a:pt x="908795" y="31786"/>
                  </a:cubicBezTo>
                  <a:lnTo>
                    <a:pt x="965329" y="145809"/>
                  </a:lnTo>
                  <a:cubicBezTo>
                    <a:pt x="965340" y="145828"/>
                    <a:pt x="965347" y="145847"/>
                    <a:pt x="965358" y="145866"/>
                  </a:cubicBezTo>
                  <a:cubicBezTo>
                    <a:pt x="966283" y="147799"/>
                    <a:pt x="965867" y="150371"/>
                    <a:pt x="964425" y="151612"/>
                  </a:cubicBezTo>
                  <a:cubicBezTo>
                    <a:pt x="962965" y="152886"/>
                    <a:pt x="961014" y="152347"/>
                    <a:pt x="960045" y="150409"/>
                  </a:cubicBezTo>
                  <a:lnTo>
                    <a:pt x="946913" y="123928"/>
                  </a:lnTo>
                  <a:lnTo>
                    <a:pt x="497132" y="123928"/>
                  </a:lnTo>
                  <a:lnTo>
                    <a:pt x="484000" y="150409"/>
                  </a:lnTo>
                  <a:cubicBezTo>
                    <a:pt x="483032" y="152352"/>
                    <a:pt x="481081" y="152886"/>
                    <a:pt x="479621" y="151612"/>
                  </a:cubicBezTo>
                  <a:cubicBezTo>
                    <a:pt x="479610" y="151602"/>
                    <a:pt x="479599" y="151593"/>
                    <a:pt x="479589" y="151583"/>
                  </a:cubicBezTo>
                  <a:cubicBezTo>
                    <a:pt x="478161" y="150314"/>
                    <a:pt x="477769" y="147737"/>
                    <a:pt x="478716" y="145823"/>
                  </a:cubicBezTo>
                  <a:close/>
                  <a:moveTo>
                    <a:pt x="8003" y="44956"/>
                  </a:moveTo>
                  <a:lnTo>
                    <a:pt x="8003" y="31501"/>
                  </a:lnTo>
                  <a:lnTo>
                    <a:pt x="9038" y="31786"/>
                  </a:lnTo>
                  <a:lnTo>
                    <a:pt x="22170" y="58267"/>
                  </a:lnTo>
                  <a:lnTo>
                    <a:pt x="471951" y="58267"/>
                  </a:lnTo>
                  <a:lnTo>
                    <a:pt x="485083" y="31786"/>
                  </a:lnTo>
                  <a:cubicBezTo>
                    <a:pt x="486051" y="29844"/>
                    <a:pt x="488003" y="29310"/>
                    <a:pt x="489463" y="30579"/>
                  </a:cubicBezTo>
                  <a:cubicBezTo>
                    <a:pt x="489477" y="30589"/>
                    <a:pt x="489491" y="30603"/>
                    <a:pt x="489505" y="30612"/>
                  </a:cubicBezTo>
                  <a:cubicBezTo>
                    <a:pt x="490937" y="31882"/>
                    <a:pt x="491332" y="34468"/>
                    <a:pt x="490385" y="36387"/>
                  </a:cubicBezTo>
                  <a:lnTo>
                    <a:pt x="433837" y="150419"/>
                  </a:lnTo>
                  <a:cubicBezTo>
                    <a:pt x="433249" y="151612"/>
                    <a:pt x="432256" y="152328"/>
                    <a:pt x="431191" y="152328"/>
                  </a:cubicBezTo>
                  <a:lnTo>
                    <a:pt x="309649" y="152328"/>
                  </a:lnTo>
                  <a:cubicBezTo>
                    <a:pt x="308812" y="152328"/>
                    <a:pt x="308008" y="151889"/>
                    <a:pt x="307413" y="151097"/>
                  </a:cubicBezTo>
                  <a:lnTo>
                    <a:pt x="264104" y="93682"/>
                  </a:lnTo>
                  <a:cubicBezTo>
                    <a:pt x="263199" y="92489"/>
                    <a:pt x="262929" y="90680"/>
                    <a:pt x="263420" y="89115"/>
                  </a:cubicBezTo>
                  <a:cubicBezTo>
                    <a:pt x="263915" y="87540"/>
                    <a:pt x="265065" y="86519"/>
                    <a:pt x="266340" y="86524"/>
                  </a:cubicBezTo>
                  <a:lnTo>
                    <a:pt x="406964" y="86524"/>
                  </a:lnTo>
                  <a:cubicBezTo>
                    <a:pt x="408128" y="86519"/>
                    <a:pt x="409200" y="87373"/>
                    <a:pt x="409756" y="88743"/>
                  </a:cubicBezTo>
                  <a:cubicBezTo>
                    <a:pt x="410304" y="90103"/>
                    <a:pt x="410240" y="91759"/>
                    <a:pt x="409592" y="93038"/>
                  </a:cubicBezTo>
                  <a:lnTo>
                    <a:pt x="394654" y="122625"/>
                  </a:lnTo>
                  <a:cubicBezTo>
                    <a:pt x="394063" y="123790"/>
                    <a:pt x="393077" y="124487"/>
                    <a:pt x="392023" y="124482"/>
                  </a:cubicBezTo>
                  <a:lnTo>
                    <a:pt x="330244" y="124482"/>
                  </a:lnTo>
                  <a:cubicBezTo>
                    <a:pt x="330173" y="124487"/>
                    <a:pt x="330102" y="124487"/>
                    <a:pt x="330034" y="124482"/>
                  </a:cubicBezTo>
                  <a:cubicBezTo>
                    <a:pt x="328307" y="124405"/>
                    <a:pt x="326951" y="122463"/>
                    <a:pt x="327011" y="120149"/>
                  </a:cubicBezTo>
                  <a:cubicBezTo>
                    <a:pt x="327068" y="117834"/>
                    <a:pt x="328517" y="116021"/>
                    <a:pt x="330244" y="116097"/>
                  </a:cubicBezTo>
                  <a:lnTo>
                    <a:pt x="390335" y="116097"/>
                  </a:lnTo>
                  <a:lnTo>
                    <a:pt x="401039" y="94909"/>
                  </a:lnTo>
                  <a:lnTo>
                    <a:pt x="273978" y="94909"/>
                  </a:lnTo>
                  <a:lnTo>
                    <a:pt x="310960" y="143914"/>
                  </a:lnTo>
                  <a:lnTo>
                    <a:pt x="429500" y="143914"/>
                  </a:lnTo>
                  <a:lnTo>
                    <a:pt x="447994" y="106615"/>
                  </a:lnTo>
                  <a:lnTo>
                    <a:pt x="447360" y="107693"/>
                  </a:lnTo>
                  <a:cubicBezTo>
                    <a:pt x="447360" y="107693"/>
                    <a:pt x="460809" y="69062"/>
                    <a:pt x="437390" y="66652"/>
                  </a:cubicBezTo>
                  <a:lnTo>
                    <a:pt x="247069" y="66652"/>
                  </a:lnTo>
                  <a:lnTo>
                    <a:pt x="56748" y="66652"/>
                  </a:lnTo>
                  <a:cubicBezTo>
                    <a:pt x="33319" y="69081"/>
                    <a:pt x="46778" y="107693"/>
                    <a:pt x="46778" y="107693"/>
                  </a:cubicBezTo>
                  <a:lnTo>
                    <a:pt x="46141" y="106615"/>
                  </a:lnTo>
                  <a:lnTo>
                    <a:pt x="64635" y="143914"/>
                  </a:lnTo>
                  <a:lnTo>
                    <a:pt x="183165" y="143914"/>
                  </a:lnTo>
                  <a:lnTo>
                    <a:pt x="220147" y="94899"/>
                  </a:lnTo>
                  <a:lnTo>
                    <a:pt x="93082" y="94899"/>
                  </a:lnTo>
                  <a:lnTo>
                    <a:pt x="103786" y="116088"/>
                  </a:lnTo>
                  <a:lnTo>
                    <a:pt x="163866" y="116088"/>
                  </a:lnTo>
                  <a:cubicBezTo>
                    <a:pt x="163937" y="116083"/>
                    <a:pt x="164008" y="116083"/>
                    <a:pt x="164076" y="116088"/>
                  </a:cubicBezTo>
                  <a:cubicBezTo>
                    <a:pt x="165803" y="116164"/>
                    <a:pt x="167159" y="118106"/>
                    <a:pt x="167099" y="120421"/>
                  </a:cubicBezTo>
                  <a:cubicBezTo>
                    <a:pt x="167042" y="122735"/>
                    <a:pt x="165593" y="124549"/>
                    <a:pt x="163866" y="124472"/>
                  </a:cubicBezTo>
                  <a:lnTo>
                    <a:pt x="102112" y="124472"/>
                  </a:lnTo>
                  <a:cubicBezTo>
                    <a:pt x="101062" y="124477"/>
                    <a:pt x="100075" y="123780"/>
                    <a:pt x="99484" y="122616"/>
                  </a:cubicBezTo>
                  <a:lnTo>
                    <a:pt x="84529" y="93028"/>
                  </a:lnTo>
                  <a:cubicBezTo>
                    <a:pt x="83885" y="91749"/>
                    <a:pt x="83821" y="90093"/>
                    <a:pt x="84365" y="88733"/>
                  </a:cubicBezTo>
                  <a:cubicBezTo>
                    <a:pt x="84921" y="87363"/>
                    <a:pt x="85993" y="86509"/>
                    <a:pt x="87157" y="86514"/>
                  </a:cubicBezTo>
                  <a:lnTo>
                    <a:pt x="227781" y="86514"/>
                  </a:lnTo>
                  <a:cubicBezTo>
                    <a:pt x="229056" y="86509"/>
                    <a:pt x="230209" y="87531"/>
                    <a:pt x="230704" y="89106"/>
                  </a:cubicBezTo>
                  <a:cubicBezTo>
                    <a:pt x="231192" y="90675"/>
                    <a:pt x="230921" y="92479"/>
                    <a:pt x="230017" y="93672"/>
                  </a:cubicBezTo>
                  <a:lnTo>
                    <a:pt x="186711" y="151087"/>
                  </a:lnTo>
                  <a:cubicBezTo>
                    <a:pt x="186117" y="151874"/>
                    <a:pt x="185312" y="152318"/>
                    <a:pt x="184475" y="152318"/>
                  </a:cubicBezTo>
                  <a:lnTo>
                    <a:pt x="62930" y="152318"/>
                  </a:lnTo>
                  <a:cubicBezTo>
                    <a:pt x="61865" y="152318"/>
                    <a:pt x="60872" y="151602"/>
                    <a:pt x="60288" y="150409"/>
                  </a:cubicBezTo>
                  <a:close/>
                  <a:moveTo>
                    <a:pt x="8003" y="178442"/>
                  </a:moveTo>
                  <a:lnTo>
                    <a:pt x="8003" y="175825"/>
                  </a:lnTo>
                  <a:lnTo>
                    <a:pt x="10156" y="172939"/>
                  </a:lnTo>
                  <a:lnTo>
                    <a:pt x="2870419" y="172939"/>
                  </a:lnTo>
                  <a:cubicBezTo>
                    <a:pt x="2872146" y="172939"/>
                    <a:pt x="2873549" y="174819"/>
                    <a:pt x="2873549" y="177134"/>
                  </a:cubicBezTo>
                  <a:cubicBezTo>
                    <a:pt x="2873549" y="179448"/>
                    <a:pt x="2872146" y="181328"/>
                    <a:pt x="2870419" y="181328"/>
                  </a:cubicBezTo>
                  <a:lnTo>
                    <a:pt x="10156" y="181328"/>
                  </a:lnTo>
                  <a:close/>
                  <a:moveTo>
                    <a:pt x="1" y="4337"/>
                  </a:moveTo>
                  <a:cubicBezTo>
                    <a:pt x="-60" y="2022"/>
                    <a:pt x="1297" y="80"/>
                    <a:pt x="3024" y="3"/>
                  </a:cubicBezTo>
                  <a:cubicBezTo>
                    <a:pt x="3092" y="-1"/>
                    <a:pt x="3163" y="-1"/>
                    <a:pt x="3234" y="3"/>
                  </a:cubicBezTo>
                  <a:lnTo>
                    <a:pt x="2863494" y="3"/>
                  </a:lnTo>
                  <a:cubicBezTo>
                    <a:pt x="2865221" y="-73"/>
                    <a:pt x="2866670" y="1741"/>
                    <a:pt x="2866727" y="4055"/>
                  </a:cubicBezTo>
                  <a:cubicBezTo>
                    <a:pt x="2866784" y="6370"/>
                    <a:pt x="2865431" y="8312"/>
                    <a:pt x="2863704" y="8388"/>
                  </a:cubicBezTo>
                  <a:cubicBezTo>
                    <a:pt x="2863633" y="8393"/>
                    <a:pt x="2863565" y="8393"/>
                    <a:pt x="2863494" y="8388"/>
                  </a:cubicBezTo>
                  <a:lnTo>
                    <a:pt x="3234" y="8388"/>
                  </a:lnTo>
                  <a:cubicBezTo>
                    <a:pt x="1507" y="8465"/>
                    <a:pt x="58" y="6651"/>
                    <a:pt x="1" y="4337"/>
                  </a:cubicBezTo>
                  <a:close/>
                </a:path>
              </a:pathLst>
            </a:custGeom>
            <a:gradFill flip="none" rotWithShape="0">
              <a:gsLst>
                <a:gs pos="9000">
                  <a:schemeClr val="accent2">
                    <a:lumMod val="75000"/>
                  </a:schemeClr>
                </a:gs>
                <a:gs pos="82000">
                  <a:schemeClr val="accent2">
                    <a:alpha val="0"/>
                  </a:schemeClr>
                </a:gs>
              </a:gsLst>
              <a:lin ang="5400000" scaled="1"/>
              <a:tileRect/>
            </a:gradFill>
            <a:ln w="355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grpSp>
          <p:nvGrpSpPr>
            <p:cNvPr id="23" name="图形 30"/>
            <p:cNvGrpSpPr/>
            <p:nvPr>
              <p:custDataLst>
                <p:tags r:id="rId5"/>
              </p:custDataLst>
            </p:nvPr>
          </p:nvGrpSpPr>
          <p:grpSpPr>
            <a:xfrm>
              <a:off x="2025" y="3822"/>
              <a:ext cx="2335" cy="2330"/>
              <a:chOff x="7409735" y="2463138"/>
              <a:chExt cx="2189249" cy="2185109"/>
            </a:xfrm>
            <a:solidFill>
              <a:schemeClr val="accent1"/>
            </a:solidFill>
          </p:grpSpPr>
          <p:sp>
            <p:nvSpPr>
              <p:cNvPr id="29" name="任意多边形: 形状 28"/>
              <p:cNvSpPr/>
              <p:nvPr>
                <p:custDataLst>
                  <p:tags r:id="rId6"/>
                </p:custDataLst>
              </p:nvPr>
            </p:nvSpPr>
            <p:spPr>
              <a:xfrm>
                <a:off x="7785469" y="2945129"/>
                <a:ext cx="1813515" cy="1703118"/>
              </a:xfrm>
              <a:custGeom>
                <a:avLst/>
                <a:gdLst>
                  <a:gd name="connsiteX0" fmla="*/ 1624013 w 1813515"/>
                  <a:gd name="connsiteY0" fmla="*/ 0 h 1703118"/>
                  <a:gd name="connsiteX1" fmla="*/ 1642110 w 1813515"/>
                  <a:gd name="connsiteY1" fmla="*/ 31433 h 1703118"/>
                  <a:gd name="connsiteX2" fmla="*/ 1694498 w 1813515"/>
                  <a:gd name="connsiteY2" fmla="*/ 101918 h 1703118"/>
                  <a:gd name="connsiteX3" fmla="*/ 1715453 w 1813515"/>
                  <a:gd name="connsiteY3" fmla="*/ 152400 h 1703118"/>
                  <a:gd name="connsiteX4" fmla="*/ 1724025 w 1813515"/>
                  <a:gd name="connsiteY4" fmla="*/ 173355 h 1703118"/>
                  <a:gd name="connsiteX5" fmla="*/ 1740218 w 1813515"/>
                  <a:gd name="connsiteY5" fmla="*/ 225743 h 1703118"/>
                  <a:gd name="connsiteX6" fmla="*/ 1773555 w 1813515"/>
                  <a:gd name="connsiteY6" fmla="*/ 339090 h 1703118"/>
                  <a:gd name="connsiteX7" fmla="*/ 1811655 w 1813515"/>
                  <a:gd name="connsiteY7" fmla="*/ 637223 h 1703118"/>
                  <a:gd name="connsiteX8" fmla="*/ 1775460 w 1813515"/>
                  <a:gd name="connsiteY8" fmla="*/ 724853 h 1703118"/>
                  <a:gd name="connsiteX9" fmla="*/ 1786890 w 1813515"/>
                  <a:gd name="connsiteY9" fmla="*/ 811530 h 1703118"/>
                  <a:gd name="connsiteX10" fmla="*/ 1696403 w 1813515"/>
                  <a:gd name="connsiteY10" fmla="*/ 1100138 h 1703118"/>
                  <a:gd name="connsiteX11" fmla="*/ 1588770 w 1813515"/>
                  <a:gd name="connsiteY11" fmla="*/ 1259205 h 1703118"/>
                  <a:gd name="connsiteX12" fmla="*/ 1424940 w 1813515"/>
                  <a:gd name="connsiteY12" fmla="*/ 1440180 h 1703118"/>
                  <a:gd name="connsiteX13" fmla="*/ 1253490 w 1813515"/>
                  <a:gd name="connsiteY13" fmla="*/ 1566863 h 1703118"/>
                  <a:gd name="connsiteX14" fmla="*/ 1154430 w 1813515"/>
                  <a:gd name="connsiteY14" fmla="*/ 1616393 h 1703118"/>
                  <a:gd name="connsiteX15" fmla="*/ 904875 w 1813515"/>
                  <a:gd name="connsiteY15" fmla="*/ 1677352 h 1703118"/>
                  <a:gd name="connsiteX16" fmla="*/ 715328 w 1813515"/>
                  <a:gd name="connsiteY16" fmla="*/ 1703070 h 1703118"/>
                  <a:gd name="connsiteX17" fmla="*/ 461963 w 1813515"/>
                  <a:gd name="connsiteY17" fmla="*/ 1672590 h 1703118"/>
                  <a:gd name="connsiteX18" fmla="*/ 253365 w 1813515"/>
                  <a:gd name="connsiteY18" fmla="*/ 1606868 h 1703118"/>
                  <a:gd name="connsiteX19" fmla="*/ 177165 w 1813515"/>
                  <a:gd name="connsiteY19" fmla="*/ 1566863 h 1703118"/>
                  <a:gd name="connsiteX20" fmla="*/ 59055 w 1813515"/>
                  <a:gd name="connsiteY20" fmla="*/ 1492568 h 1703118"/>
                  <a:gd name="connsiteX21" fmla="*/ 0 w 1813515"/>
                  <a:gd name="connsiteY21" fmla="*/ 1414463 h 1703118"/>
                  <a:gd name="connsiteX22" fmla="*/ 58102 w 1813515"/>
                  <a:gd name="connsiteY22" fmla="*/ 1448753 h 1703118"/>
                  <a:gd name="connsiteX23" fmla="*/ 356235 w 1813515"/>
                  <a:gd name="connsiteY23" fmla="*/ 1605915 h 1703118"/>
                  <a:gd name="connsiteX24" fmla="*/ 516255 w 1813515"/>
                  <a:gd name="connsiteY24" fmla="*/ 1649730 h 1703118"/>
                  <a:gd name="connsiteX25" fmla="*/ 537210 w 1813515"/>
                  <a:gd name="connsiteY25" fmla="*/ 1651635 h 1703118"/>
                  <a:gd name="connsiteX26" fmla="*/ 670560 w 1813515"/>
                  <a:gd name="connsiteY26" fmla="*/ 1660208 h 1703118"/>
                  <a:gd name="connsiteX27" fmla="*/ 800100 w 1813515"/>
                  <a:gd name="connsiteY27" fmla="*/ 1650683 h 1703118"/>
                  <a:gd name="connsiteX28" fmla="*/ 899160 w 1813515"/>
                  <a:gd name="connsiteY28" fmla="*/ 1633538 h 1703118"/>
                  <a:gd name="connsiteX29" fmla="*/ 1040130 w 1813515"/>
                  <a:gd name="connsiteY29" fmla="*/ 1598295 h 1703118"/>
                  <a:gd name="connsiteX30" fmla="*/ 1102043 w 1813515"/>
                  <a:gd name="connsiteY30" fmla="*/ 1575435 h 1703118"/>
                  <a:gd name="connsiteX31" fmla="*/ 1313498 w 1813515"/>
                  <a:gd name="connsiteY31" fmla="*/ 1468755 h 1703118"/>
                  <a:gd name="connsiteX32" fmla="*/ 1463040 w 1813515"/>
                  <a:gd name="connsiteY32" fmla="*/ 1349693 h 1703118"/>
                  <a:gd name="connsiteX33" fmla="*/ 1497330 w 1813515"/>
                  <a:gd name="connsiteY33" fmla="*/ 1304925 h 1703118"/>
                  <a:gd name="connsiteX34" fmla="*/ 1546860 w 1813515"/>
                  <a:gd name="connsiteY34" fmla="*/ 1230630 h 1703118"/>
                  <a:gd name="connsiteX35" fmla="*/ 1648778 w 1813515"/>
                  <a:gd name="connsiteY35" fmla="*/ 1120140 h 1703118"/>
                  <a:gd name="connsiteX36" fmla="*/ 1696403 w 1813515"/>
                  <a:gd name="connsiteY36" fmla="*/ 975360 h 1703118"/>
                  <a:gd name="connsiteX37" fmla="*/ 1741170 w 1813515"/>
                  <a:gd name="connsiteY37" fmla="*/ 735330 h 1703118"/>
                  <a:gd name="connsiteX38" fmla="*/ 1759268 w 1813515"/>
                  <a:gd name="connsiteY38" fmla="*/ 518160 h 1703118"/>
                  <a:gd name="connsiteX39" fmla="*/ 1739265 w 1813515"/>
                  <a:gd name="connsiteY39" fmla="*/ 359092 h 1703118"/>
                  <a:gd name="connsiteX40" fmla="*/ 1735455 w 1813515"/>
                  <a:gd name="connsiteY40" fmla="*/ 310515 h 1703118"/>
                  <a:gd name="connsiteX41" fmla="*/ 1651635 w 1813515"/>
                  <a:gd name="connsiteY41" fmla="*/ 100013 h 1703118"/>
                  <a:gd name="connsiteX42" fmla="*/ 1613535 w 1813515"/>
                  <a:gd name="connsiteY42" fmla="*/ 4763 h 1703118"/>
                  <a:gd name="connsiteX43" fmla="*/ 1624013 w 1813515"/>
                  <a:gd name="connsiteY43" fmla="*/ 0 h 17031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813515" h="1703118">
                    <a:moveTo>
                      <a:pt x="1624013" y="0"/>
                    </a:moveTo>
                    <a:cubicBezTo>
                      <a:pt x="1629728" y="10478"/>
                      <a:pt x="1636395" y="20955"/>
                      <a:pt x="1642110" y="31433"/>
                    </a:cubicBezTo>
                    <a:cubicBezTo>
                      <a:pt x="1655445" y="58103"/>
                      <a:pt x="1663065" y="87630"/>
                      <a:pt x="1694498" y="101918"/>
                    </a:cubicBezTo>
                    <a:cubicBezTo>
                      <a:pt x="1710690" y="109538"/>
                      <a:pt x="1731645" y="124778"/>
                      <a:pt x="1715453" y="152400"/>
                    </a:cubicBezTo>
                    <a:cubicBezTo>
                      <a:pt x="1713548" y="156210"/>
                      <a:pt x="1721168" y="166688"/>
                      <a:pt x="1724025" y="173355"/>
                    </a:cubicBezTo>
                    <a:cubicBezTo>
                      <a:pt x="1729740" y="190500"/>
                      <a:pt x="1735455" y="208598"/>
                      <a:pt x="1740218" y="225743"/>
                    </a:cubicBezTo>
                    <a:cubicBezTo>
                      <a:pt x="1750695" y="263843"/>
                      <a:pt x="1756410" y="303848"/>
                      <a:pt x="1773555" y="339090"/>
                    </a:cubicBezTo>
                    <a:cubicBezTo>
                      <a:pt x="1820228" y="434340"/>
                      <a:pt x="1814513" y="536258"/>
                      <a:pt x="1811655" y="637223"/>
                    </a:cubicBezTo>
                    <a:cubicBezTo>
                      <a:pt x="1810703" y="667703"/>
                      <a:pt x="1810703" y="703898"/>
                      <a:pt x="1775460" y="724853"/>
                    </a:cubicBezTo>
                    <a:cubicBezTo>
                      <a:pt x="1804035" y="750570"/>
                      <a:pt x="1797368" y="780098"/>
                      <a:pt x="1786890" y="811530"/>
                    </a:cubicBezTo>
                    <a:cubicBezTo>
                      <a:pt x="1756410" y="907733"/>
                      <a:pt x="1727835" y="1003935"/>
                      <a:pt x="1696403" y="1100138"/>
                    </a:cubicBezTo>
                    <a:cubicBezTo>
                      <a:pt x="1675448" y="1163003"/>
                      <a:pt x="1629728" y="1209675"/>
                      <a:pt x="1588770" y="1259205"/>
                    </a:cubicBezTo>
                    <a:cubicBezTo>
                      <a:pt x="1536383" y="1321118"/>
                      <a:pt x="1483995" y="1384935"/>
                      <a:pt x="1424940" y="1440180"/>
                    </a:cubicBezTo>
                    <a:cubicBezTo>
                      <a:pt x="1373505" y="1488758"/>
                      <a:pt x="1312545" y="1527810"/>
                      <a:pt x="1253490" y="1566863"/>
                    </a:cubicBezTo>
                    <a:cubicBezTo>
                      <a:pt x="1223010" y="1587818"/>
                      <a:pt x="1188720" y="1605915"/>
                      <a:pt x="1154430" y="1616393"/>
                    </a:cubicBezTo>
                    <a:cubicBezTo>
                      <a:pt x="1072515" y="1640205"/>
                      <a:pt x="988695" y="1660208"/>
                      <a:pt x="904875" y="1677352"/>
                    </a:cubicBezTo>
                    <a:cubicBezTo>
                      <a:pt x="842010" y="1690688"/>
                      <a:pt x="778193" y="1704023"/>
                      <a:pt x="715328" y="1703070"/>
                    </a:cubicBezTo>
                    <a:cubicBezTo>
                      <a:pt x="630555" y="1702118"/>
                      <a:pt x="545783" y="1698308"/>
                      <a:pt x="461963" y="1672590"/>
                    </a:cubicBezTo>
                    <a:cubicBezTo>
                      <a:pt x="392430" y="1651635"/>
                      <a:pt x="317183" y="1647825"/>
                      <a:pt x="253365" y="1606868"/>
                    </a:cubicBezTo>
                    <a:cubicBezTo>
                      <a:pt x="228600" y="1591627"/>
                      <a:pt x="203835" y="1568768"/>
                      <a:pt x="177165" y="1566863"/>
                    </a:cubicBezTo>
                    <a:cubicBezTo>
                      <a:pt x="121920" y="1563052"/>
                      <a:pt x="98108" y="1517333"/>
                      <a:pt x="59055" y="1492568"/>
                    </a:cubicBezTo>
                    <a:cubicBezTo>
                      <a:pt x="30480" y="1474470"/>
                      <a:pt x="9525" y="1455420"/>
                      <a:pt x="0" y="1414463"/>
                    </a:cubicBezTo>
                    <a:cubicBezTo>
                      <a:pt x="23813" y="1427798"/>
                      <a:pt x="45720" y="1434465"/>
                      <a:pt x="58102" y="1448753"/>
                    </a:cubicBezTo>
                    <a:cubicBezTo>
                      <a:pt x="138113" y="1538288"/>
                      <a:pt x="247650" y="1572577"/>
                      <a:pt x="356235" y="1605915"/>
                    </a:cubicBezTo>
                    <a:cubicBezTo>
                      <a:pt x="409575" y="1622108"/>
                      <a:pt x="462915" y="1635443"/>
                      <a:pt x="516255" y="1649730"/>
                    </a:cubicBezTo>
                    <a:cubicBezTo>
                      <a:pt x="522922" y="1651635"/>
                      <a:pt x="530543" y="1650683"/>
                      <a:pt x="537210" y="1651635"/>
                    </a:cubicBezTo>
                    <a:cubicBezTo>
                      <a:pt x="581978" y="1654493"/>
                      <a:pt x="625793" y="1660208"/>
                      <a:pt x="670560" y="1660208"/>
                    </a:cubicBezTo>
                    <a:cubicBezTo>
                      <a:pt x="713422" y="1660208"/>
                      <a:pt x="757238" y="1655445"/>
                      <a:pt x="800100" y="1650683"/>
                    </a:cubicBezTo>
                    <a:cubicBezTo>
                      <a:pt x="833438" y="1646873"/>
                      <a:pt x="866775" y="1641158"/>
                      <a:pt x="899160" y="1633538"/>
                    </a:cubicBezTo>
                    <a:cubicBezTo>
                      <a:pt x="946785" y="1623060"/>
                      <a:pt x="993458" y="1610677"/>
                      <a:pt x="1040130" y="1598295"/>
                    </a:cubicBezTo>
                    <a:cubicBezTo>
                      <a:pt x="1061085" y="1592580"/>
                      <a:pt x="1082040" y="1584960"/>
                      <a:pt x="1102043" y="1575435"/>
                    </a:cubicBezTo>
                    <a:cubicBezTo>
                      <a:pt x="1173480" y="1541145"/>
                      <a:pt x="1245870" y="1509713"/>
                      <a:pt x="1313498" y="1468755"/>
                    </a:cubicBezTo>
                    <a:cubicBezTo>
                      <a:pt x="1367790" y="1435418"/>
                      <a:pt x="1414463" y="1390650"/>
                      <a:pt x="1463040" y="1349693"/>
                    </a:cubicBezTo>
                    <a:cubicBezTo>
                      <a:pt x="1477328" y="1338263"/>
                      <a:pt x="1485900" y="1320165"/>
                      <a:pt x="1497330" y="1304925"/>
                    </a:cubicBezTo>
                    <a:cubicBezTo>
                      <a:pt x="1514475" y="1280160"/>
                      <a:pt x="1533525" y="1256348"/>
                      <a:pt x="1546860" y="1230630"/>
                    </a:cubicBezTo>
                    <a:cubicBezTo>
                      <a:pt x="1570673" y="1184910"/>
                      <a:pt x="1631633" y="1173480"/>
                      <a:pt x="1648778" y="1120140"/>
                    </a:cubicBezTo>
                    <a:cubicBezTo>
                      <a:pt x="1664018" y="1071563"/>
                      <a:pt x="1684973" y="1024890"/>
                      <a:pt x="1696403" y="975360"/>
                    </a:cubicBezTo>
                    <a:cubicBezTo>
                      <a:pt x="1714500" y="896303"/>
                      <a:pt x="1729740" y="816293"/>
                      <a:pt x="1741170" y="735330"/>
                    </a:cubicBezTo>
                    <a:cubicBezTo>
                      <a:pt x="1751648" y="663893"/>
                      <a:pt x="1759268" y="590550"/>
                      <a:pt x="1759268" y="518160"/>
                    </a:cubicBezTo>
                    <a:cubicBezTo>
                      <a:pt x="1759268" y="464820"/>
                      <a:pt x="1745932" y="412433"/>
                      <a:pt x="1739265" y="359092"/>
                    </a:cubicBezTo>
                    <a:cubicBezTo>
                      <a:pt x="1737360" y="342900"/>
                      <a:pt x="1741170" y="324803"/>
                      <a:pt x="1735455" y="310515"/>
                    </a:cubicBezTo>
                    <a:cubicBezTo>
                      <a:pt x="1708785" y="240030"/>
                      <a:pt x="1680210" y="170498"/>
                      <a:pt x="1651635" y="100013"/>
                    </a:cubicBezTo>
                    <a:cubicBezTo>
                      <a:pt x="1639253" y="68580"/>
                      <a:pt x="1625918" y="36195"/>
                      <a:pt x="1613535" y="4763"/>
                    </a:cubicBezTo>
                    <a:cubicBezTo>
                      <a:pt x="1615440" y="3810"/>
                      <a:pt x="1620203" y="1905"/>
                      <a:pt x="1624013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31" name="任意多边形: 形状 30"/>
              <p:cNvSpPr/>
              <p:nvPr>
                <p:custDataLst>
                  <p:tags r:id="rId7"/>
                </p:custDataLst>
              </p:nvPr>
            </p:nvSpPr>
            <p:spPr>
              <a:xfrm>
                <a:off x="7666406" y="2463138"/>
                <a:ext cx="1733550" cy="473419"/>
              </a:xfrm>
              <a:custGeom>
                <a:avLst/>
                <a:gdLst>
                  <a:gd name="connsiteX0" fmla="*/ 0 w 1733550"/>
                  <a:gd name="connsiteY0" fmla="*/ 418174 h 473419"/>
                  <a:gd name="connsiteX1" fmla="*/ 139065 w 1733550"/>
                  <a:gd name="connsiteY1" fmla="*/ 259107 h 473419"/>
                  <a:gd name="connsiteX2" fmla="*/ 287655 w 1733550"/>
                  <a:gd name="connsiteY2" fmla="*/ 162904 h 473419"/>
                  <a:gd name="connsiteX3" fmla="*/ 471488 w 1733550"/>
                  <a:gd name="connsiteY3" fmla="*/ 85752 h 473419"/>
                  <a:gd name="connsiteX4" fmla="*/ 554355 w 1733550"/>
                  <a:gd name="connsiteY4" fmla="*/ 50509 h 473419"/>
                  <a:gd name="connsiteX5" fmla="*/ 713422 w 1733550"/>
                  <a:gd name="connsiteY5" fmla="*/ 19077 h 473419"/>
                  <a:gd name="connsiteX6" fmla="*/ 862965 w 1733550"/>
                  <a:gd name="connsiteY6" fmla="*/ 27 h 473419"/>
                  <a:gd name="connsiteX7" fmla="*/ 1059180 w 1733550"/>
                  <a:gd name="connsiteY7" fmla="*/ 15267 h 473419"/>
                  <a:gd name="connsiteX8" fmla="*/ 1205865 w 1733550"/>
                  <a:gd name="connsiteY8" fmla="*/ 64797 h 473419"/>
                  <a:gd name="connsiteX9" fmla="*/ 1279208 w 1733550"/>
                  <a:gd name="connsiteY9" fmla="*/ 95277 h 473419"/>
                  <a:gd name="connsiteX10" fmla="*/ 1419225 w 1733550"/>
                  <a:gd name="connsiteY10" fmla="*/ 166714 h 473419"/>
                  <a:gd name="connsiteX11" fmla="*/ 1631633 w 1733550"/>
                  <a:gd name="connsiteY11" fmla="*/ 321019 h 473419"/>
                  <a:gd name="connsiteX12" fmla="*/ 1733550 w 1733550"/>
                  <a:gd name="connsiteY12" fmla="*/ 465799 h 473419"/>
                  <a:gd name="connsiteX13" fmla="*/ 1726883 w 1733550"/>
                  <a:gd name="connsiteY13" fmla="*/ 473419 h 473419"/>
                  <a:gd name="connsiteX14" fmla="*/ 1704975 w 1733550"/>
                  <a:gd name="connsiteY14" fmla="*/ 457227 h 473419"/>
                  <a:gd name="connsiteX15" fmla="*/ 1600200 w 1733550"/>
                  <a:gd name="connsiteY15" fmla="*/ 354357 h 473419"/>
                  <a:gd name="connsiteX16" fmla="*/ 1329690 w 1733550"/>
                  <a:gd name="connsiteY16" fmla="*/ 189574 h 473419"/>
                  <a:gd name="connsiteX17" fmla="*/ 1145858 w 1733550"/>
                  <a:gd name="connsiteY17" fmla="*/ 106707 h 473419"/>
                  <a:gd name="connsiteX18" fmla="*/ 1039178 w 1733550"/>
                  <a:gd name="connsiteY18" fmla="*/ 76227 h 473419"/>
                  <a:gd name="connsiteX19" fmla="*/ 1014413 w 1733550"/>
                  <a:gd name="connsiteY19" fmla="*/ 57177 h 473419"/>
                  <a:gd name="connsiteX20" fmla="*/ 976313 w 1733550"/>
                  <a:gd name="connsiteY20" fmla="*/ 46699 h 473419"/>
                  <a:gd name="connsiteX21" fmla="*/ 929640 w 1733550"/>
                  <a:gd name="connsiteY21" fmla="*/ 58129 h 473419"/>
                  <a:gd name="connsiteX22" fmla="*/ 741997 w 1733550"/>
                  <a:gd name="connsiteY22" fmla="*/ 55272 h 473419"/>
                  <a:gd name="connsiteX23" fmla="*/ 660083 w 1733550"/>
                  <a:gd name="connsiteY23" fmla="*/ 78132 h 473419"/>
                  <a:gd name="connsiteX24" fmla="*/ 579120 w 1733550"/>
                  <a:gd name="connsiteY24" fmla="*/ 94324 h 473419"/>
                  <a:gd name="connsiteX25" fmla="*/ 496253 w 1733550"/>
                  <a:gd name="connsiteY25" fmla="*/ 113374 h 473419"/>
                  <a:gd name="connsiteX26" fmla="*/ 441008 w 1733550"/>
                  <a:gd name="connsiteY26" fmla="*/ 142902 h 473419"/>
                  <a:gd name="connsiteX27" fmla="*/ 340995 w 1733550"/>
                  <a:gd name="connsiteY27" fmla="*/ 189574 h 473419"/>
                  <a:gd name="connsiteX28" fmla="*/ 298133 w 1733550"/>
                  <a:gd name="connsiteY28" fmla="*/ 210529 h 473419"/>
                  <a:gd name="connsiteX29" fmla="*/ 117158 w 1733550"/>
                  <a:gd name="connsiteY29" fmla="*/ 335307 h 473419"/>
                  <a:gd name="connsiteX30" fmla="*/ 52388 w 1733550"/>
                  <a:gd name="connsiteY30" fmla="*/ 405792 h 473419"/>
                  <a:gd name="connsiteX31" fmla="*/ 0 w 1733550"/>
                  <a:gd name="connsiteY31" fmla="*/ 418174 h 473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33550" h="473419">
                    <a:moveTo>
                      <a:pt x="0" y="418174"/>
                    </a:moveTo>
                    <a:cubicBezTo>
                      <a:pt x="28575" y="338164"/>
                      <a:pt x="88583" y="301969"/>
                      <a:pt x="139065" y="259107"/>
                    </a:cubicBezTo>
                    <a:cubicBezTo>
                      <a:pt x="183833" y="221007"/>
                      <a:pt x="235267" y="189574"/>
                      <a:pt x="287655" y="162904"/>
                    </a:cubicBezTo>
                    <a:cubicBezTo>
                      <a:pt x="346710" y="132424"/>
                      <a:pt x="410528" y="111469"/>
                      <a:pt x="471488" y="85752"/>
                    </a:cubicBezTo>
                    <a:cubicBezTo>
                      <a:pt x="499110" y="74322"/>
                      <a:pt x="525780" y="58129"/>
                      <a:pt x="554355" y="50509"/>
                    </a:cubicBezTo>
                    <a:cubicBezTo>
                      <a:pt x="606743" y="36222"/>
                      <a:pt x="661988" y="15267"/>
                      <a:pt x="713422" y="19077"/>
                    </a:cubicBezTo>
                    <a:cubicBezTo>
                      <a:pt x="766763" y="23839"/>
                      <a:pt x="811530" y="-926"/>
                      <a:pt x="862965" y="27"/>
                    </a:cubicBezTo>
                    <a:cubicBezTo>
                      <a:pt x="928688" y="1932"/>
                      <a:pt x="995363" y="4789"/>
                      <a:pt x="1059180" y="15267"/>
                    </a:cubicBezTo>
                    <a:cubicBezTo>
                      <a:pt x="1109663" y="22887"/>
                      <a:pt x="1157288" y="47652"/>
                      <a:pt x="1205865" y="64797"/>
                    </a:cubicBezTo>
                    <a:cubicBezTo>
                      <a:pt x="1230630" y="74322"/>
                      <a:pt x="1255395" y="83847"/>
                      <a:pt x="1279208" y="95277"/>
                    </a:cubicBezTo>
                    <a:cubicBezTo>
                      <a:pt x="1326833" y="118137"/>
                      <a:pt x="1376363" y="138139"/>
                      <a:pt x="1419225" y="166714"/>
                    </a:cubicBezTo>
                    <a:cubicBezTo>
                      <a:pt x="1491615" y="215292"/>
                      <a:pt x="1561148" y="269584"/>
                      <a:pt x="1631633" y="321019"/>
                    </a:cubicBezTo>
                    <a:cubicBezTo>
                      <a:pt x="1682115" y="358167"/>
                      <a:pt x="1705928" y="413412"/>
                      <a:pt x="1733550" y="465799"/>
                    </a:cubicBezTo>
                    <a:cubicBezTo>
                      <a:pt x="1731645" y="468657"/>
                      <a:pt x="1728788" y="470562"/>
                      <a:pt x="1726883" y="473419"/>
                    </a:cubicBezTo>
                    <a:cubicBezTo>
                      <a:pt x="1719263" y="467704"/>
                      <a:pt x="1711643" y="463894"/>
                      <a:pt x="1704975" y="457227"/>
                    </a:cubicBezTo>
                    <a:cubicBezTo>
                      <a:pt x="1669733" y="422937"/>
                      <a:pt x="1638300" y="384837"/>
                      <a:pt x="1600200" y="354357"/>
                    </a:cubicBezTo>
                    <a:cubicBezTo>
                      <a:pt x="1518285" y="286729"/>
                      <a:pt x="1430655" y="226722"/>
                      <a:pt x="1329690" y="189574"/>
                    </a:cubicBezTo>
                    <a:cubicBezTo>
                      <a:pt x="1266825" y="165762"/>
                      <a:pt x="1207770" y="132424"/>
                      <a:pt x="1145858" y="106707"/>
                    </a:cubicBezTo>
                    <a:cubicBezTo>
                      <a:pt x="1111568" y="92419"/>
                      <a:pt x="1074420" y="87657"/>
                      <a:pt x="1039178" y="76227"/>
                    </a:cubicBezTo>
                    <a:cubicBezTo>
                      <a:pt x="1029653" y="73369"/>
                      <a:pt x="1016318" y="64797"/>
                      <a:pt x="1014413" y="57177"/>
                    </a:cubicBezTo>
                    <a:cubicBezTo>
                      <a:pt x="1006793" y="29554"/>
                      <a:pt x="991553" y="41937"/>
                      <a:pt x="976313" y="46699"/>
                    </a:cubicBezTo>
                    <a:cubicBezTo>
                      <a:pt x="961072" y="51462"/>
                      <a:pt x="944880" y="58129"/>
                      <a:pt x="929640" y="58129"/>
                    </a:cubicBezTo>
                    <a:cubicBezTo>
                      <a:pt x="866775" y="58129"/>
                      <a:pt x="803910" y="52414"/>
                      <a:pt x="741997" y="55272"/>
                    </a:cubicBezTo>
                    <a:cubicBezTo>
                      <a:pt x="714375" y="56224"/>
                      <a:pt x="687705" y="71464"/>
                      <a:pt x="660083" y="78132"/>
                    </a:cubicBezTo>
                    <a:cubicBezTo>
                      <a:pt x="633413" y="84799"/>
                      <a:pt x="605790" y="90514"/>
                      <a:pt x="579120" y="94324"/>
                    </a:cubicBezTo>
                    <a:cubicBezTo>
                      <a:pt x="550545" y="99087"/>
                      <a:pt x="521017" y="101944"/>
                      <a:pt x="496253" y="113374"/>
                    </a:cubicBezTo>
                    <a:cubicBezTo>
                      <a:pt x="478155" y="122899"/>
                      <a:pt x="460058" y="134329"/>
                      <a:pt x="441008" y="142902"/>
                    </a:cubicBezTo>
                    <a:cubicBezTo>
                      <a:pt x="407670" y="159094"/>
                      <a:pt x="374333" y="174334"/>
                      <a:pt x="340995" y="189574"/>
                    </a:cubicBezTo>
                    <a:cubicBezTo>
                      <a:pt x="326708" y="196242"/>
                      <a:pt x="310515" y="201957"/>
                      <a:pt x="298133" y="210529"/>
                    </a:cubicBezTo>
                    <a:cubicBezTo>
                      <a:pt x="238125" y="251487"/>
                      <a:pt x="176213" y="291492"/>
                      <a:pt x="117158" y="335307"/>
                    </a:cubicBezTo>
                    <a:cubicBezTo>
                      <a:pt x="92392" y="354357"/>
                      <a:pt x="76200" y="384837"/>
                      <a:pt x="52388" y="405792"/>
                    </a:cubicBezTo>
                    <a:cubicBezTo>
                      <a:pt x="41910" y="414364"/>
                      <a:pt x="22860" y="413412"/>
                      <a:pt x="0" y="4181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33" name="任意多边形: 形状 32"/>
              <p:cNvSpPr/>
              <p:nvPr>
                <p:custDataLst>
                  <p:tags r:id="rId8"/>
                </p:custDataLst>
              </p:nvPr>
            </p:nvSpPr>
            <p:spPr>
              <a:xfrm>
                <a:off x="7409735" y="3214123"/>
                <a:ext cx="360493" cy="1152135"/>
              </a:xfrm>
              <a:custGeom>
                <a:avLst/>
                <a:gdLst>
                  <a:gd name="connsiteX0" fmla="*/ 360494 w 360493"/>
                  <a:gd name="connsiteY0" fmla="*/ 1152136 h 1152135"/>
                  <a:gd name="connsiteX1" fmla="*/ 235716 w 360493"/>
                  <a:gd name="connsiteY1" fmla="*/ 1032121 h 1152135"/>
                  <a:gd name="connsiteX2" fmla="*/ 37596 w 360493"/>
                  <a:gd name="connsiteY2" fmla="*/ 676839 h 1152135"/>
                  <a:gd name="connsiteX3" fmla="*/ 16641 w 360493"/>
                  <a:gd name="connsiteY3" fmla="*/ 582541 h 1152135"/>
                  <a:gd name="connsiteX4" fmla="*/ 449 w 360493"/>
                  <a:gd name="connsiteY4" fmla="*/ 393946 h 1152135"/>
                  <a:gd name="connsiteX5" fmla="*/ 32834 w 360493"/>
                  <a:gd name="connsiteY5" fmla="*/ 166298 h 1152135"/>
                  <a:gd name="connsiteX6" fmla="*/ 62361 w 360493"/>
                  <a:gd name="connsiteY6" fmla="*/ 31043 h 1152135"/>
                  <a:gd name="connsiteX7" fmla="*/ 90936 w 360493"/>
                  <a:gd name="connsiteY7" fmla="*/ 1516 h 1152135"/>
                  <a:gd name="connsiteX8" fmla="*/ 109034 w 360493"/>
                  <a:gd name="connsiteY8" fmla="*/ 42473 h 1152135"/>
                  <a:gd name="connsiteX9" fmla="*/ 62361 w 360493"/>
                  <a:gd name="connsiteY9" fmla="*/ 264406 h 1152135"/>
                  <a:gd name="connsiteX10" fmla="*/ 36644 w 360493"/>
                  <a:gd name="connsiteY10" fmla="*/ 412043 h 1152135"/>
                  <a:gd name="connsiteX11" fmla="*/ 45216 w 360493"/>
                  <a:gd name="connsiteY11" fmla="*/ 453001 h 1152135"/>
                  <a:gd name="connsiteX12" fmla="*/ 52836 w 360493"/>
                  <a:gd name="connsiteY12" fmla="*/ 490148 h 1152135"/>
                  <a:gd name="connsiteX13" fmla="*/ 93794 w 360493"/>
                  <a:gd name="connsiteY13" fmla="*/ 693984 h 1152135"/>
                  <a:gd name="connsiteX14" fmla="*/ 143324 w 360493"/>
                  <a:gd name="connsiteY14" fmla="*/ 827334 h 1152135"/>
                  <a:gd name="connsiteX15" fmla="*/ 266196 w 360493"/>
                  <a:gd name="connsiteY15" fmla="*/ 1026406 h 1152135"/>
                  <a:gd name="connsiteX16" fmla="*/ 350969 w 360493"/>
                  <a:gd name="connsiteY16" fmla="*/ 1121656 h 1152135"/>
                  <a:gd name="connsiteX17" fmla="*/ 360494 w 360493"/>
                  <a:gd name="connsiteY17" fmla="*/ 1152136 h 1152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0493" h="1152135">
                    <a:moveTo>
                      <a:pt x="360494" y="1152136"/>
                    </a:moveTo>
                    <a:cubicBezTo>
                      <a:pt x="305249" y="1118799"/>
                      <a:pt x="263339" y="1083556"/>
                      <a:pt x="235716" y="1032121"/>
                    </a:cubicBezTo>
                    <a:cubicBezTo>
                      <a:pt x="169994" y="913059"/>
                      <a:pt x="101414" y="796854"/>
                      <a:pt x="37596" y="676839"/>
                    </a:cubicBezTo>
                    <a:cubicBezTo>
                      <a:pt x="23309" y="649216"/>
                      <a:pt x="20451" y="614926"/>
                      <a:pt x="16641" y="582541"/>
                    </a:cubicBezTo>
                    <a:cubicBezTo>
                      <a:pt x="9021" y="519676"/>
                      <a:pt x="-2409" y="455859"/>
                      <a:pt x="449" y="393946"/>
                    </a:cubicBezTo>
                    <a:cubicBezTo>
                      <a:pt x="4259" y="317746"/>
                      <a:pt x="19499" y="241546"/>
                      <a:pt x="32834" y="166298"/>
                    </a:cubicBezTo>
                    <a:cubicBezTo>
                      <a:pt x="40454" y="120579"/>
                      <a:pt x="51884" y="75811"/>
                      <a:pt x="62361" y="31043"/>
                    </a:cubicBezTo>
                    <a:cubicBezTo>
                      <a:pt x="66171" y="16756"/>
                      <a:pt x="67124" y="-6104"/>
                      <a:pt x="90936" y="1516"/>
                    </a:cubicBezTo>
                    <a:cubicBezTo>
                      <a:pt x="108081" y="7231"/>
                      <a:pt x="115701" y="17709"/>
                      <a:pt x="109034" y="42473"/>
                    </a:cubicBezTo>
                    <a:cubicBezTo>
                      <a:pt x="89984" y="115816"/>
                      <a:pt x="76649" y="190111"/>
                      <a:pt x="62361" y="264406"/>
                    </a:cubicBezTo>
                    <a:cubicBezTo>
                      <a:pt x="52836" y="312984"/>
                      <a:pt x="43311" y="362514"/>
                      <a:pt x="36644" y="412043"/>
                    </a:cubicBezTo>
                    <a:cubicBezTo>
                      <a:pt x="34739" y="425379"/>
                      <a:pt x="42359" y="438714"/>
                      <a:pt x="45216" y="453001"/>
                    </a:cubicBezTo>
                    <a:cubicBezTo>
                      <a:pt x="48074" y="465384"/>
                      <a:pt x="51884" y="477766"/>
                      <a:pt x="52836" y="490148"/>
                    </a:cubicBezTo>
                    <a:cubicBezTo>
                      <a:pt x="55694" y="560634"/>
                      <a:pt x="58551" y="629214"/>
                      <a:pt x="93794" y="693984"/>
                    </a:cubicBezTo>
                    <a:cubicBezTo>
                      <a:pt x="116654" y="734941"/>
                      <a:pt x="125226" y="783519"/>
                      <a:pt x="143324" y="827334"/>
                    </a:cubicBezTo>
                    <a:cubicBezTo>
                      <a:pt x="174756" y="899723"/>
                      <a:pt x="214761" y="966398"/>
                      <a:pt x="266196" y="1026406"/>
                    </a:cubicBezTo>
                    <a:cubicBezTo>
                      <a:pt x="293819" y="1058791"/>
                      <a:pt x="323346" y="1089271"/>
                      <a:pt x="350969" y="1121656"/>
                    </a:cubicBezTo>
                    <a:cubicBezTo>
                      <a:pt x="355731" y="1126419"/>
                      <a:pt x="355731" y="1136896"/>
                      <a:pt x="360494" y="11521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35" name="任意多边形: 形状 34"/>
              <p:cNvSpPr/>
              <p:nvPr>
                <p:custDataLst>
                  <p:tags r:id="rId9"/>
                </p:custDataLst>
              </p:nvPr>
            </p:nvSpPr>
            <p:spPr>
              <a:xfrm>
                <a:off x="7981683" y="2569132"/>
                <a:ext cx="1252537" cy="348374"/>
              </a:xfrm>
              <a:custGeom>
                <a:avLst/>
                <a:gdLst>
                  <a:gd name="connsiteX0" fmla="*/ 0 w 1252537"/>
                  <a:gd name="connsiteY0" fmla="*/ 156922 h 348374"/>
                  <a:gd name="connsiteX1" fmla="*/ 643890 w 1252537"/>
                  <a:gd name="connsiteY1" fmla="*/ 8332 h 348374"/>
                  <a:gd name="connsiteX2" fmla="*/ 1252538 w 1252537"/>
                  <a:gd name="connsiteY2" fmla="*/ 332182 h 348374"/>
                  <a:gd name="connsiteX3" fmla="*/ 1244918 w 1252537"/>
                  <a:gd name="connsiteY3" fmla="*/ 348375 h 348374"/>
                  <a:gd name="connsiteX4" fmla="*/ 1204913 w 1252537"/>
                  <a:gd name="connsiteY4" fmla="*/ 330277 h 348374"/>
                  <a:gd name="connsiteX5" fmla="*/ 825818 w 1252537"/>
                  <a:gd name="connsiteY5" fmla="*/ 77865 h 348374"/>
                  <a:gd name="connsiteX6" fmla="*/ 671513 w 1252537"/>
                  <a:gd name="connsiteY6" fmla="*/ 51195 h 348374"/>
                  <a:gd name="connsiteX7" fmla="*/ 617220 w 1252537"/>
                  <a:gd name="connsiteY7" fmla="*/ 40717 h 348374"/>
                  <a:gd name="connsiteX8" fmla="*/ 448628 w 1252537"/>
                  <a:gd name="connsiteY8" fmla="*/ 32145 h 348374"/>
                  <a:gd name="connsiteX9" fmla="*/ 434340 w 1252537"/>
                  <a:gd name="connsiteY9" fmla="*/ 33097 h 348374"/>
                  <a:gd name="connsiteX10" fmla="*/ 74295 w 1252537"/>
                  <a:gd name="connsiteY10" fmla="*/ 139777 h 348374"/>
                  <a:gd name="connsiteX11" fmla="*/ 4763 w 1252537"/>
                  <a:gd name="connsiteY11" fmla="*/ 168352 h 348374"/>
                  <a:gd name="connsiteX12" fmla="*/ 0 w 1252537"/>
                  <a:gd name="connsiteY12" fmla="*/ 156922 h 348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52537" h="348374">
                    <a:moveTo>
                      <a:pt x="0" y="156922"/>
                    </a:moveTo>
                    <a:cubicBezTo>
                      <a:pt x="194310" y="23572"/>
                      <a:pt x="413385" y="-20243"/>
                      <a:pt x="643890" y="8332"/>
                    </a:cubicBezTo>
                    <a:cubicBezTo>
                      <a:pt x="885825" y="37860"/>
                      <a:pt x="1088708" y="152160"/>
                      <a:pt x="1252538" y="332182"/>
                    </a:cubicBezTo>
                    <a:cubicBezTo>
                      <a:pt x="1249680" y="337897"/>
                      <a:pt x="1247775" y="342660"/>
                      <a:pt x="1244918" y="348375"/>
                    </a:cubicBezTo>
                    <a:cubicBezTo>
                      <a:pt x="1231583" y="342660"/>
                      <a:pt x="1213485" y="340755"/>
                      <a:pt x="1204913" y="330277"/>
                    </a:cubicBezTo>
                    <a:cubicBezTo>
                      <a:pt x="1105853" y="205500"/>
                      <a:pt x="972503" y="133110"/>
                      <a:pt x="825818" y="77865"/>
                    </a:cubicBezTo>
                    <a:cubicBezTo>
                      <a:pt x="775335" y="58815"/>
                      <a:pt x="724853" y="49290"/>
                      <a:pt x="671513" y="51195"/>
                    </a:cubicBezTo>
                    <a:cubicBezTo>
                      <a:pt x="653415" y="52147"/>
                      <a:pt x="633413" y="48337"/>
                      <a:pt x="617220" y="40717"/>
                    </a:cubicBezTo>
                    <a:cubicBezTo>
                      <a:pt x="561975" y="14047"/>
                      <a:pt x="504825" y="21667"/>
                      <a:pt x="448628" y="32145"/>
                    </a:cubicBezTo>
                    <a:cubicBezTo>
                      <a:pt x="443865" y="33097"/>
                      <a:pt x="439103" y="33097"/>
                      <a:pt x="434340" y="33097"/>
                    </a:cubicBezTo>
                    <a:cubicBezTo>
                      <a:pt x="302895" y="29287"/>
                      <a:pt x="184785" y="73102"/>
                      <a:pt x="74295" y="139777"/>
                    </a:cubicBezTo>
                    <a:cubicBezTo>
                      <a:pt x="53340" y="152160"/>
                      <a:pt x="28575" y="158827"/>
                      <a:pt x="4763" y="168352"/>
                    </a:cubicBezTo>
                    <a:cubicBezTo>
                      <a:pt x="2858" y="164542"/>
                      <a:pt x="1905" y="160732"/>
                      <a:pt x="0" y="15692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37" name="任意多边形: 形状 36"/>
              <p:cNvSpPr/>
              <p:nvPr>
                <p:custDataLst>
                  <p:tags r:id="rId10"/>
                </p:custDataLst>
              </p:nvPr>
            </p:nvSpPr>
            <p:spPr>
              <a:xfrm>
                <a:off x="7514509" y="2755507"/>
                <a:ext cx="437647" cy="1232609"/>
              </a:xfrm>
              <a:custGeom>
                <a:avLst/>
                <a:gdLst>
                  <a:gd name="connsiteX0" fmla="*/ 437647 w 437647"/>
                  <a:gd name="connsiteY0" fmla="*/ 3885 h 1232609"/>
                  <a:gd name="connsiteX1" fmla="*/ 47122 w 437647"/>
                  <a:gd name="connsiteY1" fmla="*/ 563002 h 1232609"/>
                  <a:gd name="connsiteX2" fmla="*/ 118560 w 437647"/>
                  <a:gd name="connsiteY2" fmla="*/ 1232610 h 1232609"/>
                  <a:gd name="connsiteX3" fmla="*/ 34740 w 437647"/>
                  <a:gd name="connsiteY3" fmla="*/ 1031633 h 1232609"/>
                  <a:gd name="connsiteX4" fmla="*/ 1402 w 437647"/>
                  <a:gd name="connsiteY4" fmla="*/ 807795 h 1232609"/>
                  <a:gd name="connsiteX5" fmla="*/ 24262 w 437647"/>
                  <a:gd name="connsiteY5" fmla="*/ 583958 h 1232609"/>
                  <a:gd name="connsiteX6" fmla="*/ 306202 w 437647"/>
                  <a:gd name="connsiteY6" fmla="*/ 85800 h 1232609"/>
                  <a:gd name="connsiteX7" fmla="*/ 413835 w 437647"/>
                  <a:gd name="connsiteY7" fmla="*/ 1028 h 1232609"/>
                  <a:gd name="connsiteX8" fmla="*/ 437647 w 437647"/>
                  <a:gd name="connsiteY8" fmla="*/ 3885 h 1232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37647" h="1232609">
                    <a:moveTo>
                      <a:pt x="437647" y="3885"/>
                    </a:moveTo>
                    <a:cubicBezTo>
                      <a:pt x="231907" y="144855"/>
                      <a:pt x="105225" y="332497"/>
                      <a:pt x="47122" y="563002"/>
                    </a:cubicBezTo>
                    <a:cubicBezTo>
                      <a:pt x="-10028" y="792555"/>
                      <a:pt x="11880" y="1017345"/>
                      <a:pt x="118560" y="1232610"/>
                    </a:cubicBezTo>
                    <a:cubicBezTo>
                      <a:pt x="92842" y="1215465"/>
                      <a:pt x="65220" y="1136408"/>
                      <a:pt x="34740" y="1031633"/>
                    </a:cubicBezTo>
                    <a:cubicBezTo>
                      <a:pt x="12832" y="958290"/>
                      <a:pt x="-5265" y="884948"/>
                      <a:pt x="1402" y="807795"/>
                    </a:cubicBezTo>
                    <a:cubicBezTo>
                      <a:pt x="7117" y="732548"/>
                      <a:pt x="9022" y="657300"/>
                      <a:pt x="24262" y="583958"/>
                    </a:cubicBezTo>
                    <a:cubicBezTo>
                      <a:pt x="66172" y="389647"/>
                      <a:pt x="165232" y="224865"/>
                      <a:pt x="306202" y="85800"/>
                    </a:cubicBezTo>
                    <a:cubicBezTo>
                      <a:pt x="338587" y="53415"/>
                      <a:pt x="377640" y="28650"/>
                      <a:pt x="413835" y="1028"/>
                    </a:cubicBezTo>
                    <a:cubicBezTo>
                      <a:pt x="416692" y="-1830"/>
                      <a:pt x="424312" y="1980"/>
                      <a:pt x="437647" y="388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39" name="任意多边形: 形状 38"/>
              <p:cNvSpPr/>
              <p:nvPr>
                <p:custDataLst>
                  <p:tags r:id="rId11"/>
                </p:custDataLst>
              </p:nvPr>
            </p:nvSpPr>
            <p:spPr>
              <a:xfrm>
                <a:off x="8197901" y="4386262"/>
                <a:ext cx="798195" cy="145420"/>
              </a:xfrm>
              <a:custGeom>
                <a:avLst/>
                <a:gdLst>
                  <a:gd name="connsiteX0" fmla="*/ 0 w 798195"/>
                  <a:gd name="connsiteY0" fmla="*/ 88582 h 145420"/>
                  <a:gd name="connsiteX1" fmla="*/ 798195 w 798195"/>
                  <a:gd name="connsiteY1" fmla="*/ 0 h 145420"/>
                  <a:gd name="connsiteX2" fmla="*/ 0 w 798195"/>
                  <a:gd name="connsiteY2" fmla="*/ 88582 h 145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98195" h="145420">
                    <a:moveTo>
                      <a:pt x="0" y="88582"/>
                    </a:moveTo>
                    <a:cubicBezTo>
                      <a:pt x="276225" y="173355"/>
                      <a:pt x="539115" y="137160"/>
                      <a:pt x="798195" y="0"/>
                    </a:cubicBezTo>
                    <a:cubicBezTo>
                      <a:pt x="701993" y="137160"/>
                      <a:pt x="130492" y="199072"/>
                      <a:pt x="0" y="8858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40" name="任意多边形: 形状 39"/>
              <p:cNvSpPr/>
              <p:nvPr>
                <p:custDataLst>
                  <p:tags r:id="rId12"/>
                </p:custDataLst>
              </p:nvPr>
            </p:nvSpPr>
            <p:spPr>
              <a:xfrm>
                <a:off x="7485431" y="2968838"/>
                <a:ext cx="134827" cy="240133"/>
              </a:xfrm>
              <a:custGeom>
                <a:avLst/>
                <a:gdLst>
                  <a:gd name="connsiteX0" fmla="*/ 33338 w 134827"/>
                  <a:gd name="connsiteY0" fmla="*/ 240134 h 240133"/>
                  <a:gd name="connsiteX1" fmla="*/ 0 w 134827"/>
                  <a:gd name="connsiteY1" fmla="*/ 209654 h 240133"/>
                  <a:gd name="connsiteX2" fmla="*/ 68580 w 134827"/>
                  <a:gd name="connsiteY2" fmla="*/ 73446 h 240133"/>
                  <a:gd name="connsiteX3" fmla="*/ 94298 w 134827"/>
                  <a:gd name="connsiteY3" fmla="*/ 12486 h 240133"/>
                  <a:gd name="connsiteX4" fmla="*/ 122873 w 134827"/>
                  <a:gd name="connsiteY4" fmla="*/ 104 h 240133"/>
                  <a:gd name="connsiteX5" fmla="*/ 134302 w 134827"/>
                  <a:gd name="connsiteY5" fmla="*/ 24869 h 240133"/>
                  <a:gd name="connsiteX6" fmla="*/ 72390 w 134827"/>
                  <a:gd name="connsiteY6" fmla="*/ 183936 h 240133"/>
                  <a:gd name="connsiteX7" fmla="*/ 33338 w 134827"/>
                  <a:gd name="connsiteY7" fmla="*/ 240134 h 240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4827" h="240133">
                    <a:moveTo>
                      <a:pt x="33338" y="240134"/>
                    </a:moveTo>
                    <a:cubicBezTo>
                      <a:pt x="19050" y="227751"/>
                      <a:pt x="11430" y="220131"/>
                      <a:pt x="0" y="209654"/>
                    </a:cubicBezTo>
                    <a:cubicBezTo>
                      <a:pt x="22860" y="164886"/>
                      <a:pt x="46673" y="119166"/>
                      <a:pt x="68580" y="73446"/>
                    </a:cubicBezTo>
                    <a:cubicBezTo>
                      <a:pt x="78105" y="53444"/>
                      <a:pt x="83820" y="31536"/>
                      <a:pt x="94298" y="12486"/>
                    </a:cubicBezTo>
                    <a:cubicBezTo>
                      <a:pt x="99060" y="4866"/>
                      <a:pt x="113348" y="-849"/>
                      <a:pt x="122873" y="104"/>
                    </a:cubicBezTo>
                    <a:cubicBezTo>
                      <a:pt x="127635" y="104"/>
                      <a:pt x="137160" y="18201"/>
                      <a:pt x="134302" y="24869"/>
                    </a:cubicBezTo>
                    <a:cubicBezTo>
                      <a:pt x="115252" y="78209"/>
                      <a:pt x="95250" y="131549"/>
                      <a:pt x="72390" y="183936"/>
                    </a:cubicBezTo>
                    <a:cubicBezTo>
                      <a:pt x="64770" y="203939"/>
                      <a:pt x="47625" y="220131"/>
                      <a:pt x="33338" y="24013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41" name="任意多边形: 形状 40"/>
              <p:cNvSpPr/>
              <p:nvPr>
                <p:custDataLst>
                  <p:tags r:id="rId13"/>
                </p:custDataLst>
              </p:nvPr>
            </p:nvSpPr>
            <p:spPr>
              <a:xfrm>
                <a:off x="9235173" y="2923222"/>
                <a:ext cx="236517" cy="520064"/>
              </a:xfrm>
              <a:custGeom>
                <a:avLst/>
                <a:gdLst>
                  <a:gd name="connsiteX0" fmla="*/ 12383 w 236517"/>
                  <a:gd name="connsiteY0" fmla="*/ 0 h 520064"/>
                  <a:gd name="connsiteX1" fmla="*/ 56198 w 236517"/>
                  <a:gd name="connsiteY1" fmla="*/ 51435 h 520064"/>
                  <a:gd name="connsiteX2" fmla="*/ 198120 w 236517"/>
                  <a:gd name="connsiteY2" fmla="*/ 329565 h 520064"/>
                  <a:gd name="connsiteX3" fmla="*/ 236220 w 236517"/>
                  <a:gd name="connsiteY3" fmla="*/ 492443 h 520064"/>
                  <a:gd name="connsiteX4" fmla="*/ 223838 w 236517"/>
                  <a:gd name="connsiteY4" fmla="*/ 520065 h 520064"/>
                  <a:gd name="connsiteX5" fmla="*/ 0 w 236517"/>
                  <a:gd name="connsiteY5" fmla="*/ 9525 h 520064"/>
                  <a:gd name="connsiteX6" fmla="*/ 12383 w 236517"/>
                  <a:gd name="connsiteY6" fmla="*/ 0 h 520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6517" h="520064">
                    <a:moveTo>
                      <a:pt x="12383" y="0"/>
                    </a:moveTo>
                    <a:cubicBezTo>
                      <a:pt x="26670" y="17145"/>
                      <a:pt x="41910" y="34290"/>
                      <a:pt x="56198" y="51435"/>
                    </a:cubicBezTo>
                    <a:cubicBezTo>
                      <a:pt x="123825" y="133350"/>
                      <a:pt x="161925" y="231457"/>
                      <a:pt x="198120" y="329565"/>
                    </a:cubicBezTo>
                    <a:cubicBezTo>
                      <a:pt x="217170" y="381953"/>
                      <a:pt x="225742" y="437198"/>
                      <a:pt x="236220" y="492443"/>
                    </a:cubicBezTo>
                    <a:cubicBezTo>
                      <a:pt x="238125" y="501015"/>
                      <a:pt x="230505" y="511493"/>
                      <a:pt x="223838" y="520065"/>
                    </a:cubicBezTo>
                    <a:cubicBezTo>
                      <a:pt x="200025" y="326707"/>
                      <a:pt x="118110" y="160020"/>
                      <a:pt x="0" y="9525"/>
                    </a:cubicBezTo>
                    <a:cubicBezTo>
                      <a:pt x="4763" y="4763"/>
                      <a:pt x="8573" y="1905"/>
                      <a:pt x="12383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44" name="任意多边形: 形状 43"/>
              <p:cNvSpPr/>
              <p:nvPr>
                <p:custDataLst>
                  <p:tags r:id="rId14"/>
                </p:custDataLst>
              </p:nvPr>
            </p:nvSpPr>
            <p:spPr>
              <a:xfrm>
                <a:off x="9018003" y="4002404"/>
                <a:ext cx="330068" cy="373379"/>
              </a:xfrm>
              <a:custGeom>
                <a:avLst/>
                <a:gdLst>
                  <a:gd name="connsiteX0" fmla="*/ 0 w 330068"/>
                  <a:gd name="connsiteY0" fmla="*/ 373380 h 373379"/>
                  <a:gd name="connsiteX1" fmla="*/ 329565 w 330068"/>
                  <a:gd name="connsiteY1" fmla="*/ 0 h 373379"/>
                  <a:gd name="connsiteX2" fmla="*/ 0 w 330068"/>
                  <a:gd name="connsiteY2" fmla="*/ 373380 h 373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30068" h="373379">
                    <a:moveTo>
                      <a:pt x="0" y="373380"/>
                    </a:moveTo>
                    <a:cubicBezTo>
                      <a:pt x="138113" y="276225"/>
                      <a:pt x="253365" y="158115"/>
                      <a:pt x="329565" y="0"/>
                    </a:cubicBezTo>
                    <a:cubicBezTo>
                      <a:pt x="341948" y="69533"/>
                      <a:pt x="122873" y="332423"/>
                      <a:pt x="0" y="37338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50" name="任意多边形: 形状 49"/>
              <p:cNvSpPr/>
              <p:nvPr>
                <p:custDataLst>
                  <p:tags r:id="rId15"/>
                </p:custDataLst>
              </p:nvPr>
            </p:nvSpPr>
            <p:spPr>
              <a:xfrm>
                <a:off x="7775944" y="4171950"/>
                <a:ext cx="271462" cy="242887"/>
              </a:xfrm>
              <a:custGeom>
                <a:avLst/>
                <a:gdLst>
                  <a:gd name="connsiteX0" fmla="*/ 9525 w 271462"/>
                  <a:gd name="connsiteY0" fmla="*/ 0 h 242887"/>
                  <a:gd name="connsiteX1" fmla="*/ 132398 w 271462"/>
                  <a:gd name="connsiteY1" fmla="*/ 128588 h 242887"/>
                  <a:gd name="connsiteX2" fmla="*/ 271463 w 271462"/>
                  <a:gd name="connsiteY2" fmla="*/ 242888 h 242887"/>
                  <a:gd name="connsiteX3" fmla="*/ 0 w 271462"/>
                  <a:gd name="connsiteY3" fmla="*/ 9525 h 242887"/>
                  <a:gd name="connsiteX4" fmla="*/ 9525 w 271462"/>
                  <a:gd name="connsiteY4" fmla="*/ 0 h 242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1462" h="242887">
                    <a:moveTo>
                      <a:pt x="9525" y="0"/>
                    </a:moveTo>
                    <a:cubicBezTo>
                      <a:pt x="50483" y="42863"/>
                      <a:pt x="88583" y="89535"/>
                      <a:pt x="132398" y="128588"/>
                    </a:cubicBezTo>
                    <a:cubicBezTo>
                      <a:pt x="176213" y="168592"/>
                      <a:pt x="226695" y="202883"/>
                      <a:pt x="271463" y="242888"/>
                    </a:cubicBezTo>
                    <a:cubicBezTo>
                      <a:pt x="161925" y="187642"/>
                      <a:pt x="67627" y="115253"/>
                      <a:pt x="0" y="9525"/>
                    </a:cubicBezTo>
                    <a:cubicBezTo>
                      <a:pt x="2858" y="6667"/>
                      <a:pt x="6667" y="3810"/>
                      <a:pt x="9525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51" name="任意多边形: 形状 50"/>
              <p:cNvSpPr/>
              <p:nvPr>
                <p:custDataLst>
                  <p:tags r:id="rId16"/>
                </p:custDataLst>
              </p:nvPr>
            </p:nvSpPr>
            <p:spPr>
              <a:xfrm>
                <a:off x="9373286" y="3521392"/>
                <a:ext cx="103618" cy="440054"/>
              </a:xfrm>
              <a:custGeom>
                <a:avLst/>
                <a:gdLst>
                  <a:gd name="connsiteX0" fmla="*/ 0 w 103618"/>
                  <a:gd name="connsiteY0" fmla="*/ 440055 h 440054"/>
                  <a:gd name="connsiteX1" fmla="*/ 90488 w 103618"/>
                  <a:gd name="connsiteY1" fmla="*/ 0 h 440054"/>
                  <a:gd name="connsiteX2" fmla="*/ 0 w 103618"/>
                  <a:gd name="connsiteY2" fmla="*/ 440055 h 440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3618" h="440054">
                    <a:moveTo>
                      <a:pt x="0" y="440055"/>
                    </a:moveTo>
                    <a:cubicBezTo>
                      <a:pt x="66675" y="297180"/>
                      <a:pt x="96202" y="152400"/>
                      <a:pt x="90488" y="0"/>
                    </a:cubicBezTo>
                    <a:cubicBezTo>
                      <a:pt x="133350" y="34290"/>
                      <a:pt x="62865" y="389573"/>
                      <a:pt x="0" y="44005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90" name="任意多边形: 形状 89"/>
              <p:cNvSpPr/>
              <p:nvPr>
                <p:custDataLst>
                  <p:tags r:id="rId17"/>
                </p:custDataLst>
              </p:nvPr>
            </p:nvSpPr>
            <p:spPr>
              <a:xfrm>
                <a:off x="7622591" y="2891636"/>
                <a:ext cx="65722" cy="57449"/>
              </a:xfrm>
              <a:custGeom>
                <a:avLst/>
                <a:gdLst>
                  <a:gd name="connsiteX0" fmla="*/ 65723 w 65722"/>
                  <a:gd name="connsiteY0" fmla="*/ 27776 h 57449"/>
                  <a:gd name="connsiteX1" fmla="*/ 34290 w 65722"/>
                  <a:gd name="connsiteY1" fmla="*/ 57304 h 57449"/>
                  <a:gd name="connsiteX2" fmla="*/ 0 w 65722"/>
                  <a:gd name="connsiteY2" fmla="*/ 28729 h 57449"/>
                  <a:gd name="connsiteX3" fmla="*/ 29527 w 65722"/>
                  <a:gd name="connsiteY3" fmla="*/ 154 h 57449"/>
                  <a:gd name="connsiteX4" fmla="*/ 65723 w 65722"/>
                  <a:gd name="connsiteY4" fmla="*/ 27776 h 57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722" h="57449">
                    <a:moveTo>
                      <a:pt x="65723" y="27776"/>
                    </a:moveTo>
                    <a:cubicBezTo>
                      <a:pt x="50482" y="42064"/>
                      <a:pt x="38100" y="59209"/>
                      <a:pt x="34290" y="57304"/>
                    </a:cubicBezTo>
                    <a:cubicBezTo>
                      <a:pt x="20955" y="51589"/>
                      <a:pt x="11430" y="38254"/>
                      <a:pt x="0" y="28729"/>
                    </a:cubicBezTo>
                    <a:cubicBezTo>
                      <a:pt x="9525" y="18251"/>
                      <a:pt x="18098" y="3011"/>
                      <a:pt x="29527" y="154"/>
                    </a:cubicBezTo>
                    <a:cubicBezTo>
                      <a:pt x="37148" y="-1751"/>
                      <a:pt x="49530" y="14441"/>
                      <a:pt x="65723" y="2777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</p:grpSp>
        <p:sp>
          <p:nvSpPr>
            <p:cNvPr id="9" name="文本框 8"/>
            <p:cNvSpPr txBox="1"/>
            <p:nvPr>
              <p:custDataLst>
                <p:tags r:id="rId18"/>
              </p:custDataLst>
            </p:nvPr>
          </p:nvSpPr>
          <p:spPr>
            <a:xfrm>
              <a:off x="2222" y="3751"/>
              <a:ext cx="1941" cy="21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defRPr/>
              </a:pPr>
              <a:r>
                <a:rPr lang="zh-CN" altLang="en-US" sz="8800" b="1" dirty="0">
                  <a:gradFill flip="none" rotWithShape="1">
                    <a:gsLst>
                      <a:gs pos="54000">
                        <a:srgbClr val="8D3A16"/>
                      </a:gs>
                      <a:gs pos="27000">
                        <a:srgbClr val="CD8612"/>
                      </a:gs>
                      <a:gs pos="0">
                        <a:srgbClr val="8D3A16">
                          <a:lumMod val="20000"/>
                          <a:lumOff val="80000"/>
                        </a:srgbClr>
                      </a:gs>
                      <a:gs pos="100000">
                        <a:srgbClr val="8D3A16">
                          <a:lumMod val="75000"/>
                        </a:srgbClr>
                      </a:gs>
                    </a:gsLst>
                    <a:lin ang="5400000" scaled="1"/>
                    <a:tileRect/>
                  </a:gradFill>
                  <a:latin typeface="演示流云楷" panose="02000600000000000000" pitchFamily="2" charset="-122"/>
                  <a:ea typeface="演示流云楷" panose="02000600000000000000" pitchFamily="2" charset="-122"/>
                  <a:cs typeface="演示流云楷" panose="02000600000000000000" pitchFamily="2" charset="-122"/>
                  <a:sym typeface="演示流云楷" panose="02000600000000000000" pitchFamily="2" charset="-122"/>
                </a:rPr>
                <a:t>壹</a:t>
              </a:r>
              <a:endParaRPr lang="zh-CN" altLang="en-US" sz="8800" b="1" dirty="0">
                <a:gradFill flip="none" rotWithShape="1">
                  <a:gsLst>
                    <a:gs pos="54000">
                      <a:srgbClr val="8D3A16"/>
                    </a:gs>
                    <a:gs pos="27000">
                      <a:srgbClr val="CD8612"/>
                    </a:gs>
                    <a:gs pos="0">
                      <a:srgbClr val="8D3A16">
                        <a:lumMod val="20000"/>
                        <a:lumOff val="80000"/>
                      </a:srgbClr>
                    </a:gs>
                    <a:gs pos="100000">
                      <a:srgbClr val="8D3A16">
                        <a:lumMod val="75000"/>
                      </a:srgbClr>
                    </a:gs>
                  </a:gsLst>
                  <a:lin ang="5400000" scaled="1"/>
                  <a:tileRect/>
                </a:gradFill>
                <a:latin typeface="演示流云楷" panose="02000600000000000000" pitchFamily="2" charset="-122"/>
                <a:ea typeface="演示流云楷" panose="02000600000000000000" pitchFamily="2" charset="-122"/>
                <a:cs typeface="演示流云楷" panose="02000600000000000000" pitchFamily="2" charset="-122"/>
                <a:sym typeface="演示流云楷" panose="02000600000000000000" pitchFamily="2" charset="-122"/>
              </a:endParaRPr>
            </a:p>
          </p:txBody>
        </p:sp>
        <p:sp>
          <p:nvSpPr>
            <p:cNvPr id="160" name="文本框 159"/>
            <p:cNvSpPr txBox="1"/>
            <p:nvPr>
              <p:custDataLst>
                <p:tags r:id="rId19"/>
              </p:custDataLst>
            </p:nvPr>
          </p:nvSpPr>
          <p:spPr>
            <a:xfrm>
              <a:off x="1738" y="6490"/>
              <a:ext cx="2908" cy="244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120000"/>
                </a:lnSpc>
                <a:defRPr/>
              </a:pPr>
              <a:r>
                <a:rPr lang="zh-CN" altLang="en-US" sz="2400" b="1" dirty="0">
                  <a:solidFill>
                    <a:srgbClr val="C00000"/>
                  </a:solidFill>
                  <a:effectLst>
                    <a:outerShdw blurRad="76200" dist="38100" dir="5400000" algn="t" rotWithShape="0">
                      <a:srgbClr val="8D3A16">
                        <a:lumMod val="50000"/>
                        <a:alpha val="8000"/>
                      </a:srgbClr>
                    </a:outerShdw>
                  </a:effectLst>
                  <a:latin typeface="华文中宋" panose="02010600040101010101" charset="-122"/>
                  <a:ea typeface="华文中宋" panose="02010600040101010101" charset="-122"/>
                  <a:cs typeface="华文中宋" panose="02010600040101010101" charset="-122"/>
                  <a:sym typeface="思源黑体 CN Bold" panose="020B0800000000000000" charset="-122"/>
                </a:rPr>
                <a:t>预于先</a:t>
              </a:r>
              <a:endParaRPr lang="zh-CN" altLang="en-US" sz="2400" b="1" dirty="0">
                <a:solidFill>
                  <a:srgbClr val="C00000"/>
                </a:solidFill>
                <a:effectLst>
                  <a:outerShdw blurRad="76200" dist="38100" dir="5400000" algn="t" rotWithShape="0">
                    <a:srgbClr val="8D3A16">
                      <a:lumMod val="50000"/>
                      <a:alpha val="8000"/>
                    </a:srgbClr>
                  </a:outerShdw>
                </a:effectLst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思源黑体 CN Bold" panose="020B0800000000000000" charset="-122"/>
              </a:endParaRPr>
            </a:p>
            <a:p>
              <a:pPr algn="ctr">
                <a:lnSpc>
                  <a:spcPct val="120000"/>
                </a:lnSpc>
                <a:defRPr/>
              </a:pPr>
              <a:r>
                <a:rPr lang="zh-CN" altLang="en-US" sz="2000" dirty="0">
                  <a:gradFill>
                    <a:gsLst>
                      <a:gs pos="0">
                        <a:srgbClr val="8D3A16">
                          <a:lumMod val="86000"/>
                        </a:srgbClr>
                      </a:gs>
                      <a:gs pos="100000">
                        <a:srgbClr val="8D3A16">
                          <a:lumMod val="50000"/>
                        </a:srgbClr>
                      </a:gs>
                    </a:gsLst>
                    <a:lin ang="5400000" scaled="1"/>
                  </a:gradFill>
                  <a:effectLst>
                    <a:outerShdw blurRad="76200" dist="38100" dir="5400000" algn="t" rotWithShape="0">
                      <a:srgbClr val="8D3A16">
                        <a:lumMod val="50000"/>
                        <a:alpha val="8000"/>
                      </a:srgbClr>
                    </a:outerShdw>
                  </a:effectLst>
                  <a:latin typeface="华文中宋" panose="02010600040101010101" charset="-122"/>
                  <a:ea typeface="华文中宋" panose="02010600040101010101" charset="-122"/>
                  <a:cs typeface="华文中宋" panose="02010600040101010101" charset="-122"/>
                  <a:sym typeface="思源黑体 CN Bold" panose="020B0800000000000000" charset="-122"/>
                </a:rPr>
                <a:t>——</a:t>
              </a:r>
              <a:endParaRPr lang="zh-CN" altLang="en-US" sz="2000" dirty="0">
                <a:gradFill>
                  <a:gsLst>
                    <a:gs pos="0">
                      <a:srgbClr val="8D3A16">
                        <a:lumMod val="86000"/>
                      </a:srgbClr>
                    </a:gs>
                    <a:gs pos="100000">
                      <a:srgbClr val="8D3A16">
                        <a:lumMod val="50000"/>
                      </a:srgbClr>
                    </a:gs>
                  </a:gsLst>
                  <a:lin ang="5400000" scaled="1"/>
                </a:gradFill>
                <a:effectLst>
                  <a:outerShdw blurRad="76200" dist="38100" dir="5400000" algn="t" rotWithShape="0">
                    <a:srgbClr val="8D3A16">
                      <a:lumMod val="50000"/>
                      <a:alpha val="8000"/>
                    </a:srgbClr>
                  </a:outerShdw>
                </a:effectLst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思源黑体 CN Bold" panose="020B0800000000000000" charset="-122"/>
              </a:endParaRPr>
            </a:p>
            <a:p>
              <a:pPr algn="ctr">
                <a:lnSpc>
                  <a:spcPct val="120000"/>
                </a:lnSpc>
                <a:defRPr/>
              </a:pPr>
              <a:r>
                <a:rPr lang="zh-CN" altLang="en-US" sz="2000" dirty="0">
                  <a:gradFill>
                    <a:gsLst>
                      <a:gs pos="0">
                        <a:srgbClr val="8D3A16">
                          <a:lumMod val="86000"/>
                        </a:srgbClr>
                      </a:gs>
                      <a:gs pos="100000">
                        <a:srgbClr val="8D3A16">
                          <a:lumMod val="50000"/>
                        </a:srgbClr>
                      </a:gs>
                    </a:gsLst>
                    <a:lin ang="5400000" scaled="1"/>
                  </a:gradFill>
                  <a:effectLst>
                    <a:outerShdw blurRad="76200" dist="38100" dir="5400000" algn="t" rotWithShape="0">
                      <a:srgbClr val="8D3A16">
                        <a:lumMod val="50000"/>
                        <a:alpha val="8000"/>
                      </a:srgbClr>
                    </a:outerShdw>
                  </a:effectLst>
                  <a:latin typeface="华文中宋" panose="02010600040101010101" charset="-122"/>
                  <a:ea typeface="华文中宋" panose="02010600040101010101" charset="-122"/>
                  <a:cs typeface="华文中宋" panose="02010600040101010101" charset="-122"/>
                  <a:sym typeface="思源黑体 CN Bold" panose="020B0800000000000000" charset="-122"/>
                </a:rPr>
                <a:t>研判时空人</a:t>
              </a:r>
              <a:endParaRPr lang="zh-CN" altLang="en-US" sz="2000" dirty="0">
                <a:gradFill>
                  <a:gsLst>
                    <a:gs pos="0">
                      <a:srgbClr val="8D3A16">
                        <a:lumMod val="86000"/>
                      </a:srgbClr>
                    </a:gs>
                    <a:gs pos="100000">
                      <a:srgbClr val="8D3A16">
                        <a:lumMod val="50000"/>
                      </a:srgbClr>
                    </a:gs>
                  </a:gsLst>
                  <a:lin ang="5400000" scaled="1"/>
                </a:gradFill>
                <a:effectLst>
                  <a:outerShdw blurRad="76200" dist="38100" dir="5400000" algn="t" rotWithShape="0">
                    <a:srgbClr val="8D3A16">
                      <a:lumMod val="50000"/>
                      <a:alpha val="8000"/>
                    </a:srgbClr>
                  </a:outerShdw>
                </a:effectLst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思源黑体 CN Bold" panose="020B0800000000000000" charset="-122"/>
              </a:endParaRPr>
            </a:p>
            <a:p>
              <a:pPr algn="ctr">
                <a:lnSpc>
                  <a:spcPct val="120000"/>
                </a:lnSpc>
                <a:defRPr/>
              </a:pPr>
              <a:r>
                <a:rPr lang="zh-CN" altLang="en-US" sz="2000" dirty="0">
                  <a:gradFill>
                    <a:gsLst>
                      <a:gs pos="0">
                        <a:srgbClr val="8D3A16">
                          <a:lumMod val="86000"/>
                        </a:srgbClr>
                      </a:gs>
                      <a:gs pos="100000">
                        <a:srgbClr val="8D3A16">
                          <a:lumMod val="50000"/>
                        </a:srgbClr>
                      </a:gs>
                    </a:gsLst>
                    <a:lin ang="5400000" scaled="1"/>
                  </a:gradFill>
                  <a:effectLst>
                    <a:outerShdw blurRad="76200" dist="38100" dir="5400000" algn="t" rotWithShape="0">
                      <a:srgbClr val="8D3A16">
                        <a:lumMod val="50000"/>
                        <a:alpha val="8000"/>
                      </a:srgbClr>
                    </a:outerShdw>
                  </a:effectLst>
                  <a:latin typeface="华文中宋" panose="02010600040101010101" charset="-122"/>
                  <a:ea typeface="华文中宋" panose="02010600040101010101" charset="-122"/>
                  <a:cs typeface="华文中宋" panose="02010600040101010101" charset="-122"/>
                  <a:sym typeface="思源黑体 CN Bold" panose="020B0800000000000000" charset="-122"/>
                </a:rPr>
                <a:t>把风险想在前</a:t>
              </a:r>
              <a:endParaRPr lang="zh-CN" altLang="en-US" sz="2000" dirty="0">
                <a:solidFill>
                  <a:srgbClr val="FF0000"/>
                </a:solidFill>
                <a:effectLst>
                  <a:outerShdw blurRad="76200" dist="38100" dir="5400000" algn="t" rotWithShape="0">
                    <a:srgbClr val="8D3A16">
                      <a:lumMod val="50000"/>
                      <a:alpha val="8000"/>
                    </a:srgbClr>
                  </a:outerShdw>
                </a:effectLst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思源黑体 CN Bold" panose="020B0800000000000000" charset="-122"/>
              </a:endParaRPr>
            </a:p>
          </p:txBody>
        </p:sp>
      </p:grpSp>
      <p:grpSp>
        <p:nvGrpSpPr>
          <p:cNvPr id="32" name="组合 31"/>
          <p:cNvGrpSpPr/>
          <p:nvPr>
            <p:custDataLst>
              <p:tags r:id="rId20"/>
            </p:custDataLst>
          </p:nvPr>
        </p:nvGrpSpPr>
        <p:grpSpPr>
          <a:xfrm>
            <a:off x="2743835" y="1990090"/>
            <a:ext cx="2125980" cy="4447540"/>
            <a:chOff x="5223" y="3134"/>
            <a:chExt cx="3348" cy="7004"/>
          </a:xfrm>
        </p:grpSpPr>
        <p:sp>
          <p:nvSpPr>
            <p:cNvPr id="139" name="PA-十字形 17"/>
            <p:cNvSpPr/>
            <p:nvPr>
              <p:custDataLst>
                <p:tags r:id="rId21"/>
              </p:custDataLst>
            </p:nvPr>
          </p:nvSpPr>
          <p:spPr>
            <a:xfrm>
              <a:off x="5223" y="3134"/>
              <a:ext cx="3347" cy="7003"/>
            </a:xfrm>
            <a:prstGeom prst="plus">
              <a:avLst>
                <a:gd name="adj" fmla="val 7476"/>
              </a:avLst>
            </a:prstGeom>
            <a:gradFill>
              <a:gsLst>
                <a:gs pos="0">
                  <a:schemeClr val="accent2">
                    <a:lumMod val="20000"/>
                    <a:lumOff val="80000"/>
                  </a:schemeClr>
                </a:gs>
                <a:gs pos="100000">
                  <a:schemeClr val="accent2">
                    <a:lumMod val="0"/>
                    <a:lumOff val="100000"/>
                    <a:alpha val="0"/>
                  </a:schemeClr>
                </a:gs>
              </a:gsLst>
              <a:lin ang="5400000" scaled="1"/>
            </a:gradFill>
            <a:ln w="9525">
              <a:gradFill>
                <a:gsLst>
                  <a:gs pos="0">
                    <a:schemeClr val="accent2">
                      <a:lumMod val="50000"/>
                    </a:schemeClr>
                  </a:gs>
                  <a:gs pos="65000">
                    <a:schemeClr val="accent2">
                      <a:lumMod val="50000"/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dirty="0">
                <a:solidFill>
                  <a:prstClr val="white"/>
                </a:solidFill>
                <a:latin typeface="+mj-ea"/>
                <a:ea typeface="+mj-ea"/>
              </a:endParaRPr>
            </a:p>
          </p:txBody>
        </p:sp>
        <p:sp>
          <p:nvSpPr>
            <p:cNvPr id="140" name="任意多边形: 形状 139"/>
            <p:cNvSpPr/>
            <p:nvPr>
              <p:custDataLst>
                <p:tags r:id="rId22"/>
              </p:custDataLst>
            </p:nvPr>
          </p:nvSpPr>
          <p:spPr>
            <a:xfrm rot="5400000">
              <a:off x="1983" y="6630"/>
              <a:ext cx="6748" cy="267"/>
            </a:xfrm>
            <a:custGeom>
              <a:avLst/>
              <a:gdLst>
                <a:gd name="connsiteX0" fmla="*/ 4081179 w 4284714"/>
                <a:gd name="connsiteY0" fmla="*/ 89115 h 181328"/>
                <a:gd name="connsiteX1" fmla="*/ 4084102 w 4284714"/>
                <a:gd name="connsiteY1" fmla="*/ 86524 h 181328"/>
                <a:gd name="connsiteX2" fmla="*/ 4114687 w 4284714"/>
                <a:gd name="connsiteY2" fmla="*/ 86524 h 181328"/>
                <a:gd name="connsiteX3" fmla="*/ 4114687 w 4284714"/>
                <a:gd name="connsiteY3" fmla="*/ 94909 h 181328"/>
                <a:gd name="connsiteX4" fmla="*/ 4091733 w 4284714"/>
                <a:gd name="connsiteY4" fmla="*/ 94909 h 181328"/>
                <a:gd name="connsiteX5" fmla="*/ 4114687 w 4284714"/>
                <a:gd name="connsiteY5" fmla="*/ 125322 h 181328"/>
                <a:gd name="connsiteX6" fmla="*/ 4114687 w 4284714"/>
                <a:gd name="connsiteY6" fmla="*/ 137192 h 181328"/>
                <a:gd name="connsiteX7" fmla="*/ 4081866 w 4284714"/>
                <a:gd name="connsiteY7" fmla="*/ 93682 h 181328"/>
                <a:gd name="connsiteX8" fmla="*/ 4081179 w 4284714"/>
                <a:gd name="connsiteY8" fmla="*/ 89115 h 181328"/>
                <a:gd name="connsiteX9" fmla="*/ 3821491 w 4284714"/>
                <a:gd name="connsiteY9" fmla="*/ 36339 h 181328"/>
                <a:gd name="connsiteX10" fmla="*/ 3822421 w 4284714"/>
                <a:gd name="connsiteY10" fmla="*/ 30579 h 181328"/>
                <a:gd name="connsiteX11" fmla="*/ 3826800 w 4284714"/>
                <a:gd name="connsiteY11" fmla="*/ 31786 h 181328"/>
                <a:gd name="connsiteX12" fmla="*/ 3839933 w 4284714"/>
                <a:gd name="connsiteY12" fmla="*/ 58267 h 181328"/>
                <a:gd name="connsiteX13" fmla="*/ 4114687 w 4284714"/>
                <a:gd name="connsiteY13" fmla="*/ 58267 h 181328"/>
                <a:gd name="connsiteX14" fmla="*/ 4114687 w 4284714"/>
                <a:gd name="connsiteY14" fmla="*/ 66652 h 181328"/>
                <a:gd name="connsiteX15" fmla="*/ 4064832 w 4284714"/>
                <a:gd name="connsiteY15" fmla="*/ 66652 h 181328"/>
                <a:gd name="connsiteX16" fmla="*/ 3874511 w 4284714"/>
                <a:gd name="connsiteY16" fmla="*/ 66652 h 181328"/>
                <a:gd name="connsiteX17" fmla="*/ 3864541 w 4284714"/>
                <a:gd name="connsiteY17" fmla="*/ 107693 h 181328"/>
                <a:gd name="connsiteX18" fmla="*/ 3863903 w 4284714"/>
                <a:gd name="connsiteY18" fmla="*/ 106615 h 181328"/>
                <a:gd name="connsiteX19" fmla="*/ 3882398 w 4284714"/>
                <a:gd name="connsiteY19" fmla="*/ 143914 h 181328"/>
                <a:gd name="connsiteX20" fmla="*/ 4000935 w 4284714"/>
                <a:gd name="connsiteY20" fmla="*/ 143914 h 181328"/>
                <a:gd name="connsiteX21" fmla="*/ 4037909 w 4284714"/>
                <a:gd name="connsiteY21" fmla="*/ 94909 h 181328"/>
                <a:gd name="connsiteX22" fmla="*/ 3910848 w 4284714"/>
                <a:gd name="connsiteY22" fmla="*/ 94909 h 181328"/>
                <a:gd name="connsiteX23" fmla="*/ 3921548 w 4284714"/>
                <a:gd name="connsiteY23" fmla="*/ 116088 h 181328"/>
                <a:gd name="connsiteX24" fmla="*/ 3981642 w 4284714"/>
                <a:gd name="connsiteY24" fmla="*/ 116088 h 181328"/>
                <a:gd name="connsiteX25" fmla="*/ 3981853 w 4284714"/>
                <a:gd name="connsiteY25" fmla="*/ 116088 h 181328"/>
                <a:gd name="connsiteX26" fmla="*/ 3984876 w 4284714"/>
                <a:gd name="connsiteY26" fmla="*/ 120421 h 181328"/>
                <a:gd name="connsiteX27" fmla="*/ 3981642 w 4284714"/>
                <a:gd name="connsiteY27" fmla="*/ 124472 h 181328"/>
                <a:gd name="connsiteX28" fmla="*/ 3919860 w 4284714"/>
                <a:gd name="connsiteY28" fmla="*/ 124472 h 181328"/>
                <a:gd name="connsiteX29" fmla="*/ 3917229 w 4284714"/>
                <a:gd name="connsiteY29" fmla="*/ 122616 h 181328"/>
                <a:gd name="connsiteX30" fmla="*/ 3902292 w 4284714"/>
                <a:gd name="connsiteY30" fmla="*/ 93028 h 181328"/>
                <a:gd name="connsiteX31" fmla="*/ 3902128 w 4284714"/>
                <a:gd name="connsiteY31" fmla="*/ 88733 h 181328"/>
                <a:gd name="connsiteX32" fmla="*/ 3904919 w 4284714"/>
                <a:gd name="connsiteY32" fmla="*/ 86514 h 181328"/>
                <a:gd name="connsiteX33" fmla="*/ 4045543 w 4284714"/>
                <a:gd name="connsiteY33" fmla="*/ 86514 h 181328"/>
                <a:gd name="connsiteX34" fmla="*/ 4048463 w 4284714"/>
                <a:gd name="connsiteY34" fmla="*/ 89106 h 181328"/>
                <a:gd name="connsiteX35" fmla="*/ 4047779 w 4284714"/>
                <a:gd name="connsiteY35" fmla="*/ 93672 h 181328"/>
                <a:gd name="connsiteX36" fmla="*/ 4004470 w 4284714"/>
                <a:gd name="connsiteY36" fmla="*/ 151087 h 181328"/>
                <a:gd name="connsiteX37" fmla="*/ 4002234 w 4284714"/>
                <a:gd name="connsiteY37" fmla="*/ 152318 h 181328"/>
                <a:gd name="connsiteX38" fmla="*/ 3880692 w 4284714"/>
                <a:gd name="connsiteY38" fmla="*/ 152318 h 181328"/>
                <a:gd name="connsiteX39" fmla="*/ 3878050 w 4284714"/>
                <a:gd name="connsiteY39" fmla="*/ 150409 h 181328"/>
                <a:gd name="connsiteX40" fmla="*/ 3821516 w 4284714"/>
                <a:gd name="connsiteY40" fmla="*/ 36387 h 181328"/>
                <a:gd name="connsiteX41" fmla="*/ 3821491 w 4284714"/>
                <a:gd name="connsiteY41" fmla="*/ 36339 h 181328"/>
                <a:gd name="connsiteX42" fmla="*/ 3346554 w 4284714"/>
                <a:gd name="connsiteY42" fmla="*/ 145823 h 181328"/>
                <a:gd name="connsiteX43" fmla="*/ 3403088 w 4284714"/>
                <a:gd name="connsiteY43" fmla="*/ 31801 h 181328"/>
                <a:gd name="connsiteX44" fmla="*/ 3405730 w 4284714"/>
                <a:gd name="connsiteY44" fmla="*/ 29892 h 181328"/>
                <a:gd name="connsiteX45" fmla="*/ 3527258 w 4284714"/>
                <a:gd name="connsiteY45" fmla="*/ 29892 h 181328"/>
                <a:gd name="connsiteX46" fmla="*/ 3529497 w 4284714"/>
                <a:gd name="connsiteY46" fmla="*/ 31123 h 181328"/>
                <a:gd name="connsiteX47" fmla="*/ 3572803 w 4284714"/>
                <a:gd name="connsiteY47" fmla="*/ 88538 h 181328"/>
                <a:gd name="connsiteX48" fmla="*/ 3573487 w 4284714"/>
                <a:gd name="connsiteY48" fmla="*/ 93104 h 181328"/>
                <a:gd name="connsiteX49" fmla="*/ 3570567 w 4284714"/>
                <a:gd name="connsiteY49" fmla="*/ 95696 h 181328"/>
                <a:gd name="connsiteX50" fmla="*/ 3429943 w 4284714"/>
                <a:gd name="connsiteY50" fmla="*/ 95696 h 181328"/>
                <a:gd name="connsiteX51" fmla="*/ 3427151 w 4284714"/>
                <a:gd name="connsiteY51" fmla="*/ 93472 h 181328"/>
                <a:gd name="connsiteX52" fmla="*/ 3427315 w 4284714"/>
                <a:gd name="connsiteY52" fmla="*/ 89177 h 181328"/>
                <a:gd name="connsiteX53" fmla="*/ 3442270 w 4284714"/>
                <a:gd name="connsiteY53" fmla="*/ 59589 h 181328"/>
                <a:gd name="connsiteX54" fmla="*/ 3444898 w 4284714"/>
                <a:gd name="connsiteY54" fmla="*/ 57728 h 181328"/>
                <a:gd name="connsiteX55" fmla="*/ 3506680 w 4284714"/>
                <a:gd name="connsiteY55" fmla="*/ 57728 h 181328"/>
                <a:gd name="connsiteX56" fmla="*/ 3509810 w 4284714"/>
                <a:gd name="connsiteY56" fmla="*/ 61923 h 181328"/>
                <a:gd name="connsiteX57" fmla="*/ 3506680 w 4284714"/>
                <a:gd name="connsiteY57" fmla="*/ 66118 h 181328"/>
                <a:gd name="connsiteX58" fmla="*/ 3446586 w 4284714"/>
                <a:gd name="connsiteY58" fmla="*/ 66118 h 181328"/>
                <a:gd name="connsiteX59" fmla="*/ 3435882 w 4284714"/>
                <a:gd name="connsiteY59" fmla="*/ 87306 h 181328"/>
                <a:gd name="connsiteX60" fmla="*/ 3562918 w 4284714"/>
                <a:gd name="connsiteY60" fmla="*/ 87306 h 181328"/>
                <a:gd name="connsiteX61" fmla="*/ 3525940 w 4284714"/>
                <a:gd name="connsiteY61" fmla="*/ 38281 h 181328"/>
                <a:gd name="connsiteX62" fmla="*/ 3407411 w 4284714"/>
                <a:gd name="connsiteY62" fmla="*/ 38281 h 181328"/>
                <a:gd name="connsiteX63" fmla="*/ 3388916 w 4284714"/>
                <a:gd name="connsiteY63" fmla="*/ 75581 h 181328"/>
                <a:gd name="connsiteX64" fmla="*/ 3389554 w 4284714"/>
                <a:gd name="connsiteY64" fmla="*/ 74503 h 181328"/>
                <a:gd name="connsiteX65" fmla="*/ 3399524 w 4284714"/>
                <a:gd name="connsiteY65" fmla="*/ 115543 h 181328"/>
                <a:gd name="connsiteX66" fmla="*/ 3589848 w 4284714"/>
                <a:gd name="connsiteY66" fmla="*/ 115543 h 181328"/>
                <a:gd name="connsiteX67" fmla="*/ 3780169 w 4284714"/>
                <a:gd name="connsiteY67" fmla="*/ 115543 h 181328"/>
                <a:gd name="connsiteX68" fmla="*/ 3790139 w 4284714"/>
                <a:gd name="connsiteY68" fmla="*/ 74503 h 181328"/>
                <a:gd name="connsiteX69" fmla="*/ 3790784 w 4284714"/>
                <a:gd name="connsiteY69" fmla="*/ 75581 h 181328"/>
                <a:gd name="connsiteX70" fmla="*/ 3772289 w 4284714"/>
                <a:gd name="connsiteY70" fmla="*/ 38281 h 181328"/>
                <a:gd name="connsiteX71" fmla="*/ 3653763 w 4284714"/>
                <a:gd name="connsiteY71" fmla="*/ 38281 h 181328"/>
                <a:gd name="connsiteX72" fmla="*/ 3616778 w 4284714"/>
                <a:gd name="connsiteY72" fmla="*/ 87306 h 181328"/>
                <a:gd name="connsiteX73" fmla="*/ 3743839 w 4284714"/>
                <a:gd name="connsiteY73" fmla="*/ 87306 h 181328"/>
                <a:gd name="connsiteX74" fmla="*/ 3733136 w 4284714"/>
                <a:gd name="connsiteY74" fmla="*/ 66118 h 181328"/>
                <a:gd name="connsiteX75" fmla="*/ 3673041 w 4284714"/>
                <a:gd name="connsiteY75" fmla="*/ 66118 h 181328"/>
                <a:gd name="connsiteX76" fmla="*/ 3669911 w 4284714"/>
                <a:gd name="connsiteY76" fmla="*/ 61923 h 181328"/>
                <a:gd name="connsiteX77" fmla="*/ 3673041 w 4284714"/>
                <a:gd name="connsiteY77" fmla="*/ 57728 h 181328"/>
                <a:gd name="connsiteX78" fmla="*/ 3734823 w 4284714"/>
                <a:gd name="connsiteY78" fmla="*/ 57728 h 181328"/>
                <a:gd name="connsiteX79" fmla="*/ 3737455 w 4284714"/>
                <a:gd name="connsiteY79" fmla="*/ 59589 h 181328"/>
                <a:gd name="connsiteX80" fmla="*/ 3752392 w 4284714"/>
                <a:gd name="connsiteY80" fmla="*/ 89177 h 181328"/>
                <a:gd name="connsiteX81" fmla="*/ 3752556 w 4284714"/>
                <a:gd name="connsiteY81" fmla="*/ 93472 h 181328"/>
                <a:gd name="connsiteX82" fmla="*/ 3749764 w 4284714"/>
                <a:gd name="connsiteY82" fmla="*/ 95696 h 181328"/>
                <a:gd name="connsiteX83" fmla="*/ 3609140 w 4284714"/>
                <a:gd name="connsiteY83" fmla="*/ 95696 h 181328"/>
                <a:gd name="connsiteX84" fmla="*/ 3606220 w 4284714"/>
                <a:gd name="connsiteY84" fmla="*/ 93104 h 181328"/>
                <a:gd name="connsiteX85" fmla="*/ 3606904 w 4284714"/>
                <a:gd name="connsiteY85" fmla="*/ 88538 h 181328"/>
                <a:gd name="connsiteX86" fmla="*/ 3650213 w 4284714"/>
                <a:gd name="connsiteY86" fmla="*/ 31109 h 181328"/>
                <a:gd name="connsiteX87" fmla="*/ 3652449 w 4284714"/>
                <a:gd name="connsiteY87" fmla="*/ 29878 h 181328"/>
                <a:gd name="connsiteX88" fmla="*/ 3773991 w 4284714"/>
                <a:gd name="connsiteY88" fmla="*/ 29878 h 181328"/>
                <a:gd name="connsiteX89" fmla="*/ 3776633 w 4284714"/>
                <a:gd name="connsiteY89" fmla="*/ 31786 h 181328"/>
                <a:gd name="connsiteX90" fmla="*/ 3833167 w 4284714"/>
                <a:gd name="connsiteY90" fmla="*/ 145809 h 181328"/>
                <a:gd name="connsiteX91" fmla="*/ 3833196 w 4284714"/>
                <a:gd name="connsiteY91" fmla="*/ 145866 h 181328"/>
                <a:gd name="connsiteX92" fmla="*/ 3832263 w 4284714"/>
                <a:gd name="connsiteY92" fmla="*/ 151612 h 181328"/>
                <a:gd name="connsiteX93" fmla="*/ 3827883 w 4284714"/>
                <a:gd name="connsiteY93" fmla="*/ 150409 h 181328"/>
                <a:gd name="connsiteX94" fmla="*/ 3814751 w 4284714"/>
                <a:gd name="connsiteY94" fmla="*/ 123928 h 181328"/>
                <a:gd name="connsiteX95" fmla="*/ 3364970 w 4284714"/>
                <a:gd name="connsiteY95" fmla="*/ 123928 h 181328"/>
                <a:gd name="connsiteX96" fmla="*/ 3351838 w 4284714"/>
                <a:gd name="connsiteY96" fmla="*/ 150409 h 181328"/>
                <a:gd name="connsiteX97" fmla="*/ 3347459 w 4284714"/>
                <a:gd name="connsiteY97" fmla="*/ 151612 h 181328"/>
                <a:gd name="connsiteX98" fmla="*/ 3347427 w 4284714"/>
                <a:gd name="connsiteY98" fmla="*/ 151583 h 181328"/>
                <a:gd name="connsiteX99" fmla="*/ 3346554 w 4284714"/>
                <a:gd name="connsiteY99" fmla="*/ 145823 h 181328"/>
                <a:gd name="connsiteX100" fmla="*/ 2874864 w 4284714"/>
                <a:gd name="connsiteY100" fmla="*/ 177134 h 181328"/>
                <a:gd name="connsiteX101" fmla="*/ 2877994 w 4284714"/>
                <a:gd name="connsiteY101" fmla="*/ 172939 h 181328"/>
                <a:gd name="connsiteX102" fmla="*/ 4114687 w 4284714"/>
                <a:gd name="connsiteY102" fmla="*/ 172939 h 181328"/>
                <a:gd name="connsiteX103" fmla="*/ 4114687 w 4284714"/>
                <a:gd name="connsiteY103" fmla="*/ 181328 h 181328"/>
                <a:gd name="connsiteX104" fmla="*/ 2877994 w 4284714"/>
                <a:gd name="connsiteY104" fmla="*/ 181328 h 181328"/>
                <a:gd name="connsiteX105" fmla="*/ 2874864 w 4284714"/>
                <a:gd name="connsiteY105" fmla="*/ 177134 h 181328"/>
                <a:gd name="connsiteX106" fmla="*/ 2871567 w 4284714"/>
                <a:gd name="connsiteY106" fmla="*/ 36339 h 181328"/>
                <a:gd name="connsiteX107" fmla="*/ 2872496 w 4284714"/>
                <a:gd name="connsiteY107" fmla="*/ 30579 h 181328"/>
                <a:gd name="connsiteX108" fmla="*/ 2876876 w 4284714"/>
                <a:gd name="connsiteY108" fmla="*/ 31786 h 181328"/>
                <a:gd name="connsiteX109" fmla="*/ 2890008 w 4284714"/>
                <a:gd name="connsiteY109" fmla="*/ 58267 h 181328"/>
                <a:gd name="connsiteX110" fmla="*/ 3339789 w 4284714"/>
                <a:gd name="connsiteY110" fmla="*/ 58267 h 181328"/>
                <a:gd name="connsiteX111" fmla="*/ 3352921 w 4284714"/>
                <a:gd name="connsiteY111" fmla="*/ 31786 h 181328"/>
                <a:gd name="connsiteX112" fmla="*/ 3357301 w 4284714"/>
                <a:gd name="connsiteY112" fmla="*/ 30579 h 181328"/>
                <a:gd name="connsiteX113" fmla="*/ 3357343 w 4284714"/>
                <a:gd name="connsiteY113" fmla="*/ 30612 h 181328"/>
                <a:gd name="connsiteX114" fmla="*/ 3358223 w 4284714"/>
                <a:gd name="connsiteY114" fmla="*/ 36387 h 181328"/>
                <a:gd name="connsiteX115" fmla="*/ 3301675 w 4284714"/>
                <a:gd name="connsiteY115" fmla="*/ 150419 h 181328"/>
                <a:gd name="connsiteX116" fmla="*/ 3299029 w 4284714"/>
                <a:gd name="connsiteY116" fmla="*/ 152328 h 181328"/>
                <a:gd name="connsiteX117" fmla="*/ 3177487 w 4284714"/>
                <a:gd name="connsiteY117" fmla="*/ 152328 h 181328"/>
                <a:gd name="connsiteX118" fmla="*/ 3175251 w 4284714"/>
                <a:gd name="connsiteY118" fmla="*/ 151097 h 181328"/>
                <a:gd name="connsiteX119" fmla="*/ 3131942 w 4284714"/>
                <a:gd name="connsiteY119" fmla="*/ 93682 h 181328"/>
                <a:gd name="connsiteX120" fmla="*/ 3131258 w 4284714"/>
                <a:gd name="connsiteY120" fmla="*/ 89115 h 181328"/>
                <a:gd name="connsiteX121" fmla="*/ 3134178 w 4284714"/>
                <a:gd name="connsiteY121" fmla="*/ 86524 h 181328"/>
                <a:gd name="connsiteX122" fmla="*/ 3274802 w 4284714"/>
                <a:gd name="connsiteY122" fmla="*/ 86524 h 181328"/>
                <a:gd name="connsiteX123" fmla="*/ 3277594 w 4284714"/>
                <a:gd name="connsiteY123" fmla="*/ 88743 h 181328"/>
                <a:gd name="connsiteX124" fmla="*/ 3277430 w 4284714"/>
                <a:gd name="connsiteY124" fmla="*/ 93038 h 181328"/>
                <a:gd name="connsiteX125" fmla="*/ 3262492 w 4284714"/>
                <a:gd name="connsiteY125" fmla="*/ 122625 h 181328"/>
                <a:gd name="connsiteX126" fmla="*/ 3259861 w 4284714"/>
                <a:gd name="connsiteY126" fmla="*/ 124482 h 181328"/>
                <a:gd name="connsiteX127" fmla="*/ 3198082 w 4284714"/>
                <a:gd name="connsiteY127" fmla="*/ 124482 h 181328"/>
                <a:gd name="connsiteX128" fmla="*/ 3197872 w 4284714"/>
                <a:gd name="connsiteY128" fmla="*/ 124482 h 181328"/>
                <a:gd name="connsiteX129" fmla="*/ 3194849 w 4284714"/>
                <a:gd name="connsiteY129" fmla="*/ 120149 h 181328"/>
                <a:gd name="connsiteX130" fmla="*/ 3198082 w 4284714"/>
                <a:gd name="connsiteY130" fmla="*/ 116097 h 181328"/>
                <a:gd name="connsiteX131" fmla="*/ 3258173 w 4284714"/>
                <a:gd name="connsiteY131" fmla="*/ 116097 h 181328"/>
                <a:gd name="connsiteX132" fmla="*/ 3268877 w 4284714"/>
                <a:gd name="connsiteY132" fmla="*/ 94909 h 181328"/>
                <a:gd name="connsiteX133" fmla="*/ 3141816 w 4284714"/>
                <a:gd name="connsiteY133" fmla="*/ 94909 h 181328"/>
                <a:gd name="connsiteX134" fmla="*/ 3178798 w 4284714"/>
                <a:gd name="connsiteY134" fmla="*/ 143914 h 181328"/>
                <a:gd name="connsiteX135" fmla="*/ 3297338 w 4284714"/>
                <a:gd name="connsiteY135" fmla="*/ 143914 h 181328"/>
                <a:gd name="connsiteX136" fmla="*/ 3315832 w 4284714"/>
                <a:gd name="connsiteY136" fmla="*/ 106615 h 181328"/>
                <a:gd name="connsiteX137" fmla="*/ 3315198 w 4284714"/>
                <a:gd name="connsiteY137" fmla="*/ 107693 h 181328"/>
                <a:gd name="connsiteX138" fmla="*/ 3305228 w 4284714"/>
                <a:gd name="connsiteY138" fmla="*/ 66652 h 181328"/>
                <a:gd name="connsiteX139" fmla="*/ 3114907 w 4284714"/>
                <a:gd name="connsiteY139" fmla="*/ 66652 h 181328"/>
                <a:gd name="connsiteX140" fmla="*/ 2924586 w 4284714"/>
                <a:gd name="connsiteY140" fmla="*/ 66652 h 181328"/>
                <a:gd name="connsiteX141" fmla="*/ 2914616 w 4284714"/>
                <a:gd name="connsiteY141" fmla="*/ 107693 h 181328"/>
                <a:gd name="connsiteX142" fmla="*/ 2913979 w 4284714"/>
                <a:gd name="connsiteY142" fmla="*/ 106615 h 181328"/>
                <a:gd name="connsiteX143" fmla="*/ 2932473 w 4284714"/>
                <a:gd name="connsiteY143" fmla="*/ 143914 h 181328"/>
                <a:gd name="connsiteX144" fmla="*/ 3051003 w 4284714"/>
                <a:gd name="connsiteY144" fmla="*/ 143914 h 181328"/>
                <a:gd name="connsiteX145" fmla="*/ 3087985 w 4284714"/>
                <a:gd name="connsiteY145" fmla="*/ 94899 h 181328"/>
                <a:gd name="connsiteX146" fmla="*/ 2960920 w 4284714"/>
                <a:gd name="connsiteY146" fmla="*/ 94899 h 181328"/>
                <a:gd name="connsiteX147" fmla="*/ 2971624 w 4284714"/>
                <a:gd name="connsiteY147" fmla="*/ 116088 h 181328"/>
                <a:gd name="connsiteX148" fmla="*/ 3031704 w 4284714"/>
                <a:gd name="connsiteY148" fmla="*/ 116088 h 181328"/>
                <a:gd name="connsiteX149" fmla="*/ 3031914 w 4284714"/>
                <a:gd name="connsiteY149" fmla="*/ 116088 h 181328"/>
                <a:gd name="connsiteX150" fmla="*/ 3034937 w 4284714"/>
                <a:gd name="connsiteY150" fmla="*/ 120421 h 181328"/>
                <a:gd name="connsiteX151" fmla="*/ 3031704 w 4284714"/>
                <a:gd name="connsiteY151" fmla="*/ 124472 h 181328"/>
                <a:gd name="connsiteX152" fmla="*/ 2969950 w 4284714"/>
                <a:gd name="connsiteY152" fmla="*/ 124472 h 181328"/>
                <a:gd name="connsiteX153" fmla="*/ 2967322 w 4284714"/>
                <a:gd name="connsiteY153" fmla="*/ 122616 h 181328"/>
                <a:gd name="connsiteX154" fmla="*/ 2952367 w 4284714"/>
                <a:gd name="connsiteY154" fmla="*/ 93028 h 181328"/>
                <a:gd name="connsiteX155" fmla="*/ 2952203 w 4284714"/>
                <a:gd name="connsiteY155" fmla="*/ 88733 h 181328"/>
                <a:gd name="connsiteX156" fmla="*/ 2954995 w 4284714"/>
                <a:gd name="connsiteY156" fmla="*/ 86514 h 181328"/>
                <a:gd name="connsiteX157" fmla="*/ 3095619 w 4284714"/>
                <a:gd name="connsiteY157" fmla="*/ 86514 h 181328"/>
                <a:gd name="connsiteX158" fmla="*/ 3098542 w 4284714"/>
                <a:gd name="connsiteY158" fmla="*/ 89106 h 181328"/>
                <a:gd name="connsiteX159" fmla="*/ 3097855 w 4284714"/>
                <a:gd name="connsiteY159" fmla="*/ 93672 h 181328"/>
                <a:gd name="connsiteX160" fmla="*/ 3054549 w 4284714"/>
                <a:gd name="connsiteY160" fmla="*/ 151087 h 181328"/>
                <a:gd name="connsiteX161" fmla="*/ 3052313 w 4284714"/>
                <a:gd name="connsiteY161" fmla="*/ 152318 h 181328"/>
                <a:gd name="connsiteX162" fmla="*/ 2930768 w 4284714"/>
                <a:gd name="connsiteY162" fmla="*/ 152318 h 181328"/>
                <a:gd name="connsiteX163" fmla="*/ 2928126 w 4284714"/>
                <a:gd name="connsiteY163" fmla="*/ 150409 h 181328"/>
                <a:gd name="connsiteX164" fmla="*/ 2871592 w 4284714"/>
                <a:gd name="connsiteY164" fmla="*/ 36387 h 181328"/>
                <a:gd name="connsiteX165" fmla="*/ 2871567 w 4284714"/>
                <a:gd name="connsiteY165" fmla="*/ 36339 h 181328"/>
                <a:gd name="connsiteX166" fmla="*/ 2867839 w 4284714"/>
                <a:gd name="connsiteY166" fmla="*/ 4337 h 181328"/>
                <a:gd name="connsiteX167" fmla="*/ 2870862 w 4284714"/>
                <a:gd name="connsiteY167" fmla="*/ 3 h 181328"/>
                <a:gd name="connsiteX168" fmla="*/ 2871072 w 4284714"/>
                <a:gd name="connsiteY168" fmla="*/ 3 h 181328"/>
                <a:gd name="connsiteX169" fmla="*/ 4284714 w 4284714"/>
                <a:gd name="connsiteY169" fmla="*/ 3 h 181328"/>
                <a:gd name="connsiteX170" fmla="*/ 4284714 w 4284714"/>
                <a:gd name="connsiteY170" fmla="*/ 8388 h 181328"/>
                <a:gd name="connsiteX171" fmla="*/ 2871072 w 4284714"/>
                <a:gd name="connsiteY171" fmla="*/ 8388 h 181328"/>
                <a:gd name="connsiteX172" fmla="*/ 2867839 w 4284714"/>
                <a:gd name="connsiteY172" fmla="*/ 4337 h 181328"/>
                <a:gd name="connsiteX173" fmla="*/ 2377244 w 4284714"/>
                <a:gd name="connsiteY173" fmla="*/ 145809 h 181328"/>
                <a:gd name="connsiteX174" fmla="*/ 2433778 w 4284714"/>
                <a:gd name="connsiteY174" fmla="*/ 31786 h 181328"/>
                <a:gd name="connsiteX175" fmla="*/ 2436420 w 4284714"/>
                <a:gd name="connsiteY175" fmla="*/ 29878 h 181328"/>
                <a:gd name="connsiteX176" fmla="*/ 2557948 w 4284714"/>
                <a:gd name="connsiteY176" fmla="*/ 29878 h 181328"/>
                <a:gd name="connsiteX177" fmla="*/ 2560184 w 4284714"/>
                <a:gd name="connsiteY177" fmla="*/ 31109 h 181328"/>
                <a:gd name="connsiteX178" fmla="*/ 2603493 w 4284714"/>
                <a:gd name="connsiteY178" fmla="*/ 88523 h 181328"/>
                <a:gd name="connsiteX179" fmla="*/ 2604177 w 4284714"/>
                <a:gd name="connsiteY179" fmla="*/ 93090 h 181328"/>
                <a:gd name="connsiteX180" fmla="*/ 2601257 w 4284714"/>
                <a:gd name="connsiteY180" fmla="*/ 95682 h 181328"/>
                <a:gd name="connsiteX181" fmla="*/ 2460633 w 4284714"/>
                <a:gd name="connsiteY181" fmla="*/ 95682 h 181328"/>
                <a:gd name="connsiteX182" fmla="*/ 2457841 w 4284714"/>
                <a:gd name="connsiteY182" fmla="*/ 93458 h 181328"/>
                <a:gd name="connsiteX183" fmla="*/ 2458005 w 4284714"/>
                <a:gd name="connsiteY183" fmla="*/ 89163 h 181328"/>
                <a:gd name="connsiteX184" fmla="*/ 2472960 w 4284714"/>
                <a:gd name="connsiteY184" fmla="*/ 59575 h 181328"/>
                <a:gd name="connsiteX185" fmla="*/ 2475588 w 4284714"/>
                <a:gd name="connsiteY185" fmla="*/ 57714 h 181328"/>
                <a:gd name="connsiteX186" fmla="*/ 2537388 w 4284714"/>
                <a:gd name="connsiteY186" fmla="*/ 57714 h 181328"/>
                <a:gd name="connsiteX187" fmla="*/ 2540518 w 4284714"/>
                <a:gd name="connsiteY187" fmla="*/ 61909 h 181328"/>
                <a:gd name="connsiteX188" fmla="*/ 2537388 w 4284714"/>
                <a:gd name="connsiteY188" fmla="*/ 66103 h 181328"/>
                <a:gd name="connsiteX189" fmla="*/ 2477293 w 4284714"/>
                <a:gd name="connsiteY189" fmla="*/ 66103 h 181328"/>
                <a:gd name="connsiteX190" fmla="*/ 2466590 w 4284714"/>
                <a:gd name="connsiteY190" fmla="*/ 87292 h 181328"/>
                <a:gd name="connsiteX191" fmla="*/ 2593619 w 4284714"/>
                <a:gd name="connsiteY191" fmla="*/ 87292 h 181328"/>
                <a:gd name="connsiteX192" fmla="*/ 2556641 w 4284714"/>
                <a:gd name="connsiteY192" fmla="*/ 38267 h 181328"/>
                <a:gd name="connsiteX193" fmla="*/ 2438111 w 4284714"/>
                <a:gd name="connsiteY193" fmla="*/ 38267 h 181328"/>
                <a:gd name="connsiteX194" fmla="*/ 2419617 w 4284714"/>
                <a:gd name="connsiteY194" fmla="*/ 75567 h 181328"/>
                <a:gd name="connsiteX195" fmla="*/ 2420254 w 4284714"/>
                <a:gd name="connsiteY195" fmla="*/ 74488 h 181328"/>
                <a:gd name="connsiteX196" fmla="*/ 2430224 w 4284714"/>
                <a:gd name="connsiteY196" fmla="*/ 115529 h 181328"/>
                <a:gd name="connsiteX197" fmla="*/ 2620549 w 4284714"/>
                <a:gd name="connsiteY197" fmla="*/ 115529 h 181328"/>
                <a:gd name="connsiteX198" fmla="*/ 2810870 w 4284714"/>
                <a:gd name="connsiteY198" fmla="*/ 115529 h 181328"/>
                <a:gd name="connsiteX199" fmla="*/ 2820840 w 4284714"/>
                <a:gd name="connsiteY199" fmla="*/ 74488 h 181328"/>
                <a:gd name="connsiteX200" fmla="*/ 2821477 w 4284714"/>
                <a:gd name="connsiteY200" fmla="*/ 75567 h 181328"/>
                <a:gd name="connsiteX201" fmla="*/ 2802983 w 4284714"/>
                <a:gd name="connsiteY201" fmla="*/ 38267 h 181328"/>
                <a:gd name="connsiteX202" fmla="*/ 2684457 w 4284714"/>
                <a:gd name="connsiteY202" fmla="*/ 38267 h 181328"/>
                <a:gd name="connsiteX203" fmla="*/ 2647475 w 4284714"/>
                <a:gd name="connsiteY203" fmla="*/ 87292 h 181328"/>
                <a:gd name="connsiteX204" fmla="*/ 2774532 w 4284714"/>
                <a:gd name="connsiteY204" fmla="*/ 87292 h 181328"/>
                <a:gd name="connsiteX205" fmla="*/ 2763829 w 4284714"/>
                <a:gd name="connsiteY205" fmla="*/ 66103 h 181328"/>
                <a:gd name="connsiteX206" fmla="*/ 2703734 w 4284714"/>
                <a:gd name="connsiteY206" fmla="*/ 66103 h 181328"/>
                <a:gd name="connsiteX207" fmla="*/ 2700605 w 4284714"/>
                <a:gd name="connsiteY207" fmla="*/ 61909 h 181328"/>
                <a:gd name="connsiteX208" fmla="*/ 2703734 w 4284714"/>
                <a:gd name="connsiteY208" fmla="*/ 57714 h 181328"/>
                <a:gd name="connsiteX209" fmla="*/ 2765513 w 4284714"/>
                <a:gd name="connsiteY209" fmla="*/ 57714 h 181328"/>
                <a:gd name="connsiteX210" fmla="*/ 2768144 w 4284714"/>
                <a:gd name="connsiteY210" fmla="*/ 59575 h 181328"/>
                <a:gd name="connsiteX211" fmla="*/ 2783082 w 4284714"/>
                <a:gd name="connsiteY211" fmla="*/ 89163 h 181328"/>
                <a:gd name="connsiteX212" fmla="*/ 2783246 w 4284714"/>
                <a:gd name="connsiteY212" fmla="*/ 93458 h 181328"/>
                <a:gd name="connsiteX213" fmla="*/ 2780454 w 4284714"/>
                <a:gd name="connsiteY213" fmla="*/ 95682 h 181328"/>
                <a:gd name="connsiteX214" fmla="*/ 2639830 w 4284714"/>
                <a:gd name="connsiteY214" fmla="*/ 95682 h 181328"/>
                <a:gd name="connsiteX215" fmla="*/ 2636910 w 4284714"/>
                <a:gd name="connsiteY215" fmla="*/ 93090 h 181328"/>
                <a:gd name="connsiteX216" fmla="*/ 2637594 w 4284714"/>
                <a:gd name="connsiteY216" fmla="*/ 88523 h 181328"/>
                <a:gd name="connsiteX217" fmla="*/ 2680903 w 4284714"/>
                <a:gd name="connsiteY217" fmla="*/ 31109 h 181328"/>
                <a:gd name="connsiteX218" fmla="*/ 2683139 w 4284714"/>
                <a:gd name="connsiteY218" fmla="*/ 29878 h 181328"/>
                <a:gd name="connsiteX219" fmla="*/ 2804692 w 4284714"/>
                <a:gd name="connsiteY219" fmla="*/ 29878 h 181328"/>
                <a:gd name="connsiteX220" fmla="*/ 2807334 w 4284714"/>
                <a:gd name="connsiteY220" fmla="*/ 31786 h 181328"/>
                <a:gd name="connsiteX221" fmla="*/ 2863868 w 4284714"/>
                <a:gd name="connsiteY221" fmla="*/ 145809 h 181328"/>
                <a:gd name="connsiteX222" fmla="*/ 2863896 w 4284714"/>
                <a:gd name="connsiteY222" fmla="*/ 145866 h 181328"/>
                <a:gd name="connsiteX223" fmla="*/ 2862963 w 4284714"/>
                <a:gd name="connsiteY223" fmla="*/ 151612 h 181328"/>
                <a:gd name="connsiteX224" fmla="*/ 2858584 w 4284714"/>
                <a:gd name="connsiteY224" fmla="*/ 150409 h 181328"/>
                <a:gd name="connsiteX225" fmla="*/ 2845451 w 4284714"/>
                <a:gd name="connsiteY225" fmla="*/ 123928 h 181328"/>
                <a:gd name="connsiteX226" fmla="*/ 2395674 w 4284714"/>
                <a:gd name="connsiteY226" fmla="*/ 123928 h 181328"/>
                <a:gd name="connsiteX227" fmla="*/ 2382542 w 4284714"/>
                <a:gd name="connsiteY227" fmla="*/ 150409 h 181328"/>
                <a:gd name="connsiteX228" fmla="*/ 2378163 w 4284714"/>
                <a:gd name="connsiteY228" fmla="*/ 151612 h 181328"/>
                <a:gd name="connsiteX229" fmla="*/ 2378148 w 4284714"/>
                <a:gd name="connsiteY229" fmla="*/ 151612 h 181328"/>
                <a:gd name="connsiteX230" fmla="*/ 2378106 w 4284714"/>
                <a:gd name="connsiteY230" fmla="*/ 151574 h 181328"/>
                <a:gd name="connsiteX231" fmla="*/ 2377244 w 4284714"/>
                <a:gd name="connsiteY231" fmla="*/ 145809 h 181328"/>
                <a:gd name="connsiteX232" fmla="*/ 1903578 w 4284714"/>
                <a:gd name="connsiteY232" fmla="*/ 36339 h 181328"/>
                <a:gd name="connsiteX233" fmla="*/ 1904507 w 4284714"/>
                <a:gd name="connsiteY233" fmla="*/ 30579 h 181328"/>
                <a:gd name="connsiteX234" fmla="*/ 1908887 w 4284714"/>
                <a:gd name="connsiteY234" fmla="*/ 31786 h 181328"/>
                <a:gd name="connsiteX235" fmla="*/ 1922015 w 4284714"/>
                <a:gd name="connsiteY235" fmla="*/ 58267 h 181328"/>
                <a:gd name="connsiteX236" fmla="*/ 2371814 w 4284714"/>
                <a:gd name="connsiteY236" fmla="*/ 58267 h 181328"/>
                <a:gd name="connsiteX237" fmla="*/ 2384942 w 4284714"/>
                <a:gd name="connsiteY237" fmla="*/ 31786 h 181328"/>
                <a:gd name="connsiteX238" fmla="*/ 2389322 w 4284714"/>
                <a:gd name="connsiteY238" fmla="*/ 30579 h 181328"/>
                <a:gd name="connsiteX239" fmla="*/ 2389365 w 4284714"/>
                <a:gd name="connsiteY239" fmla="*/ 30617 h 181328"/>
                <a:gd name="connsiteX240" fmla="*/ 2390216 w 4284714"/>
                <a:gd name="connsiteY240" fmla="*/ 36396 h 181328"/>
                <a:gd name="connsiteX241" fmla="*/ 2333682 w 4284714"/>
                <a:gd name="connsiteY241" fmla="*/ 150419 h 181328"/>
                <a:gd name="connsiteX242" fmla="*/ 2331040 w 4284714"/>
                <a:gd name="connsiteY242" fmla="*/ 152328 h 181328"/>
                <a:gd name="connsiteX243" fmla="*/ 2209495 w 4284714"/>
                <a:gd name="connsiteY243" fmla="*/ 152328 h 181328"/>
                <a:gd name="connsiteX244" fmla="*/ 2207258 w 4284714"/>
                <a:gd name="connsiteY244" fmla="*/ 151097 h 181328"/>
                <a:gd name="connsiteX245" fmla="*/ 2163953 w 4284714"/>
                <a:gd name="connsiteY245" fmla="*/ 93682 h 181328"/>
                <a:gd name="connsiteX246" fmla="*/ 2163265 w 4284714"/>
                <a:gd name="connsiteY246" fmla="*/ 89115 h 181328"/>
                <a:gd name="connsiteX247" fmla="*/ 2166189 w 4284714"/>
                <a:gd name="connsiteY247" fmla="*/ 86524 h 181328"/>
                <a:gd name="connsiteX248" fmla="*/ 2306827 w 4284714"/>
                <a:gd name="connsiteY248" fmla="*/ 86524 h 181328"/>
                <a:gd name="connsiteX249" fmla="*/ 2309615 w 4284714"/>
                <a:gd name="connsiteY249" fmla="*/ 88743 h 181328"/>
                <a:gd name="connsiteX250" fmla="*/ 2309455 w 4284714"/>
                <a:gd name="connsiteY250" fmla="*/ 93038 h 181328"/>
                <a:gd name="connsiteX251" fmla="*/ 2294500 w 4284714"/>
                <a:gd name="connsiteY251" fmla="*/ 122625 h 181328"/>
                <a:gd name="connsiteX252" fmla="*/ 2291872 w 4284714"/>
                <a:gd name="connsiteY252" fmla="*/ 124482 h 181328"/>
                <a:gd name="connsiteX253" fmla="*/ 2230090 w 4284714"/>
                <a:gd name="connsiteY253" fmla="*/ 124482 h 181328"/>
                <a:gd name="connsiteX254" fmla="*/ 2229880 w 4284714"/>
                <a:gd name="connsiteY254" fmla="*/ 124482 h 181328"/>
                <a:gd name="connsiteX255" fmla="*/ 2226857 w 4284714"/>
                <a:gd name="connsiteY255" fmla="*/ 120149 h 181328"/>
                <a:gd name="connsiteX256" fmla="*/ 2230090 w 4284714"/>
                <a:gd name="connsiteY256" fmla="*/ 116097 h 181328"/>
                <a:gd name="connsiteX257" fmla="*/ 2290184 w 4284714"/>
                <a:gd name="connsiteY257" fmla="*/ 116097 h 181328"/>
                <a:gd name="connsiteX258" fmla="*/ 2300888 w 4284714"/>
                <a:gd name="connsiteY258" fmla="*/ 94909 h 181328"/>
                <a:gd name="connsiteX259" fmla="*/ 2173823 w 4284714"/>
                <a:gd name="connsiteY259" fmla="*/ 94909 h 181328"/>
                <a:gd name="connsiteX260" fmla="*/ 2210805 w 4284714"/>
                <a:gd name="connsiteY260" fmla="*/ 143924 h 181328"/>
                <a:gd name="connsiteX261" fmla="*/ 2329349 w 4284714"/>
                <a:gd name="connsiteY261" fmla="*/ 143924 h 181328"/>
                <a:gd name="connsiteX262" fmla="*/ 2347843 w 4284714"/>
                <a:gd name="connsiteY262" fmla="*/ 106624 h 181328"/>
                <a:gd name="connsiteX263" fmla="*/ 2347206 w 4284714"/>
                <a:gd name="connsiteY263" fmla="*/ 107703 h 181328"/>
                <a:gd name="connsiteX264" fmla="*/ 2337236 w 4284714"/>
                <a:gd name="connsiteY264" fmla="*/ 66662 h 181328"/>
                <a:gd name="connsiteX265" fmla="*/ 2146915 w 4284714"/>
                <a:gd name="connsiteY265" fmla="*/ 66662 h 181328"/>
                <a:gd name="connsiteX266" fmla="*/ 1956594 w 4284714"/>
                <a:gd name="connsiteY266" fmla="*/ 66662 h 181328"/>
                <a:gd name="connsiteX267" fmla="*/ 1946624 w 4284714"/>
                <a:gd name="connsiteY267" fmla="*/ 107703 h 181328"/>
                <a:gd name="connsiteX268" fmla="*/ 1945986 w 4284714"/>
                <a:gd name="connsiteY268" fmla="*/ 106624 h 181328"/>
                <a:gd name="connsiteX269" fmla="*/ 1964484 w 4284714"/>
                <a:gd name="connsiteY269" fmla="*/ 143924 h 181328"/>
                <a:gd name="connsiteX270" fmla="*/ 2083010 w 4284714"/>
                <a:gd name="connsiteY270" fmla="*/ 143924 h 181328"/>
                <a:gd name="connsiteX271" fmla="*/ 2119992 w 4284714"/>
                <a:gd name="connsiteY271" fmla="*/ 94899 h 181328"/>
                <a:gd name="connsiteX272" fmla="*/ 1992931 w 4284714"/>
                <a:gd name="connsiteY272" fmla="*/ 94899 h 181328"/>
                <a:gd name="connsiteX273" fmla="*/ 2003634 w 4284714"/>
                <a:gd name="connsiteY273" fmla="*/ 116088 h 181328"/>
                <a:gd name="connsiteX274" fmla="*/ 2063743 w 4284714"/>
                <a:gd name="connsiteY274" fmla="*/ 116088 h 181328"/>
                <a:gd name="connsiteX275" fmla="*/ 2063953 w 4284714"/>
                <a:gd name="connsiteY275" fmla="*/ 116088 h 181328"/>
                <a:gd name="connsiteX276" fmla="*/ 2066976 w 4284714"/>
                <a:gd name="connsiteY276" fmla="*/ 120421 h 181328"/>
                <a:gd name="connsiteX277" fmla="*/ 2063743 w 4284714"/>
                <a:gd name="connsiteY277" fmla="*/ 124472 h 181328"/>
                <a:gd name="connsiteX278" fmla="*/ 2001961 w 4284714"/>
                <a:gd name="connsiteY278" fmla="*/ 124472 h 181328"/>
                <a:gd name="connsiteX279" fmla="*/ 1999333 w 4284714"/>
                <a:gd name="connsiteY279" fmla="*/ 122616 h 181328"/>
                <a:gd name="connsiteX280" fmla="*/ 1984378 w 4284714"/>
                <a:gd name="connsiteY280" fmla="*/ 93028 h 181328"/>
                <a:gd name="connsiteX281" fmla="*/ 1984214 w 4284714"/>
                <a:gd name="connsiteY281" fmla="*/ 88733 h 181328"/>
                <a:gd name="connsiteX282" fmla="*/ 1987006 w 4284714"/>
                <a:gd name="connsiteY282" fmla="*/ 86514 h 181328"/>
                <a:gd name="connsiteX283" fmla="*/ 2127626 w 4284714"/>
                <a:gd name="connsiteY283" fmla="*/ 86514 h 181328"/>
                <a:gd name="connsiteX284" fmla="*/ 2130550 w 4284714"/>
                <a:gd name="connsiteY284" fmla="*/ 89106 h 181328"/>
                <a:gd name="connsiteX285" fmla="*/ 2129866 w 4284714"/>
                <a:gd name="connsiteY285" fmla="*/ 93672 h 181328"/>
                <a:gd name="connsiteX286" fmla="*/ 2086557 w 4284714"/>
                <a:gd name="connsiteY286" fmla="*/ 151087 h 181328"/>
                <a:gd name="connsiteX287" fmla="*/ 2084321 w 4284714"/>
                <a:gd name="connsiteY287" fmla="*/ 152318 h 181328"/>
                <a:gd name="connsiteX288" fmla="*/ 1962775 w 4284714"/>
                <a:gd name="connsiteY288" fmla="*/ 152318 h 181328"/>
                <a:gd name="connsiteX289" fmla="*/ 1960133 w 4284714"/>
                <a:gd name="connsiteY289" fmla="*/ 150409 h 181328"/>
                <a:gd name="connsiteX290" fmla="*/ 1903603 w 4284714"/>
                <a:gd name="connsiteY290" fmla="*/ 36387 h 181328"/>
                <a:gd name="connsiteX291" fmla="*/ 1903578 w 4284714"/>
                <a:gd name="connsiteY291" fmla="*/ 36339 h 181328"/>
                <a:gd name="connsiteX292" fmla="*/ 1428637 w 4284714"/>
                <a:gd name="connsiteY292" fmla="*/ 145809 h 181328"/>
                <a:gd name="connsiteX293" fmla="*/ 1485171 w 4284714"/>
                <a:gd name="connsiteY293" fmla="*/ 31786 h 181328"/>
                <a:gd name="connsiteX294" fmla="*/ 1487816 w 4284714"/>
                <a:gd name="connsiteY294" fmla="*/ 29878 h 181328"/>
                <a:gd name="connsiteX295" fmla="*/ 1609340 w 4284714"/>
                <a:gd name="connsiteY295" fmla="*/ 29878 h 181328"/>
                <a:gd name="connsiteX296" fmla="*/ 1611577 w 4284714"/>
                <a:gd name="connsiteY296" fmla="*/ 31109 h 181328"/>
                <a:gd name="connsiteX297" fmla="*/ 1654886 w 4284714"/>
                <a:gd name="connsiteY297" fmla="*/ 88523 h 181328"/>
                <a:gd name="connsiteX298" fmla="*/ 1655570 w 4284714"/>
                <a:gd name="connsiteY298" fmla="*/ 93090 h 181328"/>
                <a:gd name="connsiteX299" fmla="*/ 1652650 w 4284714"/>
                <a:gd name="connsiteY299" fmla="*/ 95682 h 181328"/>
                <a:gd name="connsiteX300" fmla="*/ 1512026 w 4284714"/>
                <a:gd name="connsiteY300" fmla="*/ 95682 h 181328"/>
                <a:gd name="connsiteX301" fmla="*/ 1509234 w 4284714"/>
                <a:gd name="connsiteY301" fmla="*/ 93458 h 181328"/>
                <a:gd name="connsiteX302" fmla="*/ 1509398 w 4284714"/>
                <a:gd name="connsiteY302" fmla="*/ 89163 h 181328"/>
                <a:gd name="connsiteX303" fmla="*/ 1524353 w 4284714"/>
                <a:gd name="connsiteY303" fmla="*/ 59575 h 181328"/>
                <a:gd name="connsiteX304" fmla="*/ 1526984 w 4284714"/>
                <a:gd name="connsiteY304" fmla="*/ 57714 h 181328"/>
                <a:gd name="connsiteX305" fmla="*/ 1588763 w 4284714"/>
                <a:gd name="connsiteY305" fmla="*/ 57714 h 181328"/>
                <a:gd name="connsiteX306" fmla="*/ 1591893 w 4284714"/>
                <a:gd name="connsiteY306" fmla="*/ 61909 h 181328"/>
                <a:gd name="connsiteX307" fmla="*/ 1588763 w 4284714"/>
                <a:gd name="connsiteY307" fmla="*/ 66103 h 181328"/>
                <a:gd name="connsiteX308" fmla="*/ 1528672 w 4284714"/>
                <a:gd name="connsiteY308" fmla="*/ 66103 h 181328"/>
                <a:gd name="connsiteX309" fmla="*/ 1517969 w 4284714"/>
                <a:gd name="connsiteY309" fmla="*/ 87292 h 181328"/>
                <a:gd name="connsiteX310" fmla="*/ 1645016 w 4284714"/>
                <a:gd name="connsiteY310" fmla="*/ 87292 h 181328"/>
                <a:gd name="connsiteX311" fmla="*/ 1608034 w 4284714"/>
                <a:gd name="connsiteY311" fmla="*/ 38267 h 181328"/>
                <a:gd name="connsiteX312" fmla="*/ 1489508 w 4284714"/>
                <a:gd name="connsiteY312" fmla="*/ 38267 h 181328"/>
                <a:gd name="connsiteX313" fmla="*/ 1471013 w 4284714"/>
                <a:gd name="connsiteY313" fmla="*/ 75567 h 181328"/>
                <a:gd name="connsiteX314" fmla="*/ 1471647 w 4284714"/>
                <a:gd name="connsiteY314" fmla="*/ 74488 h 181328"/>
                <a:gd name="connsiteX315" fmla="*/ 1481617 w 4284714"/>
                <a:gd name="connsiteY315" fmla="*/ 115529 h 181328"/>
                <a:gd name="connsiteX316" fmla="*/ 1671938 w 4284714"/>
                <a:gd name="connsiteY316" fmla="*/ 115529 h 181328"/>
                <a:gd name="connsiteX317" fmla="*/ 1862259 w 4284714"/>
                <a:gd name="connsiteY317" fmla="*/ 115529 h 181328"/>
                <a:gd name="connsiteX318" fmla="*/ 1872229 w 4284714"/>
                <a:gd name="connsiteY318" fmla="*/ 74488 h 181328"/>
                <a:gd name="connsiteX319" fmla="*/ 1872867 w 4284714"/>
                <a:gd name="connsiteY319" fmla="*/ 75567 h 181328"/>
                <a:gd name="connsiteX320" fmla="*/ 1854372 w 4284714"/>
                <a:gd name="connsiteY320" fmla="*/ 38267 h 181328"/>
                <a:gd name="connsiteX321" fmla="*/ 1735843 w 4284714"/>
                <a:gd name="connsiteY321" fmla="*/ 38267 h 181328"/>
                <a:gd name="connsiteX322" fmla="*/ 1698864 w 4284714"/>
                <a:gd name="connsiteY322" fmla="*/ 87292 h 181328"/>
                <a:gd name="connsiteX323" fmla="*/ 1825926 w 4284714"/>
                <a:gd name="connsiteY323" fmla="*/ 87292 h 181328"/>
                <a:gd name="connsiteX324" fmla="*/ 1815222 w 4284714"/>
                <a:gd name="connsiteY324" fmla="*/ 66103 h 181328"/>
                <a:gd name="connsiteX325" fmla="*/ 1755128 w 4284714"/>
                <a:gd name="connsiteY325" fmla="*/ 66103 h 181328"/>
                <a:gd name="connsiteX326" fmla="*/ 1751998 w 4284714"/>
                <a:gd name="connsiteY326" fmla="*/ 61909 h 181328"/>
                <a:gd name="connsiteX327" fmla="*/ 1755128 w 4284714"/>
                <a:gd name="connsiteY327" fmla="*/ 57714 h 181328"/>
                <a:gd name="connsiteX328" fmla="*/ 1816896 w 4284714"/>
                <a:gd name="connsiteY328" fmla="*/ 57714 h 181328"/>
                <a:gd name="connsiteX329" fmla="*/ 1819523 w 4284714"/>
                <a:gd name="connsiteY329" fmla="*/ 59575 h 181328"/>
                <a:gd name="connsiteX330" fmla="*/ 1834478 w 4284714"/>
                <a:gd name="connsiteY330" fmla="*/ 89163 h 181328"/>
                <a:gd name="connsiteX331" fmla="*/ 1834639 w 4284714"/>
                <a:gd name="connsiteY331" fmla="*/ 93458 h 181328"/>
                <a:gd name="connsiteX332" fmla="*/ 1831851 w 4284714"/>
                <a:gd name="connsiteY332" fmla="*/ 95682 h 181328"/>
                <a:gd name="connsiteX333" fmla="*/ 1691227 w 4284714"/>
                <a:gd name="connsiteY333" fmla="*/ 95682 h 181328"/>
                <a:gd name="connsiteX334" fmla="*/ 1688303 w 4284714"/>
                <a:gd name="connsiteY334" fmla="*/ 93090 h 181328"/>
                <a:gd name="connsiteX335" fmla="*/ 1688990 w 4284714"/>
                <a:gd name="connsiteY335" fmla="*/ 88523 h 181328"/>
                <a:gd name="connsiteX336" fmla="*/ 1732296 w 4284714"/>
                <a:gd name="connsiteY336" fmla="*/ 31109 h 181328"/>
                <a:gd name="connsiteX337" fmla="*/ 1734532 w 4284714"/>
                <a:gd name="connsiteY337" fmla="*/ 29878 h 181328"/>
                <a:gd name="connsiteX338" fmla="*/ 1856078 w 4284714"/>
                <a:gd name="connsiteY338" fmla="*/ 29878 h 181328"/>
                <a:gd name="connsiteX339" fmla="*/ 1858720 w 4284714"/>
                <a:gd name="connsiteY339" fmla="*/ 31786 h 181328"/>
                <a:gd name="connsiteX340" fmla="*/ 1915254 w 4284714"/>
                <a:gd name="connsiteY340" fmla="*/ 145809 h 181328"/>
                <a:gd name="connsiteX341" fmla="*/ 1915282 w 4284714"/>
                <a:gd name="connsiteY341" fmla="*/ 145866 h 181328"/>
                <a:gd name="connsiteX342" fmla="*/ 1914349 w 4284714"/>
                <a:gd name="connsiteY342" fmla="*/ 151612 h 181328"/>
                <a:gd name="connsiteX343" fmla="*/ 1909966 w 4284714"/>
                <a:gd name="connsiteY343" fmla="*/ 150409 h 181328"/>
                <a:gd name="connsiteX344" fmla="*/ 1896837 w 4284714"/>
                <a:gd name="connsiteY344" fmla="*/ 123928 h 181328"/>
                <a:gd name="connsiteX345" fmla="*/ 1447053 w 4284714"/>
                <a:gd name="connsiteY345" fmla="*/ 123928 h 181328"/>
                <a:gd name="connsiteX346" fmla="*/ 1433925 w 4284714"/>
                <a:gd name="connsiteY346" fmla="*/ 150409 h 181328"/>
                <a:gd name="connsiteX347" fmla="*/ 1429545 w 4284714"/>
                <a:gd name="connsiteY347" fmla="*/ 151612 h 181328"/>
                <a:gd name="connsiteX348" fmla="*/ 1429499 w 4284714"/>
                <a:gd name="connsiteY348" fmla="*/ 151574 h 181328"/>
                <a:gd name="connsiteX349" fmla="*/ 1428637 w 4284714"/>
                <a:gd name="connsiteY349" fmla="*/ 145809 h 181328"/>
                <a:gd name="connsiteX350" fmla="*/ 953653 w 4284714"/>
                <a:gd name="connsiteY350" fmla="*/ 36339 h 181328"/>
                <a:gd name="connsiteX351" fmla="*/ 954583 w 4284714"/>
                <a:gd name="connsiteY351" fmla="*/ 30579 h 181328"/>
                <a:gd name="connsiteX352" fmla="*/ 958962 w 4284714"/>
                <a:gd name="connsiteY352" fmla="*/ 31786 h 181328"/>
                <a:gd name="connsiteX353" fmla="*/ 972095 w 4284714"/>
                <a:gd name="connsiteY353" fmla="*/ 58267 h 181328"/>
                <a:gd name="connsiteX354" fmla="*/ 1421875 w 4284714"/>
                <a:gd name="connsiteY354" fmla="*/ 58267 h 181328"/>
                <a:gd name="connsiteX355" fmla="*/ 1435007 w 4284714"/>
                <a:gd name="connsiteY355" fmla="*/ 31786 h 181328"/>
                <a:gd name="connsiteX356" fmla="*/ 1439387 w 4284714"/>
                <a:gd name="connsiteY356" fmla="*/ 30579 h 181328"/>
                <a:gd name="connsiteX357" fmla="*/ 1439433 w 4284714"/>
                <a:gd name="connsiteY357" fmla="*/ 30617 h 181328"/>
                <a:gd name="connsiteX358" fmla="*/ 1440291 w 4284714"/>
                <a:gd name="connsiteY358" fmla="*/ 36396 h 181328"/>
                <a:gd name="connsiteX359" fmla="*/ 1383758 w 4284714"/>
                <a:gd name="connsiteY359" fmla="*/ 150419 h 181328"/>
                <a:gd name="connsiteX360" fmla="*/ 1381116 w 4284714"/>
                <a:gd name="connsiteY360" fmla="*/ 152328 h 181328"/>
                <a:gd name="connsiteX361" fmla="*/ 1259574 w 4284714"/>
                <a:gd name="connsiteY361" fmla="*/ 152328 h 181328"/>
                <a:gd name="connsiteX362" fmla="*/ 1257337 w 4284714"/>
                <a:gd name="connsiteY362" fmla="*/ 151097 h 181328"/>
                <a:gd name="connsiteX363" fmla="*/ 1214028 w 4284714"/>
                <a:gd name="connsiteY363" fmla="*/ 93682 h 181328"/>
                <a:gd name="connsiteX364" fmla="*/ 1213341 w 4284714"/>
                <a:gd name="connsiteY364" fmla="*/ 89115 h 181328"/>
                <a:gd name="connsiteX365" fmla="*/ 1216264 w 4284714"/>
                <a:gd name="connsiteY365" fmla="*/ 86524 h 181328"/>
                <a:gd name="connsiteX366" fmla="*/ 1356892 w 4284714"/>
                <a:gd name="connsiteY366" fmla="*/ 86524 h 181328"/>
                <a:gd name="connsiteX367" fmla="*/ 1359684 w 4284714"/>
                <a:gd name="connsiteY367" fmla="*/ 88743 h 181328"/>
                <a:gd name="connsiteX368" fmla="*/ 1359520 w 4284714"/>
                <a:gd name="connsiteY368" fmla="*/ 93038 h 181328"/>
                <a:gd name="connsiteX369" fmla="*/ 1344565 w 4284714"/>
                <a:gd name="connsiteY369" fmla="*/ 122625 h 181328"/>
                <a:gd name="connsiteX370" fmla="*/ 1341937 w 4284714"/>
                <a:gd name="connsiteY370" fmla="*/ 124482 h 181328"/>
                <a:gd name="connsiteX371" fmla="*/ 1280155 w 4284714"/>
                <a:gd name="connsiteY371" fmla="*/ 124482 h 181328"/>
                <a:gd name="connsiteX372" fmla="*/ 1279944 w 4284714"/>
                <a:gd name="connsiteY372" fmla="*/ 124482 h 181328"/>
                <a:gd name="connsiteX373" fmla="*/ 1276921 w 4284714"/>
                <a:gd name="connsiteY373" fmla="*/ 120149 h 181328"/>
                <a:gd name="connsiteX374" fmla="*/ 1280155 w 4284714"/>
                <a:gd name="connsiteY374" fmla="*/ 116097 h 181328"/>
                <a:gd name="connsiteX375" fmla="*/ 1340253 w 4284714"/>
                <a:gd name="connsiteY375" fmla="*/ 116097 h 181328"/>
                <a:gd name="connsiteX376" fmla="*/ 1350956 w 4284714"/>
                <a:gd name="connsiteY376" fmla="*/ 94909 h 181328"/>
                <a:gd name="connsiteX377" fmla="*/ 1223895 w 4284714"/>
                <a:gd name="connsiteY377" fmla="*/ 94909 h 181328"/>
                <a:gd name="connsiteX378" fmla="*/ 1260880 w 4284714"/>
                <a:gd name="connsiteY378" fmla="*/ 143914 h 181328"/>
                <a:gd name="connsiteX379" fmla="*/ 1379431 w 4284714"/>
                <a:gd name="connsiteY379" fmla="*/ 143914 h 181328"/>
                <a:gd name="connsiteX380" fmla="*/ 1397926 w 4284714"/>
                <a:gd name="connsiteY380" fmla="*/ 106615 h 181328"/>
                <a:gd name="connsiteX381" fmla="*/ 1397288 w 4284714"/>
                <a:gd name="connsiteY381" fmla="*/ 107693 h 181328"/>
                <a:gd name="connsiteX382" fmla="*/ 1387318 w 4284714"/>
                <a:gd name="connsiteY382" fmla="*/ 66652 h 181328"/>
                <a:gd name="connsiteX383" fmla="*/ 1196994 w 4284714"/>
                <a:gd name="connsiteY383" fmla="*/ 66652 h 181328"/>
                <a:gd name="connsiteX384" fmla="*/ 1006673 w 4284714"/>
                <a:gd name="connsiteY384" fmla="*/ 66652 h 181328"/>
                <a:gd name="connsiteX385" fmla="*/ 996703 w 4284714"/>
                <a:gd name="connsiteY385" fmla="*/ 107693 h 181328"/>
                <a:gd name="connsiteX386" fmla="*/ 996065 w 4284714"/>
                <a:gd name="connsiteY386" fmla="*/ 106615 h 181328"/>
                <a:gd name="connsiteX387" fmla="*/ 1014560 w 4284714"/>
                <a:gd name="connsiteY387" fmla="*/ 143914 h 181328"/>
                <a:gd name="connsiteX388" fmla="*/ 1133097 w 4284714"/>
                <a:gd name="connsiteY388" fmla="*/ 143914 h 181328"/>
                <a:gd name="connsiteX389" fmla="*/ 1170071 w 4284714"/>
                <a:gd name="connsiteY389" fmla="*/ 94909 h 181328"/>
                <a:gd name="connsiteX390" fmla="*/ 1043010 w 4284714"/>
                <a:gd name="connsiteY390" fmla="*/ 94909 h 181328"/>
                <a:gd name="connsiteX391" fmla="*/ 1053710 w 4284714"/>
                <a:gd name="connsiteY391" fmla="*/ 116088 h 181328"/>
                <a:gd name="connsiteX392" fmla="*/ 1113804 w 4284714"/>
                <a:gd name="connsiteY392" fmla="*/ 116088 h 181328"/>
                <a:gd name="connsiteX393" fmla="*/ 1114015 w 4284714"/>
                <a:gd name="connsiteY393" fmla="*/ 116088 h 181328"/>
                <a:gd name="connsiteX394" fmla="*/ 1117038 w 4284714"/>
                <a:gd name="connsiteY394" fmla="*/ 120421 h 181328"/>
                <a:gd name="connsiteX395" fmla="*/ 1113804 w 4284714"/>
                <a:gd name="connsiteY395" fmla="*/ 124472 h 181328"/>
                <a:gd name="connsiteX396" fmla="*/ 1052022 w 4284714"/>
                <a:gd name="connsiteY396" fmla="*/ 124472 h 181328"/>
                <a:gd name="connsiteX397" fmla="*/ 1049391 w 4284714"/>
                <a:gd name="connsiteY397" fmla="*/ 122616 h 181328"/>
                <a:gd name="connsiteX398" fmla="*/ 1034454 w 4284714"/>
                <a:gd name="connsiteY398" fmla="*/ 93028 h 181328"/>
                <a:gd name="connsiteX399" fmla="*/ 1034290 w 4284714"/>
                <a:gd name="connsiteY399" fmla="*/ 88733 h 181328"/>
                <a:gd name="connsiteX400" fmla="*/ 1037081 w 4284714"/>
                <a:gd name="connsiteY400" fmla="*/ 86514 h 181328"/>
                <a:gd name="connsiteX401" fmla="*/ 1177705 w 4284714"/>
                <a:gd name="connsiteY401" fmla="*/ 86514 h 181328"/>
                <a:gd name="connsiteX402" fmla="*/ 1180625 w 4284714"/>
                <a:gd name="connsiteY402" fmla="*/ 89106 h 181328"/>
                <a:gd name="connsiteX403" fmla="*/ 1179941 w 4284714"/>
                <a:gd name="connsiteY403" fmla="*/ 93672 h 181328"/>
                <a:gd name="connsiteX404" fmla="*/ 1136632 w 4284714"/>
                <a:gd name="connsiteY404" fmla="*/ 151087 h 181328"/>
                <a:gd name="connsiteX405" fmla="*/ 1134396 w 4284714"/>
                <a:gd name="connsiteY405" fmla="*/ 152318 h 181328"/>
                <a:gd name="connsiteX406" fmla="*/ 1012854 w 4284714"/>
                <a:gd name="connsiteY406" fmla="*/ 152318 h 181328"/>
                <a:gd name="connsiteX407" fmla="*/ 1010212 w 4284714"/>
                <a:gd name="connsiteY407" fmla="*/ 150409 h 181328"/>
                <a:gd name="connsiteX408" fmla="*/ 953678 w 4284714"/>
                <a:gd name="connsiteY408" fmla="*/ 36387 h 181328"/>
                <a:gd name="connsiteX409" fmla="*/ 953653 w 4284714"/>
                <a:gd name="connsiteY409" fmla="*/ 36339 h 181328"/>
                <a:gd name="connsiteX410" fmla="*/ 478716 w 4284714"/>
                <a:gd name="connsiteY410" fmla="*/ 145823 h 181328"/>
                <a:gd name="connsiteX411" fmla="*/ 535250 w 4284714"/>
                <a:gd name="connsiteY411" fmla="*/ 31801 h 181328"/>
                <a:gd name="connsiteX412" fmla="*/ 537892 w 4284714"/>
                <a:gd name="connsiteY412" fmla="*/ 29892 h 181328"/>
                <a:gd name="connsiteX413" fmla="*/ 659420 w 4284714"/>
                <a:gd name="connsiteY413" fmla="*/ 29892 h 181328"/>
                <a:gd name="connsiteX414" fmla="*/ 661659 w 4284714"/>
                <a:gd name="connsiteY414" fmla="*/ 31123 h 181328"/>
                <a:gd name="connsiteX415" fmla="*/ 704965 w 4284714"/>
                <a:gd name="connsiteY415" fmla="*/ 88538 h 181328"/>
                <a:gd name="connsiteX416" fmla="*/ 705649 w 4284714"/>
                <a:gd name="connsiteY416" fmla="*/ 93104 h 181328"/>
                <a:gd name="connsiteX417" fmla="*/ 702729 w 4284714"/>
                <a:gd name="connsiteY417" fmla="*/ 95696 h 181328"/>
                <a:gd name="connsiteX418" fmla="*/ 562105 w 4284714"/>
                <a:gd name="connsiteY418" fmla="*/ 95696 h 181328"/>
                <a:gd name="connsiteX419" fmla="*/ 559313 w 4284714"/>
                <a:gd name="connsiteY419" fmla="*/ 93472 h 181328"/>
                <a:gd name="connsiteX420" fmla="*/ 559477 w 4284714"/>
                <a:gd name="connsiteY420" fmla="*/ 89177 h 181328"/>
                <a:gd name="connsiteX421" fmla="*/ 574432 w 4284714"/>
                <a:gd name="connsiteY421" fmla="*/ 59589 h 181328"/>
                <a:gd name="connsiteX422" fmla="*/ 577060 w 4284714"/>
                <a:gd name="connsiteY422" fmla="*/ 57728 h 181328"/>
                <a:gd name="connsiteX423" fmla="*/ 638842 w 4284714"/>
                <a:gd name="connsiteY423" fmla="*/ 57728 h 181328"/>
                <a:gd name="connsiteX424" fmla="*/ 641972 w 4284714"/>
                <a:gd name="connsiteY424" fmla="*/ 61923 h 181328"/>
                <a:gd name="connsiteX425" fmla="*/ 638842 w 4284714"/>
                <a:gd name="connsiteY425" fmla="*/ 66118 h 181328"/>
                <a:gd name="connsiteX426" fmla="*/ 578748 w 4284714"/>
                <a:gd name="connsiteY426" fmla="*/ 66118 h 181328"/>
                <a:gd name="connsiteX427" fmla="*/ 568044 w 4284714"/>
                <a:gd name="connsiteY427" fmla="*/ 87306 h 181328"/>
                <a:gd name="connsiteX428" fmla="*/ 695080 w 4284714"/>
                <a:gd name="connsiteY428" fmla="*/ 87306 h 181328"/>
                <a:gd name="connsiteX429" fmla="*/ 658102 w 4284714"/>
                <a:gd name="connsiteY429" fmla="*/ 38281 h 181328"/>
                <a:gd name="connsiteX430" fmla="*/ 539573 w 4284714"/>
                <a:gd name="connsiteY430" fmla="*/ 38281 h 181328"/>
                <a:gd name="connsiteX431" fmla="*/ 521078 w 4284714"/>
                <a:gd name="connsiteY431" fmla="*/ 75581 h 181328"/>
                <a:gd name="connsiteX432" fmla="*/ 521716 w 4284714"/>
                <a:gd name="connsiteY432" fmla="*/ 74503 h 181328"/>
                <a:gd name="connsiteX433" fmla="*/ 531686 w 4284714"/>
                <a:gd name="connsiteY433" fmla="*/ 115543 h 181328"/>
                <a:gd name="connsiteX434" fmla="*/ 722010 w 4284714"/>
                <a:gd name="connsiteY434" fmla="*/ 115543 h 181328"/>
                <a:gd name="connsiteX435" fmla="*/ 912331 w 4284714"/>
                <a:gd name="connsiteY435" fmla="*/ 115543 h 181328"/>
                <a:gd name="connsiteX436" fmla="*/ 922301 w 4284714"/>
                <a:gd name="connsiteY436" fmla="*/ 74503 h 181328"/>
                <a:gd name="connsiteX437" fmla="*/ 922946 w 4284714"/>
                <a:gd name="connsiteY437" fmla="*/ 75581 h 181328"/>
                <a:gd name="connsiteX438" fmla="*/ 904451 w 4284714"/>
                <a:gd name="connsiteY438" fmla="*/ 38281 h 181328"/>
                <a:gd name="connsiteX439" fmla="*/ 785925 w 4284714"/>
                <a:gd name="connsiteY439" fmla="*/ 38281 h 181328"/>
                <a:gd name="connsiteX440" fmla="*/ 748940 w 4284714"/>
                <a:gd name="connsiteY440" fmla="*/ 87306 h 181328"/>
                <a:gd name="connsiteX441" fmla="*/ 876001 w 4284714"/>
                <a:gd name="connsiteY441" fmla="*/ 87306 h 181328"/>
                <a:gd name="connsiteX442" fmla="*/ 865298 w 4284714"/>
                <a:gd name="connsiteY442" fmla="*/ 66118 h 181328"/>
                <a:gd name="connsiteX443" fmla="*/ 805203 w 4284714"/>
                <a:gd name="connsiteY443" fmla="*/ 66118 h 181328"/>
                <a:gd name="connsiteX444" fmla="*/ 802073 w 4284714"/>
                <a:gd name="connsiteY444" fmla="*/ 61923 h 181328"/>
                <a:gd name="connsiteX445" fmla="*/ 805203 w 4284714"/>
                <a:gd name="connsiteY445" fmla="*/ 57728 h 181328"/>
                <a:gd name="connsiteX446" fmla="*/ 866985 w 4284714"/>
                <a:gd name="connsiteY446" fmla="*/ 57728 h 181328"/>
                <a:gd name="connsiteX447" fmla="*/ 869617 w 4284714"/>
                <a:gd name="connsiteY447" fmla="*/ 59589 h 181328"/>
                <a:gd name="connsiteX448" fmla="*/ 884554 w 4284714"/>
                <a:gd name="connsiteY448" fmla="*/ 89177 h 181328"/>
                <a:gd name="connsiteX449" fmla="*/ 884718 w 4284714"/>
                <a:gd name="connsiteY449" fmla="*/ 93472 h 181328"/>
                <a:gd name="connsiteX450" fmla="*/ 881926 w 4284714"/>
                <a:gd name="connsiteY450" fmla="*/ 95696 h 181328"/>
                <a:gd name="connsiteX451" fmla="*/ 741302 w 4284714"/>
                <a:gd name="connsiteY451" fmla="*/ 95696 h 181328"/>
                <a:gd name="connsiteX452" fmla="*/ 738382 w 4284714"/>
                <a:gd name="connsiteY452" fmla="*/ 93104 h 181328"/>
                <a:gd name="connsiteX453" fmla="*/ 739066 w 4284714"/>
                <a:gd name="connsiteY453" fmla="*/ 88538 h 181328"/>
                <a:gd name="connsiteX454" fmla="*/ 782375 w 4284714"/>
                <a:gd name="connsiteY454" fmla="*/ 31109 h 181328"/>
                <a:gd name="connsiteX455" fmla="*/ 784611 w 4284714"/>
                <a:gd name="connsiteY455" fmla="*/ 29878 h 181328"/>
                <a:gd name="connsiteX456" fmla="*/ 906153 w 4284714"/>
                <a:gd name="connsiteY456" fmla="*/ 29878 h 181328"/>
                <a:gd name="connsiteX457" fmla="*/ 908795 w 4284714"/>
                <a:gd name="connsiteY457" fmla="*/ 31786 h 181328"/>
                <a:gd name="connsiteX458" fmla="*/ 965329 w 4284714"/>
                <a:gd name="connsiteY458" fmla="*/ 145809 h 181328"/>
                <a:gd name="connsiteX459" fmla="*/ 965358 w 4284714"/>
                <a:gd name="connsiteY459" fmla="*/ 145866 h 181328"/>
                <a:gd name="connsiteX460" fmla="*/ 964425 w 4284714"/>
                <a:gd name="connsiteY460" fmla="*/ 151612 h 181328"/>
                <a:gd name="connsiteX461" fmla="*/ 960045 w 4284714"/>
                <a:gd name="connsiteY461" fmla="*/ 150409 h 181328"/>
                <a:gd name="connsiteX462" fmla="*/ 946913 w 4284714"/>
                <a:gd name="connsiteY462" fmla="*/ 123928 h 181328"/>
                <a:gd name="connsiteX463" fmla="*/ 497132 w 4284714"/>
                <a:gd name="connsiteY463" fmla="*/ 123928 h 181328"/>
                <a:gd name="connsiteX464" fmla="*/ 484000 w 4284714"/>
                <a:gd name="connsiteY464" fmla="*/ 150409 h 181328"/>
                <a:gd name="connsiteX465" fmla="*/ 479621 w 4284714"/>
                <a:gd name="connsiteY465" fmla="*/ 151612 h 181328"/>
                <a:gd name="connsiteX466" fmla="*/ 479589 w 4284714"/>
                <a:gd name="connsiteY466" fmla="*/ 151583 h 181328"/>
                <a:gd name="connsiteX467" fmla="*/ 478716 w 4284714"/>
                <a:gd name="connsiteY467" fmla="*/ 145823 h 181328"/>
                <a:gd name="connsiteX468" fmla="*/ 8003 w 4284714"/>
                <a:gd name="connsiteY468" fmla="*/ 44956 h 181328"/>
                <a:gd name="connsiteX469" fmla="*/ 8003 w 4284714"/>
                <a:gd name="connsiteY469" fmla="*/ 31501 h 181328"/>
                <a:gd name="connsiteX470" fmla="*/ 9038 w 4284714"/>
                <a:gd name="connsiteY470" fmla="*/ 31786 h 181328"/>
                <a:gd name="connsiteX471" fmla="*/ 22170 w 4284714"/>
                <a:gd name="connsiteY471" fmla="*/ 58267 h 181328"/>
                <a:gd name="connsiteX472" fmla="*/ 471951 w 4284714"/>
                <a:gd name="connsiteY472" fmla="*/ 58267 h 181328"/>
                <a:gd name="connsiteX473" fmla="*/ 485083 w 4284714"/>
                <a:gd name="connsiteY473" fmla="*/ 31786 h 181328"/>
                <a:gd name="connsiteX474" fmla="*/ 489463 w 4284714"/>
                <a:gd name="connsiteY474" fmla="*/ 30579 h 181328"/>
                <a:gd name="connsiteX475" fmla="*/ 489505 w 4284714"/>
                <a:gd name="connsiteY475" fmla="*/ 30612 h 181328"/>
                <a:gd name="connsiteX476" fmla="*/ 490385 w 4284714"/>
                <a:gd name="connsiteY476" fmla="*/ 36387 h 181328"/>
                <a:gd name="connsiteX477" fmla="*/ 433837 w 4284714"/>
                <a:gd name="connsiteY477" fmla="*/ 150419 h 181328"/>
                <a:gd name="connsiteX478" fmla="*/ 431191 w 4284714"/>
                <a:gd name="connsiteY478" fmla="*/ 152328 h 181328"/>
                <a:gd name="connsiteX479" fmla="*/ 309649 w 4284714"/>
                <a:gd name="connsiteY479" fmla="*/ 152328 h 181328"/>
                <a:gd name="connsiteX480" fmla="*/ 307413 w 4284714"/>
                <a:gd name="connsiteY480" fmla="*/ 151097 h 181328"/>
                <a:gd name="connsiteX481" fmla="*/ 264104 w 4284714"/>
                <a:gd name="connsiteY481" fmla="*/ 93682 h 181328"/>
                <a:gd name="connsiteX482" fmla="*/ 263420 w 4284714"/>
                <a:gd name="connsiteY482" fmla="*/ 89115 h 181328"/>
                <a:gd name="connsiteX483" fmla="*/ 266340 w 4284714"/>
                <a:gd name="connsiteY483" fmla="*/ 86524 h 181328"/>
                <a:gd name="connsiteX484" fmla="*/ 406964 w 4284714"/>
                <a:gd name="connsiteY484" fmla="*/ 86524 h 181328"/>
                <a:gd name="connsiteX485" fmla="*/ 409756 w 4284714"/>
                <a:gd name="connsiteY485" fmla="*/ 88743 h 181328"/>
                <a:gd name="connsiteX486" fmla="*/ 409592 w 4284714"/>
                <a:gd name="connsiteY486" fmla="*/ 93038 h 181328"/>
                <a:gd name="connsiteX487" fmla="*/ 394654 w 4284714"/>
                <a:gd name="connsiteY487" fmla="*/ 122625 h 181328"/>
                <a:gd name="connsiteX488" fmla="*/ 392023 w 4284714"/>
                <a:gd name="connsiteY488" fmla="*/ 124482 h 181328"/>
                <a:gd name="connsiteX489" fmla="*/ 330244 w 4284714"/>
                <a:gd name="connsiteY489" fmla="*/ 124482 h 181328"/>
                <a:gd name="connsiteX490" fmla="*/ 330034 w 4284714"/>
                <a:gd name="connsiteY490" fmla="*/ 124482 h 181328"/>
                <a:gd name="connsiteX491" fmla="*/ 327011 w 4284714"/>
                <a:gd name="connsiteY491" fmla="*/ 120149 h 181328"/>
                <a:gd name="connsiteX492" fmla="*/ 330244 w 4284714"/>
                <a:gd name="connsiteY492" fmla="*/ 116097 h 181328"/>
                <a:gd name="connsiteX493" fmla="*/ 390335 w 4284714"/>
                <a:gd name="connsiteY493" fmla="*/ 116097 h 181328"/>
                <a:gd name="connsiteX494" fmla="*/ 401039 w 4284714"/>
                <a:gd name="connsiteY494" fmla="*/ 94909 h 181328"/>
                <a:gd name="connsiteX495" fmla="*/ 273978 w 4284714"/>
                <a:gd name="connsiteY495" fmla="*/ 94909 h 181328"/>
                <a:gd name="connsiteX496" fmla="*/ 310960 w 4284714"/>
                <a:gd name="connsiteY496" fmla="*/ 143914 h 181328"/>
                <a:gd name="connsiteX497" fmla="*/ 429500 w 4284714"/>
                <a:gd name="connsiteY497" fmla="*/ 143914 h 181328"/>
                <a:gd name="connsiteX498" fmla="*/ 447994 w 4284714"/>
                <a:gd name="connsiteY498" fmla="*/ 106615 h 181328"/>
                <a:gd name="connsiteX499" fmla="*/ 447360 w 4284714"/>
                <a:gd name="connsiteY499" fmla="*/ 107693 h 181328"/>
                <a:gd name="connsiteX500" fmla="*/ 437390 w 4284714"/>
                <a:gd name="connsiteY500" fmla="*/ 66652 h 181328"/>
                <a:gd name="connsiteX501" fmla="*/ 247069 w 4284714"/>
                <a:gd name="connsiteY501" fmla="*/ 66652 h 181328"/>
                <a:gd name="connsiteX502" fmla="*/ 56748 w 4284714"/>
                <a:gd name="connsiteY502" fmla="*/ 66652 h 181328"/>
                <a:gd name="connsiteX503" fmla="*/ 46778 w 4284714"/>
                <a:gd name="connsiteY503" fmla="*/ 107693 h 181328"/>
                <a:gd name="connsiteX504" fmla="*/ 46141 w 4284714"/>
                <a:gd name="connsiteY504" fmla="*/ 106615 h 181328"/>
                <a:gd name="connsiteX505" fmla="*/ 64635 w 4284714"/>
                <a:gd name="connsiteY505" fmla="*/ 143914 h 181328"/>
                <a:gd name="connsiteX506" fmla="*/ 183165 w 4284714"/>
                <a:gd name="connsiteY506" fmla="*/ 143914 h 181328"/>
                <a:gd name="connsiteX507" fmla="*/ 220147 w 4284714"/>
                <a:gd name="connsiteY507" fmla="*/ 94899 h 181328"/>
                <a:gd name="connsiteX508" fmla="*/ 93082 w 4284714"/>
                <a:gd name="connsiteY508" fmla="*/ 94899 h 181328"/>
                <a:gd name="connsiteX509" fmla="*/ 103786 w 4284714"/>
                <a:gd name="connsiteY509" fmla="*/ 116088 h 181328"/>
                <a:gd name="connsiteX510" fmla="*/ 163866 w 4284714"/>
                <a:gd name="connsiteY510" fmla="*/ 116088 h 181328"/>
                <a:gd name="connsiteX511" fmla="*/ 164076 w 4284714"/>
                <a:gd name="connsiteY511" fmla="*/ 116088 h 181328"/>
                <a:gd name="connsiteX512" fmla="*/ 167099 w 4284714"/>
                <a:gd name="connsiteY512" fmla="*/ 120421 h 181328"/>
                <a:gd name="connsiteX513" fmla="*/ 163866 w 4284714"/>
                <a:gd name="connsiteY513" fmla="*/ 124472 h 181328"/>
                <a:gd name="connsiteX514" fmla="*/ 102112 w 4284714"/>
                <a:gd name="connsiteY514" fmla="*/ 124472 h 181328"/>
                <a:gd name="connsiteX515" fmla="*/ 99484 w 4284714"/>
                <a:gd name="connsiteY515" fmla="*/ 122616 h 181328"/>
                <a:gd name="connsiteX516" fmla="*/ 84529 w 4284714"/>
                <a:gd name="connsiteY516" fmla="*/ 93028 h 181328"/>
                <a:gd name="connsiteX517" fmla="*/ 84365 w 4284714"/>
                <a:gd name="connsiteY517" fmla="*/ 88733 h 181328"/>
                <a:gd name="connsiteX518" fmla="*/ 87157 w 4284714"/>
                <a:gd name="connsiteY518" fmla="*/ 86514 h 181328"/>
                <a:gd name="connsiteX519" fmla="*/ 227781 w 4284714"/>
                <a:gd name="connsiteY519" fmla="*/ 86514 h 181328"/>
                <a:gd name="connsiteX520" fmla="*/ 230704 w 4284714"/>
                <a:gd name="connsiteY520" fmla="*/ 89106 h 181328"/>
                <a:gd name="connsiteX521" fmla="*/ 230017 w 4284714"/>
                <a:gd name="connsiteY521" fmla="*/ 93672 h 181328"/>
                <a:gd name="connsiteX522" fmla="*/ 186711 w 4284714"/>
                <a:gd name="connsiteY522" fmla="*/ 151087 h 181328"/>
                <a:gd name="connsiteX523" fmla="*/ 184475 w 4284714"/>
                <a:gd name="connsiteY523" fmla="*/ 152318 h 181328"/>
                <a:gd name="connsiteX524" fmla="*/ 62930 w 4284714"/>
                <a:gd name="connsiteY524" fmla="*/ 152318 h 181328"/>
                <a:gd name="connsiteX525" fmla="*/ 60288 w 4284714"/>
                <a:gd name="connsiteY525" fmla="*/ 150409 h 181328"/>
                <a:gd name="connsiteX526" fmla="*/ 8003 w 4284714"/>
                <a:gd name="connsiteY526" fmla="*/ 178442 h 181328"/>
                <a:gd name="connsiteX527" fmla="*/ 8003 w 4284714"/>
                <a:gd name="connsiteY527" fmla="*/ 175825 h 181328"/>
                <a:gd name="connsiteX528" fmla="*/ 10156 w 4284714"/>
                <a:gd name="connsiteY528" fmla="*/ 172939 h 181328"/>
                <a:gd name="connsiteX529" fmla="*/ 2870419 w 4284714"/>
                <a:gd name="connsiteY529" fmla="*/ 172939 h 181328"/>
                <a:gd name="connsiteX530" fmla="*/ 2873549 w 4284714"/>
                <a:gd name="connsiteY530" fmla="*/ 177134 h 181328"/>
                <a:gd name="connsiteX531" fmla="*/ 2870419 w 4284714"/>
                <a:gd name="connsiteY531" fmla="*/ 181328 h 181328"/>
                <a:gd name="connsiteX532" fmla="*/ 10156 w 4284714"/>
                <a:gd name="connsiteY532" fmla="*/ 181328 h 181328"/>
                <a:gd name="connsiteX533" fmla="*/ 1 w 4284714"/>
                <a:gd name="connsiteY533" fmla="*/ 4337 h 181328"/>
                <a:gd name="connsiteX534" fmla="*/ 3024 w 4284714"/>
                <a:gd name="connsiteY534" fmla="*/ 3 h 181328"/>
                <a:gd name="connsiteX535" fmla="*/ 3234 w 4284714"/>
                <a:gd name="connsiteY535" fmla="*/ 3 h 181328"/>
                <a:gd name="connsiteX536" fmla="*/ 2863494 w 4284714"/>
                <a:gd name="connsiteY536" fmla="*/ 3 h 181328"/>
                <a:gd name="connsiteX537" fmla="*/ 2866727 w 4284714"/>
                <a:gd name="connsiteY537" fmla="*/ 4055 h 181328"/>
                <a:gd name="connsiteX538" fmla="*/ 2863704 w 4284714"/>
                <a:gd name="connsiteY538" fmla="*/ 8388 h 181328"/>
                <a:gd name="connsiteX539" fmla="*/ 2863494 w 4284714"/>
                <a:gd name="connsiteY539" fmla="*/ 8388 h 181328"/>
                <a:gd name="connsiteX540" fmla="*/ 3234 w 4284714"/>
                <a:gd name="connsiteY540" fmla="*/ 8388 h 181328"/>
                <a:gd name="connsiteX541" fmla="*/ 1 w 4284714"/>
                <a:gd name="connsiteY541" fmla="*/ 4337 h 181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</a:cxnLst>
              <a:rect l="l" t="t" r="r" b="b"/>
              <a:pathLst>
                <a:path w="4284714" h="181328">
                  <a:moveTo>
                    <a:pt x="4081179" y="89115"/>
                  </a:moveTo>
                  <a:cubicBezTo>
                    <a:pt x="4081674" y="87540"/>
                    <a:pt x="4082828" y="86519"/>
                    <a:pt x="4084102" y="86524"/>
                  </a:cubicBezTo>
                  <a:lnTo>
                    <a:pt x="4114687" y="86524"/>
                  </a:lnTo>
                  <a:lnTo>
                    <a:pt x="4114687" y="94909"/>
                  </a:lnTo>
                  <a:lnTo>
                    <a:pt x="4091733" y="94909"/>
                  </a:lnTo>
                  <a:lnTo>
                    <a:pt x="4114687" y="125322"/>
                  </a:lnTo>
                  <a:lnTo>
                    <a:pt x="4114687" y="137192"/>
                  </a:lnTo>
                  <a:lnTo>
                    <a:pt x="4081866" y="93682"/>
                  </a:lnTo>
                  <a:cubicBezTo>
                    <a:pt x="4080962" y="92489"/>
                    <a:pt x="4080691" y="90685"/>
                    <a:pt x="4081179" y="89115"/>
                  </a:cubicBezTo>
                  <a:close/>
                  <a:moveTo>
                    <a:pt x="3821491" y="36339"/>
                  </a:moveTo>
                  <a:cubicBezTo>
                    <a:pt x="3820562" y="34402"/>
                    <a:pt x="3820979" y="31825"/>
                    <a:pt x="3822421" y="30579"/>
                  </a:cubicBezTo>
                  <a:cubicBezTo>
                    <a:pt x="3823881" y="29310"/>
                    <a:pt x="3825832" y="29844"/>
                    <a:pt x="3826800" y="31786"/>
                  </a:cubicBezTo>
                  <a:lnTo>
                    <a:pt x="3839933" y="58267"/>
                  </a:lnTo>
                  <a:lnTo>
                    <a:pt x="4114687" y="58267"/>
                  </a:lnTo>
                  <a:lnTo>
                    <a:pt x="4114687" y="66652"/>
                  </a:lnTo>
                  <a:lnTo>
                    <a:pt x="4064832" y="66652"/>
                  </a:lnTo>
                  <a:lnTo>
                    <a:pt x="3874511" y="66652"/>
                  </a:lnTo>
                  <a:cubicBezTo>
                    <a:pt x="3851081" y="69081"/>
                    <a:pt x="3864541" y="107693"/>
                    <a:pt x="3864541" y="107693"/>
                  </a:cubicBezTo>
                  <a:lnTo>
                    <a:pt x="3863903" y="106615"/>
                  </a:lnTo>
                  <a:lnTo>
                    <a:pt x="3882398" y="143914"/>
                  </a:lnTo>
                  <a:lnTo>
                    <a:pt x="4000935" y="143914"/>
                  </a:lnTo>
                  <a:lnTo>
                    <a:pt x="4037909" y="94909"/>
                  </a:lnTo>
                  <a:lnTo>
                    <a:pt x="3910848" y="94909"/>
                  </a:lnTo>
                  <a:lnTo>
                    <a:pt x="3921548" y="116088"/>
                  </a:lnTo>
                  <a:lnTo>
                    <a:pt x="3981642" y="116088"/>
                  </a:lnTo>
                  <a:cubicBezTo>
                    <a:pt x="3981714" y="116083"/>
                    <a:pt x="3981785" y="116083"/>
                    <a:pt x="3981853" y="116088"/>
                  </a:cubicBezTo>
                  <a:cubicBezTo>
                    <a:pt x="3983579" y="116164"/>
                    <a:pt x="3984936" y="118106"/>
                    <a:pt x="3984876" y="120421"/>
                  </a:cubicBezTo>
                  <a:cubicBezTo>
                    <a:pt x="3984819" y="122735"/>
                    <a:pt x="3983369" y="124549"/>
                    <a:pt x="3981642" y="124472"/>
                  </a:cubicBezTo>
                  <a:lnTo>
                    <a:pt x="3919860" y="124472"/>
                  </a:lnTo>
                  <a:cubicBezTo>
                    <a:pt x="3918806" y="124477"/>
                    <a:pt x="3917820" y="123780"/>
                    <a:pt x="3917229" y="122616"/>
                  </a:cubicBezTo>
                  <a:lnTo>
                    <a:pt x="3902292" y="93028"/>
                  </a:lnTo>
                  <a:cubicBezTo>
                    <a:pt x="3901647" y="91749"/>
                    <a:pt x="3901583" y="90093"/>
                    <a:pt x="3902128" y="88733"/>
                  </a:cubicBezTo>
                  <a:cubicBezTo>
                    <a:pt x="3902683" y="87363"/>
                    <a:pt x="3903755" y="86509"/>
                    <a:pt x="3904919" y="86514"/>
                  </a:cubicBezTo>
                  <a:lnTo>
                    <a:pt x="4045543" y="86514"/>
                  </a:lnTo>
                  <a:cubicBezTo>
                    <a:pt x="4046818" y="86509"/>
                    <a:pt x="4047968" y="87531"/>
                    <a:pt x="4048463" y="89106"/>
                  </a:cubicBezTo>
                  <a:cubicBezTo>
                    <a:pt x="4048955" y="90671"/>
                    <a:pt x="4048684" y="92479"/>
                    <a:pt x="4047779" y="93672"/>
                  </a:cubicBezTo>
                  <a:lnTo>
                    <a:pt x="4004470" y="151087"/>
                  </a:lnTo>
                  <a:cubicBezTo>
                    <a:pt x="4003876" y="151879"/>
                    <a:pt x="4003071" y="152318"/>
                    <a:pt x="4002234" y="152318"/>
                  </a:cubicBezTo>
                  <a:lnTo>
                    <a:pt x="3880692" y="152318"/>
                  </a:lnTo>
                  <a:cubicBezTo>
                    <a:pt x="3879627" y="152318"/>
                    <a:pt x="3878634" y="151602"/>
                    <a:pt x="3878050" y="150409"/>
                  </a:cubicBezTo>
                  <a:lnTo>
                    <a:pt x="3821516" y="36387"/>
                  </a:lnTo>
                  <a:cubicBezTo>
                    <a:pt x="3821509" y="36372"/>
                    <a:pt x="3821499" y="36353"/>
                    <a:pt x="3821491" y="36339"/>
                  </a:cubicBezTo>
                  <a:close/>
                  <a:moveTo>
                    <a:pt x="3346554" y="145823"/>
                  </a:moveTo>
                  <a:lnTo>
                    <a:pt x="3403088" y="31801"/>
                  </a:lnTo>
                  <a:cubicBezTo>
                    <a:pt x="3403672" y="30608"/>
                    <a:pt x="3404665" y="29892"/>
                    <a:pt x="3405730" y="29892"/>
                  </a:cubicBezTo>
                  <a:lnTo>
                    <a:pt x="3527258" y="29892"/>
                  </a:lnTo>
                  <a:cubicBezTo>
                    <a:pt x="3528094" y="29892"/>
                    <a:pt x="3528899" y="30336"/>
                    <a:pt x="3529497" y="31123"/>
                  </a:cubicBezTo>
                  <a:lnTo>
                    <a:pt x="3572803" y="88538"/>
                  </a:lnTo>
                  <a:cubicBezTo>
                    <a:pt x="3573707" y="89731"/>
                    <a:pt x="3573978" y="91539"/>
                    <a:pt x="3573487" y="93104"/>
                  </a:cubicBezTo>
                  <a:cubicBezTo>
                    <a:pt x="3572992" y="94679"/>
                    <a:pt x="3571842" y="95701"/>
                    <a:pt x="3570567" y="95696"/>
                  </a:cubicBezTo>
                  <a:lnTo>
                    <a:pt x="3429943" y="95696"/>
                  </a:lnTo>
                  <a:cubicBezTo>
                    <a:pt x="3428779" y="95701"/>
                    <a:pt x="3427707" y="94847"/>
                    <a:pt x="3427151" y="93472"/>
                  </a:cubicBezTo>
                  <a:cubicBezTo>
                    <a:pt x="3426607" y="92112"/>
                    <a:pt x="3426671" y="90456"/>
                    <a:pt x="3427315" y="89177"/>
                  </a:cubicBezTo>
                  <a:lnTo>
                    <a:pt x="3442270" y="59589"/>
                  </a:lnTo>
                  <a:cubicBezTo>
                    <a:pt x="3442861" y="58420"/>
                    <a:pt x="3443844" y="57723"/>
                    <a:pt x="3444898" y="57728"/>
                  </a:cubicBezTo>
                  <a:lnTo>
                    <a:pt x="3506680" y="57728"/>
                  </a:lnTo>
                  <a:cubicBezTo>
                    <a:pt x="3508407" y="57728"/>
                    <a:pt x="3509810" y="59608"/>
                    <a:pt x="3509810" y="61923"/>
                  </a:cubicBezTo>
                  <a:cubicBezTo>
                    <a:pt x="3509810" y="64238"/>
                    <a:pt x="3508407" y="66118"/>
                    <a:pt x="3506680" y="66118"/>
                  </a:cubicBezTo>
                  <a:lnTo>
                    <a:pt x="3446586" y="66118"/>
                  </a:lnTo>
                  <a:lnTo>
                    <a:pt x="3435882" y="87306"/>
                  </a:lnTo>
                  <a:lnTo>
                    <a:pt x="3562918" y="87306"/>
                  </a:lnTo>
                  <a:lnTo>
                    <a:pt x="3525940" y="38281"/>
                  </a:lnTo>
                  <a:lnTo>
                    <a:pt x="3407411" y="38281"/>
                  </a:lnTo>
                  <a:lnTo>
                    <a:pt x="3388916" y="75581"/>
                  </a:lnTo>
                  <a:lnTo>
                    <a:pt x="3389554" y="74503"/>
                  </a:lnTo>
                  <a:cubicBezTo>
                    <a:pt x="3389554" y="74503"/>
                    <a:pt x="3376105" y="113157"/>
                    <a:pt x="3399524" y="115543"/>
                  </a:cubicBezTo>
                  <a:lnTo>
                    <a:pt x="3589848" y="115543"/>
                  </a:lnTo>
                  <a:lnTo>
                    <a:pt x="3780169" y="115543"/>
                  </a:lnTo>
                  <a:cubicBezTo>
                    <a:pt x="3803595" y="113115"/>
                    <a:pt x="3790139" y="74503"/>
                    <a:pt x="3790139" y="74503"/>
                  </a:cubicBezTo>
                  <a:lnTo>
                    <a:pt x="3790784" y="75581"/>
                  </a:lnTo>
                  <a:lnTo>
                    <a:pt x="3772289" y="38281"/>
                  </a:lnTo>
                  <a:lnTo>
                    <a:pt x="3653763" y="38281"/>
                  </a:lnTo>
                  <a:lnTo>
                    <a:pt x="3616778" y="87306"/>
                  </a:lnTo>
                  <a:lnTo>
                    <a:pt x="3743839" y="87306"/>
                  </a:lnTo>
                  <a:lnTo>
                    <a:pt x="3733136" y="66118"/>
                  </a:lnTo>
                  <a:lnTo>
                    <a:pt x="3673041" y="66118"/>
                  </a:lnTo>
                  <a:cubicBezTo>
                    <a:pt x="3671314" y="66118"/>
                    <a:pt x="3669911" y="64242"/>
                    <a:pt x="3669911" y="61923"/>
                  </a:cubicBezTo>
                  <a:cubicBezTo>
                    <a:pt x="3669911" y="59608"/>
                    <a:pt x="3671314" y="57728"/>
                    <a:pt x="3673041" y="57728"/>
                  </a:cubicBezTo>
                  <a:lnTo>
                    <a:pt x="3734823" y="57728"/>
                  </a:lnTo>
                  <a:cubicBezTo>
                    <a:pt x="3735877" y="57723"/>
                    <a:pt x="3736864" y="58420"/>
                    <a:pt x="3737455" y="59589"/>
                  </a:cubicBezTo>
                  <a:lnTo>
                    <a:pt x="3752392" y="89177"/>
                  </a:lnTo>
                  <a:cubicBezTo>
                    <a:pt x="3753036" y="90456"/>
                    <a:pt x="3753101" y="92112"/>
                    <a:pt x="3752556" y="93472"/>
                  </a:cubicBezTo>
                  <a:cubicBezTo>
                    <a:pt x="3752000" y="94847"/>
                    <a:pt x="3750929" y="95701"/>
                    <a:pt x="3749764" y="95696"/>
                  </a:cubicBezTo>
                  <a:lnTo>
                    <a:pt x="3609140" y="95696"/>
                  </a:lnTo>
                  <a:cubicBezTo>
                    <a:pt x="3607865" y="95701"/>
                    <a:pt x="3606715" y="94679"/>
                    <a:pt x="3606220" y="93104"/>
                  </a:cubicBezTo>
                  <a:cubicBezTo>
                    <a:pt x="3605729" y="91539"/>
                    <a:pt x="3606000" y="89731"/>
                    <a:pt x="3606904" y="88538"/>
                  </a:cubicBezTo>
                  <a:lnTo>
                    <a:pt x="3650213" y="31109"/>
                  </a:lnTo>
                  <a:cubicBezTo>
                    <a:pt x="3650808" y="30317"/>
                    <a:pt x="3651613" y="29878"/>
                    <a:pt x="3652449" y="29878"/>
                  </a:cubicBezTo>
                  <a:lnTo>
                    <a:pt x="3773991" y="29878"/>
                  </a:lnTo>
                  <a:cubicBezTo>
                    <a:pt x="3775056" y="29878"/>
                    <a:pt x="3776049" y="30593"/>
                    <a:pt x="3776633" y="31786"/>
                  </a:cubicBezTo>
                  <a:lnTo>
                    <a:pt x="3833167" y="145809"/>
                  </a:lnTo>
                  <a:cubicBezTo>
                    <a:pt x="3833178" y="145828"/>
                    <a:pt x="3833185" y="145847"/>
                    <a:pt x="3833196" y="145866"/>
                  </a:cubicBezTo>
                  <a:cubicBezTo>
                    <a:pt x="3834121" y="147799"/>
                    <a:pt x="3833705" y="150371"/>
                    <a:pt x="3832263" y="151612"/>
                  </a:cubicBezTo>
                  <a:cubicBezTo>
                    <a:pt x="3830803" y="152886"/>
                    <a:pt x="3828852" y="152347"/>
                    <a:pt x="3827883" y="150409"/>
                  </a:cubicBezTo>
                  <a:lnTo>
                    <a:pt x="3814751" y="123928"/>
                  </a:lnTo>
                  <a:lnTo>
                    <a:pt x="3364970" y="123928"/>
                  </a:lnTo>
                  <a:lnTo>
                    <a:pt x="3351838" y="150409"/>
                  </a:lnTo>
                  <a:cubicBezTo>
                    <a:pt x="3350870" y="152352"/>
                    <a:pt x="3348919" y="152886"/>
                    <a:pt x="3347459" y="151612"/>
                  </a:cubicBezTo>
                  <a:cubicBezTo>
                    <a:pt x="3347448" y="151602"/>
                    <a:pt x="3347437" y="151593"/>
                    <a:pt x="3347427" y="151583"/>
                  </a:cubicBezTo>
                  <a:cubicBezTo>
                    <a:pt x="3345999" y="150314"/>
                    <a:pt x="3345607" y="147737"/>
                    <a:pt x="3346554" y="145823"/>
                  </a:cubicBezTo>
                  <a:close/>
                  <a:moveTo>
                    <a:pt x="2874864" y="177134"/>
                  </a:moveTo>
                  <a:cubicBezTo>
                    <a:pt x="2874864" y="174814"/>
                    <a:pt x="2876267" y="172939"/>
                    <a:pt x="2877994" y="172939"/>
                  </a:cubicBezTo>
                  <a:lnTo>
                    <a:pt x="4114687" y="172939"/>
                  </a:lnTo>
                  <a:lnTo>
                    <a:pt x="4114687" y="181328"/>
                  </a:lnTo>
                  <a:lnTo>
                    <a:pt x="2877994" y="181328"/>
                  </a:lnTo>
                  <a:cubicBezTo>
                    <a:pt x="2876267" y="181328"/>
                    <a:pt x="2874864" y="179448"/>
                    <a:pt x="2874864" y="177134"/>
                  </a:cubicBezTo>
                  <a:close/>
                  <a:moveTo>
                    <a:pt x="2871567" y="36339"/>
                  </a:moveTo>
                  <a:cubicBezTo>
                    <a:pt x="2870638" y="34402"/>
                    <a:pt x="2871054" y="31825"/>
                    <a:pt x="2872496" y="30579"/>
                  </a:cubicBezTo>
                  <a:cubicBezTo>
                    <a:pt x="2873956" y="29310"/>
                    <a:pt x="2875908" y="29844"/>
                    <a:pt x="2876876" y="31786"/>
                  </a:cubicBezTo>
                  <a:lnTo>
                    <a:pt x="2890008" y="58267"/>
                  </a:lnTo>
                  <a:lnTo>
                    <a:pt x="3339789" y="58267"/>
                  </a:lnTo>
                  <a:lnTo>
                    <a:pt x="3352921" y="31786"/>
                  </a:lnTo>
                  <a:cubicBezTo>
                    <a:pt x="3353889" y="29844"/>
                    <a:pt x="3355841" y="29310"/>
                    <a:pt x="3357301" y="30579"/>
                  </a:cubicBezTo>
                  <a:cubicBezTo>
                    <a:pt x="3357315" y="30589"/>
                    <a:pt x="3357329" y="30603"/>
                    <a:pt x="3357343" y="30612"/>
                  </a:cubicBezTo>
                  <a:cubicBezTo>
                    <a:pt x="3358775" y="31882"/>
                    <a:pt x="3359170" y="34468"/>
                    <a:pt x="3358223" y="36387"/>
                  </a:cubicBezTo>
                  <a:lnTo>
                    <a:pt x="3301675" y="150419"/>
                  </a:lnTo>
                  <a:cubicBezTo>
                    <a:pt x="3301087" y="151612"/>
                    <a:pt x="3300094" y="152328"/>
                    <a:pt x="3299029" y="152328"/>
                  </a:cubicBezTo>
                  <a:lnTo>
                    <a:pt x="3177487" y="152328"/>
                  </a:lnTo>
                  <a:cubicBezTo>
                    <a:pt x="3176650" y="152328"/>
                    <a:pt x="3175846" y="151889"/>
                    <a:pt x="3175251" y="151097"/>
                  </a:cubicBezTo>
                  <a:lnTo>
                    <a:pt x="3131942" y="93682"/>
                  </a:lnTo>
                  <a:cubicBezTo>
                    <a:pt x="3131037" y="92489"/>
                    <a:pt x="3130767" y="90680"/>
                    <a:pt x="3131258" y="89115"/>
                  </a:cubicBezTo>
                  <a:cubicBezTo>
                    <a:pt x="3131753" y="87540"/>
                    <a:pt x="3132903" y="86519"/>
                    <a:pt x="3134178" y="86524"/>
                  </a:cubicBezTo>
                  <a:lnTo>
                    <a:pt x="3274802" y="86524"/>
                  </a:lnTo>
                  <a:cubicBezTo>
                    <a:pt x="3275966" y="86519"/>
                    <a:pt x="3277038" y="87373"/>
                    <a:pt x="3277594" y="88743"/>
                  </a:cubicBezTo>
                  <a:cubicBezTo>
                    <a:pt x="3278142" y="90103"/>
                    <a:pt x="3278078" y="91759"/>
                    <a:pt x="3277430" y="93038"/>
                  </a:cubicBezTo>
                  <a:lnTo>
                    <a:pt x="3262492" y="122625"/>
                  </a:lnTo>
                  <a:cubicBezTo>
                    <a:pt x="3261901" y="123790"/>
                    <a:pt x="3260915" y="124487"/>
                    <a:pt x="3259861" y="124482"/>
                  </a:cubicBezTo>
                  <a:lnTo>
                    <a:pt x="3198082" y="124482"/>
                  </a:lnTo>
                  <a:cubicBezTo>
                    <a:pt x="3198011" y="124487"/>
                    <a:pt x="3197940" y="124487"/>
                    <a:pt x="3197872" y="124482"/>
                  </a:cubicBezTo>
                  <a:cubicBezTo>
                    <a:pt x="3196145" y="124405"/>
                    <a:pt x="3194789" y="122463"/>
                    <a:pt x="3194849" y="120149"/>
                  </a:cubicBezTo>
                  <a:cubicBezTo>
                    <a:pt x="3194906" y="117834"/>
                    <a:pt x="3196355" y="116021"/>
                    <a:pt x="3198082" y="116097"/>
                  </a:cubicBezTo>
                  <a:lnTo>
                    <a:pt x="3258173" y="116097"/>
                  </a:lnTo>
                  <a:lnTo>
                    <a:pt x="3268877" y="94909"/>
                  </a:lnTo>
                  <a:lnTo>
                    <a:pt x="3141816" y="94909"/>
                  </a:lnTo>
                  <a:lnTo>
                    <a:pt x="3178798" y="143914"/>
                  </a:lnTo>
                  <a:lnTo>
                    <a:pt x="3297338" y="143914"/>
                  </a:lnTo>
                  <a:lnTo>
                    <a:pt x="3315832" y="106615"/>
                  </a:lnTo>
                  <a:lnTo>
                    <a:pt x="3315198" y="107693"/>
                  </a:lnTo>
                  <a:cubicBezTo>
                    <a:pt x="3315198" y="107693"/>
                    <a:pt x="3328647" y="69062"/>
                    <a:pt x="3305228" y="66652"/>
                  </a:cubicBezTo>
                  <a:lnTo>
                    <a:pt x="3114907" y="66652"/>
                  </a:lnTo>
                  <a:lnTo>
                    <a:pt x="2924586" y="66652"/>
                  </a:lnTo>
                  <a:cubicBezTo>
                    <a:pt x="2901157" y="69081"/>
                    <a:pt x="2914616" y="107693"/>
                    <a:pt x="2914616" y="107693"/>
                  </a:cubicBezTo>
                  <a:lnTo>
                    <a:pt x="2913979" y="106615"/>
                  </a:lnTo>
                  <a:lnTo>
                    <a:pt x="2932473" y="143914"/>
                  </a:lnTo>
                  <a:lnTo>
                    <a:pt x="3051003" y="143914"/>
                  </a:lnTo>
                  <a:lnTo>
                    <a:pt x="3087985" y="94899"/>
                  </a:lnTo>
                  <a:lnTo>
                    <a:pt x="2960920" y="94899"/>
                  </a:lnTo>
                  <a:lnTo>
                    <a:pt x="2971624" y="116088"/>
                  </a:lnTo>
                  <a:lnTo>
                    <a:pt x="3031704" y="116088"/>
                  </a:lnTo>
                  <a:cubicBezTo>
                    <a:pt x="3031775" y="116083"/>
                    <a:pt x="3031846" y="116083"/>
                    <a:pt x="3031914" y="116088"/>
                  </a:cubicBezTo>
                  <a:cubicBezTo>
                    <a:pt x="3033641" y="116164"/>
                    <a:pt x="3034997" y="118106"/>
                    <a:pt x="3034937" y="120421"/>
                  </a:cubicBezTo>
                  <a:cubicBezTo>
                    <a:pt x="3034880" y="122735"/>
                    <a:pt x="3033431" y="124549"/>
                    <a:pt x="3031704" y="124472"/>
                  </a:cubicBezTo>
                  <a:lnTo>
                    <a:pt x="2969950" y="124472"/>
                  </a:lnTo>
                  <a:cubicBezTo>
                    <a:pt x="2968900" y="124477"/>
                    <a:pt x="2967913" y="123780"/>
                    <a:pt x="2967322" y="122616"/>
                  </a:cubicBezTo>
                  <a:lnTo>
                    <a:pt x="2952367" y="93028"/>
                  </a:lnTo>
                  <a:cubicBezTo>
                    <a:pt x="2951723" y="91749"/>
                    <a:pt x="2951659" y="90093"/>
                    <a:pt x="2952203" y="88733"/>
                  </a:cubicBezTo>
                  <a:cubicBezTo>
                    <a:pt x="2952759" y="87363"/>
                    <a:pt x="2953831" y="86509"/>
                    <a:pt x="2954995" y="86514"/>
                  </a:cubicBezTo>
                  <a:lnTo>
                    <a:pt x="3095619" y="86514"/>
                  </a:lnTo>
                  <a:cubicBezTo>
                    <a:pt x="3096894" y="86509"/>
                    <a:pt x="3098047" y="87531"/>
                    <a:pt x="3098542" y="89106"/>
                  </a:cubicBezTo>
                  <a:cubicBezTo>
                    <a:pt x="3099030" y="90675"/>
                    <a:pt x="3098759" y="92479"/>
                    <a:pt x="3097855" y="93672"/>
                  </a:cubicBezTo>
                  <a:lnTo>
                    <a:pt x="3054549" y="151087"/>
                  </a:lnTo>
                  <a:cubicBezTo>
                    <a:pt x="3053955" y="151874"/>
                    <a:pt x="3053150" y="152318"/>
                    <a:pt x="3052313" y="152318"/>
                  </a:cubicBezTo>
                  <a:lnTo>
                    <a:pt x="2930768" y="152318"/>
                  </a:lnTo>
                  <a:cubicBezTo>
                    <a:pt x="2929703" y="152318"/>
                    <a:pt x="2928710" y="151602"/>
                    <a:pt x="2928126" y="150409"/>
                  </a:cubicBezTo>
                  <a:lnTo>
                    <a:pt x="2871592" y="36387"/>
                  </a:lnTo>
                  <a:cubicBezTo>
                    <a:pt x="2871585" y="36372"/>
                    <a:pt x="2871578" y="36353"/>
                    <a:pt x="2871567" y="36339"/>
                  </a:cubicBezTo>
                  <a:close/>
                  <a:moveTo>
                    <a:pt x="2867839" y="4337"/>
                  </a:moveTo>
                  <a:cubicBezTo>
                    <a:pt x="2867778" y="2022"/>
                    <a:pt x="2869135" y="80"/>
                    <a:pt x="2870862" y="3"/>
                  </a:cubicBezTo>
                  <a:cubicBezTo>
                    <a:pt x="2870930" y="-1"/>
                    <a:pt x="2871001" y="-1"/>
                    <a:pt x="2871072" y="3"/>
                  </a:cubicBezTo>
                  <a:lnTo>
                    <a:pt x="4284714" y="3"/>
                  </a:lnTo>
                  <a:lnTo>
                    <a:pt x="4284714" y="8388"/>
                  </a:lnTo>
                  <a:lnTo>
                    <a:pt x="2871072" y="8388"/>
                  </a:lnTo>
                  <a:cubicBezTo>
                    <a:pt x="2869345" y="8465"/>
                    <a:pt x="2867896" y="6651"/>
                    <a:pt x="2867839" y="4337"/>
                  </a:cubicBezTo>
                  <a:close/>
                  <a:moveTo>
                    <a:pt x="2377244" y="145809"/>
                  </a:moveTo>
                  <a:lnTo>
                    <a:pt x="2433778" y="31786"/>
                  </a:lnTo>
                  <a:cubicBezTo>
                    <a:pt x="2434362" y="30593"/>
                    <a:pt x="2435355" y="29878"/>
                    <a:pt x="2436420" y="29878"/>
                  </a:cubicBezTo>
                  <a:lnTo>
                    <a:pt x="2557948" y="29878"/>
                  </a:lnTo>
                  <a:cubicBezTo>
                    <a:pt x="2558784" y="29878"/>
                    <a:pt x="2559589" y="30317"/>
                    <a:pt x="2560184" y="31109"/>
                  </a:cubicBezTo>
                  <a:lnTo>
                    <a:pt x="2603493" y="88523"/>
                  </a:lnTo>
                  <a:cubicBezTo>
                    <a:pt x="2604397" y="89716"/>
                    <a:pt x="2604668" y="91525"/>
                    <a:pt x="2604177" y="93090"/>
                  </a:cubicBezTo>
                  <a:cubicBezTo>
                    <a:pt x="2603682" y="94665"/>
                    <a:pt x="2602531" y="95686"/>
                    <a:pt x="2601257" y="95682"/>
                  </a:cubicBezTo>
                  <a:lnTo>
                    <a:pt x="2460633" y="95682"/>
                  </a:lnTo>
                  <a:cubicBezTo>
                    <a:pt x="2459468" y="95686"/>
                    <a:pt x="2458397" y="94832"/>
                    <a:pt x="2457841" y="93458"/>
                  </a:cubicBezTo>
                  <a:cubicBezTo>
                    <a:pt x="2457296" y="92097"/>
                    <a:pt x="2457360" y="90442"/>
                    <a:pt x="2458005" y="89163"/>
                  </a:cubicBezTo>
                  <a:lnTo>
                    <a:pt x="2472960" y="59575"/>
                  </a:lnTo>
                  <a:cubicBezTo>
                    <a:pt x="2473551" y="58406"/>
                    <a:pt x="2474534" y="57709"/>
                    <a:pt x="2475588" y="57714"/>
                  </a:cubicBezTo>
                  <a:lnTo>
                    <a:pt x="2537388" y="57714"/>
                  </a:lnTo>
                  <a:cubicBezTo>
                    <a:pt x="2539115" y="57714"/>
                    <a:pt x="2540518" y="59594"/>
                    <a:pt x="2540518" y="61909"/>
                  </a:cubicBezTo>
                  <a:cubicBezTo>
                    <a:pt x="2540518" y="64223"/>
                    <a:pt x="2539115" y="66103"/>
                    <a:pt x="2537388" y="66103"/>
                  </a:cubicBezTo>
                  <a:lnTo>
                    <a:pt x="2477293" y="66103"/>
                  </a:lnTo>
                  <a:lnTo>
                    <a:pt x="2466590" y="87292"/>
                  </a:lnTo>
                  <a:lnTo>
                    <a:pt x="2593619" y="87292"/>
                  </a:lnTo>
                  <a:lnTo>
                    <a:pt x="2556641" y="38267"/>
                  </a:lnTo>
                  <a:lnTo>
                    <a:pt x="2438111" y="38267"/>
                  </a:lnTo>
                  <a:lnTo>
                    <a:pt x="2419617" y="75567"/>
                  </a:lnTo>
                  <a:lnTo>
                    <a:pt x="2420254" y="74488"/>
                  </a:lnTo>
                  <a:cubicBezTo>
                    <a:pt x="2420254" y="74488"/>
                    <a:pt x="2406805" y="113143"/>
                    <a:pt x="2430224" y="115529"/>
                  </a:cubicBezTo>
                  <a:lnTo>
                    <a:pt x="2620549" y="115529"/>
                  </a:lnTo>
                  <a:lnTo>
                    <a:pt x="2810870" y="115529"/>
                  </a:lnTo>
                  <a:cubicBezTo>
                    <a:pt x="2834299" y="113100"/>
                    <a:pt x="2820840" y="74488"/>
                    <a:pt x="2820840" y="74488"/>
                  </a:cubicBezTo>
                  <a:lnTo>
                    <a:pt x="2821477" y="75567"/>
                  </a:lnTo>
                  <a:lnTo>
                    <a:pt x="2802983" y="38267"/>
                  </a:lnTo>
                  <a:lnTo>
                    <a:pt x="2684457" y="38267"/>
                  </a:lnTo>
                  <a:lnTo>
                    <a:pt x="2647475" y="87292"/>
                  </a:lnTo>
                  <a:lnTo>
                    <a:pt x="2774532" y="87292"/>
                  </a:lnTo>
                  <a:lnTo>
                    <a:pt x="2763829" y="66103"/>
                  </a:lnTo>
                  <a:lnTo>
                    <a:pt x="2703734" y="66103"/>
                  </a:lnTo>
                  <a:cubicBezTo>
                    <a:pt x="2702008" y="66103"/>
                    <a:pt x="2700605" y="64228"/>
                    <a:pt x="2700605" y="61909"/>
                  </a:cubicBezTo>
                  <a:cubicBezTo>
                    <a:pt x="2700605" y="59594"/>
                    <a:pt x="2702008" y="57714"/>
                    <a:pt x="2703734" y="57714"/>
                  </a:cubicBezTo>
                  <a:lnTo>
                    <a:pt x="2765513" y="57714"/>
                  </a:lnTo>
                  <a:cubicBezTo>
                    <a:pt x="2766567" y="57709"/>
                    <a:pt x="2767554" y="58406"/>
                    <a:pt x="2768144" y="59575"/>
                  </a:cubicBezTo>
                  <a:lnTo>
                    <a:pt x="2783082" y="89163"/>
                  </a:lnTo>
                  <a:cubicBezTo>
                    <a:pt x="2783726" y="90442"/>
                    <a:pt x="2783790" y="92097"/>
                    <a:pt x="2783246" y="93458"/>
                  </a:cubicBezTo>
                  <a:cubicBezTo>
                    <a:pt x="2782690" y="94832"/>
                    <a:pt x="2781618" y="95686"/>
                    <a:pt x="2780454" y="95682"/>
                  </a:cubicBezTo>
                  <a:lnTo>
                    <a:pt x="2639830" y="95682"/>
                  </a:lnTo>
                  <a:cubicBezTo>
                    <a:pt x="2638555" y="95686"/>
                    <a:pt x="2637405" y="94665"/>
                    <a:pt x="2636910" y="93090"/>
                  </a:cubicBezTo>
                  <a:cubicBezTo>
                    <a:pt x="2636419" y="91525"/>
                    <a:pt x="2636690" y="89716"/>
                    <a:pt x="2637594" y="88523"/>
                  </a:cubicBezTo>
                  <a:lnTo>
                    <a:pt x="2680903" y="31109"/>
                  </a:lnTo>
                  <a:cubicBezTo>
                    <a:pt x="2681498" y="30317"/>
                    <a:pt x="2682302" y="29878"/>
                    <a:pt x="2683139" y="29878"/>
                  </a:cubicBezTo>
                  <a:lnTo>
                    <a:pt x="2804692" y="29878"/>
                  </a:lnTo>
                  <a:cubicBezTo>
                    <a:pt x="2805757" y="29878"/>
                    <a:pt x="2806750" y="30593"/>
                    <a:pt x="2807334" y="31786"/>
                  </a:cubicBezTo>
                  <a:lnTo>
                    <a:pt x="2863868" y="145809"/>
                  </a:lnTo>
                  <a:cubicBezTo>
                    <a:pt x="2863878" y="145828"/>
                    <a:pt x="2863885" y="145847"/>
                    <a:pt x="2863896" y="145866"/>
                  </a:cubicBezTo>
                  <a:cubicBezTo>
                    <a:pt x="2864822" y="147799"/>
                    <a:pt x="2864405" y="150371"/>
                    <a:pt x="2862963" y="151612"/>
                  </a:cubicBezTo>
                  <a:cubicBezTo>
                    <a:pt x="2861503" y="152886"/>
                    <a:pt x="2859552" y="152347"/>
                    <a:pt x="2858584" y="150409"/>
                  </a:cubicBezTo>
                  <a:lnTo>
                    <a:pt x="2845451" y="123928"/>
                  </a:lnTo>
                  <a:lnTo>
                    <a:pt x="2395674" y="123928"/>
                  </a:lnTo>
                  <a:lnTo>
                    <a:pt x="2382542" y="150409"/>
                  </a:lnTo>
                  <a:cubicBezTo>
                    <a:pt x="2381574" y="152347"/>
                    <a:pt x="2379623" y="152881"/>
                    <a:pt x="2378163" y="151612"/>
                  </a:cubicBezTo>
                  <a:lnTo>
                    <a:pt x="2378148" y="151612"/>
                  </a:lnTo>
                  <a:cubicBezTo>
                    <a:pt x="2378134" y="151598"/>
                    <a:pt x="2378120" y="151588"/>
                    <a:pt x="2378106" y="151574"/>
                  </a:cubicBezTo>
                  <a:cubicBezTo>
                    <a:pt x="2376678" y="150300"/>
                    <a:pt x="2376293" y="147718"/>
                    <a:pt x="2377244" y="145809"/>
                  </a:cubicBezTo>
                  <a:close/>
                  <a:moveTo>
                    <a:pt x="1903578" y="36339"/>
                  </a:moveTo>
                  <a:cubicBezTo>
                    <a:pt x="1902649" y="34402"/>
                    <a:pt x="1903065" y="31825"/>
                    <a:pt x="1904507" y="30579"/>
                  </a:cubicBezTo>
                  <a:cubicBezTo>
                    <a:pt x="1905967" y="29310"/>
                    <a:pt x="1907918" y="29844"/>
                    <a:pt x="1908887" y="31786"/>
                  </a:cubicBezTo>
                  <a:lnTo>
                    <a:pt x="1922015" y="58267"/>
                  </a:lnTo>
                  <a:lnTo>
                    <a:pt x="2371814" y="58267"/>
                  </a:lnTo>
                  <a:lnTo>
                    <a:pt x="2384942" y="31786"/>
                  </a:lnTo>
                  <a:cubicBezTo>
                    <a:pt x="2385911" y="29844"/>
                    <a:pt x="2387862" y="29310"/>
                    <a:pt x="2389322" y="30579"/>
                  </a:cubicBezTo>
                  <a:cubicBezTo>
                    <a:pt x="2389336" y="30589"/>
                    <a:pt x="2389351" y="30603"/>
                    <a:pt x="2389365" y="30617"/>
                  </a:cubicBezTo>
                  <a:cubicBezTo>
                    <a:pt x="2390789" y="31896"/>
                    <a:pt x="2391170" y="34483"/>
                    <a:pt x="2390216" y="36396"/>
                  </a:cubicBezTo>
                  <a:lnTo>
                    <a:pt x="2333682" y="150419"/>
                  </a:lnTo>
                  <a:cubicBezTo>
                    <a:pt x="2333098" y="151612"/>
                    <a:pt x="2332105" y="152328"/>
                    <a:pt x="2331040" y="152328"/>
                  </a:cubicBezTo>
                  <a:lnTo>
                    <a:pt x="2209495" y="152328"/>
                  </a:lnTo>
                  <a:cubicBezTo>
                    <a:pt x="2208658" y="152328"/>
                    <a:pt x="2207853" y="151884"/>
                    <a:pt x="2207258" y="151097"/>
                  </a:cubicBezTo>
                  <a:lnTo>
                    <a:pt x="2163953" y="93682"/>
                  </a:lnTo>
                  <a:cubicBezTo>
                    <a:pt x="2163048" y="92489"/>
                    <a:pt x="2162778" y="90685"/>
                    <a:pt x="2163265" y="89115"/>
                  </a:cubicBezTo>
                  <a:cubicBezTo>
                    <a:pt x="2163761" y="87540"/>
                    <a:pt x="2164914" y="86519"/>
                    <a:pt x="2166189" y="86524"/>
                  </a:cubicBezTo>
                  <a:lnTo>
                    <a:pt x="2306827" y="86524"/>
                  </a:lnTo>
                  <a:cubicBezTo>
                    <a:pt x="2307991" y="86524"/>
                    <a:pt x="2309060" y="87373"/>
                    <a:pt x="2309615" y="88743"/>
                  </a:cubicBezTo>
                  <a:cubicBezTo>
                    <a:pt x="2310160" y="90103"/>
                    <a:pt x="2310099" y="91759"/>
                    <a:pt x="2309455" y="93038"/>
                  </a:cubicBezTo>
                  <a:lnTo>
                    <a:pt x="2294500" y="122625"/>
                  </a:lnTo>
                  <a:cubicBezTo>
                    <a:pt x="2293909" y="123790"/>
                    <a:pt x="2292922" y="124487"/>
                    <a:pt x="2291872" y="124482"/>
                  </a:cubicBezTo>
                  <a:lnTo>
                    <a:pt x="2230090" y="124482"/>
                  </a:lnTo>
                  <a:cubicBezTo>
                    <a:pt x="2230019" y="124487"/>
                    <a:pt x="2229951" y="124487"/>
                    <a:pt x="2229880" y="124482"/>
                  </a:cubicBezTo>
                  <a:cubicBezTo>
                    <a:pt x="2228153" y="124405"/>
                    <a:pt x="2226800" y="122463"/>
                    <a:pt x="2226857" y="120149"/>
                  </a:cubicBezTo>
                  <a:cubicBezTo>
                    <a:pt x="2226914" y="117834"/>
                    <a:pt x="2228363" y="116021"/>
                    <a:pt x="2230090" y="116097"/>
                  </a:cubicBezTo>
                  <a:lnTo>
                    <a:pt x="2290184" y="116097"/>
                  </a:lnTo>
                  <a:lnTo>
                    <a:pt x="2300888" y="94909"/>
                  </a:lnTo>
                  <a:lnTo>
                    <a:pt x="2173823" y="94909"/>
                  </a:lnTo>
                  <a:lnTo>
                    <a:pt x="2210805" y="143924"/>
                  </a:lnTo>
                  <a:lnTo>
                    <a:pt x="2329349" y="143924"/>
                  </a:lnTo>
                  <a:lnTo>
                    <a:pt x="2347843" y="106624"/>
                  </a:lnTo>
                  <a:lnTo>
                    <a:pt x="2347206" y="107703"/>
                  </a:lnTo>
                  <a:cubicBezTo>
                    <a:pt x="2347206" y="107703"/>
                    <a:pt x="2360658" y="69072"/>
                    <a:pt x="2337236" y="66662"/>
                  </a:cubicBezTo>
                  <a:lnTo>
                    <a:pt x="2146915" y="66662"/>
                  </a:lnTo>
                  <a:lnTo>
                    <a:pt x="1956594" y="66662"/>
                  </a:lnTo>
                  <a:cubicBezTo>
                    <a:pt x="1933168" y="69091"/>
                    <a:pt x="1946624" y="107703"/>
                    <a:pt x="1946624" y="107703"/>
                  </a:cubicBezTo>
                  <a:lnTo>
                    <a:pt x="1945986" y="106624"/>
                  </a:lnTo>
                  <a:lnTo>
                    <a:pt x="1964484" y="143924"/>
                  </a:lnTo>
                  <a:lnTo>
                    <a:pt x="2083010" y="143924"/>
                  </a:lnTo>
                  <a:lnTo>
                    <a:pt x="2119992" y="94899"/>
                  </a:lnTo>
                  <a:lnTo>
                    <a:pt x="1992931" y="94899"/>
                  </a:lnTo>
                  <a:lnTo>
                    <a:pt x="2003634" y="116088"/>
                  </a:lnTo>
                  <a:lnTo>
                    <a:pt x="2063743" y="116088"/>
                  </a:lnTo>
                  <a:cubicBezTo>
                    <a:pt x="2063814" y="116083"/>
                    <a:pt x="2063886" y="116083"/>
                    <a:pt x="2063953" y="116088"/>
                  </a:cubicBezTo>
                  <a:cubicBezTo>
                    <a:pt x="2065684" y="116164"/>
                    <a:pt x="2067037" y="118106"/>
                    <a:pt x="2066976" y="120421"/>
                  </a:cubicBezTo>
                  <a:cubicBezTo>
                    <a:pt x="2066919" y="122735"/>
                    <a:pt x="2065470" y="124549"/>
                    <a:pt x="2063743" y="124472"/>
                  </a:cubicBezTo>
                  <a:lnTo>
                    <a:pt x="2001961" y="124472"/>
                  </a:lnTo>
                  <a:cubicBezTo>
                    <a:pt x="2000911" y="124477"/>
                    <a:pt x="1999924" y="123780"/>
                    <a:pt x="1999333" y="122616"/>
                  </a:cubicBezTo>
                  <a:lnTo>
                    <a:pt x="1984378" y="93028"/>
                  </a:lnTo>
                  <a:cubicBezTo>
                    <a:pt x="1983733" y="91749"/>
                    <a:pt x="1983669" y="90093"/>
                    <a:pt x="1984214" y="88733"/>
                  </a:cubicBezTo>
                  <a:cubicBezTo>
                    <a:pt x="1984770" y="87363"/>
                    <a:pt x="1985841" y="86509"/>
                    <a:pt x="1987006" y="86514"/>
                  </a:cubicBezTo>
                  <a:lnTo>
                    <a:pt x="2127626" y="86514"/>
                  </a:lnTo>
                  <a:cubicBezTo>
                    <a:pt x="2128901" y="86509"/>
                    <a:pt x="2130055" y="87531"/>
                    <a:pt x="2130550" y="89106"/>
                  </a:cubicBezTo>
                  <a:cubicBezTo>
                    <a:pt x="2131037" y="90671"/>
                    <a:pt x="2130767" y="92479"/>
                    <a:pt x="2129866" y="93672"/>
                  </a:cubicBezTo>
                  <a:lnTo>
                    <a:pt x="2086557" y="151087"/>
                  </a:lnTo>
                  <a:cubicBezTo>
                    <a:pt x="2085962" y="151874"/>
                    <a:pt x="2085157" y="152318"/>
                    <a:pt x="2084321" y="152318"/>
                  </a:cubicBezTo>
                  <a:lnTo>
                    <a:pt x="1962775" y="152318"/>
                  </a:lnTo>
                  <a:cubicBezTo>
                    <a:pt x="1961710" y="152318"/>
                    <a:pt x="1960717" y="151598"/>
                    <a:pt x="1960133" y="150409"/>
                  </a:cubicBezTo>
                  <a:lnTo>
                    <a:pt x="1903603" y="36387"/>
                  </a:lnTo>
                  <a:cubicBezTo>
                    <a:pt x="1903596" y="36372"/>
                    <a:pt x="1903589" y="36353"/>
                    <a:pt x="1903578" y="36339"/>
                  </a:cubicBezTo>
                  <a:close/>
                  <a:moveTo>
                    <a:pt x="1428637" y="145809"/>
                  </a:moveTo>
                  <a:lnTo>
                    <a:pt x="1485171" y="31786"/>
                  </a:lnTo>
                  <a:cubicBezTo>
                    <a:pt x="1485758" y="30593"/>
                    <a:pt x="1486752" y="29878"/>
                    <a:pt x="1487816" y="29878"/>
                  </a:cubicBezTo>
                  <a:lnTo>
                    <a:pt x="1609340" y="29878"/>
                  </a:lnTo>
                  <a:cubicBezTo>
                    <a:pt x="1610177" y="29878"/>
                    <a:pt x="1610982" y="30317"/>
                    <a:pt x="1611577" y="31109"/>
                  </a:cubicBezTo>
                  <a:lnTo>
                    <a:pt x="1654886" y="88523"/>
                  </a:lnTo>
                  <a:cubicBezTo>
                    <a:pt x="1655790" y="89716"/>
                    <a:pt x="1656061" y="91525"/>
                    <a:pt x="1655570" y="93090"/>
                  </a:cubicBezTo>
                  <a:cubicBezTo>
                    <a:pt x="1655075" y="94665"/>
                    <a:pt x="1653924" y="95686"/>
                    <a:pt x="1652650" y="95682"/>
                  </a:cubicBezTo>
                  <a:lnTo>
                    <a:pt x="1512026" y="95682"/>
                  </a:lnTo>
                  <a:cubicBezTo>
                    <a:pt x="1510861" y="95686"/>
                    <a:pt x="1509790" y="94832"/>
                    <a:pt x="1509234" y="93458"/>
                  </a:cubicBezTo>
                  <a:cubicBezTo>
                    <a:pt x="1508689" y="92097"/>
                    <a:pt x="1508754" y="90442"/>
                    <a:pt x="1509398" y="89163"/>
                  </a:cubicBezTo>
                  <a:lnTo>
                    <a:pt x="1524353" y="59575"/>
                  </a:lnTo>
                  <a:cubicBezTo>
                    <a:pt x="1524944" y="58406"/>
                    <a:pt x="1525930" y="57709"/>
                    <a:pt x="1526984" y="57714"/>
                  </a:cubicBezTo>
                  <a:lnTo>
                    <a:pt x="1588763" y="57714"/>
                  </a:lnTo>
                  <a:cubicBezTo>
                    <a:pt x="1590490" y="57714"/>
                    <a:pt x="1591893" y="59594"/>
                    <a:pt x="1591893" y="61909"/>
                  </a:cubicBezTo>
                  <a:cubicBezTo>
                    <a:pt x="1591893" y="64223"/>
                    <a:pt x="1590490" y="66103"/>
                    <a:pt x="1588763" y="66103"/>
                  </a:cubicBezTo>
                  <a:lnTo>
                    <a:pt x="1528672" y="66103"/>
                  </a:lnTo>
                  <a:lnTo>
                    <a:pt x="1517969" y="87292"/>
                  </a:lnTo>
                  <a:lnTo>
                    <a:pt x="1645016" y="87292"/>
                  </a:lnTo>
                  <a:lnTo>
                    <a:pt x="1608034" y="38267"/>
                  </a:lnTo>
                  <a:lnTo>
                    <a:pt x="1489508" y="38267"/>
                  </a:lnTo>
                  <a:lnTo>
                    <a:pt x="1471013" y="75567"/>
                  </a:lnTo>
                  <a:lnTo>
                    <a:pt x="1471647" y="74488"/>
                  </a:lnTo>
                  <a:cubicBezTo>
                    <a:pt x="1471647" y="74488"/>
                    <a:pt x="1458198" y="113143"/>
                    <a:pt x="1481617" y="115529"/>
                  </a:cubicBezTo>
                  <a:lnTo>
                    <a:pt x="1671938" y="115529"/>
                  </a:lnTo>
                  <a:lnTo>
                    <a:pt x="1862259" y="115529"/>
                  </a:lnTo>
                  <a:cubicBezTo>
                    <a:pt x="1885689" y="113100"/>
                    <a:pt x="1872229" y="74488"/>
                    <a:pt x="1872229" y="74488"/>
                  </a:cubicBezTo>
                  <a:lnTo>
                    <a:pt x="1872867" y="75567"/>
                  </a:lnTo>
                  <a:lnTo>
                    <a:pt x="1854372" y="38267"/>
                  </a:lnTo>
                  <a:lnTo>
                    <a:pt x="1735843" y="38267"/>
                  </a:lnTo>
                  <a:lnTo>
                    <a:pt x="1698864" y="87292"/>
                  </a:lnTo>
                  <a:lnTo>
                    <a:pt x="1825926" y="87292"/>
                  </a:lnTo>
                  <a:lnTo>
                    <a:pt x="1815222" y="66103"/>
                  </a:lnTo>
                  <a:lnTo>
                    <a:pt x="1755128" y="66103"/>
                  </a:lnTo>
                  <a:cubicBezTo>
                    <a:pt x="1753400" y="66103"/>
                    <a:pt x="1751998" y="64228"/>
                    <a:pt x="1751998" y="61909"/>
                  </a:cubicBezTo>
                  <a:cubicBezTo>
                    <a:pt x="1751998" y="59594"/>
                    <a:pt x="1753400" y="57714"/>
                    <a:pt x="1755128" y="57714"/>
                  </a:cubicBezTo>
                  <a:lnTo>
                    <a:pt x="1816896" y="57714"/>
                  </a:lnTo>
                  <a:cubicBezTo>
                    <a:pt x="1817946" y="57714"/>
                    <a:pt x="1818932" y="58411"/>
                    <a:pt x="1819523" y="59575"/>
                  </a:cubicBezTo>
                  <a:lnTo>
                    <a:pt x="1834478" y="89163"/>
                  </a:lnTo>
                  <a:cubicBezTo>
                    <a:pt x="1835126" y="90442"/>
                    <a:pt x="1835187" y="92097"/>
                    <a:pt x="1834639" y="93458"/>
                  </a:cubicBezTo>
                  <a:cubicBezTo>
                    <a:pt x="1834087" y="94832"/>
                    <a:pt x="1833015" y="95686"/>
                    <a:pt x="1831851" y="95682"/>
                  </a:cubicBezTo>
                  <a:lnTo>
                    <a:pt x="1691227" y="95682"/>
                  </a:lnTo>
                  <a:cubicBezTo>
                    <a:pt x="1689952" y="95686"/>
                    <a:pt x="1688798" y="94665"/>
                    <a:pt x="1688303" y="93090"/>
                  </a:cubicBezTo>
                  <a:cubicBezTo>
                    <a:pt x="1687815" y="91520"/>
                    <a:pt x="1688086" y="89716"/>
                    <a:pt x="1688990" y="88523"/>
                  </a:cubicBezTo>
                  <a:lnTo>
                    <a:pt x="1732296" y="31109"/>
                  </a:lnTo>
                  <a:cubicBezTo>
                    <a:pt x="1732891" y="30321"/>
                    <a:pt x="1733695" y="29878"/>
                    <a:pt x="1734532" y="29878"/>
                  </a:cubicBezTo>
                  <a:lnTo>
                    <a:pt x="1856078" y="29878"/>
                  </a:lnTo>
                  <a:cubicBezTo>
                    <a:pt x="1857142" y="29878"/>
                    <a:pt x="1858136" y="30593"/>
                    <a:pt x="1858720" y="31786"/>
                  </a:cubicBezTo>
                  <a:lnTo>
                    <a:pt x="1915254" y="145809"/>
                  </a:lnTo>
                  <a:cubicBezTo>
                    <a:pt x="1915264" y="145828"/>
                    <a:pt x="1915271" y="145847"/>
                    <a:pt x="1915282" y="145866"/>
                  </a:cubicBezTo>
                  <a:cubicBezTo>
                    <a:pt x="1916208" y="147799"/>
                    <a:pt x="1915791" y="150371"/>
                    <a:pt x="1914349" y="151612"/>
                  </a:cubicBezTo>
                  <a:cubicBezTo>
                    <a:pt x="1912886" y="152872"/>
                    <a:pt x="1910941" y="152337"/>
                    <a:pt x="1909966" y="150409"/>
                  </a:cubicBezTo>
                  <a:lnTo>
                    <a:pt x="1896837" y="123928"/>
                  </a:lnTo>
                  <a:lnTo>
                    <a:pt x="1447053" y="123928"/>
                  </a:lnTo>
                  <a:lnTo>
                    <a:pt x="1433925" y="150409"/>
                  </a:lnTo>
                  <a:cubicBezTo>
                    <a:pt x="1432956" y="152347"/>
                    <a:pt x="1431005" y="152881"/>
                    <a:pt x="1429545" y="151612"/>
                  </a:cubicBezTo>
                  <a:cubicBezTo>
                    <a:pt x="1429531" y="151598"/>
                    <a:pt x="1429517" y="151583"/>
                    <a:pt x="1429499" y="151574"/>
                  </a:cubicBezTo>
                  <a:cubicBezTo>
                    <a:pt x="1428074" y="150300"/>
                    <a:pt x="1427686" y="147718"/>
                    <a:pt x="1428637" y="145809"/>
                  </a:cubicBezTo>
                  <a:close/>
                  <a:moveTo>
                    <a:pt x="953653" y="36339"/>
                  </a:moveTo>
                  <a:cubicBezTo>
                    <a:pt x="952724" y="34402"/>
                    <a:pt x="953141" y="31825"/>
                    <a:pt x="954583" y="30579"/>
                  </a:cubicBezTo>
                  <a:cubicBezTo>
                    <a:pt x="956043" y="29310"/>
                    <a:pt x="957994" y="29844"/>
                    <a:pt x="958962" y="31786"/>
                  </a:cubicBezTo>
                  <a:lnTo>
                    <a:pt x="972095" y="58267"/>
                  </a:lnTo>
                  <a:lnTo>
                    <a:pt x="1421875" y="58267"/>
                  </a:lnTo>
                  <a:lnTo>
                    <a:pt x="1435007" y="31786"/>
                  </a:lnTo>
                  <a:cubicBezTo>
                    <a:pt x="1435976" y="29844"/>
                    <a:pt x="1437927" y="29310"/>
                    <a:pt x="1439387" y="30579"/>
                  </a:cubicBezTo>
                  <a:cubicBezTo>
                    <a:pt x="1439401" y="30593"/>
                    <a:pt x="1439415" y="30603"/>
                    <a:pt x="1439433" y="30617"/>
                  </a:cubicBezTo>
                  <a:cubicBezTo>
                    <a:pt x="1440861" y="31896"/>
                    <a:pt x="1441246" y="34483"/>
                    <a:pt x="1440291" y="36396"/>
                  </a:cubicBezTo>
                  <a:lnTo>
                    <a:pt x="1383758" y="150419"/>
                  </a:lnTo>
                  <a:cubicBezTo>
                    <a:pt x="1383174" y="151612"/>
                    <a:pt x="1382180" y="152328"/>
                    <a:pt x="1381116" y="152328"/>
                  </a:cubicBezTo>
                  <a:lnTo>
                    <a:pt x="1259574" y="152328"/>
                  </a:lnTo>
                  <a:cubicBezTo>
                    <a:pt x="1258737" y="152328"/>
                    <a:pt x="1257932" y="151889"/>
                    <a:pt x="1257337" y="151097"/>
                  </a:cubicBezTo>
                  <a:lnTo>
                    <a:pt x="1214028" y="93682"/>
                  </a:lnTo>
                  <a:cubicBezTo>
                    <a:pt x="1213124" y="92489"/>
                    <a:pt x="1212853" y="90685"/>
                    <a:pt x="1213341" y="89115"/>
                  </a:cubicBezTo>
                  <a:cubicBezTo>
                    <a:pt x="1213836" y="87540"/>
                    <a:pt x="1214990" y="86519"/>
                    <a:pt x="1216264" y="86524"/>
                  </a:cubicBezTo>
                  <a:lnTo>
                    <a:pt x="1356892" y="86524"/>
                  </a:lnTo>
                  <a:cubicBezTo>
                    <a:pt x="1358056" y="86519"/>
                    <a:pt x="1359128" y="87373"/>
                    <a:pt x="1359684" y="88743"/>
                  </a:cubicBezTo>
                  <a:cubicBezTo>
                    <a:pt x="1360228" y="90103"/>
                    <a:pt x="1360164" y="91759"/>
                    <a:pt x="1359520" y="93038"/>
                  </a:cubicBezTo>
                  <a:lnTo>
                    <a:pt x="1344565" y="122625"/>
                  </a:lnTo>
                  <a:cubicBezTo>
                    <a:pt x="1343973" y="123790"/>
                    <a:pt x="1342987" y="124487"/>
                    <a:pt x="1341937" y="124482"/>
                  </a:cubicBezTo>
                  <a:lnTo>
                    <a:pt x="1280155" y="124482"/>
                  </a:lnTo>
                  <a:cubicBezTo>
                    <a:pt x="1280083" y="124487"/>
                    <a:pt x="1280016" y="124487"/>
                    <a:pt x="1279944" y="124482"/>
                  </a:cubicBezTo>
                  <a:cubicBezTo>
                    <a:pt x="1278218" y="124405"/>
                    <a:pt x="1276864" y="122463"/>
                    <a:pt x="1276921" y="120149"/>
                  </a:cubicBezTo>
                  <a:cubicBezTo>
                    <a:pt x="1276978" y="117834"/>
                    <a:pt x="1278428" y="116021"/>
                    <a:pt x="1280155" y="116097"/>
                  </a:cubicBezTo>
                  <a:lnTo>
                    <a:pt x="1340253" y="116097"/>
                  </a:lnTo>
                  <a:lnTo>
                    <a:pt x="1350956" y="94909"/>
                  </a:lnTo>
                  <a:lnTo>
                    <a:pt x="1223895" y="94909"/>
                  </a:lnTo>
                  <a:lnTo>
                    <a:pt x="1260880" y="143914"/>
                  </a:lnTo>
                  <a:lnTo>
                    <a:pt x="1379431" y="143914"/>
                  </a:lnTo>
                  <a:lnTo>
                    <a:pt x="1397926" y="106615"/>
                  </a:lnTo>
                  <a:lnTo>
                    <a:pt x="1397288" y="107693"/>
                  </a:lnTo>
                  <a:cubicBezTo>
                    <a:pt x="1397288" y="107693"/>
                    <a:pt x="1410737" y="69062"/>
                    <a:pt x="1387318" y="66652"/>
                  </a:cubicBezTo>
                  <a:lnTo>
                    <a:pt x="1196994" y="66652"/>
                  </a:lnTo>
                  <a:lnTo>
                    <a:pt x="1006673" y="66652"/>
                  </a:lnTo>
                  <a:cubicBezTo>
                    <a:pt x="983243" y="69081"/>
                    <a:pt x="996703" y="107693"/>
                    <a:pt x="996703" y="107693"/>
                  </a:cubicBezTo>
                  <a:lnTo>
                    <a:pt x="996065" y="106615"/>
                  </a:lnTo>
                  <a:lnTo>
                    <a:pt x="1014560" y="143914"/>
                  </a:lnTo>
                  <a:lnTo>
                    <a:pt x="1133097" y="143914"/>
                  </a:lnTo>
                  <a:lnTo>
                    <a:pt x="1170071" y="94909"/>
                  </a:lnTo>
                  <a:lnTo>
                    <a:pt x="1043010" y="94909"/>
                  </a:lnTo>
                  <a:lnTo>
                    <a:pt x="1053710" y="116088"/>
                  </a:lnTo>
                  <a:lnTo>
                    <a:pt x="1113804" y="116088"/>
                  </a:lnTo>
                  <a:cubicBezTo>
                    <a:pt x="1113876" y="116083"/>
                    <a:pt x="1113947" y="116083"/>
                    <a:pt x="1114015" y="116088"/>
                  </a:cubicBezTo>
                  <a:cubicBezTo>
                    <a:pt x="1115741" y="116164"/>
                    <a:pt x="1117098" y="118106"/>
                    <a:pt x="1117038" y="120421"/>
                  </a:cubicBezTo>
                  <a:cubicBezTo>
                    <a:pt x="1116981" y="122735"/>
                    <a:pt x="1115531" y="124549"/>
                    <a:pt x="1113804" y="124472"/>
                  </a:cubicBezTo>
                  <a:lnTo>
                    <a:pt x="1052022" y="124472"/>
                  </a:lnTo>
                  <a:cubicBezTo>
                    <a:pt x="1050968" y="124477"/>
                    <a:pt x="1049982" y="123780"/>
                    <a:pt x="1049391" y="122616"/>
                  </a:cubicBezTo>
                  <a:lnTo>
                    <a:pt x="1034454" y="93028"/>
                  </a:lnTo>
                  <a:cubicBezTo>
                    <a:pt x="1033809" y="91749"/>
                    <a:pt x="1033745" y="90093"/>
                    <a:pt x="1034290" y="88733"/>
                  </a:cubicBezTo>
                  <a:cubicBezTo>
                    <a:pt x="1034845" y="87363"/>
                    <a:pt x="1035917" y="86509"/>
                    <a:pt x="1037081" y="86514"/>
                  </a:cubicBezTo>
                  <a:lnTo>
                    <a:pt x="1177705" y="86514"/>
                  </a:lnTo>
                  <a:cubicBezTo>
                    <a:pt x="1178980" y="86509"/>
                    <a:pt x="1180130" y="87531"/>
                    <a:pt x="1180625" y="89106"/>
                  </a:cubicBezTo>
                  <a:cubicBezTo>
                    <a:pt x="1181117" y="90671"/>
                    <a:pt x="1180846" y="92479"/>
                    <a:pt x="1179941" y="93672"/>
                  </a:cubicBezTo>
                  <a:lnTo>
                    <a:pt x="1136632" y="151087"/>
                  </a:lnTo>
                  <a:cubicBezTo>
                    <a:pt x="1136038" y="151879"/>
                    <a:pt x="1135233" y="152318"/>
                    <a:pt x="1134396" y="152318"/>
                  </a:cubicBezTo>
                  <a:lnTo>
                    <a:pt x="1012854" y="152318"/>
                  </a:lnTo>
                  <a:cubicBezTo>
                    <a:pt x="1011789" y="152318"/>
                    <a:pt x="1010796" y="151602"/>
                    <a:pt x="1010212" y="150409"/>
                  </a:cubicBezTo>
                  <a:lnTo>
                    <a:pt x="953678" y="36387"/>
                  </a:lnTo>
                  <a:cubicBezTo>
                    <a:pt x="953671" y="36372"/>
                    <a:pt x="953661" y="36353"/>
                    <a:pt x="953653" y="36339"/>
                  </a:cubicBezTo>
                  <a:close/>
                  <a:moveTo>
                    <a:pt x="478716" y="145823"/>
                  </a:moveTo>
                  <a:lnTo>
                    <a:pt x="535250" y="31801"/>
                  </a:lnTo>
                  <a:cubicBezTo>
                    <a:pt x="535834" y="30608"/>
                    <a:pt x="536827" y="29892"/>
                    <a:pt x="537892" y="29892"/>
                  </a:cubicBezTo>
                  <a:lnTo>
                    <a:pt x="659420" y="29892"/>
                  </a:lnTo>
                  <a:cubicBezTo>
                    <a:pt x="660256" y="29892"/>
                    <a:pt x="661061" y="30336"/>
                    <a:pt x="661659" y="31123"/>
                  </a:cubicBezTo>
                  <a:lnTo>
                    <a:pt x="704965" y="88538"/>
                  </a:lnTo>
                  <a:cubicBezTo>
                    <a:pt x="705869" y="89731"/>
                    <a:pt x="706140" y="91539"/>
                    <a:pt x="705649" y="93104"/>
                  </a:cubicBezTo>
                  <a:cubicBezTo>
                    <a:pt x="705154" y="94679"/>
                    <a:pt x="704004" y="95701"/>
                    <a:pt x="702729" y="95696"/>
                  </a:cubicBezTo>
                  <a:lnTo>
                    <a:pt x="562105" y="95696"/>
                  </a:lnTo>
                  <a:cubicBezTo>
                    <a:pt x="560941" y="95701"/>
                    <a:pt x="559869" y="94847"/>
                    <a:pt x="559313" y="93472"/>
                  </a:cubicBezTo>
                  <a:cubicBezTo>
                    <a:pt x="558769" y="92112"/>
                    <a:pt x="558833" y="90456"/>
                    <a:pt x="559477" y="89177"/>
                  </a:cubicBezTo>
                  <a:lnTo>
                    <a:pt x="574432" y="59589"/>
                  </a:lnTo>
                  <a:cubicBezTo>
                    <a:pt x="575023" y="58420"/>
                    <a:pt x="576006" y="57723"/>
                    <a:pt x="577060" y="57728"/>
                  </a:cubicBezTo>
                  <a:lnTo>
                    <a:pt x="638842" y="57728"/>
                  </a:lnTo>
                  <a:cubicBezTo>
                    <a:pt x="640569" y="57728"/>
                    <a:pt x="641972" y="59608"/>
                    <a:pt x="641972" y="61923"/>
                  </a:cubicBezTo>
                  <a:cubicBezTo>
                    <a:pt x="641972" y="64238"/>
                    <a:pt x="640569" y="66118"/>
                    <a:pt x="638842" y="66118"/>
                  </a:cubicBezTo>
                  <a:lnTo>
                    <a:pt x="578748" y="66118"/>
                  </a:lnTo>
                  <a:lnTo>
                    <a:pt x="568044" y="87306"/>
                  </a:lnTo>
                  <a:lnTo>
                    <a:pt x="695080" y="87306"/>
                  </a:lnTo>
                  <a:lnTo>
                    <a:pt x="658102" y="38281"/>
                  </a:lnTo>
                  <a:lnTo>
                    <a:pt x="539573" y="38281"/>
                  </a:lnTo>
                  <a:lnTo>
                    <a:pt x="521078" y="75581"/>
                  </a:lnTo>
                  <a:lnTo>
                    <a:pt x="521716" y="74503"/>
                  </a:lnTo>
                  <a:cubicBezTo>
                    <a:pt x="521716" y="74503"/>
                    <a:pt x="508267" y="113157"/>
                    <a:pt x="531686" y="115543"/>
                  </a:cubicBezTo>
                  <a:lnTo>
                    <a:pt x="722010" y="115543"/>
                  </a:lnTo>
                  <a:lnTo>
                    <a:pt x="912331" y="115543"/>
                  </a:lnTo>
                  <a:cubicBezTo>
                    <a:pt x="935757" y="113115"/>
                    <a:pt x="922301" y="74503"/>
                    <a:pt x="922301" y="74503"/>
                  </a:cubicBezTo>
                  <a:lnTo>
                    <a:pt x="922946" y="75581"/>
                  </a:lnTo>
                  <a:lnTo>
                    <a:pt x="904451" y="38281"/>
                  </a:lnTo>
                  <a:lnTo>
                    <a:pt x="785925" y="38281"/>
                  </a:lnTo>
                  <a:lnTo>
                    <a:pt x="748940" y="87306"/>
                  </a:lnTo>
                  <a:lnTo>
                    <a:pt x="876001" y="87306"/>
                  </a:lnTo>
                  <a:lnTo>
                    <a:pt x="865298" y="66118"/>
                  </a:lnTo>
                  <a:lnTo>
                    <a:pt x="805203" y="66118"/>
                  </a:lnTo>
                  <a:cubicBezTo>
                    <a:pt x="803476" y="66118"/>
                    <a:pt x="802073" y="64242"/>
                    <a:pt x="802073" y="61923"/>
                  </a:cubicBezTo>
                  <a:cubicBezTo>
                    <a:pt x="802073" y="59608"/>
                    <a:pt x="803476" y="57728"/>
                    <a:pt x="805203" y="57728"/>
                  </a:cubicBezTo>
                  <a:lnTo>
                    <a:pt x="866985" y="57728"/>
                  </a:lnTo>
                  <a:cubicBezTo>
                    <a:pt x="868039" y="57723"/>
                    <a:pt x="869026" y="58420"/>
                    <a:pt x="869617" y="59589"/>
                  </a:cubicBezTo>
                  <a:lnTo>
                    <a:pt x="884554" y="89177"/>
                  </a:lnTo>
                  <a:cubicBezTo>
                    <a:pt x="885198" y="90456"/>
                    <a:pt x="885263" y="92112"/>
                    <a:pt x="884718" y="93472"/>
                  </a:cubicBezTo>
                  <a:cubicBezTo>
                    <a:pt x="884162" y="94847"/>
                    <a:pt x="883091" y="95701"/>
                    <a:pt x="881926" y="95696"/>
                  </a:cubicBezTo>
                  <a:lnTo>
                    <a:pt x="741302" y="95696"/>
                  </a:lnTo>
                  <a:cubicBezTo>
                    <a:pt x="740027" y="95701"/>
                    <a:pt x="738877" y="94679"/>
                    <a:pt x="738382" y="93104"/>
                  </a:cubicBezTo>
                  <a:cubicBezTo>
                    <a:pt x="737891" y="91539"/>
                    <a:pt x="738162" y="89731"/>
                    <a:pt x="739066" y="88538"/>
                  </a:cubicBezTo>
                  <a:lnTo>
                    <a:pt x="782375" y="31109"/>
                  </a:lnTo>
                  <a:cubicBezTo>
                    <a:pt x="782970" y="30317"/>
                    <a:pt x="783775" y="29878"/>
                    <a:pt x="784611" y="29878"/>
                  </a:cubicBezTo>
                  <a:lnTo>
                    <a:pt x="906153" y="29878"/>
                  </a:lnTo>
                  <a:cubicBezTo>
                    <a:pt x="907218" y="29878"/>
                    <a:pt x="908211" y="30593"/>
                    <a:pt x="908795" y="31786"/>
                  </a:cubicBezTo>
                  <a:lnTo>
                    <a:pt x="965329" y="145809"/>
                  </a:lnTo>
                  <a:cubicBezTo>
                    <a:pt x="965340" y="145828"/>
                    <a:pt x="965347" y="145847"/>
                    <a:pt x="965358" y="145866"/>
                  </a:cubicBezTo>
                  <a:cubicBezTo>
                    <a:pt x="966283" y="147799"/>
                    <a:pt x="965867" y="150371"/>
                    <a:pt x="964425" y="151612"/>
                  </a:cubicBezTo>
                  <a:cubicBezTo>
                    <a:pt x="962965" y="152886"/>
                    <a:pt x="961014" y="152347"/>
                    <a:pt x="960045" y="150409"/>
                  </a:cubicBezTo>
                  <a:lnTo>
                    <a:pt x="946913" y="123928"/>
                  </a:lnTo>
                  <a:lnTo>
                    <a:pt x="497132" y="123928"/>
                  </a:lnTo>
                  <a:lnTo>
                    <a:pt x="484000" y="150409"/>
                  </a:lnTo>
                  <a:cubicBezTo>
                    <a:pt x="483032" y="152352"/>
                    <a:pt x="481081" y="152886"/>
                    <a:pt x="479621" y="151612"/>
                  </a:cubicBezTo>
                  <a:cubicBezTo>
                    <a:pt x="479610" y="151602"/>
                    <a:pt x="479599" y="151593"/>
                    <a:pt x="479589" y="151583"/>
                  </a:cubicBezTo>
                  <a:cubicBezTo>
                    <a:pt x="478161" y="150314"/>
                    <a:pt x="477769" y="147737"/>
                    <a:pt x="478716" y="145823"/>
                  </a:cubicBezTo>
                  <a:close/>
                  <a:moveTo>
                    <a:pt x="8003" y="44956"/>
                  </a:moveTo>
                  <a:lnTo>
                    <a:pt x="8003" y="31501"/>
                  </a:lnTo>
                  <a:lnTo>
                    <a:pt x="9038" y="31786"/>
                  </a:lnTo>
                  <a:lnTo>
                    <a:pt x="22170" y="58267"/>
                  </a:lnTo>
                  <a:lnTo>
                    <a:pt x="471951" y="58267"/>
                  </a:lnTo>
                  <a:lnTo>
                    <a:pt x="485083" y="31786"/>
                  </a:lnTo>
                  <a:cubicBezTo>
                    <a:pt x="486051" y="29844"/>
                    <a:pt x="488003" y="29310"/>
                    <a:pt x="489463" y="30579"/>
                  </a:cubicBezTo>
                  <a:cubicBezTo>
                    <a:pt x="489477" y="30589"/>
                    <a:pt x="489491" y="30603"/>
                    <a:pt x="489505" y="30612"/>
                  </a:cubicBezTo>
                  <a:cubicBezTo>
                    <a:pt x="490937" y="31882"/>
                    <a:pt x="491332" y="34468"/>
                    <a:pt x="490385" y="36387"/>
                  </a:cubicBezTo>
                  <a:lnTo>
                    <a:pt x="433837" y="150419"/>
                  </a:lnTo>
                  <a:cubicBezTo>
                    <a:pt x="433249" y="151612"/>
                    <a:pt x="432256" y="152328"/>
                    <a:pt x="431191" y="152328"/>
                  </a:cubicBezTo>
                  <a:lnTo>
                    <a:pt x="309649" y="152328"/>
                  </a:lnTo>
                  <a:cubicBezTo>
                    <a:pt x="308812" y="152328"/>
                    <a:pt x="308008" y="151889"/>
                    <a:pt x="307413" y="151097"/>
                  </a:cubicBezTo>
                  <a:lnTo>
                    <a:pt x="264104" y="93682"/>
                  </a:lnTo>
                  <a:cubicBezTo>
                    <a:pt x="263199" y="92489"/>
                    <a:pt x="262929" y="90680"/>
                    <a:pt x="263420" y="89115"/>
                  </a:cubicBezTo>
                  <a:cubicBezTo>
                    <a:pt x="263915" y="87540"/>
                    <a:pt x="265065" y="86519"/>
                    <a:pt x="266340" y="86524"/>
                  </a:cubicBezTo>
                  <a:lnTo>
                    <a:pt x="406964" y="86524"/>
                  </a:lnTo>
                  <a:cubicBezTo>
                    <a:pt x="408128" y="86519"/>
                    <a:pt x="409200" y="87373"/>
                    <a:pt x="409756" y="88743"/>
                  </a:cubicBezTo>
                  <a:cubicBezTo>
                    <a:pt x="410304" y="90103"/>
                    <a:pt x="410240" y="91759"/>
                    <a:pt x="409592" y="93038"/>
                  </a:cubicBezTo>
                  <a:lnTo>
                    <a:pt x="394654" y="122625"/>
                  </a:lnTo>
                  <a:cubicBezTo>
                    <a:pt x="394063" y="123790"/>
                    <a:pt x="393077" y="124487"/>
                    <a:pt x="392023" y="124482"/>
                  </a:cubicBezTo>
                  <a:lnTo>
                    <a:pt x="330244" y="124482"/>
                  </a:lnTo>
                  <a:cubicBezTo>
                    <a:pt x="330173" y="124487"/>
                    <a:pt x="330102" y="124487"/>
                    <a:pt x="330034" y="124482"/>
                  </a:cubicBezTo>
                  <a:cubicBezTo>
                    <a:pt x="328307" y="124405"/>
                    <a:pt x="326951" y="122463"/>
                    <a:pt x="327011" y="120149"/>
                  </a:cubicBezTo>
                  <a:cubicBezTo>
                    <a:pt x="327068" y="117834"/>
                    <a:pt x="328517" y="116021"/>
                    <a:pt x="330244" y="116097"/>
                  </a:cubicBezTo>
                  <a:lnTo>
                    <a:pt x="390335" y="116097"/>
                  </a:lnTo>
                  <a:lnTo>
                    <a:pt x="401039" y="94909"/>
                  </a:lnTo>
                  <a:lnTo>
                    <a:pt x="273978" y="94909"/>
                  </a:lnTo>
                  <a:lnTo>
                    <a:pt x="310960" y="143914"/>
                  </a:lnTo>
                  <a:lnTo>
                    <a:pt x="429500" y="143914"/>
                  </a:lnTo>
                  <a:lnTo>
                    <a:pt x="447994" y="106615"/>
                  </a:lnTo>
                  <a:lnTo>
                    <a:pt x="447360" y="107693"/>
                  </a:lnTo>
                  <a:cubicBezTo>
                    <a:pt x="447360" y="107693"/>
                    <a:pt x="460809" y="69062"/>
                    <a:pt x="437390" y="66652"/>
                  </a:cubicBezTo>
                  <a:lnTo>
                    <a:pt x="247069" y="66652"/>
                  </a:lnTo>
                  <a:lnTo>
                    <a:pt x="56748" y="66652"/>
                  </a:lnTo>
                  <a:cubicBezTo>
                    <a:pt x="33319" y="69081"/>
                    <a:pt x="46778" y="107693"/>
                    <a:pt x="46778" y="107693"/>
                  </a:cubicBezTo>
                  <a:lnTo>
                    <a:pt x="46141" y="106615"/>
                  </a:lnTo>
                  <a:lnTo>
                    <a:pt x="64635" y="143914"/>
                  </a:lnTo>
                  <a:lnTo>
                    <a:pt x="183165" y="143914"/>
                  </a:lnTo>
                  <a:lnTo>
                    <a:pt x="220147" y="94899"/>
                  </a:lnTo>
                  <a:lnTo>
                    <a:pt x="93082" y="94899"/>
                  </a:lnTo>
                  <a:lnTo>
                    <a:pt x="103786" y="116088"/>
                  </a:lnTo>
                  <a:lnTo>
                    <a:pt x="163866" y="116088"/>
                  </a:lnTo>
                  <a:cubicBezTo>
                    <a:pt x="163937" y="116083"/>
                    <a:pt x="164008" y="116083"/>
                    <a:pt x="164076" y="116088"/>
                  </a:cubicBezTo>
                  <a:cubicBezTo>
                    <a:pt x="165803" y="116164"/>
                    <a:pt x="167159" y="118106"/>
                    <a:pt x="167099" y="120421"/>
                  </a:cubicBezTo>
                  <a:cubicBezTo>
                    <a:pt x="167042" y="122735"/>
                    <a:pt x="165593" y="124549"/>
                    <a:pt x="163866" y="124472"/>
                  </a:cubicBezTo>
                  <a:lnTo>
                    <a:pt x="102112" y="124472"/>
                  </a:lnTo>
                  <a:cubicBezTo>
                    <a:pt x="101062" y="124477"/>
                    <a:pt x="100075" y="123780"/>
                    <a:pt x="99484" y="122616"/>
                  </a:cubicBezTo>
                  <a:lnTo>
                    <a:pt x="84529" y="93028"/>
                  </a:lnTo>
                  <a:cubicBezTo>
                    <a:pt x="83885" y="91749"/>
                    <a:pt x="83821" y="90093"/>
                    <a:pt x="84365" y="88733"/>
                  </a:cubicBezTo>
                  <a:cubicBezTo>
                    <a:pt x="84921" y="87363"/>
                    <a:pt x="85993" y="86509"/>
                    <a:pt x="87157" y="86514"/>
                  </a:cubicBezTo>
                  <a:lnTo>
                    <a:pt x="227781" y="86514"/>
                  </a:lnTo>
                  <a:cubicBezTo>
                    <a:pt x="229056" y="86509"/>
                    <a:pt x="230209" y="87531"/>
                    <a:pt x="230704" y="89106"/>
                  </a:cubicBezTo>
                  <a:cubicBezTo>
                    <a:pt x="231192" y="90675"/>
                    <a:pt x="230921" y="92479"/>
                    <a:pt x="230017" y="93672"/>
                  </a:cubicBezTo>
                  <a:lnTo>
                    <a:pt x="186711" y="151087"/>
                  </a:lnTo>
                  <a:cubicBezTo>
                    <a:pt x="186117" y="151874"/>
                    <a:pt x="185312" y="152318"/>
                    <a:pt x="184475" y="152318"/>
                  </a:cubicBezTo>
                  <a:lnTo>
                    <a:pt x="62930" y="152318"/>
                  </a:lnTo>
                  <a:cubicBezTo>
                    <a:pt x="61865" y="152318"/>
                    <a:pt x="60872" y="151602"/>
                    <a:pt x="60288" y="150409"/>
                  </a:cubicBezTo>
                  <a:close/>
                  <a:moveTo>
                    <a:pt x="8003" y="178442"/>
                  </a:moveTo>
                  <a:lnTo>
                    <a:pt x="8003" y="175825"/>
                  </a:lnTo>
                  <a:lnTo>
                    <a:pt x="10156" y="172939"/>
                  </a:lnTo>
                  <a:lnTo>
                    <a:pt x="2870419" y="172939"/>
                  </a:lnTo>
                  <a:cubicBezTo>
                    <a:pt x="2872146" y="172939"/>
                    <a:pt x="2873549" y="174819"/>
                    <a:pt x="2873549" y="177134"/>
                  </a:cubicBezTo>
                  <a:cubicBezTo>
                    <a:pt x="2873549" y="179448"/>
                    <a:pt x="2872146" y="181328"/>
                    <a:pt x="2870419" y="181328"/>
                  </a:cubicBezTo>
                  <a:lnTo>
                    <a:pt x="10156" y="181328"/>
                  </a:lnTo>
                  <a:close/>
                  <a:moveTo>
                    <a:pt x="1" y="4337"/>
                  </a:moveTo>
                  <a:cubicBezTo>
                    <a:pt x="-60" y="2022"/>
                    <a:pt x="1297" y="80"/>
                    <a:pt x="3024" y="3"/>
                  </a:cubicBezTo>
                  <a:cubicBezTo>
                    <a:pt x="3092" y="-1"/>
                    <a:pt x="3163" y="-1"/>
                    <a:pt x="3234" y="3"/>
                  </a:cubicBezTo>
                  <a:lnTo>
                    <a:pt x="2863494" y="3"/>
                  </a:lnTo>
                  <a:cubicBezTo>
                    <a:pt x="2865221" y="-73"/>
                    <a:pt x="2866670" y="1741"/>
                    <a:pt x="2866727" y="4055"/>
                  </a:cubicBezTo>
                  <a:cubicBezTo>
                    <a:pt x="2866784" y="6370"/>
                    <a:pt x="2865431" y="8312"/>
                    <a:pt x="2863704" y="8388"/>
                  </a:cubicBezTo>
                  <a:cubicBezTo>
                    <a:pt x="2863633" y="8393"/>
                    <a:pt x="2863565" y="8393"/>
                    <a:pt x="2863494" y="8388"/>
                  </a:cubicBezTo>
                  <a:lnTo>
                    <a:pt x="3234" y="8388"/>
                  </a:lnTo>
                  <a:cubicBezTo>
                    <a:pt x="1507" y="8465"/>
                    <a:pt x="58" y="6651"/>
                    <a:pt x="1" y="4337"/>
                  </a:cubicBezTo>
                  <a:close/>
                </a:path>
              </a:pathLst>
            </a:custGeom>
            <a:gradFill flip="none" rotWithShape="0">
              <a:gsLst>
                <a:gs pos="9000">
                  <a:schemeClr val="accent2">
                    <a:lumMod val="75000"/>
                  </a:schemeClr>
                </a:gs>
                <a:gs pos="82000">
                  <a:schemeClr val="accent2">
                    <a:alpha val="0"/>
                  </a:schemeClr>
                </a:gs>
              </a:gsLst>
              <a:lin ang="5400000" scaled="1"/>
              <a:tileRect/>
            </a:gradFill>
            <a:ln w="355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sp>
          <p:nvSpPr>
            <p:cNvPr id="141" name="任意多边形: 形状 140"/>
            <p:cNvSpPr/>
            <p:nvPr>
              <p:custDataLst>
                <p:tags r:id="rId23"/>
              </p:custDataLst>
            </p:nvPr>
          </p:nvSpPr>
          <p:spPr>
            <a:xfrm rot="5400000">
              <a:off x="5063" y="6630"/>
              <a:ext cx="6748" cy="267"/>
            </a:xfrm>
            <a:custGeom>
              <a:avLst/>
              <a:gdLst>
                <a:gd name="connsiteX0" fmla="*/ 4081179 w 4284714"/>
                <a:gd name="connsiteY0" fmla="*/ 89115 h 181328"/>
                <a:gd name="connsiteX1" fmla="*/ 4084102 w 4284714"/>
                <a:gd name="connsiteY1" fmla="*/ 86524 h 181328"/>
                <a:gd name="connsiteX2" fmla="*/ 4114687 w 4284714"/>
                <a:gd name="connsiteY2" fmla="*/ 86524 h 181328"/>
                <a:gd name="connsiteX3" fmla="*/ 4114687 w 4284714"/>
                <a:gd name="connsiteY3" fmla="*/ 94909 h 181328"/>
                <a:gd name="connsiteX4" fmla="*/ 4091733 w 4284714"/>
                <a:gd name="connsiteY4" fmla="*/ 94909 h 181328"/>
                <a:gd name="connsiteX5" fmla="*/ 4114687 w 4284714"/>
                <a:gd name="connsiteY5" fmla="*/ 125322 h 181328"/>
                <a:gd name="connsiteX6" fmla="*/ 4114687 w 4284714"/>
                <a:gd name="connsiteY6" fmla="*/ 137192 h 181328"/>
                <a:gd name="connsiteX7" fmla="*/ 4081866 w 4284714"/>
                <a:gd name="connsiteY7" fmla="*/ 93682 h 181328"/>
                <a:gd name="connsiteX8" fmla="*/ 4081179 w 4284714"/>
                <a:gd name="connsiteY8" fmla="*/ 89115 h 181328"/>
                <a:gd name="connsiteX9" fmla="*/ 3821491 w 4284714"/>
                <a:gd name="connsiteY9" fmla="*/ 36339 h 181328"/>
                <a:gd name="connsiteX10" fmla="*/ 3822421 w 4284714"/>
                <a:gd name="connsiteY10" fmla="*/ 30579 h 181328"/>
                <a:gd name="connsiteX11" fmla="*/ 3826800 w 4284714"/>
                <a:gd name="connsiteY11" fmla="*/ 31786 h 181328"/>
                <a:gd name="connsiteX12" fmla="*/ 3839933 w 4284714"/>
                <a:gd name="connsiteY12" fmla="*/ 58267 h 181328"/>
                <a:gd name="connsiteX13" fmla="*/ 4114687 w 4284714"/>
                <a:gd name="connsiteY13" fmla="*/ 58267 h 181328"/>
                <a:gd name="connsiteX14" fmla="*/ 4114687 w 4284714"/>
                <a:gd name="connsiteY14" fmla="*/ 66652 h 181328"/>
                <a:gd name="connsiteX15" fmla="*/ 4064832 w 4284714"/>
                <a:gd name="connsiteY15" fmla="*/ 66652 h 181328"/>
                <a:gd name="connsiteX16" fmla="*/ 3874511 w 4284714"/>
                <a:gd name="connsiteY16" fmla="*/ 66652 h 181328"/>
                <a:gd name="connsiteX17" fmla="*/ 3864541 w 4284714"/>
                <a:gd name="connsiteY17" fmla="*/ 107693 h 181328"/>
                <a:gd name="connsiteX18" fmla="*/ 3863903 w 4284714"/>
                <a:gd name="connsiteY18" fmla="*/ 106615 h 181328"/>
                <a:gd name="connsiteX19" fmla="*/ 3882398 w 4284714"/>
                <a:gd name="connsiteY19" fmla="*/ 143914 h 181328"/>
                <a:gd name="connsiteX20" fmla="*/ 4000935 w 4284714"/>
                <a:gd name="connsiteY20" fmla="*/ 143914 h 181328"/>
                <a:gd name="connsiteX21" fmla="*/ 4037909 w 4284714"/>
                <a:gd name="connsiteY21" fmla="*/ 94909 h 181328"/>
                <a:gd name="connsiteX22" fmla="*/ 3910848 w 4284714"/>
                <a:gd name="connsiteY22" fmla="*/ 94909 h 181328"/>
                <a:gd name="connsiteX23" fmla="*/ 3921548 w 4284714"/>
                <a:gd name="connsiteY23" fmla="*/ 116088 h 181328"/>
                <a:gd name="connsiteX24" fmla="*/ 3981642 w 4284714"/>
                <a:gd name="connsiteY24" fmla="*/ 116088 h 181328"/>
                <a:gd name="connsiteX25" fmla="*/ 3981853 w 4284714"/>
                <a:gd name="connsiteY25" fmla="*/ 116088 h 181328"/>
                <a:gd name="connsiteX26" fmla="*/ 3984876 w 4284714"/>
                <a:gd name="connsiteY26" fmla="*/ 120421 h 181328"/>
                <a:gd name="connsiteX27" fmla="*/ 3981642 w 4284714"/>
                <a:gd name="connsiteY27" fmla="*/ 124472 h 181328"/>
                <a:gd name="connsiteX28" fmla="*/ 3919860 w 4284714"/>
                <a:gd name="connsiteY28" fmla="*/ 124472 h 181328"/>
                <a:gd name="connsiteX29" fmla="*/ 3917229 w 4284714"/>
                <a:gd name="connsiteY29" fmla="*/ 122616 h 181328"/>
                <a:gd name="connsiteX30" fmla="*/ 3902292 w 4284714"/>
                <a:gd name="connsiteY30" fmla="*/ 93028 h 181328"/>
                <a:gd name="connsiteX31" fmla="*/ 3902128 w 4284714"/>
                <a:gd name="connsiteY31" fmla="*/ 88733 h 181328"/>
                <a:gd name="connsiteX32" fmla="*/ 3904919 w 4284714"/>
                <a:gd name="connsiteY32" fmla="*/ 86514 h 181328"/>
                <a:gd name="connsiteX33" fmla="*/ 4045543 w 4284714"/>
                <a:gd name="connsiteY33" fmla="*/ 86514 h 181328"/>
                <a:gd name="connsiteX34" fmla="*/ 4048463 w 4284714"/>
                <a:gd name="connsiteY34" fmla="*/ 89106 h 181328"/>
                <a:gd name="connsiteX35" fmla="*/ 4047779 w 4284714"/>
                <a:gd name="connsiteY35" fmla="*/ 93672 h 181328"/>
                <a:gd name="connsiteX36" fmla="*/ 4004470 w 4284714"/>
                <a:gd name="connsiteY36" fmla="*/ 151087 h 181328"/>
                <a:gd name="connsiteX37" fmla="*/ 4002234 w 4284714"/>
                <a:gd name="connsiteY37" fmla="*/ 152318 h 181328"/>
                <a:gd name="connsiteX38" fmla="*/ 3880692 w 4284714"/>
                <a:gd name="connsiteY38" fmla="*/ 152318 h 181328"/>
                <a:gd name="connsiteX39" fmla="*/ 3878050 w 4284714"/>
                <a:gd name="connsiteY39" fmla="*/ 150409 h 181328"/>
                <a:gd name="connsiteX40" fmla="*/ 3821516 w 4284714"/>
                <a:gd name="connsiteY40" fmla="*/ 36387 h 181328"/>
                <a:gd name="connsiteX41" fmla="*/ 3821491 w 4284714"/>
                <a:gd name="connsiteY41" fmla="*/ 36339 h 181328"/>
                <a:gd name="connsiteX42" fmla="*/ 3346554 w 4284714"/>
                <a:gd name="connsiteY42" fmla="*/ 145823 h 181328"/>
                <a:gd name="connsiteX43" fmla="*/ 3403088 w 4284714"/>
                <a:gd name="connsiteY43" fmla="*/ 31801 h 181328"/>
                <a:gd name="connsiteX44" fmla="*/ 3405730 w 4284714"/>
                <a:gd name="connsiteY44" fmla="*/ 29892 h 181328"/>
                <a:gd name="connsiteX45" fmla="*/ 3527258 w 4284714"/>
                <a:gd name="connsiteY45" fmla="*/ 29892 h 181328"/>
                <a:gd name="connsiteX46" fmla="*/ 3529497 w 4284714"/>
                <a:gd name="connsiteY46" fmla="*/ 31123 h 181328"/>
                <a:gd name="connsiteX47" fmla="*/ 3572803 w 4284714"/>
                <a:gd name="connsiteY47" fmla="*/ 88538 h 181328"/>
                <a:gd name="connsiteX48" fmla="*/ 3573487 w 4284714"/>
                <a:gd name="connsiteY48" fmla="*/ 93104 h 181328"/>
                <a:gd name="connsiteX49" fmla="*/ 3570567 w 4284714"/>
                <a:gd name="connsiteY49" fmla="*/ 95696 h 181328"/>
                <a:gd name="connsiteX50" fmla="*/ 3429943 w 4284714"/>
                <a:gd name="connsiteY50" fmla="*/ 95696 h 181328"/>
                <a:gd name="connsiteX51" fmla="*/ 3427151 w 4284714"/>
                <a:gd name="connsiteY51" fmla="*/ 93472 h 181328"/>
                <a:gd name="connsiteX52" fmla="*/ 3427315 w 4284714"/>
                <a:gd name="connsiteY52" fmla="*/ 89177 h 181328"/>
                <a:gd name="connsiteX53" fmla="*/ 3442270 w 4284714"/>
                <a:gd name="connsiteY53" fmla="*/ 59589 h 181328"/>
                <a:gd name="connsiteX54" fmla="*/ 3444898 w 4284714"/>
                <a:gd name="connsiteY54" fmla="*/ 57728 h 181328"/>
                <a:gd name="connsiteX55" fmla="*/ 3506680 w 4284714"/>
                <a:gd name="connsiteY55" fmla="*/ 57728 h 181328"/>
                <a:gd name="connsiteX56" fmla="*/ 3509810 w 4284714"/>
                <a:gd name="connsiteY56" fmla="*/ 61923 h 181328"/>
                <a:gd name="connsiteX57" fmla="*/ 3506680 w 4284714"/>
                <a:gd name="connsiteY57" fmla="*/ 66118 h 181328"/>
                <a:gd name="connsiteX58" fmla="*/ 3446586 w 4284714"/>
                <a:gd name="connsiteY58" fmla="*/ 66118 h 181328"/>
                <a:gd name="connsiteX59" fmla="*/ 3435882 w 4284714"/>
                <a:gd name="connsiteY59" fmla="*/ 87306 h 181328"/>
                <a:gd name="connsiteX60" fmla="*/ 3562918 w 4284714"/>
                <a:gd name="connsiteY60" fmla="*/ 87306 h 181328"/>
                <a:gd name="connsiteX61" fmla="*/ 3525940 w 4284714"/>
                <a:gd name="connsiteY61" fmla="*/ 38281 h 181328"/>
                <a:gd name="connsiteX62" fmla="*/ 3407411 w 4284714"/>
                <a:gd name="connsiteY62" fmla="*/ 38281 h 181328"/>
                <a:gd name="connsiteX63" fmla="*/ 3388916 w 4284714"/>
                <a:gd name="connsiteY63" fmla="*/ 75581 h 181328"/>
                <a:gd name="connsiteX64" fmla="*/ 3389554 w 4284714"/>
                <a:gd name="connsiteY64" fmla="*/ 74503 h 181328"/>
                <a:gd name="connsiteX65" fmla="*/ 3399524 w 4284714"/>
                <a:gd name="connsiteY65" fmla="*/ 115543 h 181328"/>
                <a:gd name="connsiteX66" fmla="*/ 3589848 w 4284714"/>
                <a:gd name="connsiteY66" fmla="*/ 115543 h 181328"/>
                <a:gd name="connsiteX67" fmla="*/ 3780169 w 4284714"/>
                <a:gd name="connsiteY67" fmla="*/ 115543 h 181328"/>
                <a:gd name="connsiteX68" fmla="*/ 3790139 w 4284714"/>
                <a:gd name="connsiteY68" fmla="*/ 74503 h 181328"/>
                <a:gd name="connsiteX69" fmla="*/ 3790784 w 4284714"/>
                <a:gd name="connsiteY69" fmla="*/ 75581 h 181328"/>
                <a:gd name="connsiteX70" fmla="*/ 3772289 w 4284714"/>
                <a:gd name="connsiteY70" fmla="*/ 38281 h 181328"/>
                <a:gd name="connsiteX71" fmla="*/ 3653763 w 4284714"/>
                <a:gd name="connsiteY71" fmla="*/ 38281 h 181328"/>
                <a:gd name="connsiteX72" fmla="*/ 3616778 w 4284714"/>
                <a:gd name="connsiteY72" fmla="*/ 87306 h 181328"/>
                <a:gd name="connsiteX73" fmla="*/ 3743839 w 4284714"/>
                <a:gd name="connsiteY73" fmla="*/ 87306 h 181328"/>
                <a:gd name="connsiteX74" fmla="*/ 3733136 w 4284714"/>
                <a:gd name="connsiteY74" fmla="*/ 66118 h 181328"/>
                <a:gd name="connsiteX75" fmla="*/ 3673041 w 4284714"/>
                <a:gd name="connsiteY75" fmla="*/ 66118 h 181328"/>
                <a:gd name="connsiteX76" fmla="*/ 3669911 w 4284714"/>
                <a:gd name="connsiteY76" fmla="*/ 61923 h 181328"/>
                <a:gd name="connsiteX77" fmla="*/ 3673041 w 4284714"/>
                <a:gd name="connsiteY77" fmla="*/ 57728 h 181328"/>
                <a:gd name="connsiteX78" fmla="*/ 3734823 w 4284714"/>
                <a:gd name="connsiteY78" fmla="*/ 57728 h 181328"/>
                <a:gd name="connsiteX79" fmla="*/ 3737455 w 4284714"/>
                <a:gd name="connsiteY79" fmla="*/ 59589 h 181328"/>
                <a:gd name="connsiteX80" fmla="*/ 3752392 w 4284714"/>
                <a:gd name="connsiteY80" fmla="*/ 89177 h 181328"/>
                <a:gd name="connsiteX81" fmla="*/ 3752556 w 4284714"/>
                <a:gd name="connsiteY81" fmla="*/ 93472 h 181328"/>
                <a:gd name="connsiteX82" fmla="*/ 3749764 w 4284714"/>
                <a:gd name="connsiteY82" fmla="*/ 95696 h 181328"/>
                <a:gd name="connsiteX83" fmla="*/ 3609140 w 4284714"/>
                <a:gd name="connsiteY83" fmla="*/ 95696 h 181328"/>
                <a:gd name="connsiteX84" fmla="*/ 3606220 w 4284714"/>
                <a:gd name="connsiteY84" fmla="*/ 93104 h 181328"/>
                <a:gd name="connsiteX85" fmla="*/ 3606904 w 4284714"/>
                <a:gd name="connsiteY85" fmla="*/ 88538 h 181328"/>
                <a:gd name="connsiteX86" fmla="*/ 3650213 w 4284714"/>
                <a:gd name="connsiteY86" fmla="*/ 31109 h 181328"/>
                <a:gd name="connsiteX87" fmla="*/ 3652449 w 4284714"/>
                <a:gd name="connsiteY87" fmla="*/ 29878 h 181328"/>
                <a:gd name="connsiteX88" fmla="*/ 3773991 w 4284714"/>
                <a:gd name="connsiteY88" fmla="*/ 29878 h 181328"/>
                <a:gd name="connsiteX89" fmla="*/ 3776633 w 4284714"/>
                <a:gd name="connsiteY89" fmla="*/ 31786 h 181328"/>
                <a:gd name="connsiteX90" fmla="*/ 3833167 w 4284714"/>
                <a:gd name="connsiteY90" fmla="*/ 145809 h 181328"/>
                <a:gd name="connsiteX91" fmla="*/ 3833196 w 4284714"/>
                <a:gd name="connsiteY91" fmla="*/ 145866 h 181328"/>
                <a:gd name="connsiteX92" fmla="*/ 3832263 w 4284714"/>
                <a:gd name="connsiteY92" fmla="*/ 151612 h 181328"/>
                <a:gd name="connsiteX93" fmla="*/ 3827883 w 4284714"/>
                <a:gd name="connsiteY93" fmla="*/ 150409 h 181328"/>
                <a:gd name="connsiteX94" fmla="*/ 3814751 w 4284714"/>
                <a:gd name="connsiteY94" fmla="*/ 123928 h 181328"/>
                <a:gd name="connsiteX95" fmla="*/ 3364970 w 4284714"/>
                <a:gd name="connsiteY95" fmla="*/ 123928 h 181328"/>
                <a:gd name="connsiteX96" fmla="*/ 3351838 w 4284714"/>
                <a:gd name="connsiteY96" fmla="*/ 150409 h 181328"/>
                <a:gd name="connsiteX97" fmla="*/ 3347459 w 4284714"/>
                <a:gd name="connsiteY97" fmla="*/ 151612 h 181328"/>
                <a:gd name="connsiteX98" fmla="*/ 3347427 w 4284714"/>
                <a:gd name="connsiteY98" fmla="*/ 151583 h 181328"/>
                <a:gd name="connsiteX99" fmla="*/ 3346554 w 4284714"/>
                <a:gd name="connsiteY99" fmla="*/ 145823 h 181328"/>
                <a:gd name="connsiteX100" fmla="*/ 2874864 w 4284714"/>
                <a:gd name="connsiteY100" fmla="*/ 177134 h 181328"/>
                <a:gd name="connsiteX101" fmla="*/ 2877994 w 4284714"/>
                <a:gd name="connsiteY101" fmla="*/ 172939 h 181328"/>
                <a:gd name="connsiteX102" fmla="*/ 4114687 w 4284714"/>
                <a:gd name="connsiteY102" fmla="*/ 172939 h 181328"/>
                <a:gd name="connsiteX103" fmla="*/ 4114687 w 4284714"/>
                <a:gd name="connsiteY103" fmla="*/ 181328 h 181328"/>
                <a:gd name="connsiteX104" fmla="*/ 2877994 w 4284714"/>
                <a:gd name="connsiteY104" fmla="*/ 181328 h 181328"/>
                <a:gd name="connsiteX105" fmla="*/ 2874864 w 4284714"/>
                <a:gd name="connsiteY105" fmla="*/ 177134 h 181328"/>
                <a:gd name="connsiteX106" fmla="*/ 2871567 w 4284714"/>
                <a:gd name="connsiteY106" fmla="*/ 36339 h 181328"/>
                <a:gd name="connsiteX107" fmla="*/ 2872496 w 4284714"/>
                <a:gd name="connsiteY107" fmla="*/ 30579 h 181328"/>
                <a:gd name="connsiteX108" fmla="*/ 2876876 w 4284714"/>
                <a:gd name="connsiteY108" fmla="*/ 31786 h 181328"/>
                <a:gd name="connsiteX109" fmla="*/ 2890008 w 4284714"/>
                <a:gd name="connsiteY109" fmla="*/ 58267 h 181328"/>
                <a:gd name="connsiteX110" fmla="*/ 3339789 w 4284714"/>
                <a:gd name="connsiteY110" fmla="*/ 58267 h 181328"/>
                <a:gd name="connsiteX111" fmla="*/ 3352921 w 4284714"/>
                <a:gd name="connsiteY111" fmla="*/ 31786 h 181328"/>
                <a:gd name="connsiteX112" fmla="*/ 3357301 w 4284714"/>
                <a:gd name="connsiteY112" fmla="*/ 30579 h 181328"/>
                <a:gd name="connsiteX113" fmla="*/ 3357343 w 4284714"/>
                <a:gd name="connsiteY113" fmla="*/ 30612 h 181328"/>
                <a:gd name="connsiteX114" fmla="*/ 3358223 w 4284714"/>
                <a:gd name="connsiteY114" fmla="*/ 36387 h 181328"/>
                <a:gd name="connsiteX115" fmla="*/ 3301675 w 4284714"/>
                <a:gd name="connsiteY115" fmla="*/ 150419 h 181328"/>
                <a:gd name="connsiteX116" fmla="*/ 3299029 w 4284714"/>
                <a:gd name="connsiteY116" fmla="*/ 152328 h 181328"/>
                <a:gd name="connsiteX117" fmla="*/ 3177487 w 4284714"/>
                <a:gd name="connsiteY117" fmla="*/ 152328 h 181328"/>
                <a:gd name="connsiteX118" fmla="*/ 3175251 w 4284714"/>
                <a:gd name="connsiteY118" fmla="*/ 151097 h 181328"/>
                <a:gd name="connsiteX119" fmla="*/ 3131942 w 4284714"/>
                <a:gd name="connsiteY119" fmla="*/ 93682 h 181328"/>
                <a:gd name="connsiteX120" fmla="*/ 3131258 w 4284714"/>
                <a:gd name="connsiteY120" fmla="*/ 89115 h 181328"/>
                <a:gd name="connsiteX121" fmla="*/ 3134178 w 4284714"/>
                <a:gd name="connsiteY121" fmla="*/ 86524 h 181328"/>
                <a:gd name="connsiteX122" fmla="*/ 3274802 w 4284714"/>
                <a:gd name="connsiteY122" fmla="*/ 86524 h 181328"/>
                <a:gd name="connsiteX123" fmla="*/ 3277594 w 4284714"/>
                <a:gd name="connsiteY123" fmla="*/ 88743 h 181328"/>
                <a:gd name="connsiteX124" fmla="*/ 3277430 w 4284714"/>
                <a:gd name="connsiteY124" fmla="*/ 93038 h 181328"/>
                <a:gd name="connsiteX125" fmla="*/ 3262492 w 4284714"/>
                <a:gd name="connsiteY125" fmla="*/ 122625 h 181328"/>
                <a:gd name="connsiteX126" fmla="*/ 3259861 w 4284714"/>
                <a:gd name="connsiteY126" fmla="*/ 124482 h 181328"/>
                <a:gd name="connsiteX127" fmla="*/ 3198082 w 4284714"/>
                <a:gd name="connsiteY127" fmla="*/ 124482 h 181328"/>
                <a:gd name="connsiteX128" fmla="*/ 3197872 w 4284714"/>
                <a:gd name="connsiteY128" fmla="*/ 124482 h 181328"/>
                <a:gd name="connsiteX129" fmla="*/ 3194849 w 4284714"/>
                <a:gd name="connsiteY129" fmla="*/ 120149 h 181328"/>
                <a:gd name="connsiteX130" fmla="*/ 3198082 w 4284714"/>
                <a:gd name="connsiteY130" fmla="*/ 116097 h 181328"/>
                <a:gd name="connsiteX131" fmla="*/ 3258173 w 4284714"/>
                <a:gd name="connsiteY131" fmla="*/ 116097 h 181328"/>
                <a:gd name="connsiteX132" fmla="*/ 3268877 w 4284714"/>
                <a:gd name="connsiteY132" fmla="*/ 94909 h 181328"/>
                <a:gd name="connsiteX133" fmla="*/ 3141816 w 4284714"/>
                <a:gd name="connsiteY133" fmla="*/ 94909 h 181328"/>
                <a:gd name="connsiteX134" fmla="*/ 3178798 w 4284714"/>
                <a:gd name="connsiteY134" fmla="*/ 143914 h 181328"/>
                <a:gd name="connsiteX135" fmla="*/ 3297338 w 4284714"/>
                <a:gd name="connsiteY135" fmla="*/ 143914 h 181328"/>
                <a:gd name="connsiteX136" fmla="*/ 3315832 w 4284714"/>
                <a:gd name="connsiteY136" fmla="*/ 106615 h 181328"/>
                <a:gd name="connsiteX137" fmla="*/ 3315198 w 4284714"/>
                <a:gd name="connsiteY137" fmla="*/ 107693 h 181328"/>
                <a:gd name="connsiteX138" fmla="*/ 3305228 w 4284714"/>
                <a:gd name="connsiteY138" fmla="*/ 66652 h 181328"/>
                <a:gd name="connsiteX139" fmla="*/ 3114907 w 4284714"/>
                <a:gd name="connsiteY139" fmla="*/ 66652 h 181328"/>
                <a:gd name="connsiteX140" fmla="*/ 2924586 w 4284714"/>
                <a:gd name="connsiteY140" fmla="*/ 66652 h 181328"/>
                <a:gd name="connsiteX141" fmla="*/ 2914616 w 4284714"/>
                <a:gd name="connsiteY141" fmla="*/ 107693 h 181328"/>
                <a:gd name="connsiteX142" fmla="*/ 2913979 w 4284714"/>
                <a:gd name="connsiteY142" fmla="*/ 106615 h 181328"/>
                <a:gd name="connsiteX143" fmla="*/ 2932473 w 4284714"/>
                <a:gd name="connsiteY143" fmla="*/ 143914 h 181328"/>
                <a:gd name="connsiteX144" fmla="*/ 3051003 w 4284714"/>
                <a:gd name="connsiteY144" fmla="*/ 143914 h 181328"/>
                <a:gd name="connsiteX145" fmla="*/ 3087985 w 4284714"/>
                <a:gd name="connsiteY145" fmla="*/ 94899 h 181328"/>
                <a:gd name="connsiteX146" fmla="*/ 2960920 w 4284714"/>
                <a:gd name="connsiteY146" fmla="*/ 94899 h 181328"/>
                <a:gd name="connsiteX147" fmla="*/ 2971624 w 4284714"/>
                <a:gd name="connsiteY147" fmla="*/ 116088 h 181328"/>
                <a:gd name="connsiteX148" fmla="*/ 3031704 w 4284714"/>
                <a:gd name="connsiteY148" fmla="*/ 116088 h 181328"/>
                <a:gd name="connsiteX149" fmla="*/ 3031914 w 4284714"/>
                <a:gd name="connsiteY149" fmla="*/ 116088 h 181328"/>
                <a:gd name="connsiteX150" fmla="*/ 3034937 w 4284714"/>
                <a:gd name="connsiteY150" fmla="*/ 120421 h 181328"/>
                <a:gd name="connsiteX151" fmla="*/ 3031704 w 4284714"/>
                <a:gd name="connsiteY151" fmla="*/ 124472 h 181328"/>
                <a:gd name="connsiteX152" fmla="*/ 2969950 w 4284714"/>
                <a:gd name="connsiteY152" fmla="*/ 124472 h 181328"/>
                <a:gd name="connsiteX153" fmla="*/ 2967322 w 4284714"/>
                <a:gd name="connsiteY153" fmla="*/ 122616 h 181328"/>
                <a:gd name="connsiteX154" fmla="*/ 2952367 w 4284714"/>
                <a:gd name="connsiteY154" fmla="*/ 93028 h 181328"/>
                <a:gd name="connsiteX155" fmla="*/ 2952203 w 4284714"/>
                <a:gd name="connsiteY155" fmla="*/ 88733 h 181328"/>
                <a:gd name="connsiteX156" fmla="*/ 2954995 w 4284714"/>
                <a:gd name="connsiteY156" fmla="*/ 86514 h 181328"/>
                <a:gd name="connsiteX157" fmla="*/ 3095619 w 4284714"/>
                <a:gd name="connsiteY157" fmla="*/ 86514 h 181328"/>
                <a:gd name="connsiteX158" fmla="*/ 3098542 w 4284714"/>
                <a:gd name="connsiteY158" fmla="*/ 89106 h 181328"/>
                <a:gd name="connsiteX159" fmla="*/ 3097855 w 4284714"/>
                <a:gd name="connsiteY159" fmla="*/ 93672 h 181328"/>
                <a:gd name="connsiteX160" fmla="*/ 3054549 w 4284714"/>
                <a:gd name="connsiteY160" fmla="*/ 151087 h 181328"/>
                <a:gd name="connsiteX161" fmla="*/ 3052313 w 4284714"/>
                <a:gd name="connsiteY161" fmla="*/ 152318 h 181328"/>
                <a:gd name="connsiteX162" fmla="*/ 2930768 w 4284714"/>
                <a:gd name="connsiteY162" fmla="*/ 152318 h 181328"/>
                <a:gd name="connsiteX163" fmla="*/ 2928126 w 4284714"/>
                <a:gd name="connsiteY163" fmla="*/ 150409 h 181328"/>
                <a:gd name="connsiteX164" fmla="*/ 2871592 w 4284714"/>
                <a:gd name="connsiteY164" fmla="*/ 36387 h 181328"/>
                <a:gd name="connsiteX165" fmla="*/ 2871567 w 4284714"/>
                <a:gd name="connsiteY165" fmla="*/ 36339 h 181328"/>
                <a:gd name="connsiteX166" fmla="*/ 2867839 w 4284714"/>
                <a:gd name="connsiteY166" fmla="*/ 4337 h 181328"/>
                <a:gd name="connsiteX167" fmla="*/ 2870862 w 4284714"/>
                <a:gd name="connsiteY167" fmla="*/ 3 h 181328"/>
                <a:gd name="connsiteX168" fmla="*/ 2871072 w 4284714"/>
                <a:gd name="connsiteY168" fmla="*/ 3 h 181328"/>
                <a:gd name="connsiteX169" fmla="*/ 4284714 w 4284714"/>
                <a:gd name="connsiteY169" fmla="*/ 3 h 181328"/>
                <a:gd name="connsiteX170" fmla="*/ 4284714 w 4284714"/>
                <a:gd name="connsiteY170" fmla="*/ 8388 h 181328"/>
                <a:gd name="connsiteX171" fmla="*/ 2871072 w 4284714"/>
                <a:gd name="connsiteY171" fmla="*/ 8388 h 181328"/>
                <a:gd name="connsiteX172" fmla="*/ 2867839 w 4284714"/>
                <a:gd name="connsiteY172" fmla="*/ 4337 h 181328"/>
                <a:gd name="connsiteX173" fmla="*/ 2377244 w 4284714"/>
                <a:gd name="connsiteY173" fmla="*/ 145809 h 181328"/>
                <a:gd name="connsiteX174" fmla="*/ 2433778 w 4284714"/>
                <a:gd name="connsiteY174" fmla="*/ 31786 h 181328"/>
                <a:gd name="connsiteX175" fmla="*/ 2436420 w 4284714"/>
                <a:gd name="connsiteY175" fmla="*/ 29878 h 181328"/>
                <a:gd name="connsiteX176" fmla="*/ 2557948 w 4284714"/>
                <a:gd name="connsiteY176" fmla="*/ 29878 h 181328"/>
                <a:gd name="connsiteX177" fmla="*/ 2560184 w 4284714"/>
                <a:gd name="connsiteY177" fmla="*/ 31109 h 181328"/>
                <a:gd name="connsiteX178" fmla="*/ 2603493 w 4284714"/>
                <a:gd name="connsiteY178" fmla="*/ 88523 h 181328"/>
                <a:gd name="connsiteX179" fmla="*/ 2604177 w 4284714"/>
                <a:gd name="connsiteY179" fmla="*/ 93090 h 181328"/>
                <a:gd name="connsiteX180" fmla="*/ 2601257 w 4284714"/>
                <a:gd name="connsiteY180" fmla="*/ 95682 h 181328"/>
                <a:gd name="connsiteX181" fmla="*/ 2460633 w 4284714"/>
                <a:gd name="connsiteY181" fmla="*/ 95682 h 181328"/>
                <a:gd name="connsiteX182" fmla="*/ 2457841 w 4284714"/>
                <a:gd name="connsiteY182" fmla="*/ 93458 h 181328"/>
                <a:gd name="connsiteX183" fmla="*/ 2458005 w 4284714"/>
                <a:gd name="connsiteY183" fmla="*/ 89163 h 181328"/>
                <a:gd name="connsiteX184" fmla="*/ 2472960 w 4284714"/>
                <a:gd name="connsiteY184" fmla="*/ 59575 h 181328"/>
                <a:gd name="connsiteX185" fmla="*/ 2475588 w 4284714"/>
                <a:gd name="connsiteY185" fmla="*/ 57714 h 181328"/>
                <a:gd name="connsiteX186" fmla="*/ 2537388 w 4284714"/>
                <a:gd name="connsiteY186" fmla="*/ 57714 h 181328"/>
                <a:gd name="connsiteX187" fmla="*/ 2540518 w 4284714"/>
                <a:gd name="connsiteY187" fmla="*/ 61909 h 181328"/>
                <a:gd name="connsiteX188" fmla="*/ 2537388 w 4284714"/>
                <a:gd name="connsiteY188" fmla="*/ 66103 h 181328"/>
                <a:gd name="connsiteX189" fmla="*/ 2477293 w 4284714"/>
                <a:gd name="connsiteY189" fmla="*/ 66103 h 181328"/>
                <a:gd name="connsiteX190" fmla="*/ 2466590 w 4284714"/>
                <a:gd name="connsiteY190" fmla="*/ 87292 h 181328"/>
                <a:gd name="connsiteX191" fmla="*/ 2593619 w 4284714"/>
                <a:gd name="connsiteY191" fmla="*/ 87292 h 181328"/>
                <a:gd name="connsiteX192" fmla="*/ 2556641 w 4284714"/>
                <a:gd name="connsiteY192" fmla="*/ 38267 h 181328"/>
                <a:gd name="connsiteX193" fmla="*/ 2438111 w 4284714"/>
                <a:gd name="connsiteY193" fmla="*/ 38267 h 181328"/>
                <a:gd name="connsiteX194" fmla="*/ 2419617 w 4284714"/>
                <a:gd name="connsiteY194" fmla="*/ 75567 h 181328"/>
                <a:gd name="connsiteX195" fmla="*/ 2420254 w 4284714"/>
                <a:gd name="connsiteY195" fmla="*/ 74488 h 181328"/>
                <a:gd name="connsiteX196" fmla="*/ 2430224 w 4284714"/>
                <a:gd name="connsiteY196" fmla="*/ 115529 h 181328"/>
                <a:gd name="connsiteX197" fmla="*/ 2620549 w 4284714"/>
                <a:gd name="connsiteY197" fmla="*/ 115529 h 181328"/>
                <a:gd name="connsiteX198" fmla="*/ 2810870 w 4284714"/>
                <a:gd name="connsiteY198" fmla="*/ 115529 h 181328"/>
                <a:gd name="connsiteX199" fmla="*/ 2820840 w 4284714"/>
                <a:gd name="connsiteY199" fmla="*/ 74488 h 181328"/>
                <a:gd name="connsiteX200" fmla="*/ 2821477 w 4284714"/>
                <a:gd name="connsiteY200" fmla="*/ 75567 h 181328"/>
                <a:gd name="connsiteX201" fmla="*/ 2802983 w 4284714"/>
                <a:gd name="connsiteY201" fmla="*/ 38267 h 181328"/>
                <a:gd name="connsiteX202" fmla="*/ 2684457 w 4284714"/>
                <a:gd name="connsiteY202" fmla="*/ 38267 h 181328"/>
                <a:gd name="connsiteX203" fmla="*/ 2647475 w 4284714"/>
                <a:gd name="connsiteY203" fmla="*/ 87292 h 181328"/>
                <a:gd name="connsiteX204" fmla="*/ 2774532 w 4284714"/>
                <a:gd name="connsiteY204" fmla="*/ 87292 h 181328"/>
                <a:gd name="connsiteX205" fmla="*/ 2763829 w 4284714"/>
                <a:gd name="connsiteY205" fmla="*/ 66103 h 181328"/>
                <a:gd name="connsiteX206" fmla="*/ 2703734 w 4284714"/>
                <a:gd name="connsiteY206" fmla="*/ 66103 h 181328"/>
                <a:gd name="connsiteX207" fmla="*/ 2700605 w 4284714"/>
                <a:gd name="connsiteY207" fmla="*/ 61909 h 181328"/>
                <a:gd name="connsiteX208" fmla="*/ 2703734 w 4284714"/>
                <a:gd name="connsiteY208" fmla="*/ 57714 h 181328"/>
                <a:gd name="connsiteX209" fmla="*/ 2765513 w 4284714"/>
                <a:gd name="connsiteY209" fmla="*/ 57714 h 181328"/>
                <a:gd name="connsiteX210" fmla="*/ 2768144 w 4284714"/>
                <a:gd name="connsiteY210" fmla="*/ 59575 h 181328"/>
                <a:gd name="connsiteX211" fmla="*/ 2783082 w 4284714"/>
                <a:gd name="connsiteY211" fmla="*/ 89163 h 181328"/>
                <a:gd name="connsiteX212" fmla="*/ 2783246 w 4284714"/>
                <a:gd name="connsiteY212" fmla="*/ 93458 h 181328"/>
                <a:gd name="connsiteX213" fmla="*/ 2780454 w 4284714"/>
                <a:gd name="connsiteY213" fmla="*/ 95682 h 181328"/>
                <a:gd name="connsiteX214" fmla="*/ 2639830 w 4284714"/>
                <a:gd name="connsiteY214" fmla="*/ 95682 h 181328"/>
                <a:gd name="connsiteX215" fmla="*/ 2636910 w 4284714"/>
                <a:gd name="connsiteY215" fmla="*/ 93090 h 181328"/>
                <a:gd name="connsiteX216" fmla="*/ 2637594 w 4284714"/>
                <a:gd name="connsiteY216" fmla="*/ 88523 h 181328"/>
                <a:gd name="connsiteX217" fmla="*/ 2680903 w 4284714"/>
                <a:gd name="connsiteY217" fmla="*/ 31109 h 181328"/>
                <a:gd name="connsiteX218" fmla="*/ 2683139 w 4284714"/>
                <a:gd name="connsiteY218" fmla="*/ 29878 h 181328"/>
                <a:gd name="connsiteX219" fmla="*/ 2804692 w 4284714"/>
                <a:gd name="connsiteY219" fmla="*/ 29878 h 181328"/>
                <a:gd name="connsiteX220" fmla="*/ 2807334 w 4284714"/>
                <a:gd name="connsiteY220" fmla="*/ 31786 h 181328"/>
                <a:gd name="connsiteX221" fmla="*/ 2863868 w 4284714"/>
                <a:gd name="connsiteY221" fmla="*/ 145809 h 181328"/>
                <a:gd name="connsiteX222" fmla="*/ 2863896 w 4284714"/>
                <a:gd name="connsiteY222" fmla="*/ 145866 h 181328"/>
                <a:gd name="connsiteX223" fmla="*/ 2862963 w 4284714"/>
                <a:gd name="connsiteY223" fmla="*/ 151612 h 181328"/>
                <a:gd name="connsiteX224" fmla="*/ 2858584 w 4284714"/>
                <a:gd name="connsiteY224" fmla="*/ 150409 h 181328"/>
                <a:gd name="connsiteX225" fmla="*/ 2845451 w 4284714"/>
                <a:gd name="connsiteY225" fmla="*/ 123928 h 181328"/>
                <a:gd name="connsiteX226" fmla="*/ 2395674 w 4284714"/>
                <a:gd name="connsiteY226" fmla="*/ 123928 h 181328"/>
                <a:gd name="connsiteX227" fmla="*/ 2382542 w 4284714"/>
                <a:gd name="connsiteY227" fmla="*/ 150409 h 181328"/>
                <a:gd name="connsiteX228" fmla="*/ 2378163 w 4284714"/>
                <a:gd name="connsiteY228" fmla="*/ 151612 h 181328"/>
                <a:gd name="connsiteX229" fmla="*/ 2378148 w 4284714"/>
                <a:gd name="connsiteY229" fmla="*/ 151612 h 181328"/>
                <a:gd name="connsiteX230" fmla="*/ 2378106 w 4284714"/>
                <a:gd name="connsiteY230" fmla="*/ 151574 h 181328"/>
                <a:gd name="connsiteX231" fmla="*/ 2377244 w 4284714"/>
                <a:gd name="connsiteY231" fmla="*/ 145809 h 181328"/>
                <a:gd name="connsiteX232" fmla="*/ 1903578 w 4284714"/>
                <a:gd name="connsiteY232" fmla="*/ 36339 h 181328"/>
                <a:gd name="connsiteX233" fmla="*/ 1904507 w 4284714"/>
                <a:gd name="connsiteY233" fmla="*/ 30579 h 181328"/>
                <a:gd name="connsiteX234" fmla="*/ 1908887 w 4284714"/>
                <a:gd name="connsiteY234" fmla="*/ 31786 h 181328"/>
                <a:gd name="connsiteX235" fmla="*/ 1922015 w 4284714"/>
                <a:gd name="connsiteY235" fmla="*/ 58267 h 181328"/>
                <a:gd name="connsiteX236" fmla="*/ 2371814 w 4284714"/>
                <a:gd name="connsiteY236" fmla="*/ 58267 h 181328"/>
                <a:gd name="connsiteX237" fmla="*/ 2384942 w 4284714"/>
                <a:gd name="connsiteY237" fmla="*/ 31786 h 181328"/>
                <a:gd name="connsiteX238" fmla="*/ 2389322 w 4284714"/>
                <a:gd name="connsiteY238" fmla="*/ 30579 h 181328"/>
                <a:gd name="connsiteX239" fmla="*/ 2389365 w 4284714"/>
                <a:gd name="connsiteY239" fmla="*/ 30617 h 181328"/>
                <a:gd name="connsiteX240" fmla="*/ 2390216 w 4284714"/>
                <a:gd name="connsiteY240" fmla="*/ 36396 h 181328"/>
                <a:gd name="connsiteX241" fmla="*/ 2333682 w 4284714"/>
                <a:gd name="connsiteY241" fmla="*/ 150419 h 181328"/>
                <a:gd name="connsiteX242" fmla="*/ 2331040 w 4284714"/>
                <a:gd name="connsiteY242" fmla="*/ 152328 h 181328"/>
                <a:gd name="connsiteX243" fmla="*/ 2209495 w 4284714"/>
                <a:gd name="connsiteY243" fmla="*/ 152328 h 181328"/>
                <a:gd name="connsiteX244" fmla="*/ 2207258 w 4284714"/>
                <a:gd name="connsiteY244" fmla="*/ 151097 h 181328"/>
                <a:gd name="connsiteX245" fmla="*/ 2163953 w 4284714"/>
                <a:gd name="connsiteY245" fmla="*/ 93682 h 181328"/>
                <a:gd name="connsiteX246" fmla="*/ 2163265 w 4284714"/>
                <a:gd name="connsiteY246" fmla="*/ 89115 h 181328"/>
                <a:gd name="connsiteX247" fmla="*/ 2166189 w 4284714"/>
                <a:gd name="connsiteY247" fmla="*/ 86524 h 181328"/>
                <a:gd name="connsiteX248" fmla="*/ 2306827 w 4284714"/>
                <a:gd name="connsiteY248" fmla="*/ 86524 h 181328"/>
                <a:gd name="connsiteX249" fmla="*/ 2309615 w 4284714"/>
                <a:gd name="connsiteY249" fmla="*/ 88743 h 181328"/>
                <a:gd name="connsiteX250" fmla="*/ 2309455 w 4284714"/>
                <a:gd name="connsiteY250" fmla="*/ 93038 h 181328"/>
                <a:gd name="connsiteX251" fmla="*/ 2294500 w 4284714"/>
                <a:gd name="connsiteY251" fmla="*/ 122625 h 181328"/>
                <a:gd name="connsiteX252" fmla="*/ 2291872 w 4284714"/>
                <a:gd name="connsiteY252" fmla="*/ 124482 h 181328"/>
                <a:gd name="connsiteX253" fmla="*/ 2230090 w 4284714"/>
                <a:gd name="connsiteY253" fmla="*/ 124482 h 181328"/>
                <a:gd name="connsiteX254" fmla="*/ 2229880 w 4284714"/>
                <a:gd name="connsiteY254" fmla="*/ 124482 h 181328"/>
                <a:gd name="connsiteX255" fmla="*/ 2226857 w 4284714"/>
                <a:gd name="connsiteY255" fmla="*/ 120149 h 181328"/>
                <a:gd name="connsiteX256" fmla="*/ 2230090 w 4284714"/>
                <a:gd name="connsiteY256" fmla="*/ 116097 h 181328"/>
                <a:gd name="connsiteX257" fmla="*/ 2290184 w 4284714"/>
                <a:gd name="connsiteY257" fmla="*/ 116097 h 181328"/>
                <a:gd name="connsiteX258" fmla="*/ 2300888 w 4284714"/>
                <a:gd name="connsiteY258" fmla="*/ 94909 h 181328"/>
                <a:gd name="connsiteX259" fmla="*/ 2173823 w 4284714"/>
                <a:gd name="connsiteY259" fmla="*/ 94909 h 181328"/>
                <a:gd name="connsiteX260" fmla="*/ 2210805 w 4284714"/>
                <a:gd name="connsiteY260" fmla="*/ 143924 h 181328"/>
                <a:gd name="connsiteX261" fmla="*/ 2329349 w 4284714"/>
                <a:gd name="connsiteY261" fmla="*/ 143924 h 181328"/>
                <a:gd name="connsiteX262" fmla="*/ 2347843 w 4284714"/>
                <a:gd name="connsiteY262" fmla="*/ 106624 h 181328"/>
                <a:gd name="connsiteX263" fmla="*/ 2347206 w 4284714"/>
                <a:gd name="connsiteY263" fmla="*/ 107703 h 181328"/>
                <a:gd name="connsiteX264" fmla="*/ 2337236 w 4284714"/>
                <a:gd name="connsiteY264" fmla="*/ 66662 h 181328"/>
                <a:gd name="connsiteX265" fmla="*/ 2146915 w 4284714"/>
                <a:gd name="connsiteY265" fmla="*/ 66662 h 181328"/>
                <a:gd name="connsiteX266" fmla="*/ 1956594 w 4284714"/>
                <a:gd name="connsiteY266" fmla="*/ 66662 h 181328"/>
                <a:gd name="connsiteX267" fmla="*/ 1946624 w 4284714"/>
                <a:gd name="connsiteY267" fmla="*/ 107703 h 181328"/>
                <a:gd name="connsiteX268" fmla="*/ 1945986 w 4284714"/>
                <a:gd name="connsiteY268" fmla="*/ 106624 h 181328"/>
                <a:gd name="connsiteX269" fmla="*/ 1964484 w 4284714"/>
                <a:gd name="connsiteY269" fmla="*/ 143924 h 181328"/>
                <a:gd name="connsiteX270" fmla="*/ 2083010 w 4284714"/>
                <a:gd name="connsiteY270" fmla="*/ 143924 h 181328"/>
                <a:gd name="connsiteX271" fmla="*/ 2119992 w 4284714"/>
                <a:gd name="connsiteY271" fmla="*/ 94899 h 181328"/>
                <a:gd name="connsiteX272" fmla="*/ 1992931 w 4284714"/>
                <a:gd name="connsiteY272" fmla="*/ 94899 h 181328"/>
                <a:gd name="connsiteX273" fmla="*/ 2003634 w 4284714"/>
                <a:gd name="connsiteY273" fmla="*/ 116088 h 181328"/>
                <a:gd name="connsiteX274" fmla="*/ 2063743 w 4284714"/>
                <a:gd name="connsiteY274" fmla="*/ 116088 h 181328"/>
                <a:gd name="connsiteX275" fmla="*/ 2063953 w 4284714"/>
                <a:gd name="connsiteY275" fmla="*/ 116088 h 181328"/>
                <a:gd name="connsiteX276" fmla="*/ 2066976 w 4284714"/>
                <a:gd name="connsiteY276" fmla="*/ 120421 h 181328"/>
                <a:gd name="connsiteX277" fmla="*/ 2063743 w 4284714"/>
                <a:gd name="connsiteY277" fmla="*/ 124472 h 181328"/>
                <a:gd name="connsiteX278" fmla="*/ 2001961 w 4284714"/>
                <a:gd name="connsiteY278" fmla="*/ 124472 h 181328"/>
                <a:gd name="connsiteX279" fmla="*/ 1999333 w 4284714"/>
                <a:gd name="connsiteY279" fmla="*/ 122616 h 181328"/>
                <a:gd name="connsiteX280" fmla="*/ 1984378 w 4284714"/>
                <a:gd name="connsiteY280" fmla="*/ 93028 h 181328"/>
                <a:gd name="connsiteX281" fmla="*/ 1984214 w 4284714"/>
                <a:gd name="connsiteY281" fmla="*/ 88733 h 181328"/>
                <a:gd name="connsiteX282" fmla="*/ 1987006 w 4284714"/>
                <a:gd name="connsiteY282" fmla="*/ 86514 h 181328"/>
                <a:gd name="connsiteX283" fmla="*/ 2127626 w 4284714"/>
                <a:gd name="connsiteY283" fmla="*/ 86514 h 181328"/>
                <a:gd name="connsiteX284" fmla="*/ 2130550 w 4284714"/>
                <a:gd name="connsiteY284" fmla="*/ 89106 h 181328"/>
                <a:gd name="connsiteX285" fmla="*/ 2129866 w 4284714"/>
                <a:gd name="connsiteY285" fmla="*/ 93672 h 181328"/>
                <a:gd name="connsiteX286" fmla="*/ 2086557 w 4284714"/>
                <a:gd name="connsiteY286" fmla="*/ 151087 h 181328"/>
                <a:gd name="connsiteX287" fmla="*/ 2084321 w 4284714"/>
                <a:gd name="connsiteY287" fmla="*/ 152318 h 181328"/>
                <a:gd name="connsiteX288" fmla="*/ 1962775 w 4284714"/>
                <a:gd name="connsiteY288" fmla="*/ 152318 h 181328"/>
                <a:gd name="connsiteX289" fmla="*/ 1960133 w 4284714"/>
                <a:gd name="connsiteY289" fmla="*/ 150409 h 181328"/>
                <a:gd name="connsiteX290" fmla="*/ 1903603 w 4284714"/>
                <a:gd name="connsiteY290" fmla="*/ 36387 h 181328"/>
                <a:gd name="connsiteX291" fmla="*/ 1903578 w 4284714"/>
                <a:gd name="connsiteY291" fmla="*/ 36339 h 181328"/>
                <a:gd name="connsiteX292" fmla="*/ 1428637 w 4284714"/>
                <a:gd name="connsiteY292" fmla="*/ 145809 h 181328"/>
                <a:gd name="connsiteX293" fmla="*/ 1485171 w 4284714"/>
                <a:gd name="connsiteY293" fmla="*/ 31786 h 181328"/>
                <a:gd name="connsiteX294" fmla="*/ 1487816 w 4284714"/>
                <a:gd name="connsiteY294" fmla="*/ 29878 h 181328"/>
                <a:gd name="connsiteX295" fmla="*/ 1609340 w 4284714"/>
                <a:gd name="connsiteY295" fmla="*/ 29878 h 181328"/>
                <a:gd name="connsiteX296" fmla="*/ 1611577 w 4284714"/>
                <a:gd name="connsiteY296" fmla="*/ 31109 h 181328"/>
                <a:gd name="connsiteX297" fmla="*/ 1654886 w 4284714"/>
                <a:gd name="connsiteY297" fmla="*/ 88523 h 181328"/>
                <a:gd name="connsiteX298" fmla="*/ 1655570 w 4284714"/>
                <a:gd name="connsiteY298" fmla="*/ 93090 h 181328"/>
                <a:gd name="connsiteX299" fmla="*/ 1652650 w 4284714"/>
                <a:gd name="connsiteY299" fmla="*/ 95682 h 181328"/>
                <a:gd name="connsiteX300" fmla="*/ 1512026 w 4284714"/>
                <a:gd name="connsiteY300" fmla="*/ 95682 h 181328"/>
                <a:gd name="connsiteX301" fmla="*/ 1509234 w 4284714"/>
                <a:gd name="connsiteY301" fmla="*/ 93458 h 181328"/>
                <a:gd name="connsiteX302" fmla="*/ 1509398 w 4284714"/>
                <a:gd name="connsiteY302" fmla="*/ 89163 h 181328"/>
                <a:gd name="connsiteX303" fmla="*/ 1524353 w 4284714"/>
                <a:gd name="connsiteY303" fmla="*/ 59575 h 181328"/>
                <a:gd name="connsiteX304" fmla="*/ 1526984 w 4284714"/>
                <a:gd name="connsiteY304" fmla="*/ 57714 h 181328"/>
                <a:gd name="connsiteX305" fmla="*/ 1588763 w 4284714"/>
                <a:gd name="connsiteY305" fmla="*/ 57714 h 181328"/>
                <a:gd name="connsiteX306" fmla="*/ 1591893 w 4284714"/>
                <a:gd name="connsiteY306" fmla="*/ 61909 h 181328"/>
                <a:gd name="connsiteX307" fmla="*/ 1588763 w 4284714"/>
                <a:gd name="connsiteY307" fmla="*/ 66103 h 181328"/>
                <a:gd name="connsiteX308" fmla="*/ 1528672 w 4284714"/>
                <a:gd name="connsiteY308" fmla="*/ 66103 h 181328"/>
                <a:gd name="connsiteX309" fmla="*/ 1517969 w 4284714"/>
                <a:gd name="connsiteY309" fmla="*/ 87292 h 181328"/>
                <a:gd name="connsiteX310" fmla="*/ 1645016 w 4284714"/>
                <a:gd name="connsiteY310" fmla="*/ 87292 h 181328"/>
                <a:gd name="connsiteX311" fmla="*/ 1608034 w 4284714"/>
                <a:gd name="connsiteY311" fmla="*/ 38267 h 181328"/>
                <a:gd name="connsiteX312" fmla="*/ 1489508 w 4284714"/>
                <a:gd name="connsiteY312" fmla="*/ 38267 h 181328"/>
                <a:gd name="connsiteX313" fmla="*/ 1471013 w 4284714"/>
                <a:gd name="connsiteY313" fmla="*/ 75567 h 181328"/>
                <a:gd name="connsiteX314" fmla="*/ 1471647 w 4284714"/>
                <a:gd name="connsiteY314" fmla="*/ 74488 h 181328"/>
                <a:gd name="connsiteX315" fmla="*/ 1481617 w 4284714"/>
                <a:gd name="connsiteY315" fmla="*/ 115529 h 181328"/>
                <a:gd name="connsiteX316" fmla="*/ 1671938 w 4284714"/>
                <a:gd name="connsiteY316" fmla="*/ 115529 h 181328"/>
                <a:gd name="connsiteX317" fmla="*/ 1862259 w 4284714"/>
                <a:gd name="connsiteY317" fmla="*/ 115529 h 181328"/>
                <a:gd name="connsiteX318" fmla="*/ 1872229 w 4284714"/>
                <a:gd name="connsiteY318" fmla="*/ 74488 h 181328"/>
                <a:gd name="connsiteX319" fmla="*/ 1872867 w 4284714"/>
                <a:gd name="connsiteY319" fmla="*/ 75567 h 181328"/>
                <a:gd name="connsiteX320" fmla="*/ 1854372 w 4284714"/>
                <a:gd name="connsiteY320" fmla="*/ 38267 h 181328"/>
                <a:gd name="connsiteX321" fmla="*/ 1735843 w 4284714"/>
                <a:gd name="connsiteY321" fmla="*/ 38267 h 181328"/>
                <a:gd name="connsiteX322" fmla="*/ 1698864 w 4284714"/>
                <a:gd name="connsiteY322" fmla="*/ 87292 h 181328"/>
                <a:gd name="connsiteX323" fmla="*/ 1825926 w 4284714"/>
                <a:gd name="connsiteY323" fmla="*/ 87292 h 181328"/>
                <a:gd name="connsiteX324" fmla="*/ 1815222 w 4284714"/>
                <a:gd name="connsiteY324" fmla="*/ 66103 h 181328"/>
                <a:gd name="connsiteX325" fmla="*/ 1755128 w 4284714"/>
                <a:gd name="connsiteY325" fmla="*/ 66103 h 181328"/>
                <a:gd name="connsiteX326" fmla="*/ 1751998 w 4284714"/>
                <a:gd name="connsiteY326" fmla="*/ 61909 h 181328"/>
                <a:gd name="connsiteX327" fmla="*/ 1755128 w 4284714"/>
                <a:gd name="connsiteY327" fmla="*/ 57714 h 181328"/>
                <a:gd name="connsiteX328" fmla="*/ 1816896 w 4284714"/>
                <a:gd name="connsiteY328" fmla="*/ 57714 h 181328"/>
                <a:gd name="connsiteX329" fmla="*/ 1819523 w 4284714"/>
                <a:gd name="connsiteY329" fmla="*/ 59575 h 181328"/>
                <a:gd name="connsiteX330" fmla="*/ 1834478 w 4284714"/>
                <a:gd name="connsiteY330" fmla="*/ 89163 h 181328"/>
                <a:gd name="connsiteX331" fmla="*/ 1834639 w 4284714"/>
                <a:gd name="connsiteY331" fmla="*/ 93458 h 181328"/>
                <a:gd name="connsiteX332" fmla="*/ 1831851 w 4284714"/>
                <a:gd name="connsiteY332" fmla="*/ 95682 h 181328"/>
                <a:gd name="connsiteX333" fmla="*/ 1691227 w 4284714"/>
                <a:gd name="connsiteY333" fmla="*/ 95682 h 181328"/>
                <a:gd name="connsiteX334" fmla="*/ 1688303 w 4284714"/>
                <a:gd name="connsiteY334" fmla="*/ 93090 h 181328"/>
                <a:gd name="connsiteX335" fmla="*/ 1688990 w 4284714"/>
                <a:gd name="connsiteY335" fmla="*/ 88523 h 181328"/>
                <a:gd name="connsiteX336" fmla="*/ 1732296 w 4284714"/>
                <a:gd name="connsiteY336" fmla="*/ 31109 h 181328"/>
                <a:gd name="connsiteX337" fmla="*/ 1734532 w 4284714"/>
                <a:gd name="connsiteY337" fmla="*/ 29878 h 181328"/>
                <a:gd name="connsiteX338" fmla="*/ 1856078 w 4284714"/>
                <a:gd name="connsiteY338" fmla="*/ 29878 h 181328"/>
                <a:gd name="connsiteX339" fmla="*/ 1858720 w 4284714"/>
                <a:gd name="connsiteY339" fmla="*/ 31786 h 181328"/>
                <a:gd name="connsiteX340" fmla="*/ 1915254 w 4284714"/>
                <a:gd name="connsiteY340" fmla="*/ 145809 h 181328"/>
                <a:gd name="connsiteX341" fmla="*/ 1915282 w 4284714"/>
                <a:gd name="connsiteY341" fmla="*/ 145866 h 181328"/>
                <a:gd name="connsiteX342" fmla="*/ 1914349 w 4284714"/>
                <a:gd name="connsiteY342" fmla="*/ 151612 h 181328"/>
                <a:gd name="connsiteX343" fmla="*/ 1909966 w 4284714"/>
                <a:gd name="connsiteY343" fmla="*/ 150409 h 181328"/>
                <a:gd name="connsiteX344" fmla="*/ 1896837 w 4284714"/>
                <a:gd name="connsiteY344" fmla="*/ 123928 h 181328"/>
                <a:gd name="connsiteX345" fmla="*/ 1447053 w 4284714"/>
                <a:gd name="connsiteY345" fmla="*/ 123928 h 181328"/>
                <a:gd name="connsiteX346" fmla="*/ 1433925 w 4284714"/>
                <a:gd name="connsiteY346" fmla="*/ 150409 h 181328"/>
                <a:gd name="connsiteX347" fmla="*/ 1429545 w 4284714"/>
                <a:gd name="connsiteY347" fmla="*/ 151612 h 181328"/>
                <a:gd name="connsiteX348" fmla="*/ 1429499 w 4284714"/>
                <a:gd name="connsiteY348" fmla="*/ 151574 h 181328"/>
                <a:gd name="connsiteX349" fmla="*/ 1428637 w 4284714"/>
                <a:gd name="connsiteY349" fmla="*/ 145809 h 181328"/>
                <a:gd name="connsiteX350" fmla="*/ 953653 w 4284714"/>
                <a:gd name="connsiteY350" fmla="*/ 36339 h 181328"/>
                <a:gd name="connsiteX351" fmla="*/ 954583 w 4284714"/>
                <a:gd name="connsiteY351" fmla="*/ 30579 h 181328"/>
                <a:gd name="connsiteX352" fmla="*/ 958962 w 4284714"/>
                <a:gd name="connsiteY352" fmla="*/ 31786 h 181328"/>
                <a:gd name="connsiteX353" fmla="*/ 972095 w 4284714"/>
                <a:gd name="connsiteY353" fmla="*/ 58267 h 181328"/>
                <a:gd name="connsiteX354" fmla="*/ 1421875 w 4284714"/>
                <a:gd name="connsiteY354" fmla="*/ 58267 h 181328"/>
                <a:gd name="connsiteX355" fmla="*/ 1435007 w 4284714"/>
                <a:gd name="connsiteY355" fmla="*/ 31786 h 181328"/>
                <a:gd name="connsiteX356" fmla="*/ 1439387 w 4284714"/>
                <a:gd name="connsiteY356" fmla="*/ 30579 h 181328"/>
                <a:gd name="connsiteX357" fmla="*/ 1439433 w 4284714"/>
                <a:gd name="connsiteY357" fmla="*/ 30617 h 181328"/>
                <a:gd name="connsiteX358" fmla="*/ 1440291 w 4284714"/>
                <a:gd name="connsiteY358" fmla="*/ 36396 h 181328"/>
                <a:gd name="connsiteX359" fmla="*/ 1383758 w 4284714"/>
                <a:gd name="connsiteY359" fmla="*/ 150419 h 181328"/>
                <a:gd name="connsiteX360" fmla="*/ 1381116 w 4284714"/>
                <a:gd name="connsiteY360" fmla="*/ 152328 h 181328"/>
                <a:gd name="connsiteX361" fmla="*/ 1259574 w 4284714"/>
                <a:gd name="connsiteY361" fmla="*/ 152328 h 181328"/>
                <a:gd name="connsiteX362" fmla="*/ 1257337 w 4284714"/>
                <a:gd name="connsiteY362" fmla="*/ 151097 h 181328"/>
                <a:gd name="connsiteX363" fmla="*/ 1214028 w 4284714"/>
                <a:gd name="connsiteY363" fmla="*/ 93682 h 181328"/>
                <a:gd name="connsiteX364" fmla="*/ 1213341 w 4284714"/>
                <a:gd name="connsiteY364" fmla="*/ 89115 h 181328"/>
                <a:gd name="connsiteX365" fmla="*/ 1216264 w 4284714"/>
                <a:gd name="connsiteY365" fmla="*/ 86524 h 181328"/>
                <a:gd name="connsiteX366" fmla="*/ 1356892 w 4284714"/>
                <a:gd name="connsiteY366" fmla="*/ 86524 h 181328"/>
                <a:gd name="connsiteX367" fmla="*/ 1359684 w 4284714"/>
                <a:gd name="connsiteY367" fmla="*/ 88743 h 181328"/>
                <a:gd name="connsiteX368" fmla="*/ 1359520 w 4284714"/>
                <a:gd name="connsiteY368" fmla="*/ 93038 h 181328"/>
                <a:gd name="connsiteX369" fmla="*/ 1344565 w 4284714"/>
                <a:gd name="connsiteY369" fmla="*/ 122625 h 181328"/>
                <a:gd name="connsiteX370" fmla="*/ 1341937 w 4284714"/>
                <a:gd name="connsiteY370" fmla="*/ 124482 h 181328"/>
                <a:gd name="connsiteX371" fmla="*/ 1280155 w 4284714"/>
                <a:gd name="connsiteY371" fmla="*/ 124482 h 181328"/>
                <a:gd name="connsiteX372" fmla="*/ 1279944 w 4284714"/>
                <a:gd name="connsiteY372" fmla="*/ 124482 h 181328"/>
                <a:gd name="connsiteX373" fmla="*/ 1276921 w 4284714"/>
                <a:gd name="connsiteY373" fmla="*/ 120149 h 181328"/>
                <a:gd name="connsiteX374" fmla="*/ 1280155 w 4284714"/>
                <a:gd name="connsiteY374" fmla="*/ 116097 h 181328"/>
                <a:gd name="connsiteX375" fmla="*/ 1340253 w 4284714"/>
                <a:gd name="connsiteY375" fmla="*/ 116097 h 181328"/>
                <a:gd name="connsiteX376" fmla="*/ 1350956 w 4284714"/>
                <a:gd name="connsiteY376" fmla="*/ 94909 h 181328"/>
                <a:gd name="connsiteX377" fmla="*/ 1223895 w 4284714"/>
                <a:gd name="connsiteY377" fmla="*/ 94909 h 181328"/>
                <a:gd name="connsiteX378" fmla="*/ 1260880 w 4284714"/>
                <a:gd name="connsiteY378" fmla="*/ 143914 h 181328"/>
                <a:gd name="connsiteX379" fmla="*/ 1379431 w 4284714"/>
                <a:gd name="connsiteY379" fmla="*/ 143914 h 181328"/>
                <a:gd name="connsiteX380" fmla="*/ 1397926 w 4284714"/>
                <a:gd name="connsiteY380" fmla="*/ 106615 h 181328"/>
                <a:gd name="connsiteX381" fmla="*/ 1397288 w 4284714"/>
                <a:gd name="connsiteY381" fmla="*/ 107693 h 181328"/>
                <a:gd name="connsiteX382" fmla="*/ 1387318 w 4284714"/>
                <a:gd name="connsiteY382" fmla="*/ 66652 h 181328"/>
                <a:gd name="connsiteX383" fmla="*/ 1196994 w 4284714"/>
                <a:gd name="connsiteY383" fmla="*/ 66652 h 181328"/>
                <a:gd name="connsiteX384" fmla="*/ 1006673 w 4284714"/>
                <a:gd name="connsiteY384" fmla="*/ 66652 h 181328"/>
                <a:gd name="connsiteX385" fmla="*/ 996703 w 4284714"/>
                <a:gd name="connsiteY385" fmla="*/ 107693 h 181328"/>
                <a:gd name="connsiteX386" fmla="*/ 996065 w 4284714"/>
                <a:gd name="connsiteY386" fmla="*/ 106615 h 181328"/>
                <a:gd name="connsiteX387" fmla="*/ 1014560 w 4284714"/>
                <a:gd name="connsiteY387" fmla="*/ 143914 h 181328"/>
                <a:gd name="connsiteX388" fmla="*/ 1133097 w 4284714"/>
                <a:gd name="connsiteY388" fmla="*/ 143914 h 181328"/>
                <a:gd name="connsiteX389" fmla="*/ 1170071 w 4284714"/>
                <a:gd name="connsiteY389" fmla="*/ 94909 h 181328"/>
                <a:gd name="connsiteX390" fmla="*/ 1043010 w 4284714"/>
                <a:gd name="connsiteY390" fmla="*/ 94909 h 181328"/>
                <a:gd name="connsiteX391" fmla="*/ 1053710 w 4284714"/>
                <a:gd name="connsiteY391" fmla="*/ 116088 h 181328"/>
                <a:gd name="connsiteX392" fmla="*/ 1113804 w 4284714"/>
                <a:gd name="connsiteY392" fmla="*/ 116088 h 181328"/>
                <a:gd name="connsiteX393" fmla="*/ 1114015 w 4284714"/>
                <a:gd name="connsiteY393" fmla="*/ 116088 h 181328"/>
                <a:gd name="connsiteX394" fmla="*/ 1117038 w 4284714"/>
                <a:gd name="connsiteY394" fmla="*/ 120421 h 181328"/>
                <a:gd name="connsiteX395" fmla="*/ 1113804 w 4284714"/>
                <a:gd name="connsiteY395" fmla="*/ 124472 h 181328"/>
                <a:gd name="connsiteX396" fmla="*/ 1052022 w 4284714"/>
                <a:gd name="connsiteY396" fmla="*/ 124472 h 181328"/>
                <a:gd name="connsiteX397" fmla="*/ 1049391 w 4284714"/>
                <a:gd name="connsiteY397" fmla="*/ 122616 h 181328"/>
                <a:gd name="connsiteX398" fmla="*/ 1034454 w 4284714"/>
                <a:gd name="connsiteY398" fmla="*/ 93028 h 181328"/>
                <a:gd name="connsiteX399" fmla="*/ 1034290 w 4284714"/>
                <a:gd name="connsiteY399" fmla="*/ 88733 h 181328"/>
                <a:gd name="connsiteX400" fmla="*/ 1037081 w 4284714"/>
                <a:gd name="connsiteY400" fmla="*/ 86514 h 181328"/>
                <a:gd name="connsiteX401" fmla="*/ 1177705 w 4284714"/>
                <a:gd name="connsiteY401" fmla="*/ 86514 h 181328"/>
                <a:gd name="connsiteX402" fmla="*/ 1180625 w 4284714"/>
                <a:gd name="connsiteY402" fmla="*/ 89106 h 181328"/>
                <a:gd name="connsiteX403" fmla="*/ 1179941 w 4284714"/>
                <a:gd name="connsiteY403" fmla="*/ 93672 h 181328"/>
                <a:gd name="connsiteX404" fmla="*/ 1136632 w 4284714"/>
                <a:gd name="connsiteY404" fmla="*/ 151087 h 181328"/>
                <a:gd name="connsiteX405" fmla="*/ 1134396 w 4284714"/>
                <a:gd name="connsiteY405" fmla="*/ 152318 h 181328"/>
                <a:gd name="connsiteX406" fmla="*/ 1012854 w 4284714"/>
                <a:gd name="connsiteY406" fmla="*/ 152318 h 181328"/>
                <a:gd name="connsiteX407" fmla="*/ 1010212 w 4284714"/>
                <a:gd name="connsiteY407" fmla="*/ 150409 h 181328"/>
                <a:gd name="connsiteX408" fmla="*/ 953678 w 4284714"/>
                <a:gd name="connsiteY408" fmla="*/ 36387 h 181328"/>
                <a:gd name="connsiteX409" fmla="*/ 953653 w 4284714"/>
                <a:gd name="connsiteY409" fmla="*/ 36339 h 181328"/>
                <a:gd name="connsiteX410" fmla="*/ 478716 w 4284714"/>
                <a:gd name="connsiteY410" fmla="*/ 145823 h 181328"/>
                <a:gd name="connsiteX411" fmla="*/ 535250 w 4284714"/>
                <a:gd name="connsiteY411" fmla="*/ 31801 h 181328"/>
                <a:gd name="connsiteX412" fmla="*/ 537892 w 4284714"/>
                <a:gd name="connsiteY412" fmla="*/ 29892 h 181328"/>
                <a:gd name="connsiteX413" fmla="*/ 659420 w 4284714"/>
                <a:gd name="connsiteY413" fmla="*/ 29892 h 181328"/>
                <a:gd name="connsiteX414" fmla="*/ 661659 w 4284714"/>
                <a:gd name="connsiteY414" fmla="*/ 31123 h 181328"/>
                <a:gd name="connsiteX415" fmla="*/ 704965 w 4284714"/>
                <a:gd name="connsiteY415" fmla="*/ 88538 h 181328"/>
                <a:gd name="connsiteX416" fmla="*/ 705649 w 4284714"/>
                <a:gd name="connsiteY416" fmla="*/ 93104 h 181328"/>
                <a:gd name="connsiteX417" fmla="*/ 702729 w 4284714"/>
                <a:gd name="connsiteY417" fmla="*/ 95696 h 181328"/>
                <a:gd name="connsiteX418" fmla="*/ 562105 w 4284714"/>
                <a:gd name="connsiteY418" fmla="*/ 95696 h 181328"/>
                <a:gd name="connsiteX419" fmla="*/ 559313 w 4284714"/>
                <a:gd name="connsiteY419" fmla="*/ 93472 h 181328"/>
                <a:gd name="connsiteX420" fmla="*/ 559477 w 4284714"/>
                <a:gd name="connsiteY420" fmla="*/ 89177 h 181328"/>
                <a:gd name="connsiteX421" fmla="*/ 574432 w 4284714"/>
                <a:gd name="connsiteY421" fmla="*/ 59589 h 181328"/>
                <a:gd name="connsiteX422" fmla="*/ 577060 w 4284714"/>
                <a:gd name="connsiteY422" fmla="*/ 57728 h 181328"/>
                <a:gd name="connsiteX423" fmla="*/ 638842 w 4284714"/>
                <a:gd name="connsiteY423" fmla="*/ 57728 h 181328"/>
                <a:gd name="connsiteX424" fmla="*/ 641972 w 4284714"/>
                <a:gd name="connsiteY424" fmla="*/ 61923 h 181328"/>
                <a:gd name="connsiteX425" fmla="*/ 638842 w 4284714"/>
                <a:gd name="connsiteY425" fmla="*/ 66118 h 181328"/>
                <a:gd name="connsiteX426" fmla="*/ 578748 w 4284714"/>
                <a:gd name="connsiteY426" fmla="*/ 66118 h 181328"/>
                <a:gd name="connsiteX427" fmla="*/ 568044 w 4284714"/>
                <a:gd name="connsiteY427" fmla="*/ 87306 h 181328"/>
                <a:gd name="connsiteX428" fmla="*/ 695080 w 4284714"/>
                <a:gd name="connsiteY428" fmla="*/ 87306 h 181328"/>
                <a:gd name="connsiteX429" fmla="*/ 658102 w 4284714"/>
                <a:gd name="connsiteY429" fmla="*/ 38281 h 181328"/>
                <a:gd name="connsiteX430" fmla="*/ 539573 w 4284714"/>
                <a:gd name="connsiteY430" fmla="*/ 38281 h 181328"/>
                <a:gd name="connsiteX431" fmla="*/ 521078 w 4284714"/>
                <a:gd name="connsiteY431" fmla="*/ 75581 h 181328"/>
                <a:gd name="connsiteX432" fmla="*/ 521716 w 4284714"/>
                <a:gd name="connsiteY432" fmla="*/ 74503 h 181328"/>
                <a:gd name="connsiteX433" fmla="*/ 531686 w 4284714"/>
                <a:gd name="connsiteY433" fmla="*/ 115543 h 181328"/>
                <a:gd name="connsiteX434" fmla="*/ 722010 w 4284714"/>
                <a:gd name="connsiteY434" fmla="*/ 115543 h 181328"/>
                <a:gd name="connsiteX435" fmla="*/ 912331 w 4284714"/>
                <a:gd name="connsiteY435" fmla="*/ 115543 h 181328"/>
                <a:gd name="connsiteX436" fmla="*/ 922301 w 4284714"/>
                <a:gd name="connsiteY436" fmla="*/ 74503 h 181328"/>
                <a:gd name="connsiteX437" fmla="*/ 922946 w 4284714"/>
                <a:gd name="connsiteY437" fmla="*/ 75581 h 181328"/>
                <a:gd name="connsiteX438" fmla="*/ 904451 w 4284714"/>
                <a:gd name="connsiteY438" fmla="*/ 38281 h 181328"/>
                <a:gd name="connsiteX439" fmla="*/ 785925 w 4284714"/>
                <a:gd name="connsiteY439" fmla="*/ 38281 h 181328"/>
                <a:gd name="connsiteX440" fmla="*/ 748940 w 4284714"/>
                <a:gd name="connsiteY440" fmla="*/ 87306 h 181328"/>
                <a:gd name="connsiteX441" fmla="*/ 876001 w 4284714"/>
                <a:gd name="connsiteY441" fmla="*/ 87306 h 181328"/>
                <a:gd name="connsiteX442" fmla="*/ 865298 w 4284714"/>
                <a:gd name="connsiteY442" fmla="*/ 66118 h 181328"/>
                <a:gd name="connsiteX443" fmla="*/ 805203 w 4284714"/>
                <a:gd name="connsiteY443" fmla="*/ 66118 h 181328"/>
                <a:gd name="connsiteX444" fmla="*/ 802073 w 4284714"/>
                <a:gd name="connsiteY444" fmla="*/ 61923 h 181328"/>
                <a:gd name="connsiteX445" fmla="*/ 805203 w 4284714"/>
                <a:gd name="connsiteY445" fmla="*/ 57728 h 181328"/>
                <a:gd name="connsiteX446" fmla="*/ 866985 w 4284714"/>
                <a:gd name="connsiteY446" fmla="*/ 57728 h 181328"/>
                <a:gd name="connsiteX447" fmla="*/ 869617 w 4284714"/>
                <a:gd name="connsiteY447" fmla="*/ 59589 h 181328"/>
                <a:gd name="connsiteX448" fmla="*/ 884554 w 4284714"/>
                <a:gd name="connsiteY448" fmla="*/ 89177 h 181328"/>
                <a:gd name="connsiteX449" fmla="*/ 884718 w 4284714"/>
                <a:gd name="connsiteY449" fmla="*/ 93472 h 181328"/>
                <a:gd name="connsiteX450" fmla="*/ 881926 w 4284714"/>
                <a:gd name="connsiteY450" fmla="*/ 95696 h 181328"/>
                <a:gd name="connsiteX451" fmla="*/ 741302 w 4284714"/>
                <a:gd name="connsiteY451" fmla="*/ 95696 h 181328"/>
                <a:gd name="connsiteX452" fmla="*/ 738382 w 4284714"/>
                <a:gd name="connsiteY452" fmla="*/ 93104 h 181328"/>
                <a:gd name="connsiteX453" fmla="*/ 739066 w 4284714"/>
                <a:gd name="connsiteY453" fmla="*/ 88538 h 181328"/>
                <a:gd name="connsiteX454" fmla="*/ 782375 w 4284714"/>
                <a:gd name="connsiteY454" fmla="*/ 31109 h 181328"/>
                <a:gd name="connsiteX455" fmla="*/ 784611 w 4284714"/>
                <a:gd name="connsiteY455" fmla="*/ 29878 h 181328"/>
                <a:gd name="connsiteX456" fmla="*/ 906153 w 4284714"/>
                <a:gd name="connsiteY456" fmla="*/ 29878 h 181328"/>
                <a:gd name="connsiteX457" fmla="*/ 908795 w 4284714"/>
                <a:gd name="connsiteY457" fmla="*/ 31786 h 181328"/>
                <a:gd name="connsiteX458" fmla="*/ 965329 w 4284714"/>
                <a:gd name="connsiteY458" fmla="*/ 145809 h 181328"/>
                <a:gd name="connsiteX459" fmla="*/ 965358 w 4284714"/>
                <a:gd name="connsiteY459" fmla="*/ 145866 h 181328"/>
                <a:gd name="connsiteX460" fmla="*/ 964425 w 4284714"/>
                <a:gd name="connsiteY460" fmla="*/ 151612 h 181328"/>
                <a:gd name="connsiteX461" fmla="*/ 960045 w 4284714"/>
                <a:gd name="connsiteY461" fmla="*/ 150409 h 181328"/>
                <a:gd name="connsiteX462" fmla="*/ 946913 w 4284714"/>
                <a:gd name="connsiteY462" fmla="*/ 123928 h 181328"/>
                <a:gd name="connsiteX463" fmla="*/ 497132 w 4284714"/>
                <a:gd name="connsiteY463" fmla="*/ 123928 h 181328"/>
                <a:gd name="connsiteX464" fmla="*/ 484000 w 4284714"/>
                <a:gd name="connsiteY464" fmla="*/ 150409 h 181328"/>
                <a:gd name="connsiteX465" fmla="*/ 479621 w 4284714"/>
                <a:gd name="connsiteY465" fmla="*/ 151612 h 181328"/>
                <a:gd name="connsiteX466" fmla="*/ 479589 w 4284714"/>
                <a:gd name="connsiteY466" fmla="*/ 151583 h 181328"/>
                <a:gd name="connsiteX467" fmla="*/ 478716 w 4284714"/>
                <a:gd name="connsiteY467" fmla="*/ 145823 h 181328"/>
                <a:gd name="connsiteX468" fmla="*/ 8003 w 4284714"/>
                <a:gd name="connsiteY468" fmla="*/ 44956 h 181328"/>
                <a:gd name="connsiteX469" fmla="*/ 8003 w 4284714"/>
                <a:gd name="connsiteY469" fmla="*/ 31501 h 181328"/>
                <a:gd name="connsiteX470" fmla="*/ 9038 w 4284714"/>
                <a:gd name="connsiteY470" fmla="*/ 31786 h 181328"/>
                <a:gd name="connsiteX471" fmla="*/ 22170 w 4284714"/>
                <a:gd name="connsiteY471" fmla="*/ 58267 h 181328"/>
                <a:gd name="connsiteX472" fmla="*/ 471951 w 4284714"/>
                <a:gd name="connsiteY472" fmla="*/ 58267 h 181328"/>
                <a:gd name="connsiteX473" fmla="*/ 485083 w 4284714"/>
                <a:gd name="connsiteY473" fmla="*/ 31786 h 181328"/>
                <a:gd name="connsiteX474" fmla="*/ 489463 w 4284714"/>
                <a:gd name="connsiteY474" fmla="*/ 30579 h 181328"/>
                <a:gd name="connsiteX475" fmla="*/ 489505 w 4284714"/>
                <a:gd name="connsiteY475" fmla="*/ 30612 h 181328"/>
                <a:gd name="connsiteX476" fmla="*/ 490385 w 4284714"/>
                <a:gd name="connsiteY476" fmla="*/ 36387 h 181328"/>
                <a:gd name="connsiteX477" fmla="*/ 433837 w 4284714"/>
                <a:gd name="connsiteY477" fmla="*/ 150419 h 181328"/>
                <a:gd name="connsiteX478" fmla="*/ 431191 w 4284714"/>
                <a:gd name="connsiteY478" fmla="*/ 152328 h 181328"/>
                <a:gd name="connsiteX479" fmla="*/ 309649 w 4284714"/>
                <a:gd name="connsiteY479" fmla="*/ 152328 h 181328"/>
                <a:gd name="connsiteX480" fmla="*/ 307413 w 4284714"/>
                <a:gd name="connsiteY480" fmla="*/ 151097 h 181328"/>
                <a:gd name="connsiteX481" fmla="*/ 264104 w 4284714"/>
                <a:gd name="connsiteY481" fmla="*/ 93682 h 181328"/>
                <a:gd name="connsiteX482" fmla="*/ 263420 w 4284714"/>
                <a:gd name="connsiteY482" fmla="*/ 89115 h 181328"/>
                <a:gd name="connsiteX483" fmla="*/ 266340 w 4284714"/>
                <a:gd name="connsiteY483" fmla="*/ 86524 h 181328"/>
                <a:gd name="connsiteX484" fmla="*/ 406964 w 4284714"/>
                <a:gd name="connsiteY484" fmla="*/ 86524 h 181328"/>
                <a:gd name="connsiteX485" fmla="*/ 409756 w 4284714"/>
                <a:gd name="connsiteY485" fmla="*/ 88743 h 181328"/>
                <a:gd name="connsiteX486" fmla="*/ 409592 w 4284714"/>
                <a:gd name="connsiteY486" fmla="*/ 93038 h 181328"/>
                <a:gd name="connsiteX487" fmla="*/ 394654 w 4284714"/>
                <a:gd name="connsiteY487" fmla="*/ 122625 h 181328"/>
                <a:gd name="connsiteX488" fmla="*/ 392023 w 4284714"/>
                <a:gd name="connsiteY488" fmla="*/ 124482 h 181328"/>
                <a:gd name="connsiteX489" fmla="*/ 330244 w 4284714"/>
                <a:gd name="connsiteY489" fmla="*/ 124482 h 181328"/>
                <a:gd name="connsiteX490" fmla="*/ 330034 w 4284714"/>
                <a:gd name="connsiteY490" fmla="*/ 124482 h 181328"/>
                <a:gd name="connsiteX491" fmla="*/ 327011 w 4284714"/>
                <a:gd name="connsiteY491" fmla="*/ 120149 h 181328"/>
                <a:gd name="connsiteX492" fmla="*/ 330244 w 4284714"/>
                <a:gd name="connsiteY492" fmla="*/ 116097 h 181328"/>
                <a:gd name="connsiteX493" fmla="*/ 390335 w 4284714"/>
                <a:gd name="connsiteY493" fmla="*/ 116097 h 181328"/>
                <a:gd name="connsiteX494" fmla="*/ 401039 w 4284714"/>
                <a:gd name="connsiteY494" fmla="*/ 94909 h 181328"/>
                <a:gd name="connsiteX495" fmla="*/ 273978 w 4284714"/>
                <a:gd name="connsiteY495" fmla="*/ 94909 h 181328"/>
                <a:gd name="connsiteX496" fmla="*/ 310960 w 4284714"/>
                <a:gd name="connsiteY496" fmla="*/ 143914 h 181328"/>
                <a:gd name="connsiteX497" fmla="*/ 429500 w 4284714"/>
                <a:gd name="connsiteY497" fmla="*/ 143914 h 181328"/>
                <a:gd name="connsiteX498" fmla="*/ 447994 w 4284714"/>
                <a:gd name="connsiteY498" fmla="*/ 106615 h 181328"/>
                <a:gd name="connsiteX499" fmla="*/ 447360 w 4284714"/>
                <a:gd name="connsiteY499" fmla="*/ 107693 h 181328"/>
                <a:gd name="connsiteX500" fmla="*/ 437390 w 4284714"/>
                <a:gd name="connsiteY500" fmla="*/ 66652 h 181328"/>
                <a:gd name="connsiteX501" fmla="*/ 247069 w 4284714"/>
                <a:gd name="connsiteY501" fmla="*/ 66652 h 181328"/>
                <a:gd name="connsiteX502" fmla="*/ 56748 w 4284714"/>
                <a:gd name="connsiteY502" fmla="*/ 66652 h 181328"/>
                <a:gd name="connsiteX503" fmla="*/ 46778 w 4284714"/>
                <a:gd name="connsiteY503" fmla="*/ 107693 h 181328"/>
                <a:gd name="connsiteX504" fmla="*/ 46141 w 4284714"/>
                <a:gd name="connsiteY504" fmla="*/ 106615 h 181328"/>
                <a:gd name="connsiteX505" fmla="*/ 64635 w 4284714"/>
                <a:gd name="connsiteY505" fmla="*/ 143914 h 181328"/>
                <a:gd name="connsiteX506" fmla="*/ 183165 w 4284714"/>
                <a:gd name="connsiteY506" fmla="*/ 143914 h 181328"/>
                <a:gd name="connsiteX507" fmla="*/ 220147 w 4284714"/>
                <a:gd name="connsiteY507" fmla="*/ 94899 h 181328"/>
                <a:gd name="connsiteX508" fmla="*/ 93082 w 4284714"/>
                <a:gd name="connsiteY508" fmla="*/ 94899 h 181328"/>
                <a:gd name="connsiteX509" fmla="*/ 103786 w 4284714"/>
                <a:gd name="connsiteY509" fmla="*/ 116088 h 181328"/>
                <a:gd name="connsiteX510" fmla="*/ 163866 w 4284714"/>
                <a:gd name="connsiteY510" fmla="*/ 116088 h 181328"/>
                <a:gd name="connsiteX511" fmla="*/ 164076 w 4284714"/>
                <a:gd name="connsiteY511" fmla="*/ 116088 h 181328"/>
                <a:gd name="connsiteX512" fmla="*/ 167099 w 4284714"/>
                <a:gd name="connsiteY512" fmla="*/ 120421 h 181328"/>
                <a:gd name="connsiteX513" fmla="*/ 163866 w 4284714"/>
                <a:gd name="connsiteY513" fmla="*/ 124472 h 181328"/>
                <a:gd name="connsiteX514" fmla="*/ 102112 w 4284714"/>
                <a:gd name="connsiteY514" fmla="*/ 124472 h 181328"/>
                <a:gd name="connsiteX515" fmla="*/ 99484 w 4284714"/>
                <a:gd name="connsiteY515" fmla="*/ 122616 h 181328"/>
                <a:gd name="connsiteX516" fmla="*/ 84529 w 4284714"/>
                <a:gd name="connsiteY516" fmla="*/ 93028 h 181328"/>
                <a:gd name="connsiteX517" fmla="*/ 84365 w 4284714"/>
                <a:gd name="connsiteY517" fmla="*/ 88733 h 181328"/>
                <a:gd name="connsiteX518" fmla="*/ 87157 w 4284714"/>
                <a:gd name="connsiteY518" fmla="*/ 86514 h 181328"/>
                <a:gd name="connsiteX519" fmla="*/ 227781 w 4284714"/>
                <a:gd name="connsiteY519" fmla="*/ 86514 h 181328"/>
                <a:gd name="connsiteX520" fmla="*/ 230704 w 4284714"/>
                <a:gd name="connsiteY520" fmla="*/ 89106 h 181328"/>
                <a:gd name="connsiteX521" fmla="*/ 230017 w 4284714"/>
                <a:gd name="connsiteY521" fmla="*/ 93672 h 181328"/>
                <a:gd name="connsiteX522" fmla="*/ 186711 w 4284714"/>
                <a:gd name="connsiteY522" fmla="*/ 151087 h 181328"/>
                <a:gd name="connsiteX523" fmla="*/ 184475 w 4284714"/>
                <a:gd name="connsiteY523" fmla="*/ 152318 h 181328"/>
                <a:gd name="connsiteX524" fmla="*/ 62930 w 4284714"/>
                <a:gd name="connsiteY524" fmla="*/ 152318 h 181328"/>
                <a:gd name="connsiteX525" fmla="*/ 60288 w 4284714"/>
                <a:gd name="connsiteY525" fmla="*/ 150409 h 181328"/>
                <a:gd name="connsiteX526" fmla="*/ 8003 w 4284714"/>
                <a:gd name="connsiteY526" fmla="*/ 178442 h 181328"/>
                <a:gd name="connsiteX527" fmla="*/ 8003 w 4284714"/>
                <a:gd name="connsiteY527" fmla="*/ 175825 h 181328"/>
                <a:gd name="connsiteX528" fmla="*/ 10156 w 4284714"/>
                <a:gd name="connsiteY528" fmla="*/ 172939 h 181328"/>
                <a:gd name="connsiteX529" fmla="*/ 2870419 w 4284714"/>
                <a:gd name="connsiteY529" fmla="*/ 172939 h 181328"/>
                <a:gd name="connsiteX530" fmla="*/ 2873549 w 4284714"/>
                <a:gd name="connsiteY530" fmla="*/ 177134 h 181328"/>
                <a:gd name="connsiteX531" fmla="*/ 2870419 w 4284714"/>
                <a:gd name="connsiteY531" fmla="*/ 181328 h 181328"/>
                <a:gd name="connsiteX532" fmla="*/ 10156 w 4284714"/>
                <a:gd name="connsiteY532" fmla="*/ 181328 h 181328"/>
                <a:gd name="connsiteX533" fmla="*/ 1 w 4284714"/>
                <a:gd name="connsiteY533" fmla="*/ 4337 h 181328"/>
                <a:gd name="connsiteX534" fmla="*/ 3024 w 4284714"/>
                <a:gd name="connsiteY534" fmla="*/ 3 h 181328"/>
                <a:gd name="connsiteX535" fmla="*/ 3234 w 4284714"/>
                <a:gd name="connsiteY535" fmla="*/ 3 h 181328"/>
                <a:gd name="connsiteX536" fmla="*/ 2863494 w 4284714"/>
                <a:gd name="connsiteY536" fmla="*/ 3 h 181328"/>
                <a:gd name="connsiteX537" fmla="*/ 2866727 w 4284714"/>
                <a:gd name="connsiteY537" fmla="*/ 4055 h 181328"/>
                <a:gd name="connsiteX538" fmla="*/ 2863704 w 4284714"/>
                <a:gd name="connsiteY538" fmla="*/ 8388 h 181328"/>
                <a:gd name="connsiteX539" fmla="*/ 2863494 w 4284714"/>
                <a:gd name="connsiteY539" fmla="*/ 8388 h 181328"/>
                <a:gd name="connsiteX540" fmla="*/ 3234 w 4284714"/>
                <a:gd name="connsiteY540" fmla="*/ 8388 h 181328"/>
                <a:gd name="connsiteX541" fmla="*/ 1 w 4284714"/>
                <a:gd name="connsiteY541" fmla="*/ 4337 h 181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</a:cxnLst>
              <a:rect l="l" t="t" r="r" b="b"/>
              <a:pathLst>
                <a:path w="4284714" h="181328">
                  <a:moveTo>
                    <a:pt x="4081179" y="89115"/>
                  </a:moveTo>
                  <a:cubicBezTo>
                    <a:pt x="4081674" y="87540"/>
                    <a:pt x="4082828" y="86519"/>
                    <a:pt x="4084102" y="86524"/>
                  </a:cubicBezTo>
                  <a:lnTo>
                    <a:pt x="4114687" y="86524"/>
                  </a:lnTo>
                  <a:lnTo>
                    <a:pt x="4114687" y="94909"/>
                  </a:lnTo>
                  <a:lnTo>
                    <a:pt x="4091733" y="94909"/>
                  </a:lnTo>
                  <a:lnTo>
                    <a:pt x="4114687" y="125322"/>
                  </a:lnTo>
                  <a:lnTo>
                    <a:pt x="4114687" y="137192"/>
                  </a:lnTo>
                  <a:lnTo>
                    <a:pt x="4081866" y="93682"/>
                  </a:lnTo>
                  <a:cubicBezTo>
                    <a:pt x="4080962" y="92489"/>
                    <a:pt x="4080691" y="90685"/>
                    <a:pt x="4081179" y="89115"/>
                  </a:cubicBezTo>
                  <a:close/>
                  <a:moveTo>
                    <a:pt x="3821491" y="36339"/>
                  </a:moveTo>
                  <a:cubicBezTo>
                    <a:pt x="3820562" y="34402"/>
                    <a:pt x="3820979" y="31825"/>
                    <a:pt x="3822421" y="30579"/>
                  </a:cubicBezTo>
                  <a:cubicBezTo>
                    <a:pt x="3823881" y="29310"/>
                    <a:pt x="3825832" y="29844"/>
                    <a:pt x="3826800" y="31786"/>
                  </a:cubicBezTo>
                  <a:lnTo>
                    <a:pt x="3839933" y="58267"/>
                  </a:lnTo>
                  <a:lnTo>
                    <a:pt x="4114687" y="58267"/>
                  </a:lnTo>
                  <a:lnTo>
                    <a:pt x="4114687" y="66652"/>
                  </a:lnTo>
                  <a:lnTo>
                    <a:pt x="4064832" y="66652"/>
                  </a:lnTo>
                  <a:lnTo>
                    <a:pt x="3874511" y="66652"/>
                  </a:lnTo>
                  <a:cubicBezTo>
                    <a:pt x="3851081" y="69081"/>
                    <a:pt x="3864541" y="107693"/>
                    <a:pt x="3864541" y="107693"/>
                  </a:cubicBezTo>
                  <a:lnTo>
                    <a:pt x="3863903" y="106615"/>
                  </a:lnTo>
                  <a:lnTo>
                    <a:pt x="3882398" y="143914"/>
                  </a:lnTo>
                  <a:lnTo>
                    <a:pt x="4000935" y="143914"/>
                  </a:lnTo>
                  <a:lnTo>
                    <a:pt x="4037909" y="94909"/>
                  </a:lnTo>
                  <a:lnTo>
                    <a:pt x="3910848" y="94909"/>
                  </a:lnTo>
                  <a:lnTo>
                    <a:pt x="3921548" y="116088"/>
                  </a:lnTo>
                  <a:lnTo>
                    <a:pt x="3981642" y="116088"/>
                  </a:lnTo>
                  <a:cubicBezTo>
                    <a:pt x="3981714" y="116083"/>
                    <a:pt x="3981785" y="116083"/>
                    <a:pt x="3981853" y="116088"/>
                  </a:cubicBezTo>
                  <a:cubicBezTo>
                    <a:pt x="3983579" y="116164"/>
                    <a:pt x="3984936" y="118106"/>
                    <a:pt x="3984876" y="120421"/>
                  </a:cubicBezTo>
                  <a:cubicBezTo>
                    <a:pt x="3984819" y="122735"/>
                    <a:pt x="3983369" y="124549"/>
                    <a:pt x="3981642" y="124472"/>
                  </a:cubicBezTo>
                  <a:lnTo>
                    <a:pt x="3919860" y="124472"/>
                  </a:lnTo>
                  <a:cubicBezTo>
                    <a:pt x="3918806" y="124477"/>
                    <a:pt x="3917820" y="123780"/>
                    <a:pt x="3917229" y="122616"/>
                  </a:cubicBezTo>
                  <a:lnTo>
                    <a:pt x="3902292" y="93028"/>
                  </a:lnTo>
                  <a:cubicBezTo>
                    <a:pt x="3901647" y="91749"/>
                    <a:pt x="3901583" y="90093"/>
                    <a:pt x="3902128" y="88733"/>
                  </a:cubicBezTo>
                  <a:cubicBezTo>
                    <a:pt x="3902683" y="87363"/>
                    <a:pt x="3903755" y="86509"/>
                    <a:pt x="3904919" y="86514"/>
                  </a:cubicBezTo>
                  <a:lnTo>
                    <a:pt x="4045543" y="86514"/>
                  </a:lnTo>
                  <a:cubicBezTo>
                    <a:pt x="4046818" y="86509"/>
                    <a:pt x="4047968" y="87531"/>
                    <a:pt x="4048463" y="89106"/>
                  </a:cubicBezTo>
                  <a:cubicBezTo>
                    <a:pt x="4048955" y="90671"/>
                    <a:pt x="4048684" y="92479"/>
                    <a:pt x="4047779" y="93672"/>
                  </a:cubicBezTo>
                  <a:lnTo>
                    <a:pt x="4004470" y="151087"/>
                  </a:lnTo>
                  <a:cubicBezTo>
                    <a:pt x="4003876" y="151879"/>
                    <a:pt x="4003071" y="152318"/>
                    <a:pt x="4002234" y="152318"/>
                  </a:cubicBezTo>
                  <a:lnTo>
                    <a:pt x="3880692" y="152318"/>
                  </a:lnTo>
                  <a:cubicBezTo>
                    <a:pt x="3879627" y="152318"/>
                    <a:pt x="3878634" y="151602"/>
                    <a:pt x="3878050" y="150409"/>
                  </a:cubicBezTo>
                  <a:lnTo>
                    <a:pt x="3821516" y="36387"/>
                  </a:lnTo>
                  <a:cubicBezTo>
                    <a:pt x="3821509" y="36372"/>
                    <a:pt x="3821499" y="36353"/>
                    <a:pt x="3821491" y="36339"/>
                  </a:cubicBezTo>
                  <a:close/>
                  <a:moveTo>
                    <a:pt x="3346554" y="145823"/>
                  </a:moveTo>
                  <a:lnTo>
                    <a:pt x="3403088" y="31801"/>
                  </a:lnTo>
                  <a:cubicBezTo>
                    <a:pt x="3403672" y="30608"/>
                    <a:pt x="3404665" y="29892"/>
                    <a:pt x="3405730" y="29892"/>
                  </a:cubicBezTo>
                  <a:lnTo>
                    <a:pt x="3527258" y="29892"/>
                  </a:lnTo>
                  <a:cubicBezTo>
                    <a:pt x="3528094" y="29892"/>
                    <a:pt x="3528899" y="30336"/>
                    <a:pt x="3529497" y="31123"/>
                  </a:cubicBezTo>
                  <a:lnTo>
                    <a:pt x="3572803" y="88538"/>
                  </a:lnTo>
                  <a:cubicBezTo>
                    <a:pt x="3573707" y="89731"/>
                    <a:pt x="3573978" y="91539"/>
                    <a:pt x="3573487" y="93104"/>
                  </a:cubicBezTo>
                  <a:cubicBezTo>
                    <a:pt x="3572992" y="94679"/>
                    <a:pt x="3571842" y="95701"/>
                    <a:pt x="3570567" y="95696"/>
                  </a:cubicBezTo>
                  <a:lnTo>
                    <a:pt x="3429943" y="95696"/>
                  </a:lnTo>
                  <a:cubicBezTo>
                    <a:pt x="3428779" y="95701"/>
                    <a:pt x="3427707" y="94847"/>
                    <a:pt x="3427151" y="93472"/>
                  </a:cubicBezTo>
                  <a:cubicBezTo>
                    <a:pt x="3426607" y="92112"/>
                    <a:pt x="3426671" y="90456"/>
                    <a:pt x="3427315" y="89177"/>
                  </a:cubicBezTo>
                  <a:lnTo>
                    <a:pt x="3442270" y="59589"/>
                  </a:lnTo>
                  <a:cubicBezTo>
                    <a:pt x="3442861" y="58420"/>
                    <a:pt x="3443844" y="57723"/>
                    <a:pt x="3444898" y="57728"/>
                  </a:cubicBezTo>
                  <a:lnTo>
                    <a:pt x="3506680" y="57728"/>
                  </a:lnTo>
                  <a:cubicBezTo>
                    <a:pt x="3508407" y="57728"/>
                    <a:pt x="3509810" y="59608"/>
                    <a:pt x="3509810" y="61923"/>
                  </a:cubicBezTo>
                  <a:cubicBezTo>
                    <a:pt x="3509810" y="64238"/>
                    <a:pt x="3508407" y="66118"/>
                    <a:pt x="3506680" y="66118"/>
                  </a:cubicBezTo>
                  <a:lnTo>
                    <a:pt x="3446586" y="66118"/>
                  </a:lnTo>
                  <a:lnTo>
                    <a:pt x="3435882" y="87306"/>
                  </a:lnTo>
                  <a:lnTo>
                    <a:pt x="3562918" y="87306"/>
                  </a:lnTo>
                  <a:lnTo>
                    <a:pt x="3525940" y="38281"/>
                  </a:lnTo>
                  <a:lnTo>
                    <a:pt x="3407411" y="38281"/>
                  </a:lnTo>
                  <a:lnTo>
                    <a:pt x="3388916" y="75581"/>
                  </a:lnTo>
                  <a:lnTo>
                    <a:pt x="3389554" y="74503"/>
                  </a:lnTo>
                  <a:cubicBezTo>
                    <a:pt x="3389554" y="74503"/>
                    <a:pt x="3376105" y="113157"/>
                    <a:pt x="3399524" y="115543"/>
                  </a:cubicBezTo>
                  <a:lnTo>
                    <a:pt x="3589848" y="115543"/>
                  </a:lnTo>
                  <a:lnTo>
                    <a:pt x="3780169" y="115543"/>
                  </a:lnTo>
                  <a:cubicBezTo>
                    <a:pt x="3803595" y="113115"/>
                    <a:pt x="3790139" y="74503"/>
                    <a:pt x="3790139" y="74503"/>
                  </a:cubicBezTo>
                  <a:lnTo>
                    <a:pt x="3790784" y="75581"/>
                  </a:lnTo>
                  <a:lnTo>
                    <a:pt x="3772289" y="38281"/>
                  </a:lnTo>
                  <a:lnTo>
                    <a:pt x="3653763" y="38281"/>
                  </a:lnTo>
                  <a:lnTo>
                    <a:pt x="3616778" y="87306"/>
                  </a:lnTo>
                  <a:lnTo>
                    <a:pt x="3743839" y="87306"/>
                  </a:lnTo>
                  <a:lnTo>
                    <a:pt x="3733136" y="66118"/>
                  </a:lnTo>
                  <a:lnTo>
                    <a:pt x="3673041" y="66118"/>
                  </a:lnTo>
                  <a:cubicBezTo>
                    <a:pt x="3671314" y="66118"/>
                    <a:pt x="3669911" y="64242"/>
                    <a:pt x="3669911" y="61923"/>
                  </a:cubicBezTo>
                  <a:cubicBezTo>
                    <a:pt x="3669911" y="59608"/>
                    <a:pt x="3671314" y="57728"/>
                    <a:pt x="3673041" y="57728"/>
                  </a:cubicBezTo>
                  <a:lnTo>
                    <a:pt x="3734823" y="57728"/>
                  </a:lnTo>
                  <a:cubicBezTo>
                    <a:pt x="3735877" y="57723"/>
                    <a:pt x="3736864" y="58420"/>
                    <a:pt x="3737455" y="59589"/>
                  </a:cubicBezTo>
                  <a:lnTo>
                    <a:pt x="3752392" y="89177"/>
                  </a:lnTo>
                  <a:cubicBezTo>
                    <a:pt x="3753036" y="90456"/>
                    <a:pt x="3753101" y="92112"/>
                    <a:pt x="3752556" y="93472"/>
                  </a:cubicBezTo>
                  <a:cubicBezTo>
                    <a:pt x="3752000" y="94847"/>
                    <a:pt x="3750929" y="95701"/>
                    <a:pt x="3749764" y="95696"/>
                  </a:cubicBezTo>
                  <a:lnTo>
                    <a:pt x="3609140" y="95696"/>
                  </a:lnTo>
                  <a:cubicBezTo>
                    <a:pt x="3607865" y="95701"/>
                    <a:pt x="3606715" y="94679"/>
                    <a:pt x="3606220" y="93104"/>
                  </a:cubicBezTo>
                  <a:cubicBezTo>
                    <a:pt x="3605729" y="91539"/>
                    <a:pt x="3606000" y="89731"/>
                    <a:pt x="3606904" y="88538"/>
                  </a:cubicBezTo>
                  <a:lnTo>
                    <a:pt x="3650213" y="31109"/>
                  </a:lnTo>
                  <a:cubicBezTo>
                    <a:pt x="3650808" y="30317"/>
                    <a:pt x="3651613" y="29878"/>
                    <a:pt x="3652449" y="29878"/>
                  </a:cubicBezTo>
                  <a:lnTo>
                    <a:pt x="3773991" y="29878"/>
                  </a:lnTo>
                  <a:cubicBezTo>
                    <a:pt x="3775056" y="29878"/>
                    <a:pt x="3776049" y="30593"/>
                    <a:pt x="3776633" y="31786"/>
                  </a:cubicBezTo>
                  <a:lnTo>
                    <a:pt x="3833167" y="145809"/>
                  </a:lnTo>
                  <a:cubicBezTo>
                    <a:pt x="3833178" y="145828"/>
                    <a:pt x="3833185" y="145847"/>
                    <a:pt x="3833196" y="145866"/>
                  </a:cubicBezTo>
                  <a:cubicBezTo>
                    <a:pt x="3834121" y="147799"/>
                    <a:pt x="3833705" y="150371"/>
                    <a:pt x="3832263" y="151612"/>
                  </a:cubicBezTo>
                  <a:cubicBezTo>
                    <a:pt x="3830803" y="152886"/>
                    <a:pt x="3828852" y="152347"/>
                    <a:pt x="3827883" y="150409"/>
                  </a:cubicBezTo>
                  <a:lnTo>
                    <a:pt x="3814751" y="123928"/>
                  </a:lnTo>
                  <a:lnTo>
                    <a:pt x="3364970" y="123928"/>
                  </a:lnTo>
                  <a:lnTo>
                    <a:pt x="3351838" y="150409"/>
                  </a:lnTo>
                  <a:cubicBezTo>
                    <a:pt x="3350870" y="152352"/>
                    <a:pt x="3348919" y="152886"/>
                    <a:pt x="3347459" y="151612"/>
                  </a:cubicBezTo>
                  <a:cubicBezTo>
                    <a:pt x="3347448" y="151602"/>
                    <a:pt x="3347437" y="151593"/>
                    <a:pt x="3347427" y="151583"/>
                  </a:cubicBezTo>
                  <a:cubicBezTo>
                    <a:pt x="3345999" y="150314"/>
                    <a:pt x="3345607" y="147737"/>
                    <a:pt x="3346554" y="145823"/>
                  </a:cubicBezTo>
                  <a:close/>
                  <a:moveTo>
                    <a:pt x="2874864" y="177134"/>
                  </a:moveTo>
                  <a:cubicBezTo>
                    <a:pt x="2874864" y="174814"/>
                    <a:pt x="2876267" y="172939"/>
                    <a:pt x="2877994" y="172939"/>
                  </a:cubicBezTo>
                  <a:lnTo>
                    <a:pt x="4114687" y="172939"/>
                  </a:lnTo>
                  <a:lnTo>
                    <a:pt x="4114687" y="181328"/>
                  </a:lnTo>
                  <a:lnTo>
                    <a:pt x="2877994" y="181328"/>
                  </a:lnTo>
                  <a:cubicBezTo>
                    <a:pt x="2876267" y="181328"/>
                    <a:pt x="2874864" y="179448"/>
                    <a:pt x="2874864" y="177134"/>
                  </a:cubicBezTo>
                  <a:close/>
                  <a:moveTo>
                    <a:pt x="2871567" y="36339"/>
                  </a:moveTo>
                  <a:cubicBezTo>
                    <a:pt x="2870638" y="34402"/>
                    <a:pt x="2871054" y="31825"/>
                    <a:pt x="2872496" y="30579"/>
                  </a:cubicBezTo>
                  <a:cubicBezTo>
                    <a:pt x="2873956" y="29310"/>
                    <a:pt x="2875908" y="29844"/>
                    <a:pt x="2876876" y="31786"/>
                  </a:cubicBezTo>
                  <a:lnTo>
                    <a:pt x="2890008" y="58267"/>
                  </a:lnTo>
                  <a:lnTo>
                    <a:pt x="3339789" y="58267"/>
                  </a:lnTo>
                  <a:lnTo>
                    <a:pt x="3352921" y="31786"/>
                  </a:lnTo>
                  <a:cubicBezTo>
                    <a:pt x="3353889" y="29844"/>
                    <a:pt x="3355841" y="29310"/>
                    <a:pt x="3357301" y="30579"/>
                  </a:cubicBezTo>
                  <a:cubicBezTo>
                    <a:pt x="3357315" y="30589"/>
                    <a:pt x="3357329" y="30603"/>
                    <a:pt x="3357343" y="30612"/>
                  </a:cubicBezTo>
                  <a:cubicBezTo>
                    <a:pt x="3358775" y="31882"/>
                    <a:pt x="3359170" y="34468"/>
                    <a:pt x="3358223" y="36387"/>
                  </a:cubicBezTo>
                  <a:lnTo>
                    <a:pt x="3301675" y="150419"/>
                  </a:lnTo>
                  <a:cubicBezTo>
                    <a:pt x="3301087" y="151612"/>
                    <a:pt x="3300094" y="152328"/>
                    <a:pt x="3299029" y="152328"/>
                  </a:cubicBezTo>
                  <a:lnTo>
                    <a:pt x="3177487" y="152328"/>
                  </a:lnTo>
                  <a:cubicBezTo>
                    <a:pt x="3176650" y="152328"/>
                    <a:pt x="3175846" y="151889"/>
                    <a:pt x="3175251" y="151097"/>
                  </a:cubicBezTo>
                  <a:lnTo>
                    <a:pt x="3131942" y="93682"/>
                  </a:lnTo>
                  <a:cubicBezTo>
                    <a:pt x="3131037" y="92489"/>
                    <a:pt x="3130767" y="90680"/>
                    <a:pt x="3131258" y="89115"/>
                  </a:cubicBezTo>
                  <a:cubicBezTo>
                    <a:pt x="3131753" y="87540"/>
                    <a:pt x="3132903" y="86519"/>
                    <a:pt x="3134178" y="86524"/>
                  </a:cubicBezTo>
                  <a:lnTo>
                    <a:pt x="3274802" y="86524"/>
                  </a:lnTo>
                  <a:cubicBezTo>
                    <a:pt x="3275966" y="86519"/>
                    <a:pt x="3277038" y="87373"/>
                    <a:pt x="3277594" y="88743"/>
                  </a:cubicBezTo>
                  <a:cubicBezTo>
                    <a:pt x="3278142" y="90103"/>
                    <a:pt x="3278078" y="91759"/>
                    <a:pt x="3277430" y="93038"/>
                  </a:cubicBezTo>
                  <a:lnTo>
                    <a:pt x="3262492" y="122625"/>
                  </a:lnTo>
                  <a:cubicBezTo>
                    <a:pt x="3261901" y="123790"/>
                    <a:pt x="3260915" y="124487"/>
                    <a:pt x="3259861" y="124482"/>
                  </a:cubicBezTo>
                  <a:lnTo>
                    <a:pt x="3198082" y="124482"/>
                  </a:lnTo>
                  <a:cubicBezTo>
                    <a:pt x="3198011" y="124487"/>
                    <a:pt x="3197940" y="124487"/>
                    <a:pt x="3197872" y="124482"/>
                  </a:cubicBezTo>
                  <a:cubicBezTo>
                    <a:pt x="3196145" y="124405"/>
                    <a:pt x="3194789" y="122463"/>
                    <a:pt x="3194849" y="120149"/>
                  </a:cubicBezTo>
                  <a:cubicBezTo>
                    <a:pt x="3194906" y="117834"/>
                    <a:pt x="3196355" y="116021"/>
                    <a:pt x="3198082" y="116097"/>
                  </a:cubicBezTo>
                  <a:lnTo>
                    <a:pt x="3258173" y="116097"/>
                  </a:lnTo>
                  <a:lnTo>
                    <a:pt x="3268877" y="94909"/>
                  </a:lnTo>
                  <a:lnTo>
                    <a:pt x="3141816" y="94909"/>
                  </a:lnTo>
                  <a:lnTo>
                    <a:pt x="3178798" y="143914"/>
                  </a:lnTo>
                  <a:lnTo>
                    <a:pt x="3297338" y="143914"/>
                  </a:lnTo>
                  <a:lnTo>
                    <a:pt x="3315832" y="106615"/>
                  </a:lnTo>
                  <a:lnTo>
                    <a:pt x="3315198" y="107693"/>
                  </a:lnTo>
                  <a:cubicBezTo>
                    <a:pt x="3315198" y="107693"/>
                    <a:pt x="3328647" y="69062"/>
                    <a:pt x="3305228" y="66652"/>
                  </a:cubicBezTo>
                  <a:lnTo>
                    <a:pt x="3114907" y="66652"/>
                  </a:lnTo>
                  <a:lnTo>
                    <a:pt x="2924586" y="66652"/>
                  </a:lnTo>
                  <a:cubicBezTo>
                    <a:pt x="2901157" y="69081"/>
                    <a:pt x="2914616" y="107693"/>
                    <a:pt x="2914616" y="107693"/>
                  </a:cubicBezTo>
                  <a:lnTo>
                    <a:pt x="2913979" y="106615"/>
                  </a:lnTo>
                  <a:lnTo>
                    <a:pt x="2932473" y="143914"/>
                  </a:lnTo>
                  <a:lnTo>
                    <a:pt x="3051003" y="143914"/>
                  </a:lnTo>
                  <a:lnTo>
                    <a:pt x="3087985" y="94899"/>
                  </a:lnTo>
                  <a:lnTo>
                    <a:pt x="2960920" y="94899"/>
                  </a:lnTo>
                  <a:lnTo>
                    <a:pt x="2971624" y="116088"/>
                  </a:lnTo>
                  <a:lnTo>
                    <a:pt x="3031704" y="116088"/>
                  </a:lnTo>
                  <a:cubicBezTo>
                    <a:pt x="3031775" y="116083"/>
                    <a:pt x="3031846" y="116083"/>
                    <a:pt x="3031914" y="116088"/>
                  </a:cubicBezTo>
                  <a:cubicBezTo>
                    <a:pt x="3033641" y="116164"/>
                    <a:pt x="3034997" y="118106"/>
                    <a:pt x="3034937" y="120421"/>
                  </a:cubicBezTo>
                  <a:cubicBezTo>
                    <a:pt x="3034880" y="122735"/>
                    <a:pt x="3033431" y="124549"/>
                    <a:pt x="3031704" y="124472"/>
                  </a:cubicBezTo>
                  <a:lnTo>
                    <a:pt x="2969950" y="124472"/>
                  </a:lnTo>
                  <a:cubicBezTo>
                    <a:pt x="2968900" y="124477"/>
                    <a:pt x="2967913" y="123780"/>
                    <a:pt x="2967322" y="122616"/>
                  </a:cubicBezTo>
                  <a:lnTo>
                    <a:pt x="2952367" y="93028"/>
                  </a:lnTo>
                  <a:cubicBezTo>
                    <a:pt x="2951723" y="91749"/>
                    <a:pt x="2951659" y="90093"/>
                    <a:pt x="2952203" y="88733"/>
                  </a:cubicBezTo>
                  <a:cubicBezTo>
                    <a:pt x="2952759" y="87363"/>
                    <a:pt x="2953831" y="86509"/>
                    <a:pt x="2954995" y="86514"/>
                  </a:cubicBezTo>
                  <a:lnTo>
                    <a:pt x="3095619" y="86514"/>
                  </a:lnTo>
                  <a:cubicBezTo>
                    <a:pt x="3096894" y="86509"/>
                    <a:pt x="3098047" y="87531"/>
                    <a:pt x="3098542" y="89106"/>
                  </a:cubicBezTo>
                  <a:cubicBezTo>
                    <a:pt x="3099030" y="90675"/>
                    <a:pt x="3098759" y="92479"/>
                    <a:pt x="3097855" y="93672"/>
                  </a:cubicBezTo>
                  <a:lnTo>
                    <a:pt x="3054549" y="151087"/>
                  </a:lnTo>
                  <a:cubicBezTo>
                    <a:pt x="3053955" y="151874"/>
                    <a:pt x="3053150" y="152318"/>
                    <a:pt x="3052313" y="152318"/>
                  </a:cubicBezTo>
                  <a:lnTo>
                    <a:pt x="2930768" y="152318"/>
                  </a:lnTo>
                  <a:cubicBezTo>
                    <a:pt x="2929703" y="152318"/>
                    <a:pt x="2928710" y="151602"/>
                    <a:pt x="2928126" y="150409"/>
                  </a:cubicBezTo>
                  <a:lnTo>
                    <a:pt x="2871592" y="36387"/>
                  </a:lnTo>
                  <a:cubicBezTo>
                    <a:pt x="2871585" y="36372"/>
                    <a:pt x="2871578" y="36353"/>
                    <a:pt x="2871567" y="36339"/>
                  </a:cubicBezTo>
                  <a:close/>
                  <a:moveTo>
                    <a:pt x="2867839" y="4337"/>
                  </a:moveTo>
                  <a:cubicBezTo>
                    <a:pt x="2867778" y="2022"/>
                    <a:pt x="2869135" y="80"/>
                    <a:pt x="2870862" y="3"/>
                  </a:cubicBezTo>
                  <a:cubicBezTo>
                    <a:pt x="2870930" y="-1"/>
                    <a:pt x="2871001" y="-1"/>
                    <a:pt x="2871072" y="3"/>
                  </a:cubicBezTo>
                  <a:lnTo>
                    <a:pt x="4284714" y="3"/>
                  </a:lnTo>
                  <a:lnTo>
                    <a:pt x="4284714" y="8388"/>
                  </a:lnTo>
                  <a:lnTo>
                    <a:pt x="2871072" y="8388"/>
                  </a:lnTo>
                  <a:cubicBezTo>
                    <a:pt x="2869345" y="8465"/>
                    <a:pt x="2867896" y="6651"/>
                    <a:pt x="2867839" y="4337"/>
                  </a:cubicBezTo>
                  <a:close/>
                  <a:moveTo>
                    <a:pt x="2377244" y="145809"/>
                  </a:moveTo>
                  <a:lnTo>
                    <a:pt x="2433778" y="31786"/>
                  </a:lnTo>
                  <a:cubicBezTo>
                    <a:pt x="2434362" y="30593"/>
                    <a:pt x="2435355" y="29878"/>
                    <a:pt x="2436420" y="29878"/>
                  </a:cubicBezTo>
                  <a:lnTo>
                    <a:pt x="2557948" y="29878"/>
                  </a:lnTo>
                  <a:cubicBezTo>
                    <a:pt x="2558784" y="29878"/>
                    <a:pt x="2559589" y="30317"/>
                    <a:pt x="2560184" y="31109"/>
                  </a:cubicBezTo>
                  <a:lnTo>
                    <a:pt x="2603493" y="88523"/>
                  </a:lnTo>
                  <a:cubicBezTo>
                    <a:pt x="2604397" y="89716"/>
                    <a:pt x="2604668" y="91525"/>
                    <a:pt x="2604177" y="93090"/>
                  </a:cubicBezTo>
                  <a:cubicBezTo>
                    <a:pt x="2603682" y="94665"/>
                    <a:pt x="2602531" y="95686"/>
                    <a:pt x="2601257" y="95682"/>
                  </a:cubicBezTo>
                  <a:lnTo>
                    <a:pt x="2460633" y="95682"/>
                  </a:lnTo>
                  <a:cubicBezTo>
                    <a:pt x="2459468" y="95686"/>
                    <a:pt x="2458397" y="94832"/>
                    <a:pt x="2457841" y="93458"/>
                  </a:cubicBezTo>
                  <a:cubicBezTo>
                    <a:pt x="2457296" y="92097"/>
                    <a:pt x="2457360" y="90442"/>
                    <a:pt x="2458005" y="89163"/>
                  </a:cubicBezTo>
                  <a:lnTo>
                    <a:pt x="2472960" y="59575"/>
                  </a:lnTo>
                  <a:cubicBezTo>
                    <a:pt x="2473551" y="58406"/>
                    <a:pt x="2474534" y="57709"/>
                    <a:pt x="2475588" y="57714"/>
                  </a:cubicBezTo>
                  <a:lnTo>
                    <a:pt x="2537388" y="57714"/>
                  </a:lnTo>
                  <a:cubicBezTo>
                    <a:pt x="2539115" y="57714"/>
                    <a:pt x="2540518" y="59594"/>
                    <a:pt x="2540518" y="61909"/>
                  </a:cubicBezTo>
                  <a:cubicBezTo>
                    <a:pt x="2540518" y="64223"/>
                    <a:pt x="2539115" y="66103"/>
                    <a:pt x="2537388" y="66103"/>
                  </a:cubicBezTo>
                  <a:lnTo>
                    <a:pt x="2477293" y="66103"/>
                  </a:lnTo>
                  <a:lnTo>
                    <a:pt x="2466590" y="87292"/>
                  </a:lnTo>
                  <a:lnTo>
                    <a:pt x="2593619" y="87292"/>
                  </a:lnTo>
                  <a:lnTo>
                    <a:pt x="2556641" y="38267"/>
                  </a:lnTo>
                  <a:lnTo>
                    <a:pt x="2438111" y="38267"/>
                  </a:lnTo>
                  <a:lnTo>
                    <a:pt x="2419617" y="75567"/>
                  </a:lnTo>
                  <a:lnTo>
                    <a:pt x="2420254" y="74488"/>
                  </a:lnTo>
                  <a:cubicBezTo>
                    <a:pt x="2420254" y="74488"/>
                    <a:pt x="2406805" y="113143"/>
                    <a:pt x="2430224" y="115529"/>
                  </a:cubicBezTo>
                  <a:lnTo>
                    <a:pt x="2620549" y="115529"/>
                  </a:lnTo>
                  <a:lnTo>
                    <a:pt x="2810870" y="115529"/>
                  </a:lnTo>
                  <a:cubicBezTo>
                    <a:pt x="2834299" y="113100"/>
                    <a:pt x="2820840" y="74488"/>
                    <a:pt x="2820840" y="74488"/>
                  </a:cubicBezTo>
                  <a:lnTo>
                    <a:pt x="2821477" y="75567"/>
                  </a:lnTo>
                  <a:lnTo>
                    <a:pt x="2802983" y="38267"/>
                  </a:lnTo>
                  <a:lnTo>
                    <a:pt x="2684457" y="38267"/>
                  </a:lnTo>
                  <a:lnTo>
                    <a:pt x="2647475" y="87292"/>
                  </a:lnTo>
                  <a:lnTo>
                    <a:pt x="2774532" y="87292"/>
                  </a:lnTo>
                  <a:lnTo>
                    <a:pt x="2763829" y="66103"/>
                  </a:lnTo>
                  <a:lnTo>
                    <a:pt x="2703734" y="66103"/>
                  </a:lnTo>
                  <a:cubicBezTo>
                    <a:pt x="2702008" y="66103"/>
                    <a:pt x="2700605" y="64228"/>
                    <a:pt x="2700605" y="61909"/>
                  </a:cubicBezTo>
                  <a:cubicBezTo>
                    <a:pt x="2700605" y="59594"/>
                    <a:pt x="2702008" y="57714"/>
                    <a:pt x="2703734" y="57714"/>
                  </a:cubicBezTo>
                  <a:lnTo>
                    <a:pt x="2765513" y="57714"/>
                  </a:lnTo>
                  <a:cubicBezTo>
                    <a:pt x="2766567" y="57709"/>
                    <a:pt x="2767554" y="58406"/>
                    <a:pt x="2768144" y="59575"/>
                  </a:cubicBezTo>
                  <a:lnTo>
                    <a:pt x="2783082" y="89163"/>
                  </a:lnTo>
                  <a:cubicBezTo>
                    <a:pt x="2783726" y="90442"/>
                    <a:pt x="2783790" y="92097"/>
                    <a:pt x="2783246" y="93458"/>
                  </a:cubicBezTo>
                  <a:cubicBezTo>
                    <a:pt x="2782690" y="94832"/>
                    <a:pt x="2781618" y="95686"/>
                    <a:pt x="2780454" y="95682"/>
                  </a:cubicBezTo>
                  <a:lnTo>
                    <a:pt x="2639830" y="95682"/>
                  </a:lnTo>
                  <a:cubicBezTo>
                    <a:pt x="2638555" y="95686"/>
                    <a:pt x="2637405" y="94665"/>
                    <a:pt x="2636910" y="93090"/>
                  </a:cubicBezTo>
                  <a:cubicBezTo>
                    <a:pt x="2636419" y="91525"/>
                    <a:pt x="2636690" y="89716"/>
                    <a:pt x="2637594" y="88523"/>
                  </a:cubicBezTo>
                  <a:lnTo>
                    <a:pt x="2680903" y="31109"/>
                  </a:lnTo>
                  <a:cubicBezTo>
                    <a:pt x="2681498" y="30317"/>
                    <a:pt x="2682302" y="29878"/>
                    <a:pt x="2683139" y="29878"/>
                  </a:cubicBezTo>
                  <a:lnTo>
                    <a:pt x="2804692" y="29878"/>
                  </a:lnTo>
                  <a:cubicBezTo>
                    <a:pt x="2805757" y="29878"/>
                    <a:pt x="2806750" y="30593"/>
                    <a:pt x="2807334" y="31786"/>
                  </a:cubicBezTo>
                  <a:lnTo>
                    <a:pt x="2863868" y="145809"/>
                  </a:lnTo>
                  <a:cubicBezTo>
                    <a:pt x="2863878" y="145828"/>
                    <a:pt x="2863885" y="145847"/>
                    <a:pt x="2863896" y="145866"/>
                  </a:cubicBezTo>
                  <a:cubicBezTo>
                    <a:pt x="2864822" y="147799"/>
                    <a:pt x="2864405" y="150371"/>
                    <a:pt x="2862963" y="151612"/>
                  </a:cubicBezTo>
                  <a:cubicBezTo>
                    <a:pt x="2861503" y="152886"/>
                    <a:pt x="2859552" y="152347"/>
                    <a:pt x="2858584" y="150409"/>
                  </a:cubicBezTo>
                  <a:lnTo>
                    <a:pt x="2845451" y="123928"/>
                  </a:lnTo>
                  <a:lnTo>
                    <a:pt x="2395674" y="123928"/>
                  </a:lnTo>
                  <a:lnTo>
                    <a:pt x="2382542" y="150409"/>
                  </a:lnTo>
                  <a:cubicBezTo>
                    <a:pt x="2381574" y="152347"/>
                    <a:pt x="2379623" y="152881"/>
                    <a:pt x="2378163" y="151612"/>
                  </a:cubicBezTo>
                  <a:lnTo>
                    <a:pt x="2378148" y="151612"/>
                  </a:lnTo>
                  <a:cubicBezTo>
                    <a:pt x="2378134" y="151598"/>
                    <a:pt x="2378120" y="151588"/>
                    <a:pt x="2378106" y="151574"/>
                  </a:cubicBezTo>
                  <a:cubicBezTo>
                    <a:pt x="2376678" y="150300"/>
                    <a:pt x="2376293" y="147718"/>
                    <a:pt x="2377244" y="145809"/>
                  </a:cubicBezTo>
                  <a:close/>
                  <a:moveTo>
                    <a:pt x="1903578" y="36339"/>
                  </a:moveTo>
                  <a:cubicBezTo>
                    <a:pt x="1902649" y="34402"/>
                    <a:pt x="1903065" y="31825"/>
                    <a:pt x="1904507" y="30579"/>
                  </a:cubicBezTo>
                  <a:cubicBezTo>
                    <a:pt x="1905967" y="29310"/>
                    <a:pt x="1907918" y="29844"/>
                    <a:pt x="1908887" y="31786"/>
                  </a:cubicBezTo>
                  <a:lnTo>
                    <a:pt x="1922015" y="58267"/>
                  </a:lnTo>
                  <a:lnTo>
                    <a:pt x="2371814" y="58267"/>
                  </a:lnTo>
                  <a:lnTo>
                    <a:pt x="2384942" y="31786"/>
                  </a:lnTo>
                  <a:cubicBezTo>
                    <a:pt x="2385911" y="29844"/>
                    <a:pt x="2387862" y="29310"/>
                    <a:pt x="2389322" y="30579"/>
                  </a:cubicBezTo>
                  <a:cubicBezTo>
                    <a:pt x="2389336" y="30589"/>
                    <a:pt x="2389351" y="30603"/>
                    <a:pt x="2389365" y="30617"/>
                  </a:cubicBezTo>
                  <a:cubicBezTo>
                    <a:pt x="2390789" y="31896"/>
                    <a:pt x="2391170" y="34483"/>
                    <a:pt x="2390216" y="36396"/>
                  </a:cubicBezTo>
                  <a:lnTo>
                    <a:pt x="2333682" y="150419"/>
                  </a:lnTo>
                  <a:cubicBezTo>
                    <a:pt x="2333098" y="151612"/>
                    <a:pt x="2332105" y="152328"/>
                    <a:pt x="2331040" y="152328"/>
                  </a:cubicBezTo>
                  <a:lnTo>
                    <a:pt x="2209495" y="152328"/>
                  </a:lnTo>
                  <a:cubicBezTo>
                    <a:pt x="2208658" y="152328"/>
                    <a:pt x="2207853" y="151884"/>
                    <a:pt x="2207258" y="151097"/>
                  </a:cubicBezTo>
                  <a:lnTo>
                    <a:pt x="2163953" y="93682"/>
                  </a:lnTo>
                  <a:cubicBezTo>
                    <a:pt x="2163048" y="92489"/>
                    <a:pt x="2162778" y="90685"/>
                    <a:pt x="2163265" y="89115"/>
                  </a:cubicBezTo>
                  <a:cubicBezTo>
                    <a:pt x="2163761" y="87540"/>
                    <a:pt x="2164914" y="86519"/>
                    <a:pt x="2166189" y="86524"/>
                  </a:cubicBezTo>
                  <a:lnTo>
                    <a:pt x="2306827" y="86524"/>
                  </a:lnTo>
                  <a:cubicBezTo>
                    <a:pt x="2307991" y="86524"/>
                    <a:pt x="2309060" y="87373"/>
                    <a:pt x="2309615" y="88743"/>
                  </a:cubicBezTo>
                  <a:cubicBezTo>
                    <a:pt x="2310160" y="90103"/>
                    <a:pt x="2310099" y="91759"/>
                    <a:pt x="2309455" y="93038"/>
                  </a:cubicBezTo>
                  <a:lnTo>
                    <a:pt x="2294500" y="122625"/>
                  </a:lnTo>
                  <a:cubicBezTo>
                    <a:pt x="2293909" y="123790"/>
                    <a:pt x="2292922" y="124487"/>
                    <a:pt x="2291872" y="124482"/>
                  </a:cubicBezTo>
                  <a:lnTo>
                    <a:pt x="2230090" y="124482"/>
                  </a:lnTo>
                  <a:cubicBezTo>
                    <a:pt x="2230019" y="124487"/>
                    <a:pt x="2229951" y="124487"/>
                    <a:pt x="2229880" y="124482"/>
                  </a:cubicBezTo>
                  <a:cubicBezTo>
                    <a:pt x="2228153" y="124405"/>
                    <a:pt x="2226800" y="122463"/>
                    <a:pt x="2226857" y="120149"/>
                  </a:cubicBezTo>
                  <a:cubicBezTo>
                    <a:pt x="2226914" y="117834"/>
                    <a:pt x="2228363" y="116021"/>
                    <a:pt x="2230090" y="116097"/>
                  </a:cubicBezTo>
                  <a:lnTo>
                    <a:pt x="2290184" y="116097"/>
                  </a:lnTo>
                  <a:lnTo>
                    <a:pt x="2300888" y="94909"/>
                  </a:lnTo>
                  <a:lnTo>
                    <a:pt x="2173823" y="94909"/>
                  </a:lnTo>
                  <a:lnTo>
                    <a:pt x="2210805" y="143924"/>
                  </a:lnTo>
                  <a:lnTo>
                    <a:pt x="2329349" y="143924"/>
                  </a:lnTo>
                  <a:lnTo>
                    <a:pt x="2347843" y="106624"/>
                  </a:lnTo>
                  <a:lnTo>
                    <a:pt x="2347206" y="107703"/>
                  </a:lnTo>
                  <a:cubicBezTo>
                    <a:pt x="2347206" y="107703"/>
                    <a:pt x="2360658" y="69072"/>
                    <a:pt x="2337236" y="66662"/>
                  </a:cubicBezTo>
                  <a:lnTo>
                    <a:pt x="2146915" y="66662"/>
                  </a:lnTo>
                  <a:lnTo>
                    <a:pt x="1956594" y="66662"/>
                  </a:lnTo>
                  <a:cubicBezTo>
                    <a:pt x="1933168" y="69091"/>
                    <a:pt x="1946624" y="107703"/>
                    <a:pt x="1946624" y="107703"/>
                  </a:cubicBezTo>
                  <a:lnTo>
                    <a:pt x="1945986" y="106624"/>
                  </a:lnTo>
                  <a:lnTo>
                    <a:pt x="1964484" y="143924"/>
                  </a:lnTo>
                  <a:lnTo>
                    <a:pt x="2083010" y="143924"/>
                  </a:lnTo>
                  <a:lnTo>
                    <a:pt x="2119992" y="94899"/>
                  </a:lnTo>
                  <a:lnTo>
                    <a:pt x="1992931" y="94899"/>
                  </a:lnTo>
                  <a:lnTo>
                    <a:pt x="2003634" y="116088"/>
                  </a:lnTo>
                  <a:lnTo>
                    <a:pt x="2063743" y="116088"/>
                  </a:lnTo>
                  <a:cubicBezTo>
                    <a:pt x="2063814" y="116083"/>
                    <a:pt x="2063886" y="116083"/>
                    <a:pt x="2063953" y="116088"/>
                  </a:cubicBezTo>
                  <a:cubicBezTo>
                    <a:pt x="2065684" y="116164"/>
                    <a:pt x="2067037" y="118106"/>
                    <a:pt x="2066976" y="120421"/>
                  </a:cubicBezTo>
                  <a:cubicBezTo>
                    <a:pt x="2066919" y="122735"/>
                    <a:pt x="2065470" y="124549"/>
                    <a:pt x="2063743" y="124472"/>
                  </a:cubicBezTo>
                  <a:lnTo>
                    <a:pt x="2001961" y="124472"/>
                  </a:lnTo>
                  <a:cubicBezTo>
                    <a:pt x="2000911" y="124477"/>
                    <a:pt x="1999924" y="123780"/>
                    <a:pt x="1999333" y="122616"/>
                  </a:cubicBezTo>
                  <a:lnTo>
                    <a:pt x="1984378" y="93028"/>
                  </a:lnTo>
                  <a:cubicBezTo>
                    <a:pt x="1983733" y="91749"/>
                    <a:pt x="1983669" y="90093"/>
                    <a:pt x="1984214" y="88733"/>
                  </a:cubicBezTo>
                  <a:cubicBezTo>
                    <a:pt x="1984770" y="87363"/>
                    <a:pt x="1985841" y="86509"/>
                    <a:pt x="1987006" y="86514"/>
                  </a:cubicBezTo>
                  <a:lnTo>
                    <a:pt x="2127626" y="86514"/>
                  </a:lnTo>
                  <a:cubicBezTo>
                    <a:pt x="2128901" y="86509"/>
                    <a:pt x="2130055" y="87531"/>
                    <a:pt x="2130550" y="89106"/>
                  </a:cubicBezTo>
                  <a:cubicBezTo>
                    <a:pt x="2131037" y="90671"/>
                    <a:pt x="2130767" y="92479"/>
                    <a:pt x="2129866" y="93672"/>
                  </a:cubicBezTo>
                  <a:lnTo>
                    <a:pt x="2086557" y="151087"/>
                  </a:lnTo>
                  <a:cubicBezTo>
                    <a:pt x="2085962" y="151874"/>
                    <a:pt x="2085157" y="152318"/>
                    <a:pt x="2084321" y="152318"/>
                  </a:cubicBezTo>
                  <a:lnTo>
                    <a:pt x="1962775" y="152318"/>
                  </a:lnTo>
                  <a:cubicBezTo>
                    <a:pt x="1961710" y="152318"/>
                    <a:pt x="1960717" y="151598"/>
                    <a:pt x="1960133" y="150409"/>
                  </a:cubicBezTo>
                  <a:lnTo>
                    <a:pt x="1903603" y="36387"/>
                  </a:lnTo>
                  <a:cubicBezTo>
                    <a:pt x="1903596" y="36372"/>
                    <a:pt x="1903589" y="36353"/>
                    <a:pt x="1903578" y="36339"/>
                  </a:cubicBezTo>
                  <a:close/>
                  <a:moveTo>
                    <a:pt x="1428637" y="145809"/>
                  </a:moveTo>
                  <a:lnTo>
                    <a:pt x="1485171" y="31786"/>
                  </a:lnTo>
                  <a:cubicBezTo>
                    <a:pt x="1485758" y="30593"/>
                    <a:pt x="1486752" y="29878"/>
                    <a:pt x="1487816" y="29878"/>
                  </a:cubicBezTo>
                  <a:lnTo>
                    <a:pt x="1609340" y="29878"/>
                  </a:lnTo>
                  <a:cubicBezTo>
                    <a:pt x="1610177" y="29878"/>
                    <a:pt x="1610982" y="30317"/>
                    <a:pt x="1611577" y="31109"/>
                  </a:cubicBezTo>
                  <a:lnTo>
                    <a:pt x="1654886" y="88523"/>
                  </a:lnTo>
                  <a:cubicBezTo>
                    <a:pt x="1655790" y="89716"/>
                    <a:pt x="1656061" y="91525"/>
                    <a:pt x="1655570" y="93090"/>
                  </a:cubicBezTo>
                  <a:cubicBezTo>
                    <a:pt x="1655075" y="94665"/>
                    <a:pt x="1653924" y="95686"/>
                    <a:pt x="1652650" y="95682"/>
                  </a:cubicBezTo>
                  <a:lnTo>
                    <a:pt x="1512026" y="95682"/>
                  </a:lnTo>
                  <a:cubicBezTo>
                    <a:pt x="1510861" y="95686"/>
                    <a:pt x="1509790" y="94832"/>
                    <a:pt x="1509234" y="93458"/>
                  </a:cubicBezTo>
                  <a:cubicBezTo>
                    <a:pt x="1508689" y="92097"/>
                    <a:pt x="1508754" y="90442"/>
                    <a:pt x="1509398" y="89163"/>
                  </a:cubicBezTo>
                  <a:lnTo>
                    <a:pt x="1524353" y="59575"/>
                  </a:lnTo>
                  <a:cubicBezTo>
                    <a:pt x="1524944" y="58406"/>
                    <a:pt x="1525930" y="57709"/>
                    <a:pt x="1526984" y="57714"/>
                  </a:cubicBezTo>
                  <a:lnTo>
                    <a:pt x="1588763" y="57714"/>
                  </a:lnTo>
                  <a:cubicBezTo>
                    <a:pt x="1590490" y="57714"/>
                    <a:pt x="1591893" y="59594"/>
                    <a:pt x="1591893" y="61909"/>
                  </a:cubicBezTo>
                  <a:cubicBezTo>
                    <a:pt x="1591893" y="64223"/>
                    <a:pt x="1590490" y="66103"/>
                    <a:pt x="1588763" y="66103"/>
                  </a:cubicBezTo>
                  <a:lnTo>
                    <a:pt x="1528672" y="66103"/>
                  </a:lnTo>
                  <a:lnTo>
                    <a:pt x="1517969" y="87292"/>
                  </a:lnTo>
                  <a:lnTo>
                    <a:pt x="1645016" y="87292"/>
                  </a:lnTo>
                  <a:lnTo>
                    <a:pt x="1608034" y="38267"/>
                  </a:lnTo>
                  <a:lnTo>
                    <a:pt x="1489508" y="38267"/>
                  </a:lnTo>
                  <a:lnTo>
                    <a:pt x="1471013" y="75567"/>
                  </a:lnTo>
                  <a:lnTo>
                    <a:pt x="1471647" y="74488"/>
                  </a:lnTo>
                  <a:cubicBezTo>
                    <a:pt x="1471647" y="74488"/>
                    <a:pt x="1458198" y="113143"/>
                    <a:pt x="1481617" y="115529"/>
                  </a:cubicBezTo>
                  <a:lnTo>
                    <a:pt x="1671938" y="115529"/>
                  </a:lnTo>
                  <a:lnTo>
                    <a:pt x="1862259" y="115529"/>
                  </a:lnTo>
                  <a:cubicBezTo>
                    <a:pt x="1885689" y="113100"/>
                    <a:pt x="1872229" y="74488"/>
                    <a:pt x="1872229" y="74488"/>
                  </a:cubicBezTo>
                  <a:lnTo>
                    <a:pt x="1872867" y="75567"/>
                  </a:lnTo>
                  <a:lnTo>
                    <a:pt x="1854372" y="38267"/>
                  </a:lnTo>
                  <a:lnTo>
                    <a:pt x="1735843" y="38267"/>
                  </a:lnTo>
                  <a:lnTo>
                    <a:pt x="1698864" y="87292"/>
                  </a:lnTo>
                  <a:lnTo>
                    <a:pt x="1825926" y="87292"/>
                  </a:lnTo>
                  <a:lnTo>
                    <a:pt x="1815222" y="66103"/>
                  </a:lnTo>
                  <a:lnTo>
                    <a:pt x="1755128" y="66103"/>
                  </a:lnTo>
                  <a:cubicBezTo>
                    <a:pt x="1753400" y="66103"/>
                    <a:pt x="1751998" y="64228"/>
                    <a:pt x="1751998" y="61909"/>
                  </a:cubicBezTo>
                  <a:cubicBezTo>
                    <a:pt x="1751998" y="59594"/>
                    <a:pt x="1753400" y="57714"/>
                    <a:pt x="1755128" y="57714"/>
                  </a:cubicBezTo>
                  <a:lnTo>
                    <a:pt x="1816896" y="57714"/>
                  </a:lnTo>
                  <a:cubicBezTo>
                    <a:pt x="1817946" y="57714"/>
                    <a:pt x="1818932" y="58411"/>
                    <a:pt x="1819523" y="59575"/>
                  </a:cubicBezTo>
                  <a:lnTo>
                    <a:pt x="1834478" y="89163"/>
                  </a:lnTo>
                  <a:cubicBezTo>
                    <a:pt x="1835126" y="90442"/>
                    <a:pt x="1835187" y="92097"/>
                    <a:pt x="1834639" y="93458"/>
                  </a:cubicBezTo>
                  <a:cubicBezTo>
                    <a:pt x="1834087" y="94832"/>
                    <a:pt x="1833015" y="95686"/>
                    <a:pt x="1831851" y="95682"/>
                  </a:cubicBezTo>
                  <a:lnTo>
                    <a:pt x="1691227" y="95682"/>
                  </a:lnTo>
                  <a:cubicBezTo>
                    <a:pt x="1689952" y="95686"/>
                    <a:pt x="1688798" y="94665"/>
                    <a:pt x="1688303" y="93090"/>
                  </a:cubicBezTo>
                  <a:cubicBezTo>
                    <a:pt x="1687815" y="91520"/>
                    <a:pt x="1688086" y="89716"/>
                    <a:pt x="1688990" y="88523"/>
                  </a:cubicBezTo>
                  <a:lnTo>
                    <a:pt x="1732296" y="31109"/>
                  </a:lnTo>
                  <a:cubicBezTo>
                    <a:pt x="1732891" y="30321"/>
                    <a:pt x="1733695" y="29878"/>
                    <a:pt x="1734532" y="29878"/>
                  </a:cubicBezTo>
                  <a:lnTo>
                    <a:pt x="1856078" y="29878"/>
                  </a:lnTo>
                  <a:cubicBezTo>
                    <a:pt x="1857142" y="29878"/>
                    <a:pt x="1858136" y="30593"/>
                    <a:pt x="1858720" y="31786"/>
                  </a:cubicBezTo>
                  <a:lnTo>
                    <a:pt x="1915254" y="145809"/>
                  </a:lnTo>
                  <a:cubicBezTo>
                    <a:pt x="1915264" y="145828"/>
                    <a:pt x="1915271" y="145847"/>
                    <a:pt x="1915282" y="145866"/>
                  </a:cubicBezTo>
                  <a:cubicBezTo>
                    <a:pt x="1916208" y="147799"/>
                    <a:pt x="1915791" y="150371"/>
                    <a:pt x="1914349" y="151612"/>
                  </a:cubicBezTo>
                  <a:cubicBezTo>
                    <a:pt x="1912886" y="152872"/>
                    <a:pt x="1910941" y="152337"/>
                    <a:pt x="1909966" y="150409"/>
                  </a:cubicBezTo>
                  <a:lnTo>
                    <a:pt x="1896837" y="123928"/>
                  </a:lnTo>
                  <a:lnTo>
                    <a:pt x="1447053" y="123928"/>
                  </a:lnTo>
                  <a:lnTo>
                    <a:pt x="1433925" y="150409"/>
                  </a:lnTo>
                  <a:cubicBezTo>
                    <a:pt x="1432956" y="152347"/>
                    <a:pt x="1431005" y="152881"/>
                    <a:pt x="1429545" y="151612"/>
                  </a:cubicBezTo>
                  <a:cubicBezTo>
                    <a:pt x="1429531" y="151598"/>
                    <a:pt x="1429517" y="151583"/>
                    <a:pt x="1429499" y="151574"/>
                  </a:cubicBezTo>
                  <a:cubicBezTo>
                    <a:pt x="1428074" y="150300"/>
                    <a:pt x="1427686" y="147718"/>
                    <a:pt x="1428637" y="145809"/>
                  </a:cubicBezTo>
                  <a:close/>
                  <a:moveTo>
                    <a:pt x="953653" y="36339"/>
                  </a:moveTo>
                  <a:cubicBezTo>
                    <a:pt x="952724" y="34402"/>
                    <a:pt x="953141" y="31825"/>
                    <a:pt x="954583" y="30579"/>
                  </a:cubicBezTo>
                  <a:cubicBezTo>
                    <a:pt x="956043" y="29310"/>
                    <a:pt x="957994" y="29844"/>
                    <a:pt x="958962" y="31786"/>
                  </a:cubicBezTo>
                  <a:lnTo>
                    <a:pt x="972095" y="58267"/>
                  </a:lnTo>
                  <a:lnTo>
                    <a:pt x="1421875" y="58267"/>
                  </a:lnTo>
                  <a:lnTo>
                    <a:pt x="1435007" y="31786"/>
                  </a:lnTo>
                  <a:cubicBezTo>
                    <a:pt x="1435976" y="29844"/>
                    <a:pt x="1437927" y="29310"/>
                    <a:pt x="1439387" y="30579"/>
                  </a:cubicBezTo>
                  <a:cubicBezTo>
                    <a:pt x="1439401" y="30593"/>
                    <a:pt x="1439415" y="30603"/>
                    <a:pt x="1439433" y="30617"/>
                  </a:cubicBezTo>
                  <a:cubicBezTo>
                    <a:pt x="1440861" y="31896"/>
                    <a:pt x="1441246" y="34483"/>
                    <a:pt x="1440291" y="36396"/>
                  </a:cubicBezTo>
                  <a:lnTo>
                    <a:pt x="1383758" y="150419"/>
                  </a:lnTo>
                  <a:cubicBezTo>
                    <a:pt x="1383174" y="151612"/>
                    <a:pt x="1382180" y="152328"/>
                    <a:pt x="1381116" y="152328"/>
                  </a:cubicBezTo>
                  <a:lnTo>
                    <a:pt x="1259574" y="152328"/>
                  </a:lnTo>
                  <a:cubicBezTo>
                    <a:pt x="1258737" y="152328"/>
                    <a:pt x="1257932" y="151889"/>
                    <a:pt x="1257337" y="151097"/>
                  </a:cubicBezTo>
                  <a:lnTo>
                    <a:pt x="1214028" y="93682"/>
                  </a:lnTo>
                  <a:cubicBezTo>
                    <a:pt x="1213124" y="92489"/>
                    <a:pt x="1212853" y="90685"/>
                    <a:pt x="1213341" y="89115"/>
                  </a:cubicBezTo>
                  <a:cubicBezTo>
                    <a:pt x="1213836" y="87540"/>
                    <a:pt x="1214990" y="86519"/>
                    <a:pt x="1216264" y="86524"/>
                  </a:cubicBezTo>
                  <a:lnTo>
                    <a:pt x="1356892" y="86524"/>
                  </a:lnTo>
                  <a:cubicBezTo>
                    <a:pt x="1358056" y="86519"/>
                    <a:pt x="1359128" y="87373"/>
                    <a:pt x="1359684" y="88743"/>
                  </a:cubicBezTo>
                  <a:cubicBezTo>
                    <a:pt x="1360228" y="90103"/>
                    <a:pt x="1360164" y="91759"/>
                    <a:pt x="1359520" y="93038"/>
                  </a:cubicBezTo>
                  <a:lnTo>
                    <a:pt x="1344565" y="122625"/>
                  </a:lnTo>
                  <a:cubicBezTo>
                    <a:pt x="1343973" y="123790"/>
                    <a:pt x="1342987" y="124487"/>
                    <a:pt x="1341937" y="124482"/>
                  </a:cubicBezTo>
                  <a:lnTo>
                    <a:pt x="1280155" y="124482"/>
                  </a:lnTo>
                  <a:cubicBezTo>
                    <a:pt x="1280083" y="124487"/>
                    <a:pt x="1280016" y="124487"/>
                    <a:pt x="1279944" y="124482"/>
                  </a:cubicBezTo>
                  <a:cubicBezTo>
                    <a:pt x="1278218" y="124405"/>
                    <a:pt x="1276864" y="122463"/>
                    <a:pt x="1276921" y="120149"/>
                  </a:cubicBezTo>
                  <a:cubicBezTo>
                    <a:pt x="1276978" y="117834"/>
                    <a:pt x="1278428" y="116021"/>
                    <a:pt x="1280155" y="116097"/>
                  </a:cubicBezTo>
                  <a:lnTo>
                    <a:pt x="1340253" y="116097"/>
                  </a:lnTo>
                  <a:lnTo>
                    <a:pt x="1350956" y="94909"/>
                  </a:lnTo>
                  <a:lnTo>
                    <a:pt x="1223895" y="94909"/>
                  </a:lnTo>
                  <a:lnTo>
                    <a:pt x="1260880" y="143914"/>
                  </a:lnTo>
                  <a:lnTo>
                    <a:pt x="1379431" y="143914"/>
                  </a:lnTo>
                  <a:lnTo>
                    <a:pt x="1397926" y="106615"/>
                  </a:lnTo>
                  <a:lnTo>
                    <a:pt x="1397288" y="107693"/>
                  </a:lnTo>
                  <a:cubicBezTo>
                    <a:pt x="1397288" y="107693"/>
                    <a:pt x="1410737" y="69062"/>
                    <a:pt x="1387318" y="66652"/>
                  </a:cubicBezTo>
                  <a:lnTo>
                    <a:pt x="1196994" y="66652"/>
                  </a:lnTo>
                  <a:lnTo>
                    <a:pt x="1006673" y="66652"/>
                  </a:lnTo>
                  <a:cubicBezTo>
                    <a:pt x="983243" y="69081"/>
                    <a:pt x="996703" y="107693"/>
                    <a:pt x="996703" y="107693"/>
                  </a:cubicBezTo>
                  <a:lnTo>
                    <a:pt x="996065" y="106615"/>
                  </a:lnTo>
                  <a:lnTo>
                    <a:pt x="1014560" y="143914"/>
                  </a:lnTo>
                  <a:lnTo>
                    <a:pt x="1133097" y="143914"/>
                  </a:lnTo>
                  <a:lnTo>
                    <a:pt x="1170071" y="94909"/>
                  </a:lnTo>
                  <a:lnTo>
                    <a:pt x="1043010" y="94909"/>
                  </a:lnTo>
                  <a:lnTo>
                    <a:pt x="1053710" y="116088"/>
                  </a:lnTo>
                  <a:lnTo>
                    <a:pt x="1113804" y="116088"/>
                  </a:lnTo>
                  <a:cubicBezTo>
                    <a:pt x="1113876" y="116083"/>
                    <a:pt x="1113947" y="116083"/>
                    <a:pt x="1114015" y="116088"/>
                  </a:cubicBezTo>
                  <a:cubicBezTo>
                    <a:pt x="1115741" y="116164"/>
                    <a:pt x="1117098" y="118106"/>
                    <a:pt x="1117038" y="120421"/>
                  </a:cubicBezTo>
                  <a:cubicBezTo>
                    <a:pt x="1116981" y="122735"/>
                    <a:pt x="1115531" y="124549"/>
                    <a:pt x="1113804" y="124472"/>
                  </a:cubicBezTo>
                  <a:lnTo>
                    <a:pt x="1052022" y="124472"/>
                  </a:lnTo>
                  <a:cubicBezTo>
                    <a:pt x="1050968" y="124477"/>
                    <a:pt x="1049982" y="123780"/>
                    <a:pt x="1049391" y="122616"/>
                  </a:cubicBezTo>
                  <a:lnTo>
                    <a:pt x="1034454" y="93028"/>
                  </a:lnTo>
                  <a:cubicBezTo>
                    <a:pt x="1033809" y="91749"/>
                    <a:pt x="1033745" y="90093"/>
                    <a:pt x="1034290" y="88733"/>
                  </a:cubicBezTo>
                  <a:cubicBezTo>
                    <a:pt x="1034845" y="87363"/>
                    <a:pt x="1035917" y="86509"/>
                    <a:pt x="1037081" y="86514"/>
                  </a:cubicBezTo>
                  <a:lnTo>
                    <a:pt x="1177705" y="86514"/>
                  </a:lnTo>
                  <a:cubicBezTo>
                    <a:pt x="1178980" y="86509"/>
                    <a:pt x="1180130" y="87531"/>
                    <a:pt x="1180625" y="89106"/>
                  </a:cubicBezTo>
                  <a:cubicBezTo>
                    <a:pt x="1181117" y="90671"/>
                    <a:pt x="1180846" y="92479"/>
                    <a:pt x="1179941" y="93672"/>
                  </a:cubicBezTo>
                  <a:lnTo>
                    <a:pt x="1136632" y="151087"/>
                  </a:lnTo>
                  <a:cubicBezTo>
                    <a:pt x="1136038" y="151879"/>
                    <a:pt x="1135233" y="152318"/>
                    <a:pt x="1134396" y="152318"/>
                  </a:cubicBezTo>
                  <a:lnTo>
                    <a:pt x="1012854" y="152318"/>
                  </a:lnTo>
                  <a:cubicBezTo>
                    <a:pt x="1011789" y="152318"/>
                    <a:pt x="1010796" y="151602"/>
                    <a:pt x="1010212" y="150409"/>
                  </a:cubicBezTo>
                  <a:lnTo>
                    <a:pt x="953678" y="36387"/>
                  </a:lnTo>
                  <a:cubicBezTo>
                    <a:pt x="953671" y="36372"/>
                    <a:pt x="953661" y="36353"/>
                    <a:pt x="953653" y="36339"/>
                  </a:cubicBezTo>
                  <a:close/>
                  <a:moveTo>
                    <a:pt x="478716" y="145823"/>
                  </a:moveTo>
                  <a:lnTo>
                    <a:pt x="535250" y="31801"/>
                  </a:lnTo>
                  <a:cubicBezTo>
                    <a:pt x="535834" y="30608"/>
                    <a:pt x="536827" y="29892"/>
                    <a:pt x="537892" y="29892"/>
                  </a:cubicBezTo>
                  <a:lnTo>
                    <a:pt x="659420" y="29892"/>
                  </a:lnTo>
                  <a:cubicBezTo>
                    <a:pt x="660256" y="29892"/>
                    <a:pt x="661061" y="30336"/>
                    <a:pt x="661659" y="31123"/>
                  </a:cubicBezTo>
                  <a:lnTo>
                    <a:pt x="704965" y="88538"/>
                  </a:lnTo>
                  <a:cubicBezTo>
                    <a:pt x="705869" y="89731"/>
                    <a:pt x="706140" y="91539"/>
                    <a:pt x="705649" y="93104"/>
                  </a:cubicBezTo>
                  <a:cubicBezTo>
                    <a:pt x="705154" y="94679"/>
                    <a:pt x="704004" y="95701"/>
                    <a:pt x="702729" y="95696"/>
                  </a:cubicBezTo>
                  <a:lnTo>
                    <a:pt x="562105" y="95696"/>
                  </a:lnTo>
                  <a:cubicBezTo>
                    <a:pt x="560941" y="95701"/>
                    <a:pt x="559869" y="94847"/>
                    <a:pt x="559313" y="93472"/>
                  </a:cubicBezTo>
                  <a:cubicBezTo>
                    <a:pt x="558769" y="92112"/>
                    <a:pt x="558833" y="90456"/>
                    <a:pt x="559477" y="89177"/>
                  </a:cubicBezTo>
                  <a:lnTo>
                    <a:pt x="574432" y="59589"/>
                  </a:lnTo>
                  <a:cubicBezTo>
                    <a:pt x="575023" y="58420"/>
                    <a:pt x="576006" y="57723"/>
                    <a:pt x="577060" y="57728"/>
                  </a:cubicBezTo>
                  <a:lnTo>
                    <a:pt x="638842" y="57728"/>
                  </a:lnTo>
                  <a:cubicBezTo>
                    <a:pt x="640569" y="57728"/>
                    <a:pt x="641972" y="59608"/>
                    <a:pt x="641972" y="61923"/>
                  </a:cubicBezTo>
                  <a:cubicBezTo>
                    <a:pt x="641972" y="64238"/>
                    <a:pt x="640569" y="66118"/>
                    <a:pt x="638842" y="66118"/>
                  </a:cubicBezTo>
                  <a:lnTo>
                    <a:pt x="578748" y="66118"/>
                  </a:lnTo>
                  <a:lnTo>
                    <a:pt x="568044" y="87306"/>
                  </a:lnTo>
                  <a:lnTo>
                    <a:pt x="695080" y="87306"/>
                  </a:lnTo>
                  <a:lnTo>
                    <a:pt x="658102" y="38281"/>
                  </a:lnTo>
                  <a:lnTo>
                    <a:pt x="539573" y="38281"/>
                  </a:lnTo>
                  <a:lnTo>
                    <a:pt x="521078" y="75581"/>
                  </a:lnTo>
                  <a:lnTo>
                    <a:pt x="521716" y="74503"/>
                  </a:lnTo>
                  <a:cubicBezTo>
                    <a:pt x="521716" y="74503"/>
                    <a:pt x="508267" y="113157"/>
                    <a:pt x="531686" y="115543"/>
                  </a:cubicBezTo>
                  <a:lnTo>
                    <a:pt x="722010" y="115543"/>
                  </a:lnTo>
                  <a:lnTo>
                    <a:pt x="912331" y="115543"/>
                  </a:lnTo>
                  <a:cubicBezTo>
                    <a:pt x="935757" y="113115"/>
                    <a:pt x="922301" y="74503"/>
                    <a:pt x="922301" y="74503"/>
                  </a:cubicBezTo>
                  <a:lnTo>
                    <a:pt x="922946" y="75581"/>
                  </a:lnTo>
                  <a:lnTo>
                    <a:pt x="904451" y="38281"/>
                  </a:lnTo>
                  <a:lnTo>
                    <a:pt x="785925" y="38281"/>
                  </a:lnTo>
                  <a:lnTo>
                    <a:pt x="748940" y="87306"/>
                  </a:lnTo>
                  <a:lnTo>
                    <a:pt x="876001" y="87306"/>
                  </a:lnTo>
                  <a:lnTo>
                    <a:pt x="865298" y="66118"/>
                  </a:lnTo>
                  <a:lnTo>
                    <a:pt x="805203" y="66118"/>
                  </a:lnTo>
                  <a:cubicBezTo>
                    <a:pt x="803476" y="66118"/>
                    <a:pt x="802073" y="64242"/>
                    <a:pt x="802073" y="61923"/>
                  </a:cubicBezTo>
                  <a:cubicBezTo>
                    <a:pt x="802073" y="59608"/>
                    <a:pt x="803476" y="57728"/>
                    <a:pt x="805203" y="57728"/>
                  </a:cubicBezTo>
                  <a:lnTo>
                    <a:pt x="866985" y="57728"/>
                  </a:lnTo>
                  <a:cubicBezTo>
                    <a:pt x="868039" y="57723"/>
                    <a:pt x="869026" y="58420"/>
                    <a:pt x="869617" y="59589"/>
                  </a:cubicBezTo>
                  <a:lnTo>
                    <a:pt x="884554" y="89177"/>
                  </a:lnTo>
                  <a:cubicBezTo>
                    <a:pt x="885198" y="90456"/>
                    <a:pt x="885263" y="92112"/>
                    <a:pt x="884718" y="93472"/>
                  </a:cubicBezTo>
                  <a:cubicBezTo>
                    <a:pt x="884162" y="94847"/>
                    <a:pt x="883091" y="95701"/>
                    <a:pt x="881926" y="95696"/>
                  </a:cubicBezTo>
                  <a:lnTo>
                    <a:pt x="741302" y="95696"/>
                  </a:lnTo>
                  <a:cubicBezTo>
                    <a:pt x="740027" y="95701"/>
                    <a:pt x="738877" y="94679"/>
                    <a:pt x="738382" y="93104"/>
                  </a:cubicBezTo>
                  <a:cubicBezTo>
                    <a:pt x="737891" y="91539"/>
                    <a:pt x="738162" y="89731"/>
                    <a:pt x="739066" y="88538"/>
                  </a:cubicBezTo>
                  <a:lnTo>
                    <a:pt x="782375" y="31109"/>
                  </a:lnTo>
                  <a:cubicBezTo>
                    <a:pt x="782970" y="30317"/>
                    <a:pt x="783775" y="29878"/>
                    <a:pt x="784611" y="29878"/>
                  </a:cubicBezTo>
                  <a:lnTo>
                    <a:pt x="906153" y="29878"/>
                  </a:lnTo>
                  <a:cubicBezTo>
                    <a:pt x="907218" y="29878"/>
                    <a:pt x="908211" y="30593"/>
                    <a:pt x="908795" y="31786"/>
                  </a:cubicBezTo>
                  <a:lnTo>
                    <a:pt x="965329" y="145809"/>
                  </a:lnTo>
                  <a:cubicBezTo>
                    <a:pt x="965340" y="145828"/>
                    <a:pt x="965347" y="145847"/>
                    <a:pt x="965358" y="145866"/>
                  </a:cubicBezTo>
                  <a:cubicBezTo>
                    <a:pt x="966283" y="147799"/>
                    <a:pt x="965867" y="150371"/>
                    <a:pt x="964425" y="151612"/>
                  </a:cubicBezTo>
                  <a:cubicBezTo>
                    <a:pt x="962965" y="152886"/>
                    <a:pt x="961014" y="152347"/>
                    <a:pt x="960045" y="150409"/>
                  </a:cubicBezTo>
                  <a:lnTo>
                    <a:pt x="946913" y="123928"/>
                  </a:lnTo>
                  <a:lnTo>
                    <a:pt x="497132" y="123928"/>
                  </a:lnTo>
                  <a:lnTo>
                    <a:pt x="484000" y="150409"/>
                  </a:lnTo>
                  <a:cubicBezTo>
                    <a:pt x="483032" y="152352"/>
                    <a:pt x="481081" y="152886"/>
                    <a:pt x="479621" y="151612"/>
                  </a:cubicBezTo>
                  <a:cubicBezTo>
                    <a:pt x="479610" y="151602"/>
                    <a:pt x="479599" y="151593"/>
                    <a:pt x="479589" y="151583"/>
                  </a:cubicBezTo>
                  <a:cubicBezTo>
                    <a:pt x="478161" y="150314"/>
                    <a:pt x="477769" y="147737"/>
                    <a:pt x="478716" y="145823"/>
                  </a:cubicBezTo>
                  <a:close/>
                  <a:moveTo>
                    <a:pt x="8003" y="44956"/>
                  </a:moveTo>
                  <a:lnTo>
                    <a:pt x="8003" y="31501"/>
                  </a:lnTo>
                  <a:lnTo>
                    <a:pt x="9038" y="31786"/>
                  </a:lnTo>
                  <a:lnTo>
                    <a:pt x="22170" y="58267"/>
                  </a:lnTo>
                  <a:lnTo>
                    <a:pt x="471951" y="58267"/>
                  </a:lnTo>
                  <a:lnTo>
                    <a:pt x="485083" y="31786"/>
                  </a:lnTo>
                  <a:cubicBezTo>
                    <a:pt x="486051" y="29844"/>
                    <a:pt x="488003" y="29310"/>
                    <a:pt x="489463" y="30579"/>
                  </a:cubicBezTo>
                  <a:cubicBezTo>
                    <a:pt x="489477" y="30589"/>
                    <a:pt x="489491" y="30603"/>
                    <a:pt x="489505" y="30612"/>
                  </a:cubicBezTo>
                  <a:cubicBezTo>
                    <a:pt x="490937" y="31882"/>
                    <a:pt x="491332" y="34468"/>
                    <a:pt x="490385" y="36387"/>
                  </a:cubicBezTo>
                  <a:lnTo>
                    <a:pt x="433837" y="150419"/>
                  </a:lnTo>
                  <a:cubicBezTo>
                    <a:pt x="433249" y="151612"/>
                    <a:pt x="432256" y="152328"/>
                    <a:pt x="431191" y="152328"/>
                  </a:cubicBezTo>
                  <a:lnTo>
                    <a:pt x="309649" y="152328"/>
                  </a:lnTo>
                  <a:cubicBezTo>
                    <a:pt x="308812" y="152328"/>
                    <a:pt x="308008" y="151889"/>
                    <a:pt x="307413" y="151097"/>
                  </a:cubicBezTo>
                  <a:lnTo>
                    <a:pt x="264104" y="93682"/>
                  </a:lnTo>
                  <a:cubicBezTo>
                    <a:pt x="263199" y="92489"/>
                    <a:pt x="262929" y="90680"/>
                    <a:pt x="263420" y="89115"/>
                  </a:cubicBezTo>
                  <a:cubicBezTo>
                    <a:pt x="263915" y="87540"/>
                    <a:pt x="265065" y="86519"/>
                    <a:pt x="266340" y="86524"/>
                  </a:cubicBezTo>
                  <a:lnTo>
                    <a:pt x="406964" y="86524"/>
                  </a:lnTo>
                  <a:cubicBezTo>
                    <a:pt x="408128" y="86519"/>
                    <a:pt x="409200" y="87373"/>
                    <a:pt x="409756" y="88743"/>
                  </a:cubicBezTo>
                  <a:cubicBezTo>
                    <a:pt x="410304" y="90103"/>
                    <a:pt x="410240" y="91759"/>
                    <a:pt x="409592" y="93038"/>
                  </a:cubicBezTo>
                  <a:lnTo>
                    <a:pt x="394654" y="122625"/>
                  </a:lnTo>
                  <a:cubicBezTo>
                    <a:pt x="394063" y="123790"/>
                    <a:pt x="393077" y="124487"/>
                    <a:pt x="392023" y="124482"/>
                  </a:cubicBezTo>
                  <a:lnTo>
                    <a:pt x="330244" y="124482"/>
                  </a:lnTo>
                  <a:cubicBezTo>
                    <a:pt x="330173" y="124487"/>
                    <a:pt x="330102" y="124487"/>
                    <a:pt x="330034" y="124482"/>
                  </a:cubicBezTo>
                  <a:cubicBezTo>
                    <a:pt x="328307" y="124405"/>
                    <a:pt x="326951" y="122463"/>
                    <a:pt x="327011" y="120149"/>
                  </a:cubicBezTo>
                  <a:cubicBezTo>
                    <a:pt x="327068" y="117834"/>
                    <a:pt x="328517" y="116021"/>
                    <a:pt x="330244" y="116097"/>
                  </a:cubicBezTo>
                  <a:lnTo>
                    <a:pt x="390335" y="116097"/>
                  </a:lnTo>
                  <a:lnTo>
                    <a:pt x="401039" y="94909"/>
                  </a:lnTo>
                  <a:lnTo>
                    <a:pt x="273978" y="94909"/>
                  </a:lnTo>
                  <a:lnTo>
                    <a:pt x="310960" y="143914"/>
                  </a:lnTo>
                  <a:lnTo>
                    <a:pt x="429500" y="143914"/>
                  </a:lnTo>
                  <a:lnTo>
                    <a:pt x="447994" y="106615"/>
                  </a:lnTo>
                  <a:lnTo>
                    <a:pt x="447360" y="107693"/>
                  </a:lnTo>
                  <a:cubicBezTo>
                    <a:pt x="447360" y="107693"/>
                    <a:pt x="460809" y="69062"/>
                    <a:pt x="437390" y="66652"/>
                  </a:cubicBezTo>
                  <a:lnTo>
                    <a:pt x="247069" y="66652"/>
                  </a:lnTo>
                  <a:lnTo>
                    <a:pt x="56748" y="66652"/>
                  </a:lnTo>
                  <a:cubicBezTo>
                    <a:pt x="33319" y="69081"/>
                    <a:pt x="46778" y="107693"/>
                    <a:pt x="46778" y="107693"/>
                  </a:cubicBezTo>
                  <a:lnTo>
                    <a:pt x="46141" y="106615"/>
                  </a:lnTo>
                  <a:lnTo>
                    <a:pt x="64635" y="143914"/>
                  </a:lnTo>
                  <a:lnTo>
                    <a:pt x="183165" y="143914"/>
                  </a:lnTo>
                  <a:lnTo>
                    <a:pt x="220147" y="94899"/>
                  </a:lnTo>
                  <a:lnTo>
                    <a:pt x="93082" y="94899"/>
                  </a:lnTo>
                  <a:lnTo>
                    <a:pt x="103786" y="116088"/>
                  </a:lnTo>
                  <a:lnTo>
                    <a:pt x="163866" y="116088"/>
                  </a:lnTo>
                  <a:cubicBezTo>
                    <a:pt x="163937" y="116083"/>
                    <a:pt x="164008" y="116083"/>
                    <a:pt x="164076" y="116088"/>
                  </a:cubicBezTo>
                  <a:cubicBezTo>
                    <a:pt x="165803" y="116164"/>
                    <a:pt x="167159" y="118106"/>
                    <a:pt x="167099" y="120421"/>
                  </a:cubicBezTo>
                  <a:cubicBezTo>
                    <a:pt x="167042" y="122735"/>
                    <a:pt x="165593" y="124549"/>
                    <a:pt x="163866" y="124472"/>
                  </a:cubicBezTo>
                  <a:lnTo>
                    <a:pt x="102112" y="124472"/>
                  </a:lnTo>
                  <a:cubicBezTo>
                    <a:pt x="101062" y="124477"/>
                    <a:pt x="100075" y="123780"/>
                    <a:pt x="99484" y="122616"/>
                  </a:cubicBezTo>
                  <a:lnTo>
                    <a:pt x="84529" y="93028"/>
                  </a:lnTo>
                  <a:cubicBezTo>
                    <a:pt x="83885" y="91749"/>
                    <a:pt x="83821" y="90093"/>
                    <a:pt x="84365" y="88733"/>
                  </a:cubicBezTo>
                  <a:cubicBezTo>
                    <a:pt x="84921" y="87363"/>
                    <a:pt x="85993" y="86509"/>
                    <a:pt x="87157" y="86514"/>
                  </a:cubicBezTo>
                  <a:lnTo>
                    <a:pt x="227781" y="86514"/>
                  </a:lnTo>
                  <a:cubicBezTo>
                    <a:pt x="229056" y="86509"/>
                    <a:pt x="230209" y="87531"/>
                    <a:pt x="230704" y="89106"/>
                  </a:cubicBezTo>
                  <a:cubicBezTo>
                    <a:pt x="231192" y="90675"/>
                    <a:pt x="230921" y="92479"/>
                    <a:pt x="230017" y="93672"/>
                  </a:cubicBezTo>
                  <a:lnTo>
                    <a:pt x="186711" y="151087"/>
                  </a:lnTo>
                  <a:cubicBezTo>
                    <a:pt x="186117" y="151874"/>
                    <a:pt x="185312" y="152318"/>
                    <a:pt x="184475" y="152318"/>
                  </a:cubicBezTo>
                  <a:lnTo>
                    <a:pt x="62930" y="152318"/>
                  </a:lnTo>
                  <a:cubicBezTo>
                    <a:pt x="61865" y="152318"/>
                    <a:pt x="60872" y="151602"/>
                    <a:pt x="60288" y="150409"/>
                  </a:cubicBezTo>
                  <a:close/>
                  <a:moveTo>
                    <a:pt x="8003" y="178442"/>
                  </a:moveTo>
                  <a:lnTo>
                    <a:pt x="8003" y="175825"/>
                  </a:lnTo>
                  <a:lnTo>
                    <a:pt x="10156" y="172939"/>
                  </a:lnTo>
                  <a:lnTo>
                    <a:pt x="2870419" y="172939"/>
                  </a:lnTo>
                  <a:cubicBezTo>
                    <a:pt x="2872146" y="172939"/>
                    <a:pt x="2873549" y="174819"/>
                    <a:pt x="2873549" y="177134"/>
                  </a:cubicBezTo>
                  <a:cubicBezTo>
                    <a:pt x="2873549" y="179448"/>
                    <a:pt x="2872146" y="181328"/>
                    <a:pt x="2870419" y="181328"/>
                  </a:cubicBezTo>
                  <a:lnTo>
                    <a:pt x="10156" y="181328"/>
                  </a:lnTo>
                  <a:close/>
                  <a:moveTo>
                    <a:pt x="1" y="4337"/>
                  </a:moveTo>
                  <a:cubicBezTo>
                    <a:pt x="-60" y="2022"/>
                    <a:pt x="1297" y="80"/>
                    <a:pt x="3024" y="3"/>
                  </a:cubicBezTo>
                  <a:cubicBezTo>
                    <a:pt x="3092" y="-1"/>
                    <a:pt x="3163" y="-1"/>
                    <a:pt x="3234" y="3"/>
                  </a:cubicBezTo>
                  <a:lnTo>
                    <a:pt x="2863494" y="3"/>
                  </a:lnTo>
                  <a:cubicBezTo>
                    <a:pt x="2865221" y="-73"/>
                    <a:pt x="2866670" y="1741"/>
                    <a:pt x="2866727" y="4055"/>
                  </a:cubicBezTo>
                  <a:cubicBezTo>
                    <a:pt x="2866784" y="6370"/>
                    <a:pt x="2865431" y="8312"/>
                    <a:pt x="2863704" y="8388"/>
                  </a:cubicBezTo>
                  <a:cubicBezTo>
                    <a:pt x="2863633" y="8393"/>
                    <a:pt x="2863565" y="8393"/>
                    <a:pt x="2863494" y="8388"/>
                  </a:cubicBezTo>
                  <a:lnTo>
                    <a:pt x="3234" y="8388"/>
                  </a:lnTo>
                  <a:cubicBezTo>
                    <a:pt x="1507" y="8465"/>
                    <a:pt x="58" y="6651"/>
                    <a:pt x="1" y="4337"/>
                  </a:cubicBezTo>
                  <a:close/>
                </a:path>
              </a:pathLst>
            </a:custGeom>
            <a:gradFill flip="none" rotWithShape="0">
              <a:gsLst>
                <a:gs pos="9000">
                  <a:schemeClr val="accent2">
                    <a:lumMod val="75000"/>
                  </a:schemeClr>
                </a:gs>
                <a:gs pos="82000">
                  <a:schemeClr val="accent2">
                    <a:alpha val="0"/>
                  </a:schemeClr>
                </a:gs>
              </a:gsLst>
              <a:lin ang="5400000" scaled="1"/>
              <a:tileRect/>
            </a:gradFill>
            <a:ln w="355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grpSp>
          <p:nvGrpSpPr>
            <p:cNvPr id="91" name="图形 30"/>
            <p:cNvGrpSpPr/>
            <p:nvPr>
              <p:custDataLst>
                <p:tags r:id="rId24"/>
              </p:custDataLst>
            </p:nvPr>
          </p:nvGrpSpPr>
          <p:grpSpPr>
            <a:xfrm rot="0">
              <a:off x="5806" y="3822"/>
              <a:ext cx="2182" cy="2330"/>
              <a:chOff x="7409735" y="2463138"/>
              <a:chExt cx="2189249" cy="2185109"/>
            </a:xfrm>
            <a:solidFill>
              <a:schemeClr val="accent1"/>
            </a:solidFill>
          </p:grpSpPr>
          <p:sp>
            <p:nvSpPr>
              <p:cNvPr id="92" name="任意多边形: 形状 91"/>
              <p:cNvSpPr/>
              <p:nvPr>
                <p:custDataLst>
                  <p:tags r:id="rId25"/>
                </p:custDataLst>
              </p:nvPr>
            </p:nvSpPr>
            <p:spPr>
              <a:xfrm>
                <a:off x="7785469" y="2945129"/>
                <a:ext cx="1813515" cy="1703118"/>
              </a:xfrm>
              <a:custGeom>
                <a:avLst/>
                <a:gdLst>
                  <a:gd name="connsiteX0" fmla="*/ 1624013 w 1813515"/>
                  <a:gd name="connsiteY0" fmla="*/ 0 h 1703118"/>
                  <a:gd name="connsiteX1" fmla="*/ 1642110 w 1813515"/>
                  <a:gd name="connsiteY1" fmla="*/ 31433 h 1703118"/>
                  <a:gd name="connsiteX2" fmla="*/ 1694498 w 1813515"/>
                  <a:gd name="connsiteY2" fmla="*/ 101918 h 1703118"/>
                  <a:gd name="connsiteX3" fmla="*/ 1715453 w 1813515"/>
                  <a:gd name="connsiteY3" fmla="*/ 152400 h 1703118"/>
                  <a:gd name="connsiteX4" fmla="*/ 1724025 w 1813515"/>
                  <a:gd name="connsiteY4" fmla="*/ 173355 h 1703118"/>
                  <a:gd name="connsiteX5" fmla="*/ 1740218 w 1813515"/>
                  <a:gd name="connsiteY5" fmla="*/ 225743 h 1703118"/>
                  <a:gd name="connsiteX6" fmla="*/ 1773555 w 1813515"/>
                  <a:gd name="connsiteY6" fmla="*/ 339090 h 1703118"/>
                  <a:gd name="connsiteX7" fmla="*/ 1811655 w 1813515"/>
                  <a:gd name="connsiteY7" fmla="*/ 637223 h 1703118"/>
                  <a:gd name="connsiteX8" fmla="*/ 1775460 w 1813515"/>
                  <a:gd name="connsiteY8" fmla="*/ 724853 h 1703118"/>
                  <a:gd name="connsiteX9" fmla="*/ 1786890 w 1813515"/>
                  <a:gd name="connsiteY9" fmla="*/ 811530 h 1703118"/>
                  <a:gd name="connsiteX10" fmla="*/ 1696403 w 1813515"/>
                  <a:gd name="connsiteY10" fmla="*/ 1100138 h 1703118"/>
                  <a:gd name="connsiteX11" fmla="*/ 1588770 w 1813515"/>
                  <a:gd name="connsiteY11" fmla="*/ 1259205 h 1703118"/>
                  <a:gd name="connsiteX12" fmla="*/ 1424940 w 1813515"/>
                  <a:gd name="connsiteY12" fmla="*/ 1440180 h 1703118"/>
                  <a:gd name="connsiteX13" fmla="*/ 1253490 w 1813515"/>
                  <a:gd name="connsiteY13" fmla="*/ 1566863 h 1703118"/>
                  <a:gd name="connsiteX14" fmla="*/ 1154430 w 1813515"/>
                  <a:gd name="connsiteY14" fmla="*/ 1616393 h 1703118"/>
                  <a:gd name="connsiteX15" fmla="*/ 904875 w 1813515"/>
                  <a:gd name="connsiteY15" fmla="*/ 1677352 h 1703118"/>
                  <a:gd name="connsiteX16" fmla="*/ 715328 w 1813515"/>
                  <a:gd name="connsiteY16" fmla="*/ 1703070 h 1703118"/>
                  <a:gd name="connsiteX17" fmla="*/ 461963 w 1813515"/>
                  <a:gd name="connsiteY17" fmla="*/ 1672590 h 1703118"/>
                  <a:gd name="connsiteX18" fmla="*/ 253365 w 1813515"/>
                  <a:gd name="connsiteY18" fmla="*/ 1606868 h 1703118"/>
                  <a:gd name="connsiteX19" fmla="*/ 177165 w 1813515"/>
                  <a:gd name="connsiteY19" fmla="*/ 1566863 h 1703118"/>
                  <a:gd name="connsiteX20" fmla="*/ 59055 w 1813515"/>
                  <a:gd name="connsiteY20" fmla="*/ 1492568 h 1703118"/>
                  <a:gd name="connsiteX21" fmla="*/ 0 w 1813515"/>
                  <a:gd name="connsiteY21" fmla="*/ 1414463 h 1703118"/>
                  <a:gd name="connsiteX22" fmla="*/ 58102 w 1813515"/>
                  <a:gd name="connsiteY22" fmla="*/ 1448753 h 1703118"/>
                  <a:gd name="connsiteX23" fmla="*/ 356235 w 1813515"/>
                  <a:gd name="connsiteY23" fmla="*/ 1605915 h 1703118"/>
                  <a:gd name="connsiteX24" fmla="*/ 516255 w 1813515"/>
                  <a:gd name="connsiteY24" fmla="*/ 1649730 h 1703118"/>
                  <a:gd name="connsiteX25" fmla="*/ 537210 w 1813515"/>
                  <a:gd name="connsiteY25" fmla="*/ 1651635 h 1703118"/>
                  <a:gd name="connsiteX26" fmla="*/ 670560 w 1813515"/>
                  <a:gd name="connsiteY26" fmla="*/ 1660208 h 1703118"/>
                  <a:gd name="connsiteX27" fmla="*/ 800100 w 1813515"/>
                  <a:gd name="connsiteY27" fmla="*/ 1650683 h 1703118"/>
                  <a:gd name="connsiteX28" fmla="*/ 899160 w 1813515"/>
                  <a:gd name="connsiteY28" fmla="*/ 1633538 h 1703118"/>
                  <a:gd name="connsiteX29" fmla="*/ 1040130 w 1813515"/>
                  <a:gd name="connsiteY29" fmla="*/ 1598295 h 1703118"/>
                  <a:gd name="connsiteX30" fmla="*/ 1102043 w 1813515"/>
                  <a:gd name="connsiteY30" fmla="*/ 1575435 h 1703118"/>
                  <a:gd name="connsiteX31" fmla="*/ 1313498 w 1813515"/>
                  <a:gd name="connsiteY31" fmla="*/ 1468755 h 1703118"/>
                  <a:gd name="connsiteX32" fmla="*/ 1463040 w 1813515"/>
                  <a:gd name="connsiteY32" fmla="*/ 1349693 h 1703118"/>
                  <a:gd name="connsiteX33" fmla="*/ 1497330 w 1813515"/>
                  <a:gd name="connsiteY33" fmla="*/ 1304925 h 1703118"/>
                  <a:gd name="connsiteX34" fmla="*/ 1546860 w 1813515"/>
                  <a:gd name="connsiteY34" fmla="*/ 1230630 h 1703118"/>
                  <a:gd name="connsiteX35" fmla="*/ 1648778 w 1813515"/>
                  <a:gd name="connsiteY35" fmla="*/ 1120140 h 1703118"/>
                  <a:gd name="connsiteX36" fmla="*/ 1696403 w 1813515"/>
                  <a:gd name="connsiteY36" fmla="*/ 975360 h 1703118"/>
                  <a:gd name="connsiteX37" fmla="*/ 1741170 w 1813515"/>
                  <a:gd name="connsiteY37" fmla="*/ 735330 h 1703118"/>
                  <a:gd name="connsiteX38" fmla="*/ 1759268 w 1813515"/>
                  <a:gd name="connsiteY38" fmla="*/ 518160 h 1703118"/>
                  <a:gd name="connsiteX39" fmla="*/ 1739265 w 1813515"/>
                  <a:gd name="connsiteY39" fmla="*/ 359092 h 1703118"/>
                  <a:gd name="connsiteX40" fmla="*/ 1735455 w 1813515"/>
                  <a:gd name="connsiteY40" fmla="*/ 310515 h 1703118"/>
                  <a:gd name="connsiteX41" fmla="*/ 1651635 w 1813515"/>
                  <a:gd name="connsiteY41" fmla="*/ 100013 h 1703118"/>
                  <a:gd name="connsiteX42" fmla="*/ 1613535 w 1813515"/>
                  <a:gd name="connsiteY42" fmla="*/ 4763 h 1703118"/>
                  <a:gd name="connsiteX43" fmla="*/ 1624013 w 1813515"/>
                  <a:gd name="connsiteY43" fmla="*/ 0 h 17031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813515" h="1703118">
                    <a:moveTo>
                      <a:pt x="1624013" y="0"/>
                    </a:moveTo>
                    <a:cubicBezTo>
                      <a:pt x="1629728" y="10478"/>
                      <a:pt x="1636395" y="20955"/>
                      <a:pt x="1642110" y="31433"/>
                    </a:cubicBezTo>
                    <a:cubicBezTo>
                      <a:pt x="1655445" y="58103"/>
                      <a:pt x="1663065" y="87630"/>
                      <a:pt x="1694498" y="101918"/>
                    </a:cubicBezTo>
                    <a:cubicBezTo>
                      <a:pt x="1710690" y="109538"/>
                      <a:pt x="1731645" y="124778"/>
                      <a:pt x="1715453" y="152400"/>
                    </a:cubicBezTo>
                    <a:cubicBezTo>
                      <a:pt x="1713548" y="156210"/>
                      <a:pt x="1721168" y="166688"/>
                      <a:pt x="1724025" y="173355"/>
                    </a:cubicBezTo>
                    <a:cubicBezTo>
                      <a:pt x="1729740" y="190500"/>
                      <a:pt x="1735455" y="208598"/>
                      <a:pt x="1740218" y="225743"/>
                    </a:cubicBezTo>
                    <a:cubicBezTo>
                      <a:pt x="1750695" y="263843"/>
                      <a:pt x="1756410" y="303848"/>
                      <a:pt x="1773555" y="339090"/>
                    </a:cubicBezTo>
                    <a:cubicBezTo>
                      <a:pt x="1820228" y="434340"/>
                      <a:pt x="1814513" y="536258"/>
                      <a:pt x="1811655" y="637223"/>
                    </a:cubicBezTo>
                    <a:cubicBezTo>
                      <a:pt x="1810703" y="667703"/>
                      <a:pt x="1810703" y="703898"/>
                      <a:pt x="1775460" y="724853"/>
                    </a:cubicBezTo>
                    <a:cubicBezTo>
                      <a:pt x="1804035" y="750570"/>
                      <a:pt x="1797368" y="780098"/>
                      <a:pt x="1786890" y="811530"/>
                    </a:cubicBezTo>
                    <a:cubicBezTo>
                      <a:pt x="1756410" y="907733"/>
                      <a:pt x="1727835" y="1003935"/>
                      <a:pt x="1696403" y="1100138"/>
                    </a:cubicBezTo>
                    <a:cubicBezTo>
                      <a:pt x="1675448" y="1163003"/>
                      <a:pt x="1629728" y="1209675"/>
                      <a:pt x="1588770" y="1259205"/>
                    </a:cubicBezTo>
                    <a:cubicBezTo>
                      <a:pt x="1536383" y="1321118"/>
                      <a:pt x="1483995" y="1384935"/>
                      <a:pt x="1424940" y="1440180"/>
                    </a:cubicBezTo>
                    <a:cubicBezTo>
                      <a:pt x="1373505" y="1488758"/>
                      <a:pt x="1312545" y="1527810"/>
                      <a:pt x="1253490" y="1566863"/>
                    </a:cubicBezTo>
                    <a:cubicBezTo>
                      <a:pt x="1223010" y="1587818"/>
                      <a:pt x="1188720" y="1605915"/>
                      <a:pt x="1154430" y="1616393"/>
                    </a:cubicBezTo>
                    <a:cubicBezTo>
                      <a:pt x="1072515" y="1640205"/>
                      <a:pt x="988695" y="1660208"/>
                      <a:pt x="904875" y="1677352"/>
                    </a:cubicBezTo>
                    <a:cubicBezTo>
                      <a:pt x="842010" y="1690688"/>
                      <a:pt x="778193" y="1704023"/>
                      <a:pt x="715328" y="1703070"/>
                    </a:cubicBezTo>
                    <a:cubicBezTo>
                      <a:pt x="630555" y="1702118"/>
                      <a:pt x="545783" y="1698308"/>
                      <a:pt x="461963" y="1672590"/>
                    </a:cubicBezTo>
                    <a:cubicBezTo>
                      <a:pt x="392430" y="1651635"/>
                      <a:pt x="317183" y="1647825"/>
                      <a:pt x="253365" y="1606868"/>
                    </a:cubicBezTo>
                    <a:cubicBezTo>
                      <a:pt x="228600" y="1591627"/>
                      <a:pt x="203835" y="1568768"/>
                      <a:pt x="177165" y="1566863"/>
                    </a:cubicBezTo>
                    <a:cubicBezTo>
                      <a:pt x="121920" y="1563052"/>
                      <a:pt x="98108" y="1517333"/>
                      <a:pt x="59055" y="1492568"/>
                    </a:cubicBezTo>
                    <a:cubicBezTo>
                      <a:pt x="30480" y="1474470"/>
                      <a:pt x="9525" y="1455420"/>
                      <a:pt x="0" y="1414463"/>
                    </a:cubicBezTo>
                    <a:cubicBezTo>
                      <a:pt x="23813" y="1427798"/>
                      <a:pt x="45720" y="1434465"/>
                      <a:pt x="58102" y="1448753"/>
                    </a:cubicBezTo>
                    <a:cubicBezTo>
                      <a:pt x="138113" y="1538288"/>
                      <a:pt x="247650" y="1572577"/>
                      <a:pt x="356235" y="1605915"/>
                    </a:cubicBezTo>
                    <a:cubicBezTo>
                      <a:pt x="409575" y="1622108"/>
                      <a:pt x="462915" y="1635443"/>
                      <a:pt x="516255" y="1649730"/>
                    </a:cubicBezTo>
                    <a:cubicBezTo>
                      <a:pt x="522922" y="1651635"/>
                      <a:pt x="530543" y="1650683"/>
                      <a:pt x="537210" y="1651635"/>
                    </a:cubicBezTo>
                    <a:cubicBezTo>
                      <a:pt x="581978" y="1654493"/>
                      <a:pt x="625793" y="1660208"/>
                      <a:pt x="670560" y="1660208"/>
                    </a:cubicBezTo>
                    <a:cubicBezTo>
                      <a:pt x="713422" y="1660208"/>
                      <a:pt x="757238" y="1655445"/>
                      <a:pt x="800100" y="1650683"/>
                    </a:cubicBezTo>
                    <a:cubicBezTo>
                      <a:pt x="833438" y="1646873"/>
                      <a:pt x="866775" y="1641158"/>
                      <a:pt x="899160" y="1633538"/>
                    </a:cubicBezTo>
                    <a:cubicBezTo>
                      <a:pt x="946785" y="1623060"/>
                      <a:pt x="993458" y="1610677"/>
                      <a:pt x="1040130" y="1598295"/>
                    </a:cubicBezTo>
                    <a:cubicBezTo>
                      <a:pt x="1061085" y="1592580"/>
                      <a:pt x="1082040" y="1584960"/>
                      <a:pt x="1102043" y="1575435"/>
                    </a:cubicBezTo>
                    <a:cubicBezTo>
                      <a:pt x="1173480" y="1541145"/>
                      <a:pt x="1245870" y="1509713"/>
                      <a:pt x="1313498" y="1468755"/>
                    </a:cubicBezTo>
                    <a:cubicBezTo>
                      <a:pt x="1367790" y="1435418"/>
                      <a:pt x="1414463" y="1390650"/>
                      <a:pt x="1463040" y="1349693"/>
                    </a:cubicBezTo>
                    <a:cubicBezTo>
                      <a:pt x="1477328" y="1338263"/>
                      <a:pt x="1485900" y="1320165"/>
                      <a:pt x="1497330" y="1304925"/>
                    </a:cubicBezTo>
                    <a:cubicBezTo>
                      <a:pt x="1514475" y="1280160"/>
                      <a:pt x="1533525" y="1256348"/>
                      <a:pt x="1546860" y="1230630"/>
                    </a:cubicBezTo>
                    <a:cubicBezTo>
                      <a:pt x="1570673" y="1184910"/>
                      <a:pt x="1631633" y="1173480"/>
                      <a:pt x="1648778" y="1120140"/>
                    </a:cubicBezTo>
                    <a:cubicBezTo>
                      <a:pt x="1664018" y="1071563"/>
                      <a:pt x="1684973" y="1024890"/>
                      <a:pt x="1696403" y="975360"/>
                    </a:cubicBezTo>
                    <a:cubicBezTo>
                      <a:pt x="1714500" y="896303"/>
                      <a:pt x="1729740" y="816293"/>
                      <a:pt x="1741170" y="735330"/>
                    </a:cubicBezTo>
                    <a:cubicBezTo>
                      <a:pt x="1751648" y="663893"/>
                      <a:pt x="1759268" y="590550"/>
                      <a:pt x="1759268" y="518160"/>
                    </a:cubicBezTo>
                    <a:cubicBezTo>
                      <a:pt x="1759268" y="464820"/>
                      <a:pt x="1745932" y="412433"/>
                      <a:pt x="1739265" y="359092"/>
                    </a:cubicBezTo>
                    <a:cubicBezTo>
                      <a:pt x="1737360" y="342900"/>
                      <a:pt x="1741170" y="324803"/>
                      <a:pt x="1735455" y="310515"/>
                    </a:cubicBezTo>
                    <a:cubicBezTo>
                      <a:pt x="1708785" y="240030"/>
                      <a:pt x="1680210" y="170498"/>
                      <a:pt x="1651635" y="100013"/>
                    </a:cubicBezTo>
                    <a:cubicBezTo>
                      <a:pt x="1639253" y="68580"/>
                      <a:pt x="1625918" y="36195"/>
                      <a:pt x="1613535" y="4763"/>
                    </a:cubicBezTo>
                    <a:cubicBezTo>
                      <a:pt x="1615440" y="3810"/>
                      <a:pt x="1620203" y="1905"/>
                      <a:pt x="1624013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93" name="任意多边形: 形状 92"/>
              <p:cNvSpPr/>
              <p:nvPr>
                <p:custDataLst>
                  <p:tags r:id="rId26"/>
                </p:custDataLst>
              </p:nvPr>
            </p:nvSpPr>
            <p:spPr>
              <a:xfrm>
                <a:off x="7666406" y="2463138"/>
                <a:ext cx="1733550" cy="473419"/>
              </a:xfrm>
              <a:custGeom>
                <a:avLst/>
                <a:gdLst>
                  <a:gd name="connsiteX0" fmla="*/ 0 w 1733550"/>
                  <a:gd name="connsiteY0" fmla="*/ 418174 h 473419"/>
                  <a:gd name="connsiteX1" fmla="*/ 139065 w 1733550"/>
                  <a:gd name="connsiteY1" fmla="*/ 259107 h 473419"/>
                  <a:gd name="connsiteX2" fmla="*/ 287655 w 1733550"/>
                  <a:gd name="connsiteY2" fmla="*/ 162904 h 473419"/>
                  <a:gd name="connsiteX3" fmla="*/ 471488 w 1733550"/>
                  <a:gd name="connsiteY3" fmla="*/ 85752 h 473419"/>
                  <a:gd name="connsiteX4" fmla="*/ 554355 w 1733550"/>
                  <a:gd name="connsiteY4" fmla="*/ 50509 h 473419"/>
                  <a:gd name="connsiteX5" fmla="*/ 713422 w 1733550"/>
                  <a:gd name="connsiteY5" fmla="*/ 19077 h 473419"/>
                  <a:gd name="connsiteX6" fmla="*/ 862965 w 1733550"/>
                  <a:gd name="connsiteY6" fmla="*/ 27 h 473419"/>
                  <a:gd name="connsiteX7" fmla="*/ 1059180 w 1733550"/>
                  <a:gd name="connsiteY7" fmla="*/ 15267 h 473419"/>
                  <a:gd name="connsiteX8" fmla="*/ 1205865 w 1733550"/>
                  <a:gd name="connsiteY8" fmla="*/ 64797 h 473419"/>
                  <a:gd name="connsiteX9" fmla="*/ 1279208 w 1733550"/>
                  <a:gd name="connsiteY9" fmla="*/ 95277 h 473419"/>
                  <a:gd name="connsiteX10" fmla="*/ 1419225 w 1733550"/>
                  <a:gd name="connsiteY10" fmla="*/ 166714 h 473419"/>
                  <a:gd name="connsiteX11" fmla="*/ 1631633 w 1733550"/>
                  <a:gd name="connsiteY11" fmla="*/ 321019 h 473419"/>
                  <a:gd name="connsiteX12" fmla="*/ 1733550 w 1733550"/>
                  <a:gd name="connsiteY12" fmla="*/ 465799 h 473419"/>
                  <a:gd name="connsiteX13" fmla="*/ 1726883 w 1733550"/>
                  <a:gd name="connsiteY13" fmla="*/ 473419 h 473419"/>
                  <a:gd name="connsiteX14" fmla="*/ 1704975 w 1733550"/>
                  <a:gd name="connsiteY14" fmla="*/ 457227 h 473419"/>
                  <a:gd name="connsiteX15" fmla="*/ 1600200 w 1733550"/>
                  <a:gd name="connsiteY15" fmla="*/ 354357 h 473419"/>
                  <a:gd name="connsiteX16" fmla="*/ 1329690 w 1733550"/>
                  <a:gd name="connsiteY16" fmla="*/ 189574 h 473419"/>
                  <a:gd name="connsiteX17" fmla="*/ 1145858 w 1733550"/>
                  <a:gd name="connsiteY17" fmla="*/ 106707 h 473419"/>
                  <a:gd name="connsiteX18" fmla="*/ 1039178 w 1733550"/>
                  <a:gd name="connsiteY18" fmla="*/ 76227 h 473419"/>
                  <a:gd name="connsiteX19" fmla="*/ 1014413 w 1733550"/>
                  <a:gd name="connsiteY19" fmla="*/ 57177 h 473419"/>
                  <a:gd name="connsiteX20" fmla="*/ 976313 w 1733550"/>
                  <a:gd name="connsiteY20" fmla="*/ 46699 h 473419"/>
                  <a:gd name="connsiteX21" fmla="*/ 929640 w 1733550"/>
                  <a:gd name="connsiteY21" fmla="*/ 58129 h 473419"/>
                  <a:gd name="connsiteX22" fmla="*/ 741997 w 1733550"/>
                  <a:gd name="connsiteY22" fmla="*/ 55272 h 473419"/>
                  <a:gd name="connsiteX23" fmla="*/ 660083 w 1733550"/>
                  <a:gd name="connsiteY23" fmla="*/ 78132 h 473419"/>
                  <a:gd name="connsiteX24" fmla="*/ 579120 w 1733550"/>
                  <a:gd name="connsiteY24" fmla="*/ 94324 h 473419"/>
                  <a:gd name="connsiteX25" fmla="*/ 496253 w 1733550"/>
                  <a:gd name="connsiteY25" fmla="*/ 113374 h 473419"/>
                  <a:gd name="connsiteX26" fmla="*/ 441008 w 1733550"/>
                  <a:gd name="connsiteY26" fmla="*/ 142902 h 473419"/>
                  <a:gd name="connsiteX27" fmla="*/ 340995 w 1733550"/>
                  <a:gd name="connsiteY27" fmla="*/ 189574 h 473419"/>
                  <a:gd name="connsiteX28" fmla="*/ 298133 w 1733550"/>
                  <a:gd name="connsiteY28" fmla="*/ 210529 h 473419"/>
                  <a:gd name="connsiteX29" fmla="*/ 117158 w 1733550"/>
                  <a:gd name="connsiteY29" fmla="*/ 335307 h 473419"/>
                  <a:gd name="connsiteX30" fmla="*/ 52388 w 1733550"/>
                  <a:gd name="connsiteY30" fmla="*/ 405792 h 473419"/>
                  <a:gd name="connsiteX31" fmla="*/ 0 w 1733550"/>
                  <a:gd name="connsiteY31" fmla="*/ 418174 h 473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33550" h="473419">
                    <a:moveTo>
                      <a:pt x="0" y="418174"/>
                    </a:moveTo>
                    <a:cubicBezTo>
                      <a:pt x="28575" y="338164"/>
                      <a:pt x="88583" y="301969"/>
                      <a:pt x="139065" y="259107"/>
                    </a:cubicBezTo>
                    <a:cubicBezTo>
                      <a:pt x="183833" y="221007"/>
                      <a:pt x="235267" y="189574"/>
                      <a:pt x="287655" y="162904"/>
                    </a:cubicBezTo>
                    <a:cubicBezTo>
                      <a:pt x="346710" y="132424"/>
                      <a:pt x="410528" y="111469"/>
                      <a:pt x="471488" y="85752"/>
                    </a:cubicBezTo>
                    <a:cubicBezTo>
                      <a:pt x="499110" y="74322"/>
                      <a:pt x="525780" y="58129"/>
                      <a:pt x="554355" y="50509"/>
                    </a:cubicBezTo>
                    <a:cubicBezTo>
                      <a:pt x="606743" y="36222"/>
                      <a:pt x="661988" y="15267"/>
                      <a:pt x="713422" y="19077"/>
                    </a:cubicBezTo>
                    <a:cubicBezTo>
                      <a:pt x="766763" y="23839"/>
                      <a:pt x="811530" y="-926"/>
                      <a:pt x="862965" y="27"/>
                    </a:cubicBezTo>
                    <a:cubicBezTo>
                      <a:pt x="928688" y="1932"/>
                      <a:pt x="995363" y="4789"/>
                      <a:pt x="1059180" y="15267"/>
                    </a:cubicBezTo>
                    <a:cubicBezTo>
                      <a:pt x="1109663" y="22887"/>
                      <a:pt x="1157288" y="47652"/>
                      <a:pt x="1205865" y="64797"/>
                    </a:cubicBezTo>
                    <a:cubicBezTo>
                      <a:pt x="1230630" y="74322"/>
                      <a:pt x="1255395" y="83847"/>
                      <a:pt x="1279208" y="95277"/>
                    </a:cubicBezTo>
                    <a:cubicBezTo>
                      <a:pt x="1326833" y="118137"/>
                      <a:pt x="1376363" y="138139"/>
                      <a:pt x="1419225" y="166714"/>
                    </a:cubicBezTo>
                    <a:cubicBezTo>
                      <a:pt x="1491615" y="215292"/>
                      <a:pt x="1561148" y="269584"/>
                      <a:pt x="1631633" y="321019"/>
                    </a:cubicBezTo>
                    <a:cubicBezTo>
                      <a:pt x="1682115" y="358167"/>
                      <a:pt x="1705928" y="413412"/>
                      <a:pt x="1733550" y="465799"/>
                    </a:cubicBezTo>
                    <a:cubicBezTo>
                      <a:pt x="1731645" y="468657"/>
                      <a:pt x="1728788" y="470562"/>
                      <a:pt x="1726883" y="473419"/>
                    </a:cubicBezTo>
                    <a:cubicBezTo>
                      <a:pt x="1719263" y="467704"/>
                      <a:pt x="1711643" y="463894"/>
                      <a:pt x="1704975" y="457227"/>
                    </a:cubicBezTo>
                    <a:cubicBezTo>
                      <a:pt x="1669733" y="422937"/>
                      <a:pt x="1638300" y="384837"/>
                      <a:pt x="1600200" y="354357"/>
                    </a:cubicBezTo>
                    <a:cubicBezTo>
                      <a:pt x="1518285" y="286729"/>
                      <a:pt x="1430655" y="226722"/>
                      <a:pt x="1329690" y="189574"/>
                    </a:cubicBezTo>
                    <a:cubicBezTo>
                      <a:pt x="1266825" y="165762"/>
                      <a:pt x="1207770" y="132424"/>
                      <a:pt x="1145858" y="106707"/>
                    </a:cubicBezTo>
                    <a:cubicBezTo>
                      <a:pt x="1111568" y="92419"/>
                      <a:pt x="1074420" y="87657"/>
                      <a:pt x="1039178" y="76227"/>
                    </a:cubicBezTo>
                    <a:cubicBezTo>
                      <a:pt x="1029653" y="73369"/>
                      <a:pt x="1016318" y="64797"/>
                      <a:pt x="1014413" y="57177"/>
                    </a:cubicBezTo>
                    <a:cubicBezTo>
                      <a:pt x="1006793" y="29554"/>
                      <a:pt x="991553" y="41937"/>
                      <a:pt x="976313" y="46699"/>
                    </a:cubicBezTo>
                    <a:cubicBezTo>
                      <a:pt x="961072" y="51462"/>
                      <a:pt x="944880" y="58129"/>
                      <a:pt x="929640" y="58129"/>
                    </a:cubicBezTo>
                    <a:cubicBezTo>
                      <a:pt x="866775" y="58129"/>
                      <a:pt x="803910" y="52414"/>
                      <a:pt x="741997" y="55272"/>
                    </a:cubicBezTo>
                    <a:cubicBezTo>
                      <a:pt x="714375" y="56224"/>
                      <a:pt x="687705" y="71464"/>
                      <a:pt x="660083" y="78132"/>
                    </a:cubicBezTo>
                    <a:cubicBezTo>
                      <a:pt x="633413" y="84799"/>
                      <a:pt x="605790" y="90514"/>
                      <a:pt x="579120" y="94324"/>
                    </a:cubicBezTo>
                    <a:cubicBezTo>
                      <a:pt x="550545" y="99087"/>
                      <a:pt x="521017" y="101944"/>
                      <a:pt x="496253" y="113374"/>
                    </a:cubicBezTo>
                    <a:cubicBezTo>
                      <a:pt x="478155" y="122899"/>
                      <a:pt x="460058" y="134329"/>
                      <a:pt x="441008" y="142902"/>
                    </a:cubicBezTo>
                    <a:cubicBezTo>
                      <a:pt x="407670" y="159094"/>
                      <a:pt x="374333" y="174334"/>
                      <a:pt x="340995" y="189574"/>
                    </a:cubicBezTo>
                    <a:cubicBezTo>
                      <a:pt x="326708" y="196242"/>
                      <a:pt x="310515" y="201957"/>
                      <a:pt x="298133" y="210529"/>
                    </a:cubicBezTo>
                    <a:cubicBezTo>
                      <a:pt x="238125" y="251487"/>
                      <a:pt x="176213" y="291492"/>
                      <a:pt x="117158" y="335307"/>
                    </a:cubicBezTo>
                    <a:cubicBezTo>
                      <a:pt x="92392" y="354357"/>
                      <a:pt x="76200" y="384837"/>
                      <a:pt x="52388" y="405792"/>
                    </a:cubicBezTo>
                    <a:cubicBezTo>
                      <a:pt x="41910" y="414364"/>
                      <a:pt x="22860" y="413412"/>
                      <a:pt x="0" y="4181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94" name="任意多边形: 形状 93"/>
              <p:cNvSpPr/>
              <p:nvPr>
                <p:custDataLst>
                  <p:tags r:id="rId27"/>
                </p:custDataLst>
              </p:nvPr>
            </p:nvSpPr>
            <p:spPr>
              <a:xfrm>
                <a:off x="7409735" y="3214123"/>
                <a:ext cx="360493" cy="1152135"/>
              </a:xfrm>
              <a:custGeom>
                <a:avLst/>
                <a:gdLst>
                  <a:gd name="connsiteX0" fmla="*/ 360494 w 360493"/>
                  <a:gd name="connsiteY0" fmla="*/ 1152136 h 1152135"/>
                  <a:gd name="connsiteX1" fmla="*/ 235716 w 360493"/>
                  <a:gd name="connsiteY1" fmla="*/ 1032121 h 1152135"/>
                  <a:gd name="connsiteX2" fmla="*/ 37596 w 360493"/>
                  <a:gd name="connsiteY2" fmla="*/ 676839 h 1152135"/>
                  <a:gd name="connsiteX3" fmla="*/ 16641 w 360493"/>
                  <a:gd name="connsiteY3" fmla="*/ 582541 h 1152135"/>
                  <a:gd name="connsiteX4" fmla="*/ 449 w 360493"/>
                  <a:gd name="connsiteY4" fmla="*/ 393946 h 1152135"/>
                  <a:gd name="connsiteX5" fmla="*/ 32834 w 360493"/>
                  <a:gd name="connsiteY5" fmla="*/ 166298 h 1152135"/>
                  <a:gd name="connsiteX6" fmla="*/ 62361 w 360493"/>
                  <a:gd name="connsiteY6" fmla="*/ 31043 h 1152135"/>
                  <a:gd name="connsiteX7" fmla="*/ 90936 w 360493"/>
                  <a:gd name="connsiteY7" fmla="*/ 1516 h 1152135"/>
                  <a:gd name="connsiteX8" fmla="*/ 109034 w 360493"/>
                  <a:gd name="connsiteY8" fmla="*/ 42473 h 1152135"/>
                  <a:gd name="connsiteX9" fmla="*/ 62361 w 360493"/>
                  <a:gd name="connsiteY9" fmla="*/ 264406 h 1152135"/>
                  <a:gd name="connsiteX10" fmla="*/ 36644 w 360493"/>
                  <a:gd name="connsiteY10" fmla="*/ 412043 h 1152135"/>
                  <a:gd name="connsiteX11" fmla="*/ 45216 w 360493"/>
                  <a:gd name="connsiteY11" fmla="*/ 453001 h 1152135"/>
                  <a:gd name="connsiteX12" fmla="*/ 52836 w 360493"/>
                  <a:gd name="connsiteY12" fmla="*/ 490148 h 1152135"/>
                  <a:gd name="connsiteX13" fmla="*/ 93794 w 360493"/>
                  <a:gd name="connsiteY13" fmla="*/ 693984 h 1152135"/>
                  <a:gd name="connsiteX14" fmla="*/ 143324 w 360493"/>
                  <a:gd name="connsiteY14" fmla="*/ 827334 h 1152135"/>
                  <a:gd name="connsiteX15" fmla="*/ 266196 w 360493"/>
                  <a:gd name="connsiteY15" fmla="*/ 1026406 h 1152135"/>
                  <a:gd name="connsiteX16" fmla="*/ 350969 w 360493"/>
                  <a:gd name="connsiteY16" fmla="*/ 1121656 h 1152135"/>
                  <a:gd name="connsiteX17" fmla="*/ 360494 w 360493"/>
                  <a:gd name="connsiteY17" fmla="*/ 1152136 h 1152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0493" h="1152135">
                    <a:moveTo>
                      <a:pt x="360494" y="1152136"/>
                    </a:moveTo>
                    <a:cubicBezTo>
                      <a:pt x="305249" y="1118799"/>
                      <a:pt x="263339" y="1083556"/>
                      <a:pt x="235716" y="1032121"/>
                    </a:cubicBezTo>
                    <a:cubicBezTo>
                      <a:pt x="169994" y="913059"/>
                      <a:pt x="101414" y="796854"/>
                      <a:pt x="37596" y="676839"/>
                    </a:cubicBezTo>
                    <a:cubicBezTo>
                      <a:pt x="23309" y="649216"/>
                      <a:pt x="20451" y="614926"/>
                      <a:pt x="16641" y="582541"/>
                    </a:cubicBezTo>
                    <a:cubicBezTo>
                      <a:pt x="9021" y="519676"/>
                      <a:pt x="-2409" y="455859"/>
                      <a:pt x="449" y="393946"/>
                    </a:cubicBezTo>
                    <a:cubicBezTo>
                      <a:pt x="4259" y="317746"/>
                      <a:pt x="19499" y="241546"/>
                      <a:pt x="32834" y="166298"/>
                    </a:cubicBezTo>
                    <a:cubicBezTo>
                      <a:pt x="40454" y="120579"/>
                      <a:pt x="51884" y="75811"/>
                      <a:pt x="62361" y="31043"/>
                    </a:cubicBezTo>
                    <a:cubicBezTo>
                      <a:pt x="66171" y="16756"/>
                      <a:pt x="67124" y="-6104"/>
                      <a:pt x="90936" y="1516"/>
                    </a:cubicBezTo>
                    <a:cubicBezTo>
                      <a:pt x="108081" y="7231"/>
                      <a:pt x="115701" y="17709"/>
                      <a:pt x="109034" y="42473"/>
                    </a:cubicBezTo>
                    <a:cubicBezTo>
                      <a:pt x="89984" y="115816"/>
                      <a:pt x="76649" y="190111"/>
                      <a:pt x="62361" y="264406"/>
                    </a:cubicBezTo>
                    <a:cubicBezTo>
                      <a:pt x="52836" y="312984"/>
                      <a:pt x="43311" y="362514"/>
                      <a:pt x="36644" y="412043"/>
                    </a:cubicBezTo>
                    <a:cubicBezTo>
                      <a:pt x="34739" y="425379"/>
                      <a:pt x="42359" y="438714"/>
                      <a:pt x="45216" y="453001"/>
                    </a:cubicBezTo>
                    <a:cubicBezTo>
                      <a:pt x="48074" y="465384"/>
                      <a:pt x="51884" y="477766"/>
                      <a:pt x="52836" y="490148"/>
                    </a:cubicBezTo>
                    <a:cubicBezTo>
                      <a:pt x="55694" y="560634"/>
                      <a:pt x="58551" y="629214"/>
                      <a:pt x="93794" y="693984"/>
                    </a:cubicBezTo>
                    <a:cubicBezTo>
                      <a:pt x="116654" y="734941"/>
                      <a:pt x="125226" y="783519"/>
                      <a:pt x="143324" y="827334"/>
                    </a:cubicBezTo>
                    <a:cubicBezTo>
                      <a:pt x="174756" y="899723"/>
                      <a:pt x="214761" y="966398"/>
                      <a:pt x="266196" y="1026406"/>
                    </a:cubicBezTo>
                    <a:cubicBezTo>
                      <a:pt x="293819" y="1058791"/>
                      <a:pt x="323346" y="1089271"/>
                      <a:pt x="350969" y="1121656"/>
                    </a:cubicBezTo>
                    <a:cubicBezTo>
                      <a:pt x="355731" y="1126419"/>
                      <a:pt x="355731" y="1136896"/>
                      <a:pt x="360494" y="11521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95" name="任意多边形: 形状 94"/>
              <p:cNvSpPr/>
              <p:nvPr>
                <p:custDataLst>
                  <p:tags r:id="rId28"/>
                </p:custDataLst>
              </p:nvPr>
            </p:nvSpPr>
            <p:spPr>
              <a:xfrm>
                <a:off x="7981683" y="2569132"/>
                <a:ext cx="1252537" cy="348374"/>
              </a:xfrm>
              <a:custGeom>
                <a:avLst/>
                <a:gdLst>
                  <a:gd name="connsiteX0" fmla="*/ 0 w 1252537"/>
                  <a:gd name="connsiteY0" fmla="*/ 156922 h 348374"/>
                  <a:gd name="connsiteX1" fmla="*/ 643890 w 1252537"/>
                  <a:gd name="connsiteY1" fmla="*/ 8332 h 348374"/>
                  <a:gd name="connsiteX2" fmla="*/ 1252538 w 1252537"/>
                  <a:gd name="connsiteY2" fmla="*/ 332182 h 348374"/>
                  <a:gd name="connsiteX3" fmla="*/ 1244918 w 1252537"/>
                  <a:gd name="connsiteY3" fmla="*/ 348375 h 348374"/>
                  <a:gd name="connsiteX4" fmla="*/ 1204913 w 1252537"/>
                  <a:gd name="connsiteY4" fmla="*/ 330277 h 348374"/>
                  <a:gd name="connsiteX5" fmla="*/ 825818 w 1252537"/>
                  <a:gd name="connsiteY5" fmla="*/ 77865 h 348374"/>
                  <a:gd name="connsiteX6" fmla="*/ 671513 w 1252537"/>
                  <a:gd name="connsiteY6" fmla="*/ 51195 h 348374"/>
                  <a:gd name="connsiteX7" fmla="*/ 617220 w 1252537"/>
                  <a:gd name="connsiteY7" fmla="*/ 40717 h 348374"/>
                  <a:gd name="connsiteX8" fmla="*/ 448628 w 1252537"/>
                  <a:gd name="connsiteY8" fmla="*/ 32145 h 348374"/>
                  <a:gd name="connsiteX9" fmla="*/ 434340 w 1252537"/>
                  <a:gd name="connsiteY9" fmla="*/ 33097 h 348374"/>
                  <a:gd name="connsiteX10" fmla="*/ 74295 w 1252537"/>
                  <a:gd name="connsiteY10" fmla="*/ 139777 h 348374"/>
                  <a:gd name="connsiteX11" fmla="*/ 4763 w 1252537"/>
                  <a:gd name="connsiteY11" fmla="*/ 168352 h 348374"/>
                  <a:gd name="connsiteX12" fmla="*/ 0 w 1252537"/>
                  <a:gd name="connsiteY12" fmla="*/ 156922 h 348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52537" h="348374">
                    <a:moveTo>
                      <a:pt x="0" y="156922"/>
                    </a:moveTo>
                    <a:cubicBezTo>
                      <a:pt x="194310" y="23572"/>
                      <a:pt x="413385" y="-20243"/>
                      <a:pt x="643890" y="8332"/>
                    </a:cubicBezTo>
                    <a:cubicBezTo>
                      <a:pt x="885825" y="37860"/>
                      <a:pt x="1088708" y="152160"/>
                      <a:pt x="1252538" y="332182"/>
                    </a:cubicBezTo>
                    <a:cubicBezTo>
                      <a:pt x="1249680" y="337897"/>
                      <a:pt x="1247775" y="342660"/>
                      <a:pt x="1244918" y="348375"/>
                    </a:cubicBezTo>
                    <a:cubicBezTo>
                      <a:pt x="1231583" y="342660"/>
                      <a:pt x="1213485" y="340755"/>
                      <a:pt x="1204913" y="330277"/>
                    </a:cubicBezTo>
                    <a:cubicBezTo>
                      <a:pt x="1105853" y="205500"/>
                      <a:pt x="972503" y="133110"/>
                      <a:pt x="825818" y="77865"/>
                    </a:cubicBezTo>
                    <a:cubicBezTo>
                      <a:pt x="775335" y="58815"/>
                      <a:pt x="724853" y="49290"/>
                      <a:pt x="671513" y="51195"/>
                    </a:cubicBezTo>
                    <a:cubicBezTo>
                      <a:pt x="653415" y="52147"/>
                      <a:pt x="633413" y="48337"/>
                      <a:pt x="617220" y="40717"/>
                    </a:cubicBezTo>
                    <a:cubicBezTo>
                      <a:pt x="561975" y="14047"/>
                      <a:pt x="504825" y="21667"/>
                      <a:pt x="448628" y="32145"/>
                    </a:cubicBezTo>
                    <a:cubicBezTo>
                      <a:pt x="443865" y="33097"/>
                      <a:pt x="439103" y="33097"/>
                      <a:pt x="434340" y="33097"/>
                    </a:cubicBezTo>
                    <a:cubicBezTo>
                      <a:pt x="302895" y="29287"/>
                      <a:pt x="184785" y="73102"/>
                      <a:pt x="74295" y="139777"/>
                    </a:cubicBezTo>
                    <a:cubicBezTo>
                      <a:pt x="53340" y="152160"/>
                      <a:pt x="28575" y="158827"/>
                      <a:pt x="4763" y="168352"/>
                    </a:cubicBezTo>
                    <a:cubicBezTo>
                      <a:pt x="2858" y="164542"/>
                      <a:pt x="1905" y="160732"/>
                      <a:pt x="0" y="15692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96" name="任意多边形: 形状 95"/>
              <p:cNvSpPr/>
              <p:nvPr>
                <p:custDataLst>
                  <p:tags r:id="rId29"/>
                </p:custDataLst>
              </p:nvPr>
            </p:nvSpPr>
            <p:spPr>
              <a:xfrm>
                <a:off x="7514509" y="2755507"/>
                <a:ext cx="437647" cy="1232609"/>
              </a:xfrm>
              <a:custGeom>
                <a:avLst/>
                <a:gdLst>
                  <a:gd name="connsiteX0" fmla="*/ 437647 w 437647"/>
                  <a:gd name="connsiteY0" fmla="*/ 3885 h 1232609"/>
                  <a:gd name="connsiteX1" fmla="*/ 47122 w 437647"/>
                  <a:gd name="connsiteY1" fmla="*/ 563002 h 1232609"/>
                  <a:gd name="connsiteX2" fmla="*/ 118560 w 437647"/>
                  <a:gd name="connsiteY2" fmla="*/ 1232610 h 1232609"/>
                  <a:gd name="connsiteX3" fmla="*/ 34740 w 437647"/>
                  <a:gd name="connsiteY3" fmla="*/ 1031633 h 1232609"/>
                  <a:gd name="connsiteX4" fmla="*/ 1402 w 437647"/>
                  <a:gd name="connsiteY4" fmla="*/ 807795 h 1232609"/>
                  <a:gd name="connsiteX5" fmla="*/ 24262 w 437647"/>
                  <a:gd name="connsiteY5" fmla="*/ 583958 h 1232609"/>
                  <a:gd name="connsiteX6" fmla="*/ 306202 w 437647"/>
                  <a:gd name="connsiteY6" fmla="*/ 85800 h 1232609"/>
                  <a:gd name="connsiteX7" fmla="*/ 413835 w 437647"/>
                  <a:gd name="connsiteY7" fmla="*/ 1028 h 1232609"/>
                  <a:gd name="connsiteX8" fmla="*/ 437647 w 437647"/>
                  <a:gd name="connsiteY8" fmla="*/ 3885 h 1232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37647" h="1232609">
                    <a:moveTo>
                      <a:pt x="437647" y="3885"/>
                    </a:moveTo>
                    <a:cubicBezTo>
                      <a:pt x="231907" y="144855"/>
                      <a:pt x="105225" y="332497"/>
                      <a:pt x="47122" y="563002"/>
                    </a:cubicBezTo>
                    <a:cubicBezTo>
                      <a:pt x="-10028" y="792555"/>
                      <a:pt x="11880" y="1017345"/>
                      <a:pt x="118560" y="1232610"/>
                    </a:cubicBezTo>
                    <a:cubicBezTo>
                      <a:pt x="92842" y="1215465"/>
                      <a:pt x="65220" y="1136408"/>
                      <a:pt x="34740" y="1031633"/>
                    </a:cubicBezTo>
                    <a:cubicBezTo>
                      <a:pt x="12832" y="958290"/>
                      <a:pt x="-5265" y="884948"/>
                      <a:pt x="1402" y="807795"/>
                    </a:cubicBezTo>
                    <a:cubicBezTo>
                      <a:pt x="7117" y="732548"/>
                      <a:pt x="9022" y="657300"/>
                      <a:pt x="24262" y="583958"/>
                    </a:cubicBezTo>
                    <a:cubicBezTo>
                      <a:pt x="66172" y="389647"/>
                      <a:pt x="165232" y="224865"/>
                      <a:pt x="306202" y="85800"/>
                    </a:cubicBezTo>
                    <a:cubicBezTo>
                      <a:pt x="338587" y="53415"/>
                      <a:pt x="377640" y="28650"/>
                      <a:pt x="413835" y="1028"/>
                    </a:cubicBezTo>
                    <a:cubicBezTo>
                      <a:pt x="416692" y="-1830"/>
                      <a:pt x="424312" y="1980"/>
                      <a:pt x="437647" y="388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97" name="任意多边形: 形状 96"/>
              <p:cNvSpPr/>
              <p:nvPr>
                <p:custDataLst>
                  <p:tags r:id="rId30"/>
                </p:custDataLst>
              </p:nvPr>
            </p:nvSpPr>
            <p:spPr>
              <a:xfrm>
                <a:off x="8197901" y="4386262"/>
                <a:ext cx="798195" cy="145420"/>
              </a:xfrm>
              <a:custGeom>
                <a:avLst/>
                <a:gdLst>
                  <a:gd name="connsiteX0" fmla="*/ 0 w 798195"/>
                  <a:gd name="connsiteY0" fmla="*/ 88582 h 145420"/>
                  <a:gd name="connsiteX1" fmla="*/ 798195 w 798195"/>
                  <a:gd name="connsiteY1" fmla="*/ 0 h 145420"/>
                  <a:gd name="connsiteX2" fmla="*/ 0 w 798195"/>
                  <a:gd name="connsiteY2" fmla="*/ 88582 h 145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98195" h="145420">
                    <a:moveTo>
                      <a:pt x="0" y="88582"/>
                    </a:moveTo>
                    <a:cubicBezTo>
                      <a:pt x="276225" y="173355"/>
                      <a:pt x="539115" y="137160"/>
                      <a:pt x="798195" y="0"/>
                    </a:cubicBezTo>
                    <a:cubicBezTo>
                      <a:pt x="701993" y="137160"/>
                      <a:pt x="130492" y="199072"/>
                      <a:pt x="0" y="8858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98" name="任意多边形: 形状 97"/>
              <p:cNvSpPr/>
              <p:nvPr>
                <p:custDataLst>
                  <p:tags r:id="rId31"/>
                </p:custDataLst>
              </p:nvPr>
            </p:nvSpPr>
            <p:spPr>
              <a:xfrm>
                <a:off x="7485431" y="2968838"/>
                <a:ext cx="134827" cy="240133"/>
              </a:xfrm>
              <a:custGeom>
                <a:avLst/>
                <a:gdLst>
                  <a:gd name="connsiteX0" fmla="*/ 33338 w 134827"/>
                  <a:gd name="connsiteY0" fmla="*/ 240134 h 240133"/>
                  <a:gd name="connsiteX1" fmla="*/ 0 w 134827"/>
                  <a:gd name="connsiteY1" fmla="*/ 209654 h 240133"/>
                  <a:gd name="connsiteX2" fmla="*/ 68580 w 134827"/>
                  <a:gd name="connsiteY2" fmla="*/ 73446 h 240133"/>
                  <a:gd name="connsiteX3" fmla="*/ 94298 w 134827"/>
                  <a:gd name="connsiteY3" fmla="*/ 12486 h 240133"/>
                  <a:gd name="connsiteX4" fmla="*/ 122873 w 134827"/>
                  <a:gd name="connsiteY4" fmla="*/ 104 h 240133"/>
                  <a:gd name="connsiteX5" fmla="*/ 134302 w 134827"/>
                  <a:gd name="connsiteY5" fmla="*/ 24869 h 240133"/>
                  <a:gd name="connsiteX6" fmla="*/ 72390 w 134827"/>
                  <a:gd name="connsiteY6" fmla="*/ 183936 h 240133"/>
                  <a:gd name="connsiteX7" fmla="*/ 33338 w 134827"/>
                  <a:gd name="connsiteY7" fmla="*/ 240134 h 240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4827" h="240133">
                    <a:moveTo>
                      <a:pt x="33338" y="240134"/>
                    </a:moveTo>
                    <a:cubicBezTo>
                      <a:pt x="19050" y="227751"/>
                      <a:pt x="11430" y="220131"/>
                      <a:pt x="0" y="209654"/>
                    </a:cubicBezTo>
                    <a:cubicBezTo>
                      <a:pt x="22860" y="164886"/>
                      <a:pt x="46673" y="119166"/>
                      <a:pt x="68580" y="73446"/>
                    </a:cubicBezTo>
                    <a:cubicBezTo>
                      <a:pt x="78105" y="53444"/>
                      <a:pt x="83820" y="31536"/>
                      <a:pt x="94298" y="12486"/>
                    </a:cubicBezTo>
                    <a:cubicBezTo>
                      <a:pt x="99060" y="4866"/>
                      <a:pt x="113348" y="-849"/>
                      <a:pt x="122873" y="104"/>
                    </a:cubicBezTo>
                    <a:cubicBezTo>
                      <a:pt x="127635" y="104"/>
                      <a:pt x="137160" y="18201"/>
                      <a:pt x="134302" y="24869"/>
                    </a:cubicBezTo>
                    <a:cubicBezTo>
                      <a:pt x="115252" y="78209"/>
                      <a:pt x="95250" y="131549"/>
                      <a:pt x="72390" y="183936"/>
                    </a:cubicBezTo>
                    <a:cubicBezTo>
                      <a:pt x="64770" y="203939"/>
                      <a:pt x="47625" y="220131"/>
                      <a:pt x="33338" y="24013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99" name="任意多边形: 形状 98"/>
              <p:cNvSpPr/>
              <p:nvPr>
                <p:custDataLst>
                  <p:tags r:id="rId32"/>
                </p:custDataLst>
              </p:nvPr>
            </p:nvSpPr>
            <p:spPr>
              <a:xfrm>
                <a:off x="9235173" y="2923222"/>
                <a:ext cx="236517" cy="520064"/>
              </a:xfrm>
              <a:custGeom>
                <a:avLst/>
                <a:gdLst>
                  <a:gd name="connsiteX0" fmla="*/ 12383 w 236517"/>
                  <a:gd name="connsiteY0" fmla="*/ 0 h 520064"/>
                  <a:gd name="connsiteX1" fmla="*/ 56198 w 236517"/>
                  <a:gd name="connsiteY1" fmla="*/ 51435 h 520064"/>
                  <a:gd name="connsiteX2" fmla="*/ 198120 w 236517"/>
                  <a:gd name="connsiteY2" fmla="*/ 329565 h 520064"/>
                  <a:gd name="connsiteX3" fmla="*/ 236220 w 236517"/>
                  <a:gd name="connsiteY3" fmla="*/ 492443 h 520064"/>
                  <a:gd name="connsiteX4" fmla="*/ 223838 w 236517"/>
                  <a:gd name="connsiteY4" fmla="*/ 520065 h 520064"/>
                  <a:gd name="connsiteX5" fmla="*/ 0 w 236517"/>
                  <a:gd name="connsiteY5" fmla="*/ 9525 h 520064"/>
                  <a:gd name="connsiteX6" fmla="*/ 12383 w 236517"/>
                  <a:gd name="connsiteY6" fmla="*/ 0 h 520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6517" h="520064">
                    <a:moveTo>
                      <a:pt x="12383" y="0"/>
                    </a:moveTo>
                    <a:cubicBezTo>
                      <a:pt x="26670" y="17145"/>
                      <a:pt x="41910" y="34290"/>
                      <a:pt x="56198" y="51435"/>
                    </a:cubicBezTo>
                    <a:cubicBezTo>
                      <a:pt x="123825" y="133350"/>
                      <a:pt x="161925" y="231457"/>
                      <a:pt x="198120" y="329565"/>
                    </a:cubicBezTo>
                    <a:cubicBezTo>
                      <a:pt x="217170" y="381953"/>
                      <a:pt x="225742" y="437198"/>
                      <a:pt x="236220" y="492443"/>
                    </a:cubicBezTo>
                    <a:cubicBezTo>
                      <a:pt x="238125" y="501015"/>
                      <a:pt x="230505" y="511493"/>
                      <a:pt x="223838" y="520065"/>
                    </a:cubicBezTo>
                    <a:cubicBezTo>
                      <a:pt x="200025" y="326707"/>
                      <a:pt x="118110" y="160020"/>
                      <a:pt x="0" y="9525"/>
                    </a:cubicBezTo>
                    <a:cubicBezTo>
                      <a:pt x="4763" y="4763"/>
                      <a:pt x="8573" y="1905"/>
                      <a:pt x="12383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100" name="任意多边形: 形状 99"/>
              <p:cNvSpPr/>
              <p:nvPr>
                <p:custDataLst>
                  <p:tags r:id="rId33"/>
                </p:custDataLst>
              </p:nvPr>
            </p:nvSpPr>
            <p:spPr>
              <a:xfrm>
                <a:off x="9018003" y="4002404"/>
                <a:ext cx="330068" cy="373379"/>
              </a:xfrm>
              <a:custGeom>
                <a:avLst/>
                <a:gdLst>
                  <a:gd name="connsiteX0" fmla="*/ 0 w 330068"/>
                  <a:gd name="connsiteY0" fmla="*/ 373380 h 373379"/>
                  <a:gd name="connsiteX1" fmla="*/ 329565 w 330068"/>
                  <a:gd name="connsiteY1" fmla="*/ 0 h 373379"/>
                  <a:gd name="connsiteX2" fmla="*/ 0 w 330068"/>
                  <a:gd name="connsiteY2" fmla="*/ 373380 h 373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30068" h="373379">
                    <a:moveTo>
                      <a:pt x="0" y="373380"/>
                    </a:moveTo>
                    <a:cubicBezTo>
                      <a:pt x="138113" y="276225"/>
                      <a:pt x="253365" y="158115"/>
                      <a:pt x="329565" y="0"/>
                    </a:cubicBezTo>
                    <a:cubicBezTo>
                      <a:pt x="341948" y="69533"/>
                      <a:pt x="122873" y="332423"/>
                      <a:pt x="0" y="37338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102" name="任意多边形: 形状 101"/>
              <p:cNvSpPr/>
              <p:nvPr>
                <p:custDataLst>
                  <p:tags r:id="rId34"/>
                </p:custDataLst>
              </p:nvPr>
            </p:nvSpPr>
            <p:spPr>
              <a:xfrm>
                <a:off x="7775944" y="4171950"/>
                <a:ext cx="271462" cy="242887"/>
              </a:xfrm>
              <a:custGeom>
                <a:avLst/>
                <a:gdLst>
                  <a:gd name="connsiteX0" fmla="*/ 9525 w 271462"/>
                  <a:gd name="connsiteY0" fmla="*/ 0 h 242887"/>
                  <a:gd name="connsiteX1" fmla="*/ 132398 w 271462"/>
                  <a:gd name="connsiteY1" fmla="*/ 128588 h 242887"/>
                  <a:gd name="connsiteX2" fmla="*/ 271463 w 271462"/>
                  <a:gd name="connsiteY2" fmla="*/ 242888 h 242887"/>
                  <a:gd name="connsiteX3" fmla="*/ 0 w 271462"/>
                  <a:gd name="connsiteY3" fmla="*/ 9525 h 242887"/>
                  <a:gd name="connsiteX4" fmla="*/ 9525 w 271462"/>
                  <a:gd name="connsiteY4" fmla="*/ 0 h 242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1462" h="242887">
                    <a:moveTo>
                      <a:pt x="9525" y="0"/>
                    </a:moveTo>
                    <a:cubicBezTo>
                      <a:pt x="50483" y="42863"/>
                      <a:pt x="88583" y="89535"/>
                      <a:pt x="132398" y="128588"/>
                    </a:cubicBezTo>
                    <a:cubicBezTo>
                      <a:pt x="176213" y="168592"/>
                      <a:pt x="226695" y="202883"/>
                      <a:pt x="271463" y="242888"/>
                    </a:cubicBezTo>
                    <a:cubicBezTo>
                      <a:pt x="161925" y="187642"/>
                      <a:pt x="67627" y="115253"/>
                      <a:pt x="0" y="9525"/>
                    </a:cubicBezTo>
                    <a:cubicBezTo>
                      <a:pt x="2858" y="6667"/>
                      <a:pt x="6667" y="3810"/>
                      <a:pt x="9525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103" name="任意多边形: 形状 102"/>
              <p:cNvSpPr/>
              <p:nvPr>
                <p:custDataLst>
                  <p:tags r:id="rId35"/>
                </p:custDataLst>
              </p:nvPr>
            </p:nvSpPr>
            <p:spPr>
              <a:xfrm>
                <a:off x="9373286" y="3521392"/>
                <a:ext cx="103618" cy="440054"/>
              </a:xfrm>
              <a:custGeom>
                <a:avLst/>
                <a:gdLst>
                  <a:gd name="connsiteX0" fmla="*/ 0 w 103618"/>
                  <a:gd name="connsiteY0" fmla="*/ 440055 h 440054"/>
                  <a:gd name="connsiteX1" fmla="*/ 90488 w 103618"/>
                  <a:gd name="connsiteY1" fmla="*/ 0 h 440054"/>
                  <a:gd name="connsiteX2" fmla="*/ 0 w 103618"/>
                  <a:gd name="connsiteY2" fmla="*/ 440055 h 440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3618" h="440054">
                    <a:moveTo>
                      <a:pt x="0" y="440055"/>
                    </a:moveTo>
                    <a:cubicBezTo>
                      <a:pt x="66675" y="297180"/>
                      <a:pt x="96202" y="152400"/>
                      <a:pt x="90488" y="0"/>
                    </a:cubicBezTo>
                    <a:cubicBezTo>
                      <a:pt x="133350" y="34290"/>
                      <a:pt x="62865" y="389573"/>
                      <a:pt x="0" y="44005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104" name="任意多边形: 形状 103"/>
              <p:cNvSpPr/>
              <p:nvPr>
                <p:custDataLst>
                  <p:tags r:id="rId36"/>
                </p:custDataLst>
              </p:nvPr>
            </p:nvSpPr>
            <p:spPr>
              <a:xfrm>
                <a:off x="7622591" y="2891636"/>
                <a:ext cx="65722" cy="57449"/>
              </a:xfrm>
              <a:custGeom>
                <a:avLst/>
                <a:gdLst>
                  <a:gd name="connsiteX0" fmla="*/ 65723 w 65722"/>
                  <a:gd name="connsiteY0" fmla="*/ 27776 h 57449"/>
                  <a:gd name="connsiteX1" fmla="*/ 34290 w 65722"/>
                  <a:gd name="connsiteY1" fmla="*/ 57304 h 57449"/>
                  <a:gd name="connsiteX2" fmla="*/ 0 w 65722"/>
                  <a:gd name="connsiteY2" fmla="*/ 28729 h 57449"/>
                  <a:gd name="connsiteX3" fmla="*/ 29527 w 65722"/>
                  <a:gd name="connsiteY3" fmla="*/ 154 h 57449"/>
                  <a:gd name="connsiteX4" fmla="*/ 65723 w 65722"/>
                  <a:gd name="connsiteY4" fmla="*/ 27776 h 57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722" h="57449">
                    <a:moveTo>
                      <a:pt x="65723" y="27776"/>
                    </a:moveTo>
                    <a:cubicBezTo>
                      <a:pt x="50482" y="42064"/>
                      <a:pt x="38100" y="59209"/>
                      <a:pt x="34290" y="57304"/>
                    </a:cubicBezTo>
                    <a:cubicBezTo>
                      <a:pt x="20955" y="51589"/>
                      <a:pt x="11430" y="38254"/>
                      <a:pt x="0" y="28729"/>
                    </a:cubicBezTo>
                    <a:cubicBezTo>
                      <a:pt x="9525" y="18251"/>
                      <a:pt x="18098" y="3011"/>
                      <a:pt x="29527" y="154"/>
                    </a:cubicBezTo>
                    <a:cubicBezTo>
                      <a:pt x="37148" y="-1751"/>
                      <a:pt x="49530" y="14441"/>
                      <a:pt x="65723" y="2777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</p:grpSp>
        <p:sp>
          <p:nvSpPr>
            <p:cNvPr id="159" name="文本框 158"/>
            <p:cNvSpPr txBox="1"/>
            <p:nvPr>
              <p:custDataLst>
                <p:tags r:id="rId37"/>
              </p:custDataLst>
            </p:nvPr>
          </p:nvSpPr>
          <p:spPr>
            <a:xfrm>
              <a:off x="5989" y="3751"/>
              <a:ext cx="1814" cy="21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9600" b="1">
                  <a:gradFill flip="none" rotWithShape="1">
                    <a:gsLst>
                      <a:gs pos="54000">
                        <a:srgbClr val="8D3A16"/>
                      </a:gs>
                      <a:gs pos="27000">
                        <a:srgbClr val="CD8612"/>
                      </a:gs>
                      <a:gs pos="0">
                        <a:srgbClr val="8D3A16">
                          <a:lumMod val="20000"/>
                          <a:lumOff val="80000"/>
                        </a:srgbClr>
                      </a:gs>
                      <a:gs pos="100000">
                        <a:srgbClr val="8D3A16">
                          <a:lumMod val="75000"/>
                        </a:srgbClr>
                      </a:gs>
                    </a:gsLst>
                    <a:lin ang="5400000" scaled="1"/>
                    <a:tileRect/>
                  </a:gradFill>
                  <a:latin typeface="演示流云楷" panose="02000600000000000000" pitchFamily="2" charset="-122"/>
                  <a:ea typeface="演示流云楷" panose="02000600000000000000" pitchFamily="2" charset="-122"/>
                  <a:cs typeface="演示流云楷" panose="02000600000000000000" pitchFamily="2" charset="-122"/>
                </a:defRPr>
              </a:lvl1pPr>
            </a:lstStyle>
            <a:p>
              <a:r>
                <a:rPr lang="zh-CN" altLang="en-US" sz="8800" dirty="0"/>
                <a:t>贰</a:t>
              </a:r>
              <a:endParaRPr lang="zh-CN" altLang="en-US" sz="8800" dirty="0"/>
            </a:p>
          </p:txBody>
        </p:sp>
        <p:sp>
          <p:nvSpPr>
            <p:cNvPr id="161" name="文本框 160"/>
            <p:cNvSpPr txBox="1"/>
            <p:nvPr>
              <p:custDataLst>
                <p:tags r:id="rId38"/>
              </p:custDataLst>
            </p:nvPr>
          </p:nvSpPr>
          <p:spPr>
            <a:xfrm>
              <a:off x="5538" y="6490"/>
              <a:ext cx="2717" cy="244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120000"/>
                </a:lnSpc>
                <a:buClrTx/>
                <a:buSzTx/>
                <a:buFontTx/>
                <a:defRPr/>
              </a:pPr>
              <a:r>
                <a:rPr lang="zh-CN" altLang="en-US" sz="2400" b="1" dirty="0">
                  <a:solidFill>
                    <a:srgbClr val="C00000"/>
                  </a:solidFill>
                  <a:effectLst>
                    <a:outerShdw blurRad="76200" dist="38100" dir="5400000" algn="t" rotWithShape="0">
                      <a:srgbClr val="8D3A16">
                        <a:lumMod val="50000"/>
                        <a:alpha val="8000"/>
                      </a:srgbClr>
                    </a:outerShdw>
                  </a:effectLst>
                  <a:latin typeface="华文中宋" panose="02010600040101010101" charset="-122"/>
                  <a:ea typeface="华文中宋" panose="02010600040101010101" charset="-122"/>
                  <a:cs typeface="华文中宋" panose="02010600040101010101" charset="-122"/>
                  <a:sym typeface="思源黑体 CN Bold" panose="020B0800000000000000" charset="-122"/>
                </a:rPr>
                <a:t>防于固</a:t>
              </a:r>
              <a:endParaRPr lang="zh-CN" altLang="en-US" sz="2400" b="1" dirty="0">
                <a:solidFill>
                  <a:srgbClr val="C00000"/>
                </a:solidFill>
                <a:effectLst>
                  <a:outerShdw blurRad="76200" dist="38100" dir="5400000" algn="t" rotWithShape="0">
                    <a:srgbClr val="8D3A16">
                      <a:lumMod val="50000"/>
                      <a:alpha val="8000"/>
                    </a:srgbClr>
                  </a:outerShdw>
                </a:effectLst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思源黑体 CN Bold" panose="020B0800000000000000" charset="-122"/>
              </a:endParaRPr>
            </a:p>
            <a:p>
              <a:pPr algn="ctr">
                <a:lnSpc>
                  <a:spcPct val="120000"/>
                </a:lnSpc>
                <a:buClrTx/>
                <a:buSzTx/>
                <a:buFontTx/>
                <a:defRPr/>
              </a:pPr>
              <a:r>
                <a:rPr lang="zh-CN" altLang="en-US" sz="2000" dirty="0">
                  <a:gradFill>
                    <a:gsLst>
                      <a:gs pos="0">
                        <a:srgbClr val="8D3A16">
                          <a:lumMod val="86000"/>
                        </a:srgbClr>
                      </a:gs>
                      <a:gs pos="100000">
                        <a:srgbClr val="8D3A16">
                          <a:lumMod val="50000"/>
                        </a:srgbClr>
                      </a:gs>
                    </a:gsLst>
                    <a:lin ang="5400000" scaled="1"/>
                  </a:gradFill>
                  <a:effectLst>
                    <a:outerShdw blurRad="76200" dist="38100" dir="5400000" algn="t" rotWithShape="0">
                      <a:srgbClr val="8D3A16">
                        <a:lumMod val="50000"/>
                        <a:alpha val="8000"/>
                      </a:srgbClr>
                    </a:outerShdw>
                  </a:effectLst>
                  <a:latin typeface="华文中宋" panose="02010600040101010101" charset="-122"/>
                  <a:ea typeface="华文中宋" panose="02010600040101010101" charset="-122"/>
                  <a:cs typeface="华文中宋" panose="02010600040101010101" charset="-122"/>
                  <a:sym typeface="思源黑体 CN Bold" panose="020B0800000000000000" charset="-122"/>
                </a:rPr>
                <a:t>——</a:t>
              </a:r>
              <a:endParaRPr lang="zh-CN" altLang="en-US" sz="2000" dirty="0">
                <a:gradFill>
                  <a:gsLst>
                    <a:gs pos="0">
                      <a:srgbClr val="8D3A16">
                        <a:lumMod val="86000"/>
                      </a:srgbClr>
                    </a:gs>
                    <a:gs pos="100000">
                      <a:srgbClr val="8D3A16">
                        <a:lumMod val="50000"/>
                      </a:srgbClr>
                    </a:gs>
                  </a:gsLst>
                  <a:lin ang="5400000" scaled="1"/>
                </a:gradFill>
                <a:effectLst>
                  <a:outerShdw blurRad="76200" dist="38100" dir="5400000" algn="t" rotWithShape="0">
                    <a:srgbClr val="8D3A16">
                      <a:lumMod val="50000"/>
                      <a:alpha val="8000"/>
                    </a:srgbClr>
                  </a:outerShdw>
                </a:effectLst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思源黑体 CN Bold" panose="020B0800000000000000" charset="-122"/>
              </a:endParaRPr>
            </a:p>
            <a:p>
              <a:pPr algn="ctr">
                <a:lnSpc>
                  <a:spcPct val="120000"/>
                </a:lnSpc>
                <a:buClrTx/>
                <a:buSzTx/>
                <a:buFontTx/>
                <a:defRPr/>
              </a:pPr>
              <a:r>
                <a:rPr lang="zh-CN" altLang="en-US" sz="2000" dirty="0">
                  <a:gradFill>
                    <a:gsLst>
                      <a:gs pos="0">
                        <a:srgbClr val="8D3A16">
                          <a:lumMod val="86000"/>
                        </a:srgbClr>
                      </a:gs>
                      <a:gs pos="100000">
                        <a:srgbClr val="8D3A16">
                          <a:lumMod val="50000"/>
                        </a:srgbClr>
                      </a:gs>
                    </a:gsLst>
                    <a:lin ang="5400000" scaled="1"/>
                  </a:gradFill>
                  <a:effectLst>
                    <a:outerShdw blurRad="76200" dist="38100" dir="5400000" algn="t" rotWithShape="0">
                      <a:srgbClr val="8D3A16">
                        <a:lumMod val="50000"/>
                        <a:alpha val="8000"/>
                      </a:srgbClr>
                    </a:outerShdw>
                  </a:effectLst>
                  <a:latin typeface="华文中宋" panose="02010600040101010101" charset="-122"/>
                  <a:ea typeface="华文中宋" panose="02010600040101010101" charset="-122"/>
                  <a:cs typeface="华文中宋" panose="02010600040101010101" charset="-122"/>
                  <a:sym typeface="思源黑体 CN Bold" panose="020B0800000000000000" charset="-122"/>
                </a:rPr>
                <a:t>筑牢三防</a:t>
              </a:r>
              <a:endParaRPr lang="zh-CN" altLang="en-US" sz="2000" dirty="0">
                <a:gradFill>
                  <a:gsLst>
                    <a:gs pos="0">
                      <a:srgbClr val="8D3A16">
                        <a:lumMod val="86000"/>
                      </a:srgbClr>
                    </a:gs>
                    <a:gs pos="100000">
                      <a:srgbClr val="8D3A16">
                        <a:lumMod val="50000"/>
                      </a:srgbClr>
                    </a:gs>
                  </a:gsLst>
                  <a:lin ang="5400000" scaled="1"/>
                </a:gradFill>
                <a:effectLst>
                  <a:outerShdw blurRad="76200" dist="38100" dir="5400000" algn="t" rotWithShape="0">
                    <a:srgbClr val="8D3A16">
                      <a:lumMod val="50000"/>
                      <a:alpha val="8000"/>
                    </a:srgbClr>
                  </a:outerShdw>
                </a:effectLst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思源黑体 CN Bold" panose="020B0800000000000000" charset="-122"/>
              </a:endParaRPr>
            </a:p>
            <a:p>
              <a:pPr algn="ctr">
                <a:lnSpc>
                  <a:spcPct val="120000"/>
                </a:lnSpc>
                <a:buClrTx/>
                <a:buSzTx/>
                <a:buFontTx/>
                <a:defRPr/>
              </a:pPr>
              <a:r>
                <a:rPr lang="zh-CN" altLang="en-US" sz="2000" dirty="0">
                  <a:gradFill>
                    <a:gsLst>
                      <a:gs pos="0">
                        <a:srgbClr val="8D3A16">
                          <a:lumMod val="86000"/>
                        </a:srgbClr>
                      </a:gs>
                      <a:gs pos="100000">
                        <a:srgbClr val="8D3A16">
                          <a:lumMod val="50000"/>
                        </a:srgbClr>
                      </a:gs>
                    </a:gsLst>
                    <a:lin ang="5400000" scaled="1"/>
                  </a:gradFill>
                  <a:effectLst>
                    <a:outerShdw blurRad="76200" dist="38100" dir="5400000" algn="t" rotWithShape="0">
                      <a:srgbClr val="8D3A16">
                        <a:lumMod val="50000"/>
                        <a:alpha val="8000"/>
                      </a:srgbClr>
                    </a:outerShdw>
                  </a:effectLst>
                  <a:latin typeface="华文中宋" panose="02010600040101010101" charset="-122"/>
                  <a:ea typeface="华文中宋" panose="02010600040101010101" charset="-122"/>
                  <a:cs typeface="华文中宋" panose="02010600040101010101" charset="-122"/>
                  <a:sym typeface="思源黑体 CN Bold" panose="020B0800000000000000" charset="-122"/>
                </a:rPr>
                <a:t>把屏障建得牢</a:t>
              </a:r>
              <a:endParaRPr lang="zh-CN" altLang="en-US" sz="2000" dirty="0">
                <a:gradFill>
                  <a:gsLst>
                    <a:gs pos="0">
                      <a:srgbClr val="8D3A16">
                        <a:lumMod val="86000"/>
                      </a:srgbClr>
                    </a:gs>
                    <a:gs pos="100000">
                      <a:srgbClr val="8D3A16">
                        <a:lumMod val="50000"/>
                      </a:srgbClr>
                    </a:gs>
                  </a:gsLst>
                  <a:lin ang="5400000" scaled="1"/>
                </a:gradFill>
                <a:effectLst>
                  <a:outerShdw blurRad="76200" dist="38100" dir="5400000" algn="t" rotWithShape="0">
                    <a:srgbClr val="8D3A16">
                      <a:lumMod val="50000"/>
                      <a:alpha val="8000"/>
                    </a:srgbClr>
                  </a:outerShdw>
                </a:effectLst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思源黑体 CN Bold" panose="020B0800000000000000" charset="-122"/>
              </a:endParaRPr>
            </a:p>
          </p:txBody>
        </p:sp>
      </p:grpSp>
      <p:grpSp>
        <p:nvGrpSpPr>
          <p:cNvPr id="3" name="组合 2"/>
          <p:cNvGrpSpPr/>
          <p:nvPr>
            <p:custDataLst>
              <p:tags r:id="rId39"/>
            </p:custDataLst>
          </p:nvPr>
        </p:nvGrpSpPr>
        <p:grpSpPr>
          <a:xfrm>
            <a:off x="5044440" y="1990090"/>
            <a:ext cx="2125345" cy="4446905"/>
            <a:chOff x="9968" y="3134"/>
            <a:chExt cx="3582" cy="7003"/>
          </a:xfrm>
        </p:grpSpPr>
        <p:sp>
          <p:nvSpPr>
            <p:cNvPr id="143" name="PA-十字形 17"/>
            <p:cNvSpPr/>
            <p:nvPr>
              <p:custDataLst>
                <p:tags r:id="rId40"/>
              </p:custDataLst>
            </p:nvPr>
          </p:nvSpPr>
          <p:spPr>
            <a:xfrm>
              <a:off x="9968" y="3134"/>
              <a:ext cx="3582" cy="7003"/>
            </a:xfrm>
            <a:prstGeom prst="plus">
              <a:avLst>
                <a:gd name="adj" fmla="val 7476"/>
              </a:avLst>
            </a:prstGeom>
            <a:gradFill>
              <a:gsLst>
                <a:gs pos="0">
                  <a:schemeClr val="accent2">
                    <a:lumMod val="20000"/>
                    <a:lumOff val="80000"/>
                  </a:schemeClr>
                </a:gs>
                <a:gs pos="100000">
                  <a:schemeClr val="accent2">
                    <a:lumMod val="0"/>
                    <a:lumOff val="100000"/>
                    <a:alpha val="0"/>
                  </a:schemeClr>
                </a:gs>
              </a:gsLst>
              <a:lin ang="5400000" scaled="1"/>
            </a:gradFill>
            <a:ln w="9525">
              <a:gradFill>
                <a:gsLst>
                  <a:gs pos="0">
                    <a:schemeClr val="accent2">
                      <a:lumMod val="50000"/>
                    </a:schemeClr>
                  </a:gs>
                  <a:gs pos="65000">
                    <a:schemeClr val="accent2">
                      <a:lumMod val="50000"/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dirty="0">
                <a:solidFill>
                  <a:prstClr val="white"/>
                </a:solidFill>
                <a:latin typeface="+mj-ea"/>
                <a:ea typeface="+mj-ea"/>
              </a:endParaRPr>
            </a:p>
          </p:txBody>
        </p:sp>
        <p:sp>
          <p:nvSpPr>
            <p:cNvPr id="144" name="任意多边形: 形状 143"/>
            <p:cNvSpPr/>
            <p:nvPr>
              <p:custDataLst>
                <p:tags r:id="rId41"/>
              </p:custDataLst>
            </p:nvPr>
          </p:nvSpPr>
          <p:spPr>
            <a:xfrm rot="5400000">
              <a:off x="6738" y="6620"/>
              <a:ext cx="6748" cy="286"/>
            </a:xfrm>
            <a:custGeom>
              <a:avLst/>
              <a:gdLst>
                <a:gd name="connsiteX0" fmla="*/ 4081179 w 4284714"/>
                <a:gd name="connsiteY0" fmla="*/ 89115 h 181328"/>
                <a:gd name="connsiteX1" fmla="*/ 4084102 w 4284714"/>
                <a:gd name="connsiteY1" fmla="*/ 86524 h 181328"/>
                <a:gd name="connsiteX2" fmla="*/ 4114687 w 4284714"/>
                <a:gd name="connsiteY2" fmla="*/ 86524 h 181328"/>
                <a:gd name="connsiteX3" fmla="*/ 4114687 w 4284714"/>
                <a:gd name="connsiteY3" fmla="*/ 94909 h 181328"/>
                <a:gd name="connsiteX4" fmla="*/ 4091733 w 4284714"/>
                <a:gd name="connsiteY4" fmla="*/ 94909 h 181328"/>
                <a:gd name="connsiteX5" fmla="*/ 4114687 w 4284714"/>
                <a:gd name="connsiteY5" fmla="*/ 125322 h 181328"/>
                <a:gd name="connsiteX6" fmla="*/ 4114687 w 4284714"/>
                <a:gd name="connsiteY6" fmla="*/ 137192 h 181328"/>
                <a:gd name="connsiteX7" fmla="*/ 4081866 w 4284714"/>
                <a:gd name="connsiteY7" fmla="*/ 93682 h 181328"/>
                <a:gd name="connsiteX8" fmla="*/ 4081179 w 4284714"/>
                <a:gd name="connsiteY8" fmla="*/ 89115 h 181328"/>
                <a:gd name="connsiteX9" fmla="*/ 3821491 w 4284714"/>
                <a:gd name="connsiteY9" fmla="*/ 36339 h 181328"/>
                <a:gd name="connsiteX10" fmla="*/ 3822421 w 4284714"/>
                <a:gd name="connsiteY10" fmla="*/ 30579 h 181328"/>
                <a:gd name="connsiteX11" fmla="*/ 3826800 w 4284714"/>
                <a:gd name="connsiteY11" fmla="*/ 31786 h 181328"/>
                <a:gd name="connsiteX12" fmla="*/ 3839933 w 4284714"/>
                <a:gd name="connsiteY12" fmla="*/ 58267 h 181328"/>
                <a:gd name="connsiteX13" fmla="*/ 4114687 w 4284714"/>
                <a:gd name="connsiteY13" fmla="*/ 58267 h 181328"/>
                <a:gd name="connsiteX14" fmla="*/ 4114687 w 4284714"/>
                <a:gd name="connsiteY14" fmla="*/ 66652 h 181328"/>
                <a:gd name="connsiteX15" fmla="*/ 4064832 w 4284714"/>
                <a:gd name="connsiteY15" fmla="*/ 66652 h 181328"/>
                <a:gd name="connsiteX16" fmla="*/ 3874511 w 4284714"/>
                <a:gd name="connsiteY16" fmla="*/ 66652 h 181328"/>
                <a:gd name="connsiteX17" fmla="*/ 3864541 w 4284714"/>
                <a:gd name="connsiteY17" fmla="*/ 107693 h 181328"/>
                <a:gd name="connsiteX18" fmla="*/ 3863903 w 4284714"/>
                <a:gd name="connsiteY18" fmla="*/ 106615 h 181328"/>
                <a:gd name="connsiteX19" fmla="*/ 3882398 w 4284714"/>
                <a:gd name="connsiteY19" fmla="*/ 143914 h 181328"/>
                <a:gd name="connsiteX20" fmla="*/ 4000935 w 4284714"/>
                <a:gd name="connsiteY20" fmla="*/ 143914 h 181328"/>
                <a:gd name="connsiteX21" fmla="*/ 4037909 w 4284714"/>
                <a:gd name="connsiteY21" fmla="*/ 94909 h 181328"/>
                <a:gd name="connsiteX22" fmla="*/ 3910848 w 4284714"/>
                <a:gd name="connsiteY22" fmla="*/ 94909 h 181328"/>
                <a:gd name="connsiteX23" fmla="*/ 3921548 w 4284714"/>
                <a:gd name="connsiteY23" fmla="*/ 116088 h 181328"/>
                <a:gd name="connsiteX24" fmla="*/ 3981642 w 4284714"/>
                <a:gd name="connsiteY24" fmla="*/ 116088 h 181328"/>
                <a:gd name="connsiteX25" fmla="*/ 3981853 w 4284714"/>
                <a:gd name="connsiteY25" fmla="*/ 116088 h 181328"/>
                <a:gd name="connsiteX26" fmla="*/ 3984876 w 4284714"/>
                <a:gd name="connsiteY26" fmla="*/ 120421 h 181328"/>
                <a:gd name="connsiteX27" fmla="*/ 3981642 w 4284714"/>
                <a:gd name="connsiteY27" fmla="*/ 124472 h 181328"/>
                <a:gd name="connsiteX28" fmla="*/ 3919860 w 4284714"/>
                <a:gd name="connsiteY28" fmla="*/ 124472 h 181328"/>
                <a:gd name="connsiteX29" fmla="*/ 3917229 w 4284714"/>
                <a:gd name="connsiteY29" fmla="*/ 122616 h 181328"/>
                <a:gd name="connsiteX30" fmla="*/ 3902292 w 4284714"/>
                <a:gd name="connsiteY30" fmla="*/ 93028 h 181328"/>
                <a:gd name="connsiteX31" fmla="*/ 3902128 w 4284714"/>
                <a:gd name="connsiteY31" fmla="*/ 88733 h 181328"/>
                <a:gd name="connsiteX32" fmla="*/ 3904919 w 4284714"/>
                <a:gd name="connsiteY32" fmla="*/ 86514 h 181328"/>
                <a:gd name="connsiteX33" fmla="*/ 4045543 w 4284714"/>
                <a:gd name="connsiteY33" fmla="*/ 86514 h 181328"/>
                <a:gd name="connsiteX34" fmla="*/ 4048463 w 4284714"/>
                <a:gd name="connsiteY34" fmla="*/ 89106 h 181328"/>
                <a:gd name="connsiteX35" fmla="*/ 4047779 w 4284714"/>
                <a:gd name="connsiteY35" fmla="*/ 93672 h 181328"/>
                <a:gd name="connsiteX36" fmla="*/ 4004470 w 4284714"/>
                <a:gd name="connsiteY36" fmla="*/ 151087 h 181328"/>
                <a:gd name="connsiteX37" fmla="*/ 4002234 w 4284714"/>
                <a:gd name="connsiteY37" fmla="*/ 152318 h 181328"/>
                <a:gd name="connsiteX38" fmla="*/ 3880692 w 4284714"/>
                <a:gd name="connsiteY38" fmla="*/ 152318 h 181328"/>
                <a:gd name="connsiteX39" fmla="*/ 3878050 w 4284714"/>
                <a:gd name="connsiteY39" fmla="*/ 150409 h 181328"/>
                <a:gd name="connsiteX40" fmla="*/ 3821516 w 4284714"/>
                <a:gd name="connsiteY40" fmla="*/ 36387 h 181328"/>
                <a:gd name="connsiteX41" fmla="*/ 3821491 w 4284714"/>
                <a:gd name="connsiteY41" fmla="*/ 36339 h 181328"/>
                <a:gd name="connsiteX42" fmla="*/ 3346554 w 4284714"/>
                <a:gd name="connsiteY42" fmla="*/ 145823 h 181328"/>
                <a:gd name="connsiteX43" fmla="*/ 3403088 w 4284714"/>
                <a:gd name="connsiteY43" fmla="*/ 31801 h 181328"/>
                <a:gd name="connsiteX44" fmla="*/ 3405730 w 4284714"/>
                <a:gd name="connsiteY44" fmla="*/ 29892 h 181328"/>
                <a:gd name="connsiteX45" fmla="*/ 3527258 w 4284714"/>
                <a:gd name="connsiteY45" fmla="*/ 29892 h 181328"/>
                <a:gd name="connsiteX46" fmla="*/ 3529497 w 4284714"/>
                <a:gd name="connsiteY46" fmla="*/ 31123 h 181328"/>
                <a:gd name="connsiteX47" fmla="*/ 3572803 w 4284714"/>
                <a:gd name="connsiteY47" fmla="*/ 88538 h 181328"/>
                <a:gd name="connsiteX48" fmla="*/ 3573487 w 4284714"/>
                <a:gd name="connsiteY48" fmla="*/ 93104 h 181328"/>
                <a:gd name="connsiteX49" fmla="*/ 3570567 w 4284714"/>
                <a:gd name="connsiteY49" fmla="*/ 95696 h 181328"/>
                <a:gd name="connsiteX50" fmla="*/ 3429943 w 4284714"/>
                <a:gd name="connsiteY50" fmla="*/ 95696 h 181328"/>
                <a:gd name="connsiteX51" fmla="*/ 3427151 w 4284714"/>
                <a:gd name="connsiteY51" fmla="*/ 93472 h 181328"/>
                <a:gd name="connsiteX52" fmla="*/ 3427315 w 4284714"/>
                <a:gd name="connsiteY52" fmla="*/ 89177 h 181328"/>
                <a:gd name="connsiteX53" fmla="*/ 3442270 w 4284714"/>
                <a:gd name="connsiteY53" fmla="*/ 59589 h 181328"/>
                <a:gd name="connsiteX54" fmla="*/ 3444898 w 4284714"/>
                <a:gd name="connsiteY54" fmla="*/ 57728 h 181328"/>
                <a:gd name="connsiteX55" fmla="*/ 3506680 w 4284714"/>
                <a:gd name="connsiteY55" fmla="*/ 57728 h 181328"/>
                <a:gd name="connsiteX56" fmla="*/ 3509810 w 4284714"/>
                <a:gd name="connsiteY56" fmla="*/ 61923 h 181328"/>
                <a:gd name="connsiteX57" fmla="*/ 3506680 w 4284714"/>
                <a:gd name="connsiteY57" fmla="*/ 66118 h 181328"/>
                <a:gd name="connsiteX58" fmla="*/ 3446586 w 4284714"/>
                <a:gd name="connsiteY58" fmla="*/ 66118 h 181328"/>
                <a:gd name="connsiteX59" fmla="*/ 3435882 w 4284714"/>
                <a:gd name="connsiteY59" fmla="*/ 87306 h 181328"/>
                <a:gd name="connsiteX60" fmla="*/ 3562918 w 4284714"/>
                <a:gd name="connsiteY60" fmla="*/ 87306 h 181328"/>
                <a:gd name="connsiteX61" fmla="*/ 3525940 w 4284714"/>
                <a:gd name="connsiteY61" fmla="*/ 38281 h 181328"/>
                <a:gd name="connsiteX62" fmla="*/ 3407411 w 4284714"/>
                <a:gd name="connsiteY62" fmla="*/ 38281 h 181328"/>
                <a:gd name="connsiteX63" fmla="*/ 3388916 w 4284714"/>
                <a:gd name="connsiteY63" fmla="*/ 75581 h 181328"/>
                <a:gd name="connsiteX64" fmla="*/ 3389554 w 4284714"/>
                <a:gd name="connsiteY64" fmla="*/ 74503 h 181328"/>
                <a:gd name="connsiteX65" fmla="*/ 3399524 w 4284714"/>
                <a:gd name="connsiteY65" fmla="*/ 115543 h 181328"/>
                <a:gd name="connsiteX66" fmla="*/ 3589848 w 4284714"/>
                <a:gd name="connsiteY66" fmla="*/ 115543 h 181328"/>
                <a:gd name="connsiteX67" fmla="*/ 3780169 w 4284714"/>
                <a:gd name="connsiteY67" fmla="*/ 115543 h 181328"/>
                <a:gd name="connsiteX68" fmla="*/ 3790139 w 4284714"/>
                <a:gd name="connsiteY68" fmla="*/ 74503 h 181328"/>
                <a:gd name="connsiteX69" fmla="*/ 3790784 w 4284714"/>
                <a:gd name="connsiteY69" fmla="*/ 75581 h 181328"/>
                <a:gd name="connsiteX70" fmla="*/ 3772289 w 4284714"/>
                <a:gd name="connsiteY70" fmla="*/ 38281 h 181328"/>
                <a:gd name="connsiteX71" fmla="*/ 3653763 w 4284714"/>
                <a:gd name="connsiteY71" fmla="*/ 38281 h 181328"/>
                <a:gd name="connsiteX72" fmla="*/ 3616778 w 4284714"/>
                <a:gd name="connsiteY72" fmla="*/ 87306 h 181328"/>
                <a:gd name="connsiteX73" fmla="*/ 3743839 w 4284714"/>
                <a:gd name="connsiteY73" fmla="*/ 87306 h 181328"/>
                <a:gd name="connsiteX74" fmla="*/ 3733136 w 4284714"/>
                <a:gd name="connsiteY74" fmla="*/ 66118 h 181328"/>
                <a:gd name="connsiteX75" fmla="*/ 3673041 w 4284714"/>
                <a:gd name="connsiteY75" fmla="*/ 66118 h 181328"/>
                <a:gd name="connsiteX76" fmla="*/ 3669911 w 4284714"/>
                <a:gd name="connsiteY76" fmla="*/ 61923 h 181328"/>
                <a:gd name="connsiteX77" fmla="*/ 3673041 w 4284714"/>
                <a:gd name="connsiteY77" fmla="*/ 57728 h 181328"/>
                <a:gd name="connsiteX78" fmla="*/ 3734823 w 4284714"/>
                <a:gd name="connsiteY78" fmla="*/ 57728 h 181328"/>
                <a:gd name="connsiteX79" fmla="*/ 3737455 w 4284714"/>
                <a:gd name="connsiteY79" fmla="*/ 59589 h 181328"/>
                <a:gd name="connsiteX80" fmla="*/ 3752392 w 4284714"/>
                <a:gd name="connsiteY80" fmla="*/ 89177 h 181328"/>
                <a:gd name="connsiteX81" fmla="*/ 3752556 w 4284714"/>
                <a:gd name="connsiteY81" fmla="*/ 93472 h 181328"/>
                <a:gd name="connsiteX82" fmla="*/ 3749764 w 4284714"/>
                <a:gd name="connsiteY82" fmla="*/ 95696 h 181328"/>
                <a:gd name="connsiteX83" fmla="*/ 3609140 w 4284714"/>
                <a:gd name="connsiteY83" fmla="*/ 95696 h 181328"/>
                <a:gd name="connsiteX84" fmla="*/ 3606220 w 4284714"/>
                <a:gd name="connsiteY84" fmla="*/ 93104 h 181328"/>
                <a:gd name="connsiteX85" fmla="*/ 3606904 w 4284714"/>
                <a:gd name="connsiteY85" fmla="*/ 88538 h 181328"/>
                <a:gd name="connsiteX86" fmla="*/ 3650213 w 4284714"/>
                <a:gd name="connsiteY86" fmla="*/ 31109 h 181328"/>
                <a:gd name="connsiteX87" fmla="*/ 3652449 w 4284714"/>
                <a:gd name="connsiteY87" fmla="*/ 29878 h 181328"/>
                <a:gd name="connsiteX88" fmla="*/ 3773991 w 4284714"/>
                <a:gd name="connsiteY88" fmla="*/ 29878 h 181328"/>
                <a:gd name="connsiteX89" fmla="*/ 3776633 w 4284714"/>
                <a:gd name="connsiteY89" fmla="*/ 31786 h 181328"/>
                <a:gd name="connsiteX90" fmla="*/ 3833167 w 4284714"/>
                <a:gd name="connsiteY90" fmla="*/ 145809 h 181328"/>
                <a:gd name="connsiteX91" fmla="*/ 3833196 w 4284714"/>
                <a:gd name="connsiteY91" fmla="*/ 145866 h 181328"/>
                <a:gd name="connsiteX92" fmla="*/ 3832263 w 4284714"/>
                <a:gd name="connsiteY92" fmla="*/ 151612 h 181328"/>
                <a:gd name="connsiteX93" fmla="*/ 3827883 w 4284714"/>
                <a:gd name="connsiteY93" fmla="*/ 150409 h 181328"/>
                <a:gd name="connsiteX94" fmla="*/ 3814751 w 4284714"/>
                <a:gd name="connsiteY94" fmla="*/ 123928 h 181328"/>
                <a:gd name="connsiteX95" fmla="*/ 3364970 w 4284714"/>
                <a:gd name="connsiteY95" fmla="*/ 123928 h 181328"/>
                <a:gd name="connsiteX96" fmla="*/ 3351838 w 4284714"/>
                <a:gd name="connsiteY96" fmla="*/ 150409 h 181328"/>
                <a:gd name="connsiteX97" fmla="*/ 3347459 w 4284714"/>
                <a:gd name="connsiteY97" fmla="*/ 151612 h 181328"/>
                <a:gd name="connsiteX98" fmla="*/ 3347427 w 4284714"/>
                <a:gd name="connsiteY98" fmla="*/ 151583 h 181328"/>
                <a:gd name="connsiteX99" fmla="*/ 3346554 w 4284714"/>
                <a:gd name="connsiteY99" fmla="*/ 145823 h 181328"/>
                <a:gd name="connsiteX100" fmla="*/ 2874864 w 4284714"/>
                <a:gd name="connsiteY100" fmla="*/ 177134 h 181328"/>
                <a:gd name="connsiteX101" fmla="*/ 2877994 w 4284714"/>
                <a:gd name="connsiteY101" fmla="*/ 172939 h 181328"/>
                <a:gd name="connsiteX102" fmla="*/ 4114687 w 4284714"/>
                <a:gd name="connsiteY102" fmla="*/ 172939 h 181328"/>
                <a:gd name="connsiteX103" fmla="*/ 4114687 w 4284714"/>
                <a:gd name="connsiteY103" fmla="*/ 181328 h 181328"/>
                <a:gd name="connsiteX104" fmla="*/ 2877994 w 4284714"/>
                <a:gd name="connsiteY104" fmla="*/ 181328 h 181328"/>
                <a:gd name="connsiteX105" fmla="*/ 2874864 w 4284714"/>
                <a:gd name="connsiteY105" fmla="*/ 177134 h 181328"/>
                <a:gd name="connsiteX106" fmla="*/ 2871567 w 4284714"/>
                <a:gd name="connsiteY106" fmla="*/ 36339 h 181328"/>
                <a:gd name="connsiteX107" fmla="*/ 2872496 w 4284714"/>
                <a:gd name="connsiteY107" fmla="*/ 30579 h 181328"/>
                <a:gd name="connsiteX108" fmla="*/ 2876876 w 4284714"/>
                <a:gd name="connsiteY108" fmla="*/ 31786 h 181328"/>
                <a:gd name="connsiteX109" fmla="*/ 2890008 w 4284714"/>
                <a:gd name="connsiteY109" fmla="*/ 58267 h 181328"/>
                <a:gd name="connsiteX110" fmla="*/ 3339789 w 4284714"/>
                <a:gd name="connsiteY110" fmla="*/ 58267 h 181328"/>
                <a:gd name="connsiteX111" fmla="*/ 3352921 w 4284714"/>
                <a:gd name="connsiteY111" fmla="*/ 31786 h 181328"/>
                <a:gd name="connsiteX112" fmla="*/ 3357301 w 4284714"/>
                <a:gd name="connsiteY112" fmla="*/ 30579 h 181328"/>
                <a:gd name="connsiteX113" fmla="*/ 3357343 w 4284714"/>
                <a:gd name="connsiteY113" fmla="*/ 30612 h 181328"/>
                <a:gd name="connsiteX114" fmla="*/ 3358223 w 4284714"/>
                <a:gd name="connsiteY114" fmla="*/ 36387 h 181328"/>
                <a:gd name="connsiteX115" fmla="*/ 3301675 w 4284714"/>
                <a:gd name="connsiteY115" fmla="*/ 150419 h 181328"/>
                <a:gd name="connsiteX116" fmla="*/ 3299029 w 4284714"/>
                <a:gd name="connsiteY116" fmla="*/ 152328 h 181328"/>
                <a:gd name="connsiteX117" fmla="*/ 3177487 w 4284714"/>
                <a:gd name="connsiteY117" fmla="*/ 152328 h 181328"/>
                <a:gd name="connsiteX118" fmla="*/ 3175251 w 4284714"/>
                <a:gd name="connsiteY118" fmla="*/ 151097 h 181328"/>
                <a:gd name="connsiteX119" fmla="*/ 3131942 w 4284714"/>
                <a:gd name="connsiteY119" fmla="*/ 93682 h 181328"/>
                <a:gd name="connsiteX120" fmla="*/ 3131258 w 4284714"/>
                <a:gd name="connsiteY120" fmla="*/ 89115 h 181328"/>
                <a:gd name="connsiteX121" fmla="*/ 3134178 w 4284714"/>
                <a:gd name="connsiteY121" fmla="*/ 86524 h 181328"/>
                <a:gd name="connsiteX122" fmla="*/ 3274802 w 4284714"/>
                <a:gd name="connsiteY122" fmla="*/ 86524 h 181328"/>
                <a:gd name="connsiteX123" fmla="*/ 3277594 w 4284714"/>
                <a:gd name="connsiteY123" fmla="*/ 88743 h 181328"/>
                <a:gd name="connsiteX124" fmla="*/ 3277430 w 4284714"/>
                <a:gd name="connsiteY124" fmla="*/ 93038 h 181328"/>
                <a:gd name="connsiteX125" fmla="*/ 3262492 w 4284714"/>
                <a:gd name="connsiteY125" fmla="*/ 122625 h 181328"/>
                <a:gd name="connsiteX126" fmla="*/ 3259861 w 4284714"/>
                <a:gd name="connsiteY126" fmla="*/ 124482 h 181328"/>
                <a:gd name="connsiteX127" fmla="*/ 3198082 w 4284714"/>
                <a:gd name="connsiteY127" fmla="*/ 124482 h 181328"/>
                <a:gd name="connsiteX128" fmla="*/ 3197872 w 4284714"/>
                <a:gd name="connsiteY128" fmla="*/ 124482 h 181328"/>
                <a:gd name="connsiteX129" fmla="*/ 3194849 w 4284714"/>
                <a:gd name="connsiteY129" fmla="*/ 120149 h 181328"/>
                <a:gd name="connsiteX130" fmla="*/ 3198082 w 4284714"/>
                <a:gd name="connsiteY130" fmla="*/ 116097 h 181328"/>
                <a:gd name="connsiteX131" fmla="*/ 3258173 w 4284714"/>
                <a:gd name="connsiteY131" fmla="*/ 116097 h 181328"/>
                <a:gd name="connsiteX132" fmla="*/ 3268877 w 4284714"/>
                <a:gd name="connsiteY132" fmla="*/ 94909 h 181328"/>
                <a:gd name="connsiteX133" fmla="*/ 3141816 w 4284714"/>
                <a:gd name="connsiteY133" fmla="*/ 94909 h 181328"/>
                <a:gd name="connsiteX134" fmla="*/ 3178798 w 4284714"/>
                <a:gd name="connsiteY134" fmla="*/ 143914 h 181328"/>
                <a:gd name="connsiteX135" fmla="*/ 3297338 w 4284714"/>
                <a:gd name="connsiteY135" fmla="*/ 143914 h 181328"/>
                <a:gd name="connsiteX136" fmla="*/ 3315832 w 4284714"/>
                <a:gd name="connsiteY136" fmla="*/ 106615 h 181328"/>
                <a:gd name="connsiteX137" fmla="*/ 3315198 w 4284714"/>
                <a:gd name="connsiteY137" fmla="*/ 107693 h 181328"/>
                <a:gd name="connsiteX138" fmla="*/ 3305228 w 4284714"/>
                <a:gd name="connsiteY138" fmla="*/ 66652 h 181328"/>
                <a:gd name="connsiteX139" fmla="*/ 3114907 w 4284714"/>
                <a:gd name="connsiteY139" fmla="*/ 66652 h 181328"/>
                <a:gd name="connsiteX140" fmla="*/ 2924586 w 4284714"/>
                <a:gd name="connsiteY140" fmla="*/ 66652 h 181328"/>
                <a:gd name="connsiteX141" fmla="*/ 2914616 w 4284714"/>
                <a:gd name="connsiteY141" fmla="*/ 107693 h 181328"/>
                <a:gd name="connsiteX142" fmla="*/ 2913979 w 4284714"/>
                <a:gd name="connsiteY142" fmla="*/ 106615 h 181328"/>
                <a:gd name="connsiteX143" fmla="*/ 2932473 w 4284714"/>
                <a:gd name="connsiteY143" fmla="*/ 143914 h 181328"/>
                <a:gd name="connsiteX144" fmla="*/ 3051003 w 4284714"/>
                <a:gd name="connsiteY144" fmla="*/ 143914 h 181328"/>
                <a:gd name="connsiteX145" fmla="*/ 3087985 w 4284714"/>
                <a:gd name="connsiteY145" fmla="*/ 94899 h 181328"/>
                <a:gd name="connsiteX146" fmla="*/ 2960920 w 4284714"/>
                <a:gd name="connsiteY146" fmla="*/ 94899 h 181328"/>
                <a:gd name="connsiteX147" fmla="*/ 2971624 w 4284714"/>
                <a:gd name="connsiteY147" fmla="*/ 116088 h 181328"/>
                <a:gd name="connsiteX148" fmla="*/ 3031704 w 4284714"/>
                <a:gd name="connsiteY148" fmla="*/ 116088 h 181328"/>
                <a:gd name="connsiteX149" fmla="*/ 3031914 w 4284714"/>
                <a:gd name="connsiteY149" fmla="*/ 116088 h 181328"/>
                <a:gd name="connsiteX150" fmla="*/ 3034937 w 4284714"/>
                <a:gd name="connsiteY150" fmla="*/ 120421 h 181328"/>
                <a:gd name="connsiteX151" fmla="*/ 3031704 w 4284714"/>
                <a:gd name="connsiteY151" fmla="*/ 124472 h 181328"/>
                <a:gd name="connsiteX152" fmla="*/ 2969950 w 4284714"/>
                <a:gd name="connsiteY152" fmla="*/ 124472 h 181328"/>
                <a:gd name="connsiteX153" fmla="*/ 2967322 w 4284714"/>
                <a:gd name="connsiteY153" fmla="*/ 122616 h 181328"/>
                <a:gd name="connsiteX154" fmla="*/ 2952367 w 4284714"/>
                <a:gd name="connsiteY154" fmla="*/ 93028 h 181328"/>
                <a:gd name="connsiteX155" fmla="*/ 2952203 w 4284714"/>
                <a:gd name="connsiteY155" fmla="*/ 88733 h 181328"/>
                <a:gd name="connsiteX156" fmla="*/ 2954995 w 4284714"/>
                <a:gd name="connsiteY156" fmla="*/ 86514 h 181328"/>
                <a:gd name="connsiteX157" fmla="*/ 3095619 w 4284714"/>
                <a:gd name="connsiteY157" fmla="*/ 86514 h 181328"/>
                <a:gd name="connsiteX158" fmla="*/ 3098542 w 4284714"/>
                <a:gd name="connsiteY158" fmla="*/ 89106 h 181328"/>
                <a:gd name="connsiteX159" fmla="*/ 3097855 w 4284714"/>
                <a:gd name="connsiteY159" fmla="*/ 93672 h 181328"/>
                <a:gd name="connsiteX160" fmla="*/ 3054549 w 4284714"/>
                <a:gd name="connsiteY160" fmla="*/ 151087 h 181328"/>
                <a:gd name="connsiteX161" fmla="*/ 3052313 w 4284714"/>
                <a:gd name="connsiteY161" fmla="*/ 152318 h 181328"/>
                <a:gd name="connsiteX162" fmla="*/ 2930768 w 4284714"/>
                <a:gd name="connsiteY162" fmla="*/ 152318 h 181328"/>
                <a:gd name="connsiteX163" fmla="*/ 2928126 w 4284714"/>
                <a:gd name="connsiteY163" fmla="*/ 150409 h 181328"/>
                <a:gd name="connsiteX164" fmla="*/ 2871592 w 4284714"/>
                <a:gd name="connsiteY164" fmla="*/ 36387 h 181328"/>
                <a:gd name="connsiteX165" fmla="*/ 2871567 w 4284714"/>
                <a:gd name="connsiteY165" fmla="*/ 36339 h 181328"/>
                <a:gd name="connsiteX166" fmla="*/ 2867839 w 4284714"/>
                <a:gd name="connsiteY166" fmla="*/ 4337 h 181328"/>
                <a:gd name="connsiteX167" fmla="*/ 2870862 w 4284714"/>
                <a:gd name="connsiteY167" fmla="*/ 3 h 181328"/>
                <a:gd name="connsiteX168" fmla="*/ 2871072 w 4284714"/>
                <a:gd name="connsiteY168" fmla="*/ 3 h 181328"/>
                <a:gd name="connsiteX169" fmla="*/ 4284714 w 4284714"/>
                <a:gd name="connsiteY169" fmla="*/ 3 h 181328"/>
                <a:gd name="connsiteX170" fmla="*/ 4284714 w 4284714"/>
                <a:gd name="connsiteY170" fmla="*/ 8388 h 181328"/>
                <a:gd name="connsiteX171" fmla="*/ 2871072 w 4284714"/>
                <a:gd name="connsiteY171" fmla="*/ 8388 h 181328"/>
                <a:gd name="connsiteX172" fmla="*/ 2867839 w 4284714"/>
                <a:gd name="connsiteY172" fmla="*/ 4337 h 181328"/>
                <a:gd name="connsiteX173" fmla="*/ 2377244 w 4284714"/>
                <a:gd name="connsiteY173" fmla="*/ 145809 h 181328"/>
                <a:gd name="connsiteX174" fmla="*/ 2433778 w 4284714"/>
                <a:gd name="connsiteY174" fmla="*/ 31786 h 181328"/>
                <a:gd name="connsiteX175" fmla="*/ 2436420 w 4284714"/>
                <a:gd name="connsiteY175" fmla="*/ 29878 h 181328"/>
                <a:gd name="connsiteX176" fmla="*/ 2557948 w 4284714"/>
                <a:gd name="connsiteY176" fmla="*/ 29878 h 181328"/>
                <a:gd name="connsiteX177" fmla="*/ 2560184 w 4284714"/>
                <a:gd name="connsiteY177" fmla="*/ 31109 h 181328"/>
                <a:gd name="connsiteX178" fmla="*/ 2603493 w 4284714"/>
                <a:gd name="connsiteY178" fmla="*/ 88523 h 181328"/>
                <a:gd name="connsiteX179" fmla="*/ 2604177 w 4284714"/>
                <a:gd name="connsiteY179" fmla="*/ 93090 h 181328"/>
                <a:gd name="connsiteX180" fmla="*/ 2601257 w 4284714"/>
                <a:gd name="connsiteY180" fmla="*/ 95682 h 181328"/>
                <a:gd name="connsiteX181" fmla="*/ 2460633 w 4284714"/>
                <a:gd name="connsiteY181" fmla="*/ 95682 h 181328"/>
                <a:gd name="connsiteX182" fmla="*/ 2457841 w 4284714"/>
                <a:gd name="connsiteY182" fmla="*/ 93458 h 181328"/>
                <a:gd name="connsiteX183" fmla="*/ 2458005 w 4284714"/>
                <a:gd name="connsiteY183" fmla="*/ 89163 h 181328"/>
                <a:gd name="connsiteX184" fmla="*/ 2472960 w 4284714"/>
                <a:gd name="connsiteY184" fmla="*/ 59575 h 181328"/>
                <a:gd name="connsiteX185" fmla="*/ 2475588 w 4284714"/>
                <a:gd name="connsiteY185" fmla="*/ 57714 h 181328"/>
                <a:gd name="connsiteX186" fmla="*/ 2537388 w 4284714"/>
                <a:gd name="connsiteY186" fmla="*/ 57714 h 181328"/>
                <a:gd name="connsiteX187" fmla="*/ 2540518 w 4284714"/>
                <a:gd name="connsiteY187" fmla="*/ 61909 h 181328"/>
                <a:gd name="connsiteX188" fmla="*/ 2537388 w 4284714"/>
                <a:gd name="connsiteY188" fmla="*/ 66103 h 181328"/>
                <a:gd name="connsiteX189" fmla="*/ 2477293 w 4284714"/>
                <a:gd name="connsiteY189" fmla="*/ 66103 h 181328"/>
                <a:gd name="connsiteX190" fmla="*/ 2466590 w 4284714"/>
                <a:gd name="connsiteY190" fmla="*/ 87292 h 181328"/>
                <a:gd name="connsiteX191" fmla="*/ 2593619 w 4284714"/>
                <a:gd name="connsiteY191" fmla="*/ 87292 h 181328"/>
                <a:gd name="connsiteX192" fmla="*/ 2556641 w 4284714"/>
                <a:gd name="connsiteY192" fmla="*/ 38267 h 181328"/>
                <a:gd name="connsiteX193" fmla="*/ 2438111 w 4284714"/>
                <a:gd name="connsiteY193" fmla="*/ 38267 h 181328"/>
                <a:gd name="connsiteX194" fmla="*/ 2419617 w 4284714"/>
                <a:gd name="connsiteY194" fmla="*/ 75567 h 181328"/>
                <a:gd name="connsiteX195" fmla="*/ 2420254 w 4284714"/>
                <a:gd name="connsiteY195" fmla="*/ 74488 h 181328"/>
                <a:gd name="connsiteX196" fmla="*/ 2430224 w 4284714"/>
                <a:gd name="connsiteY196" fmla="*/ 115529 h 181328"/>
                <a:gd name="connsiteX197" fmla="*/ 2620549 w 4284714"/>
                <a:gd name="connsiteY197" fmla="*/ 115529 h 181328"/>
                <a:gd name="connsiteX198" fmla="*/ 2810870 w 4284714"/>
                <a:gd name="connsiteY198" fmla="*/ 115529 h 181328"/>
                <a:gd name="connsiteX199" fmla="*/ 2820840 w 4284714"/>
                <a:gd name="connsiteY199" fmla="*/ 74488 h 181328"/>
                <a:gd name="connsiteX200" fmla="*/ 2821477 w 4284714"/>
                <a:gd name="connsiteY200" fmla="*/ 75567 h 181328"/>
                <a:gd name="connsiteX201" fmla="*/ 2802983 w 4284714"/>
                <a:gd name="connsiteY201" fmla="*/ 38267 h 181328"/>
                <a:gd name="connsiteX202" fmla="*/ 2684457 w 4284714"/>
                <a:gd name="connsiteY202" fmla="*/ 38267 h 181328"/>
                <a:gd name="connsiteX203" fmla="*/ 2647475 w 4284714"/>
                <a:gd name="connsiteY203" fmla="*/ 87292 h 181328"/>
                <a:gd name="connsiteX204" fmla="*/ 2774532 w 4284714"/>
                <a:gd name="connsiteY204" fmla="*/ 87292 h 181328"/>
                <a:gd name="connsiteX205" fmla="*/ 2763829 w 4284714"/>
                <a:gd name="connsiteY205" fmla="*/ 66103 h 181328"/>
                <a:gd name="connsiteX206" fmla="*/ 2703734 w 4284714"/>
                <a:gd name="connsiteY206" fmla="*/ 66103 h 181328"/>
                <a:gd name="connsiteX207" fmla="*/ 2700605 w 4284714"/>
                <a:gd name="connsiteY207" fmla="*/ 61909 h 181328"/>
                <a:gd name="connsiteX208" fmla="*/ 2703734 w 4284714"/>
                <a:gd name="connsiteY208" fmla="*/ 57714 h 181328"/>
                <a:gd name="connsiteX209" fmla="*/ 2765513 w 4284714"/>
                <a:gd name="connsiteY209" fmla="*/ 57714 h 181328"/>
                <a:gd name="connsiteX210" fmla="*/ 2768144 w 4284714"/>
                <a:gd name="connsiteY210" fmla="*/ 59575 h 181328"/>
                <a:gd name="connsiteX211" fmla="*/ 2783082 w 4284714"/>
                <a:gd name="connsiteY211" fmla="*/ 89163 h 181328"/>
                <a:gd name="connsiteX212" fmla="*/ 2783246 w 4284714"/>
                <a:gd name="connsiteY212" fmla="*/ 93458 h 181328"/>
                <a:gd name="connsiteX213" fmla="*/ 2780454 w 4284714"/>
                <a:gd name="connsiteY213" fmla="*/ 95682 h 181328"/>
                <a:gd name="connsiteX214" fmla="*/ 2639830 w 4284714"/>
                <a:gd name="connsiteY214" fmla="*/ 95682 h 181328"/>
                <a:gd name="connsiteX215" fmla="*/ 2636910 w 4284714"/>
                <a:gd name="connsiteY215" fmla="*/ 93090 h 181328"/>
                <a:gd name="connsiteX216" fmla="*/ 2637594 w 4284714"/>
                <a:gd name="connsiteY216" fmla="*/ 88523 h 181328"/>
                <a:gd name="connsiteX217" fmla="*/ 2680903 w 4284714"/>
                <a:gd name="connsiteY217" fmla="*/ 31109 h 181328"/>
                <a:gd name="connsiteX218" fmla="*/ 2683139 w 4284714"/>
                <a:gd name="connsiteY218" fmla="*/ 29878 h 181328"/>
                <a:gd name="connsiteX219" fmla="*/ 2804692 w 4284714"/>
                <a:gd name="connsiteY219" fmla="*/ 29878 h 181328"/>
                <a:gd name="connsiteX220" fmla="*/ 2807334 w 4284714"/>
                <a:gd name="connsiteY220" fmla="*/ 31786 h 181328"/>
                <a:gd name="connsiteX221" fmla="*/ 2863868 w 4284714"/>
                <a:gd name="connsiteY221" fmla="*/ 145809 h 181328"/>
                <a:gd name="connsiteX222" fmla="*/ 2863896 w 4284714"/>
                <a:gd name="connsiteY222" fmla="*/ 145866 h 181328"/>
                <a:gd name="connsiteX223" fmla="*/ 2862963 w 4284714"/>
                <a:gd name="connsiteY223" fmla="*/ 151612 h 181328"/>
                <a:gd name="connsiteX224" fmla="*/ 2858584 w 4284714"/>
                <a:gd name="connsiteY224" fmla="*/ 150409 h 181328"/>
                <a:gd name="connsiteX225" fmla="*/ 2845451 w 4284714"/>
                <a:gd name="connsiteY225" fmla="*/ 123928 h 181328"/>
                <a:gd name="connsiteX226" fmla="*/ 2395674 w 4284714"/>
                <a:gd name="connsiteY226" fmla="*/ 123928 h 181328"/>
                <a:gd name="connsiteX227" fmla="*/ 2382542 w 4284714"/>
                <a:gd name="connsiteY227" fmla="*/ 150409 h 181328"/>
                <a:gd name="connsiteX228" fmla="*/ 2378163 w 4284714"/>
                <a:gd name="connsiteY228" fmla="*/ 151612 h 181328"/>
                <a:gd name="connsiteX229" fmla="*/ 2378148 w 4284714"/>
                <a:gd name="connsiteY229" fmla="*/ 151612 h 181328"/>
                <a:gd name="connsiteX230" fmla="*/ 2378106 w 4284714"/>
                <a:gd name="connsiteY230" fmla="*/ 151574 h 181328"/>
                <a:gd name="connsiteX231" fmla="*/ 2377244 w 4284714"/>
                <a:gd name="connsiteY231" fmla="*/ 145809 h 181328"/>
                <a:gd name="connsiteX232" fmla="*/ 1903578 w 4284714"/>
                <a:gd name="connsiteY232" fmla="*/ 36339 h 181328"/>
                <a:gd name="connsiteX233" fmla="*/ 1904507 w 4284714"/>
                <a:gd name="connsiteY233" fmla="*/ 30579 h 181328"/>
                <a:gd name="connsiteX234" fmla="*/ 1908887 w 4284714"/>
                <a:gd name="connsiteY234" fmla="*/ 31786 h 181328"/>
                <a:gd name="connsiteX235" fmla="*/ 1922015 w 4284714"/>
                <a:gd name="connsiteY235" fmla="*/ 58267 h 181328"/>
                <a:gd name="connsiteX236" fmla="*/ 2371814 w 4284714"/>
                <a:gd name="connsiteY236" fmla="*/ 58267 h 181328"/>
                <a:gd name="connsiteX237" fmla="*/ 2384942 w 4284714"/>
                <a:gd name="connsiteY237" fmla="*/ 31786 h 181328"/>
                <a:gd name="connsiteX238" fmla="*/ 2389322 w 4284714"/>
                <a:gd name="connsiteY238" fmla="*/ 30579 h 181328"/>
                <a:gd name="connsiteX239" fmla="*/ 2389365 w 4284714"/>
                <a:gd name="connsiteY239" fmla="*/ 30617 h 181328"/>
                <a:gd name="connsiteX240" fmla="*/ 2390216 w 4284714"/>
                <a:gd name="connsiteY240" fmla="*/ 36396 h 181328"/>
                <a:gd name="connsiteX241" fmla="*/ 2333682 w 4284714"/>
                <a:gd name="connsiteY241" fmla="*/ 150419 h 181328"/>
                <a:gd name="connsiteX242" fmla="*/ 2331040 w 4284714"/>
                <a:gd name="connsiteY242" fmla="*/ 152328 h 181328"/>
                <a:gd name="connsiteX243" fmla="*/ 2209495 w 4284714"/>
                <a:gd name="connsiteY243" fmla="*/ 152328 h 181328"/>
                <a:gd name="connsiteX244" fmla="*/ 2207258 w 4284714"/>
                <a:gd name="connsiteY244" fmla="*/ 151097 h 181328"/>
                <a:gd name="connsiteX245" fmla="*/ 2163953 w 4284714"/>
                <a:gd name="connsiteY245" fmla="*/ 93682 h 181328"/>
                <a:gd name="connsiteX246" fmla="*/ 2163265 w 4284714"/>
                <a:gd name="connsiteY246" fmla="*/ 89115 h 181328"/>
                <a:gd name="connsiteX247" fmla="*/ 2166189 w 4284714"/>
                <a:gd name="connsiteY247" fmla="*/ 86524 h 181328"/>
                <a:gd name="connsiteX248" fmla="*/ 2306827 w 4284714"/>
                <a:gd name="connsiteY248" fmla="*/ 86524 h 181328"/>
                <a:gd name="connsiteX249" fmla="*/ 2309615 w 4284714"/>
                <a:gd name="connsiteY249" fmla="*/ 88743 h 181328"/>
                <a:gd name="connsiteX250" fmla="*/ 2309455 w 4284714"/>
                <a:gd name="connsiteY250" fmla="*/ 93038 h 181328"/>
                <a:gd name="connsiteX251" fmla="*/ 2294500 w 4284714"/>
                <a:gd name="connsiteY251" fmla="*/ 122625 h 181328"/>
                <a:gd name="connsiteX252" fmla="*/ 2291872 w 4284714"/>
                <a:gd name="connsiteY252" fmla="*/ 124482 h 181328"/>
                <a:gd name="connsiteX253" fmla="*/ 2230090 w 4284714"/>
                <a:gd name="connsiteY253" fmla="*/ 124482 h 181328"/>
                <a:gd name="connsiteX254" fmla="*/ 2229880 w 4284714"/>
                <a:gd name="connsiteY254" fmla="*/ 124482 h 181328"/>
                <a:gd name="connsiteX255" fmla="*/ 2226857 w 4284714"/>
                <a:gd name="connsiteY255" fmla="*/ 120149 h 181328"/>
                <a:gd name="connsiteX256" fmla="*/ 2230090 w 4284714"/>
                <a:gd name="connsiteY256" fmla="*/ 116097 h 181328"/>
                <a:gd name="connsiteX257" fmla="*/ 2290184 w 4284714"/>
                <a:gd name="connsiteY257" fmla="*/ 116097 h 181328"/>
                <a:gd name="connsiteX258" fmla="*/ 2300888 w 4284714"/>
                <a:gd name="connsiteY258" fmla="*/ 94909 h 181328"/>
                <a:gd name="connsiteX259" fmla="*/ 2173823 w 4284714"/>
                <a:gd name="connsiteY259" fmla="*/ 94909 h 181328"/>
                <a:gd name="connsiteX260" fmla="*/ 2210805 w 4284714"/>
                <a:gd name="connsiteY260" fmla="*/ 143924 h 181328"/>
                <a:gd name="connsiteX261" fmla="*/ 2329349 w 4284714"/>
                <a:gd name="connsiteY261" fmla="*/ 143924 h 181328"/>
                <a:gd name="connsiteX262" fmla="*/ 2347843 w 4284714"/>
                <a:gd name="connsiteY262" fmla="*/ 106624 h 181328"/>
                <a:gd name="connsiteX263" fmla="*/ 2347206 w 4284714"/>
                <a:gd name="connsiteY263" fmla="*/ 107703 h 181328"/>
                <a:gd name="connsiteX264" fmla="*/ 2337236 w 4284714"/>
                <a:gd name="connsiteY264" fmla="*/ 66662 h 181328"/>
                <a:gd name="connsiteX265" fmla="*/ 2146915 w 4284714"/>
                <a:gd name="connsiteY265" fmla="*/ 66662 h 181328"/>
                <a:gd name="connsiteX266" fmla="*/ 1956594 w 4284714"/>
                <a:gd name="connsiteY266" fmla="*/ 66662 h 181328"/>
                <a:gd name="connsiteX267" fmla="*/ 1946624 w 4284714"/>
                <a:gd name="connsiteY267" fmla="*/ 107703 h 181328"/>
                <a:gd name="connsiteX268" fmla="*/ 1945986 w 4284714"/>
                <a:gd name="connsiteY268" fmla="*/ 106624 h 181328"/>
                <a:gd name="connsiteX269" fmla="*/ 1964484 w 4284714"/>
                <a:gd name="connsiteY269" fmla="*/ 143924 h 181328"/>
                <a:gd name="connsiteX270" fmla="*/ 2083010 w 4284714"/>
                <a:gd name="connsiteY270" fmla="*/ 143924 h 181328"/>
                <a:gd name="connsiteX271" fmla="*/ 2119992 w 4284714"/>
                <a:gd name="connsiteY271" fmla="*/ 94899 h 181328"/>
                <a:gd name="connsiteX272" fmla="*/ 1992931 w 4284714"/>
                <a:gd name="connsiteY272" fmla="*/ 94899 h 181328"/>
                <a:gd name="connsiteX273" fmla="*/ 2003634 w 4284714"/>
                <a:gd name="connsiteY273" fmla="*/ 116088 h 181328"/>
                <a:gd name="connsiteX274" fmla="*/ 2063743 w 4284714"/>
                <a:gd name="connsiteY274" fmla="*/ 116088 h 181328"/>
                <a:gd name="connsiteX275" fmla="*/ 2063953 w 4284714"/>
                <a:gd name="connsiteY275" fmla="*/ 116088 h 181328"/>
                <a:gd name="connsiteX276" fmla="*/ 2066976 w 4284714"/>
                <a:gd name="connsiteY276" fmla="*/ 120421 h 181328"/>
                <a:gd name="connsiteX277" fmla="*/ 2063743 w 4284714"/>
                <a:gd name="connsiteY277" fmla="*/ 124472 h 181328"/>
                <a:gd name="connsiteX278" fmla="*/ 2001961 w 4284714"/>
                <a:gd name="connsiteY278" fmla="*/ 124472 h 181328"/>
                <a:gd name="connsiteX279" fmla="*/ 1999333 w 4284714"/>
                <a:gd name="connsiteY279" fmla="*/ 122616 h 181328"/>
                <a:gd name="connsiteX280" fmla="*/ 1984378 w 4284714"/>
                <a:gd name="connsiteY280" fmla="*/ 93028 h 181328"/>
                <a:gd name="connsiteX281" fmla="*/ 1984214 w 4284714"/>
                <a:gd name="connsiteY281" fmla="*/ 88733 h 181328"/>
                <a:gd name="connsiteX282" fmla="*/ 1987006 w 4284714"/>
                <a:gd name="connsiteY282" fmla="*/ 86514 h 181328"/>
                <a:gd name="connsiteX283" fmla="*/ 2127626 w 4284714"/>
                <a:gd name="connsiteY283" fmla="*/ 86514 h 181328"/>
                <a:gd name="connsiteX284" fmla="*/ 2130550 w 4284714"/>
                <a:gd name="connsiteY284" fmla="*/ 89106 h 181328"/>
                <a:gd name="connsiteX285" fmla="*/ 2129866 w 4284714"/>
                <a:gd name="connsiteY285" fmla="*/ 93672 h 181328"/>
                <a:gd name="connsiteX286" fmla="*/ 2086557 w 4284714"/>
                <a:gd name="connsiteY286" fmla="*/ 151087 h 181328"/>
                <a:gd name="connsiteX287" fmla="*/ 2084321 w 4284714"/>
                <a:gd name="connsiteY287" fmla="*/ 152318 h 181328"/>
                <a:gd name="connsiteX288" fmla="*/ 1962775 w 4284714"/>
                <a:gd name="connsiteY288" fmla="*/ 152318 h 181328"/>
                <a:gd name="connsiteX289" fmla="*/ 1960133 w 4284714"/>
                <a:gd name="connsiteY289" fmla="*/ 150409 h 181328"/>
                <a:gd name="connsiteX290" fmla="*/ 1903603 w 4284714"/>
                <a:gd name="connsiteY290" fmla="*/ 36387 h 181328"/>
                <a:gd name="connsiteX291" fmla="*/ 1903578 w 4284714"/>
                <a:gd name="connsiteY291" fmla="*/ 36339 h 181328"/>
                <a:gd name="connsiteX292" fmla="*/ 1428637 w 4284714"/>
                <a:gd name="connsiteY292" fmla="*/ 145809 h 181328"/>
                <a:gd name="connsiteX293" fmla="*/ 1485171 w 4284714"/>
                <a:gd name="connsiteY293" fmla="*/ 31786 h 181328"/>
                <a:gd name="connsiteX294" fmla="*/ 1487816 w 4284714"/>
                <a:gd name="connsiteY294" fmla="*/ 29878 h 181328"/>
                <a:gd name="connsiteX295" fmla="*/ 1609340 w 4284714"/>
                <a:gd name="connsiteY295" fmla="*/ 29878 h 181328"/>
                <a:gd name="connsiteX296" fmla="*/ 1611577 w 4284714"/>
                <a:gd name="connsiteY296" fmla="*/ 31109 h 181328"/>
                <a:gd name="connsiteX297" fmla="*/ 1654886 w 4284714"/>
                <a:gd name="connsiteY297" fmla="*/ 88523 h 181328"/>
                <a:gd name="connsiteX298" fmla="*/ 1655570 w 4284714"/>
                <a:gd name="connsiteY298" fmla="*/ 93090 h 181328"/>
                <a:gd name="connsiteX299" fmla="*/ 1652650 w 4284714"/>
                <a:gd name="connsiteY299" fmla="*/ 95682 h 181328"/>
                <a:gd name="connsiteX300" fmla="*/ 1512026 w 4284714"/>
                <a:gd name="connsiteY300" fmla="*/ 95682 h 181328"/>
                <a:gd name="connsiteX301" fmla="*/ 1509234 w 4284714"/>
                <a:gd name="connsiteY301" fmla="*/ 93458 h 181328"/>
                <a:gd name="connsiteX302" fmla="*/ 1509398 w 4284714"/>
                <a:gd name="connsiteY302" fmla="*/ 89163 h 181328"/>
                <a:gd name="connsiteX303" fmla="*/ 1524353 w 4284714"/>
                <a:gd name="connsiteY303" fmla="*/ 59575 h 181328"/>
                <a:gd name="connsiteX304" fmla="*/ 1526984 w 4284714"/>
                <a:gd name="connsiteY304" fmla="*/ 57714 h 181328"/>
                <a:gd name="connsiteX305" fmla="*/ 1588763 w 4284714"/>
                <a:gd name="connsiteY305" fmla="*/ 57714 h 181328"/>
                <a:gd name="connsiteX306" fmla="*/ 1591893 w 4284714"/>
                <a:gd name="connsiteY306" fmla="*/ 61909 h 181328"/>
                <a:gd name="connsiteX307" fmla="*/ 1588763 w 4284714"/>
                <a:gd name="connsiteY307" fmla="*/ 66103 h 181328"/>
                <a:gd name="connsiteX308" fmla="*/ 1528672 w 4284714"/>
                <a:gd name="connsiteY308" fmla="*/ 66103 h 181328"/>
                <a:gd name="connsiteX309" fmla="*/ 1517969 w 4284714"/>
                <a:gd name="connsiteY309" fmla="*/ 87292 h 181328"/>
                <a:gd name="connsiteX310" fmla="*/ 1645016 w 4284714"/>
                <a:gd name="connsiteY310" fmla="*/ 87292 h 181328"/>
                <a:gd name="connsiteX311" fmla="*/ 1608034 w 4284714"/>
                <a:gd name="connsiteY311" fmla="*/ 38267 h 181328"/>
                <a:gd name="connsiteX312" fmla="*/ 1489508 w 4284714"/>
                <a:gd name="connsiteY312" fmla="*/ 38267 h 181328"/>
                <a:gd name="connsiteX313" fmla="*/ 1471013 w 4284714"/>
                <a:gd name="connsiteY313" fmla="*/ 75567 h 181328"/>
                <a:gd name="connsiteX314" fmla="*/ 1471647 w 4284714"/>
                <a:gd name="connsiteY314" fmla="*/ 74488 h 181328"/>
                <a:gd name="connsiteX315" fmla="*/ 1481617 w 4284714"/>
                <a:gd name="connsiteY315" fmla="*/ 115529 h 181328"/>
                <a:gd name="connsiteX316" fmla="*/ 1671938 w 4284714"/>
                <a:gd name="connsiteY316" fmla="*/ 115529 h 181328"/>
                <a:gd name="connsiteX317" fmla="*/ 1862259 w 4284714"/>
                <a:gd name="connsiteY317" fmla="*/ 115529 h 181328"/>
                <a:gd name="connsiteX318" fmla="*/ 1872229 w 4284714"/>
                <a:gd name="connsiteY318" fmla="*/ 74488 h 181328"/>
                <a:gd name="connsiteX319" fmla="*/ 1872867 w 4284714"/>
                <a:gd name="connsiteY319" fmla="*/ 75567 h 181328"/>
                <a:gd name="connsiteX320" fmla="*/ 1854372 w 4284714"/>
                <a:gd name="connsiteY320" fmla="*/ 38267 h 181328"/>
                <a:gd name="connsiteX321" fmla="*/ 1735843 w 4284714"/>
                <a:gd name="connsiteY321" fmla="*/ 38267 h 181328"/>
                <a:gd name="connsiteX322" fmla="*/ 1698864 w 4284714"/>
                <a:gd name="connsiteY322" fmla="*/ 87292 h 181328"/>
                <a:gd name="connsiteX323" fmla="*/ 1825926 w 4284714"/>
                <a:gd name="connsiteY323" fmla="*/ 87292 h 181328"/>
                <a:gd name="connsiteX324" fmla="*/ 1815222 w 4284714"/>
                <a:gd name="connsiteY324" fmla="*/ 66103 h 181328"/>
                <a:gd name="connsiteX325" fmla="*/ 1755128 w 4284714"/>
                <a:gd name="connsiteY325" fmla="*/ 66103 h 181328"/>
                <a:gd name="connsiteX326" fmla="*/ 1751998 w 4284714"/>
                <a:gd name="connsiteY326" fmla="*/ 61909 h 181328"/>
                <a:gd name="connsiteX327" fmla="*/ 1755128 w 4284714"/>
                <a:gd name="connsiteY327" fmla="*/ 57714 h 181328"/>
                <a:gd name="connsiteX328" fmla="*/ 1816896 w 4284714"/>
                <a:gd name="connsiteY328" fmla="*/ 57714 h 181328"/>
                <a:gd name="connsiteX329" fmla="*/ 1819523 w 4284714"/>
                <a:gd name="connsiteY329" fmla="*/ 59575 h 181328"/>
                <a:gd name="connsiteX330" fmla="*/ 1834478 w 4284714"/>
                <a:gd name="connsiteY330" fmla="*/ 89163 h 181328"/>
                <a:gd name="connsiteX331" fmla="*/ 1834639 w 4284714"/>
                <a:gd name="connsiteY331" fmla="*/ 93458 h 181328"/>
                <a:gd name="connsiteX332" fmla="*/ 1831851 w 4284714"/>
                <a:gd name="connsiteY332" fmla="*/ 95682 h 181328"/>
                <a:gd name="connsiteX333" fmla="*/ 1691227 w 4284714"/>
                <a:gd name="connsiteY333" fmla="*/ 95682 h 181328"/>
                <a:gd name="connsiteX334" fmla="*/ 1688303 w 4284714"/>
                <a:gd name="connsiteY334" fmla="*/ 93090 h 181328"/>
                <a:gd name="connsiteX335" fmla="*/ 1688990 w 4284714"/>
                <a:gd name="connsiteY335" fmla="*/ 88523 h 181328"/>
                <a:gd name="connsiteX336" fmla="*/ 1732296 w 4284714"/>
                <a:gd name="connsiteY336" fmla="*/ 31109 h 181328"/>
                <a:gd name="connsiteX337" fmla="*/ 1734532 w 4284714"/>
                <a:gd name="connsiteY337" fmla="*/ 29878 h 181328"/>
                <a:gd name="connsiteX338" fmla="*/ 1856078 w 4284714"/>
                <a:gd name="connsiteY338" fmla="*/ 29878 h 181328"/>
                <a:gd name="connsiteX339" fmla="*/ 1858720 w 4284714"/>
                <a:gd name="connsiteY339" fmla="*/ 31786 h 181328"/>
                <a:gd name="connsiteX340" fmla="*/ 1915254 w 4284714"/>
                <a:gd name="connsiteY340" fmla="*/ 145809 h 181328"/>
                <a:gd name="connsiteX341" fmla="*/ 1915282 w 4284714"/>
                <a:gd name="connsiteY341" fmla="*/ 145866 h 181328"/>
                <a:gd name="connsiteX342" fmla="*/ 1914349 w 4284714"/>
                <a:gd name="connsiteY342" fmla="*/ 151612 h 181328"/>
                <a:gd name="connsiteX343" fmla="*/ 1909966 w 4284714"/>
                <a:gd name="connsiteY343" fmla="*/ 150409 h 181328"/>
                <a:gd name="connsiteX344" fmla="*/ 1896837 w 4284714"/>
                <a:gd name="connsiteY344" fmla="*/ 123928 h 181328"/>
                <a:gd name="connsiteX345" fmla="*/ 1447053 w 4284714"/>
                <a:gd name="connsiteY345" fmla="*/ 123928 h 181328"/>
                <a:gd name="connsiteX346" fmla="*/ 1433925 w 4284714"/>
                <a:gd name="connsiteY346" fmla="*/ 150409 h 181328"/>
                <a:gd name="connsiteX347" fmla="*/ 1429545 w 4284714"/>
                <a:gd name="connsiteY347" fmla="*/ 151612 h 181328"/>
                <a:gd name="connsiteX348" fmla="*/ 1429499 w 4284714"/>
                <a:gd name="connsiteY348" fmla="*/ 151574 h 181328"/>
                <a:gd name="connsiteX349" fmla="*/ 1428637 w 4284714"/>
                <a:gd name="connsiteY349" fmla="*/ 145809 h 181328"/>
                <a:gd name="connsiteX350" fmla="*/ 953653 w 4284714"/>
                <a:gd name="connsiteY350" fmla="*/ 36339 h 181328"/>
                <a:gd name="connsiteX351" fmla="*/ 954583 w 4284714"/>
                <a:gd name="connsiteY351" fmla="*/ 30579 h 181328"/>
                <a:gd name="connsiteX352" fmla="*/ 958962 w 4284714"/>
                <a:gd name="connsiteY352" fmla="*/ 31786 h 181328"/>
                <a:gd name="connsiteX353" fmla="*/ 972095 w 4284714"/>
                <a:gd name="connsiteY353" fmla="*/ 58267 h 181328"/>
                <a:gd name="connsiteX354" fmla="*/ 1421875 w 4284714"/>
                <a:gd name="connsiteY354" fmla="*/ 58267 h 181328"/>
                <a:gd name="connsiteX355" fmla="*/ 1435007 w 4284714"/>
                <a:gd name="connsiteY355" fmla="*/ 31786 h 181328"/>
                <a:gd name="connsiteX356" fmla="*/ 1439387 w 4284714"/>
                <a:gd name="connsiteY356" fmla="*/ 30579 h 181328"/>
                <a:gd name="connsiteX357" fmla="*/ 1439433 w 4284714"/>
                <a:gd name="connsiteY357" fmla="*/ 30617 h 181328"/>
                <a:gd name="connsiteX358" fmla="*/ 1440291 w 4284714"/>
                <a:gd name="connsiteY358" fmla="*/ 36396 h 181328"/>
                <a:gd name="connsiteX359" fmla="*/ 1383758 w 4284714"/>
                <a:gd name="connsiteY359" fmla="*/ 150419 h 181328"/>
                <a:gd name="connsiteX360" fmla="*/ 1381116 w 4284714"/>
                <a:gd name="connsiteY360" fmla="*/ 152328 h 181328"/>
                <a:gd name="connsiteX361" fmla="*/ 1259574 w 4284714"/>
                <a:gd name="connsiteY361" fmla="*/ 152328 h 181328"/>
                <a:gd name="connsiteX362" fmla="*/ 1257337 w 4284714"/>
                <a:gd name="connsiteY362" fmla="*/ 151097 h 181328"/>
                <a:gd name="connsiteX363" fmla="*/ 1214028 w 4284714"/>
                <a:gd name="connsiteY363" fmla="*/ 93682 h 181328"/>
                <a:gd name="connsiteX364" fmla="*/ 1213341 w 4284714"/>
                <a:gd name="connsiteY364" fmla="*/ 89115 h 181328"/>
                <a:gd name="connsiteX365" fmla="*/ 1216264 w 4284714"/>
                <a:gd name="connsiteY365" fmla="*/ 86524 h 181328"/>
                <a:gd name="connsiteX366" fmla="*/ 1356892 w 4284714"/>
                <a:gd name="connsiteY366" fmla="*/ 86524 h 181328"/>
                <a:gd name="connsiteX367" fmla="*/ 1359684 w 4284714"/>
                <a:gd name="connsiteY367" fmla="*/ 88743 h 181328"/>
                <a:gd name="connsiteX368" fmla="*/ 1359520 w 4284714"/>
                <a:gd name="connsiteY368" fmla="*/ 93038 h 181328"/>
                <a:gd name="connsiteX369" fmla="*/ 1344565 w 4284714"/>
                <a:gd name="connsiteY369" fmla="*/ 122625 h 181328"/>
                <a:gd name="connsiteX370" fmla="*/ 1341937 w 4284714"/>
                <a:gd name="connsiteY370" fmla="*/ 124482 h 181328"/>
                <a:gd name="connsiteX371" fmla="*/ 1280155 w 4284714"/>
                <a:gd name="connsiteY371" fmla="*/ 124482 h 181328"/>
                <a:gd name="connsiteX372" fmla="*/ 1279944 w 4284714"/>
                <a:gd name="connsiteY372" fmla="*/ 124482 h 181328"/>
                <a:gd name="connsiteX373" fmla="*/ 1276921 w 4284714"/>
                <a:gd name="connsiteY373" fmla="*/ 120149 h 181328"/>
                <a:gd name="connsiteX374" fmla="*/ 1280155 w 4284714"/>
                <a:gd name="connsiteY374" fmla="*/ 116097 h 181328"/>
                <a:gd name="connsiteX375" fmla="*/ 1340253 w 4284714"/>
                <a:gd name="connsiteY375" fmla="*/ 116097 h 181328"/>
                <a:gd name="connsiteX376" fmla="*/ 1350956 w 4284714"/>
                <a:gd name="connsiteY376" fmla="*/ 94909 h 181328"/>
                <a:gd name="connsiteX377" fmla="*/ 1223895 w 4284714"/>
                <a:gd name="connsiteY377" fmla="*/ 94909 h 181328"/>
                <a:gd name="connsiteX378" fmla="*/ 1260880 w 4284714"/>
                <a:gd name="connsiteY378" fmla="*/ 143914 h 181328"/>
                <a:gd name="connsiteX379" fmla="*/ 1379431 w 4284714"/>
                <a:gd name="connsiteY379" fmla="*/ 143914 h 181328"/>
                <a:gd name="connsiteX380" fmla="*/ 1397926 w 4284714"/>
                <a:gd name="connsiteY380" fmla="*/ 106615 h 181328"/>
                <a:gd name="connsiteX381" fmla="*/ 1397288 w 4284714"/>
                <a:gd name="connsiteY381" fmla="*/ 107693 h 181328"/>
                <a:gd name="connsiteX382" fmla="*/ 1387318 w 4284714"/>
                <a:gd name="connsiteY382" fmla="*/ 66652 h 181328"/>
                <a:gd name="connsiteX383" fmla="*/ 1196994 w 4284714"/>
                <a:gd name="connsiteY383" fmla="*/ 66652 h 181328"/>
                <a:gd name="connsiteX384" fmla="*/ 1006673 w 4284714"/>
                <a:gd name="connsiteY384" fmla="*/ 66652 h 181328"/>
                <a:gd name="connsiteX385" fmla="*/ 996703 w 4284714"/>
                <a:gd name="connsiteY385" fmla="*/ 107693 h 181328"/>
                <a:gd name="connsiteX386" fmla="*/ 996065 w 4284714"/>
                <a:gd name="connsiteY386" fmla="*/ 106615 h 181328"/>
                <a:gd name="connsiteX387" fmla="*/ 1014560 w 4284714"/>
                <a:gd name="connsiteY387" fmla="*/ 143914 h 181328"/>
                <a:gd name="connsiteX388" fmla="*/ 1133097 w 4284714"/>
                <a:gd name="connsiteY388" fmla="*/ 143914 h 181328"/>
                <a:gd name="connsiteX389" fmla="*/ 1170071 w 4284714"/>
                <a:gd name="connsiteY389" fmla="*/ 94909 h 181328"/>
                <a:gd name="connsiteX390" fmla="*/ 1043010 w 4284714"/>
                <a:gd name="connsiteY390" fmla="*/ 94909 h 181328"/>
                <a:gd name="connsiteX391" fmla="*/ 1053710 w 4284714"/>
                <a:gd name="connsiteY391" fmla="*/ 116088 h 181328"/>
                <a:gd name="connsiteX392" fmla="*/ 1113804 w 4284714"/>
                <a:gd name="connsiteY392" fmla="*/ 116088 h 181328"/>
                <a:gd name="connsiteX393" fmla="*/ 1114015 w 4284714"/>
                <a:gd name="connsiteY393" fmla="*/ 116088 h 181328"/>
                <a:gd name="connsiteX394" fmla="*/ 1117038 w 4284714"/>
                <a:gd name="connsiteY394" fmla="*/ 120421 h 181328"/>
                <a:gd name="connsiteX395" fmla="*/ 1113804 w 4284714"/>
                <a:gd name="connsiteY395" fmla="*/ 124472 h 181328"/>
                <a:gd name="connsiteX396" fmla="*/ 1052022 w 4284714"/>
                <a:gd name="connsiteY396" fmla="*/ 124472 h 181328"/>
                <a:gd name="connsiteX397" fmla="*/ 1049391 w 4284714"/>
                <a:gd name="connsiteY397" fmla="*/ 122616 h 181328"/>
                <a:gd name="connsiteX398" fmla="*/ 1034454 w 4284714"/>
                <a:gd name="connsiteY398" fmla="*/ 93028 h 181328"/>
                <a:gd name="connsiteX399" fmla="*/ 1034290 w 4284714"/>
                <a:gd name="connsiteY399" fmla="*/ 88733 h 181328"/>
                <a:gd name="connsiteX400" fmla="*/ 1037081 w 4284714"/>
                <a:gd name="connsiteY400" fmla="*/ 86514 h 181328"/>
                <a:gd name="connsiteX401" fmla="*/ 1177705 w 4284714"/>
                <a:gd name="connsiteY401" fmla="*/ 86514 h 181328"/>
                <a:gd name="connsiteX402" fmla="*/ 1180625 w 4284714"/>
                <a:gd name="connsiteY402" fmla="*/ 89106 h 181328"/>
                <a:gd name="connsiteX403" fmla="*/ 1179941 w 4284714"/>
                <a:gd name="connsiteY403" fmla="*/ 93672 h 181328"/>
                <a:gd name="connsiteX404" fmla="*/ 1136632 w 4284714"/>
                <a:gd name="connsiteY404" fmla="*/ 151087 h 181328"/>
                <a:gd name="connsiteX405" fmla="*/ 1134396 w 4284714"/>
                <a:gd name="connsiteY405" fmla="*/ 152318 h 181328"/>
                <a:gd name="connsiteX406" fmla="*/ 1012854 w 4284714"/>
                <a:gd name="connsiteY406" fmla="*/ 152318 h 181328"/>
                <a:gd name="connsiteX407" fmla="*/ 1010212 w 4284714"/>
                <a:gd name="connsiteY407" fmla="*/ 150409 h 181328"/>
                <a:gd name="connsiteX408" fmla="*/ 953678 w 4284714"/>
                <a:gd name="connsiteY408" fmla="*/ 36387 h 181328"/>
                <a:gd name="connsiteX409" fmla="*/ 953653 w 4284714"/>
                <a:gd name="connsiteY409" fmla="*/ 36339 h 181328"/>
                <a:gd name="connsiteX410" fmla="*/ 478716 w 4284714"/>
                <a:gd name="connsiteY410" fmla="*/ 145823 h 181328"/>
                <a:gd name="connsiteX411" fmla="*/ 535250 w 4284714"/>
                <a:gd name="connsiteY411" fmla="*/ 31801 h 181328"/>
                <a:gd name="connsiteX412" fmla="*/ 537892 w 4284714"/>
                <a:gd name="connsiteY412" fmla="*/ 29892 h 181328"/>
                <a:gd name="connsiteX413" fmla="*/ 659420 w 4284714"/>
                <a:gd name="connsiteY413" fmla="*/ 29892 h 181328"/>
                <a:gd name="connsiteX414" fmla="*/ 661659 w 4284714"/>
                <a:gd name="connsiteY414" fmla="*/ 31123 h 181328"/>
                <a:gd name="connsiteX415" fmla="*/ 704965 w 4284714"/>
                <a:gd name="connsiteY415" fmla="*/ 88538 h 181328"/>
                <a:gd name="connsiteX416" fmla="*/ 705649 w 4284714"/>
                <a:gd name="connsiteY416" fmla="*/ 93104 h 181328"/>
                <a:gd name="connsiteX417" fmla="*/ 702729 w 4284714"/>
                <a:gd name="connsiteY417" fmla="*/ 95696 h 181328"/>
                <a:gd name="connsiteX418" fmla="*/ 562105 w 4284714"/>
                <a:gd name="connsiteY418" fmla="*/ 95696 h 181328"/>
                <a:gd name="connsiteX419" fmla="*/ 559313 w 4284714"/>
                <a:gd name="connsiteY419" fmla="*/ 93472 h 181328"/>
                <a:gd name="connsiteX420" fmla="*/ 559477 w 4284714"/>
                <a:gd name="connsiteY420" fmla="*/ 89177 h 181328"/>
                <a:gd name="connsiteX421" fmla="*/ 574432 w 4284714"/>
                <a:gd name="connsiteY421" fmla="*/ 59589 h 181328"/>
                <a:gd name="connsiteX422" fmla="*/ 577060 w 4284714"/>
                <a:gd name="connsiteY422" fmla="*/ 57728 h 181328"/>
                <a:gd name="connsiteX423" fmla="*/ 638842 w 4284714"/>
                <a:gd name="connsiteY423" fmla="*/ 57728 h 181328"/>
                <a:gd name="connsiteX424" fmla="*/ 641972 w 4284714"/>
                <a:gd name="connsiteY424" fmla="*/ 61923 h 181328"/>
                <a:gd name="connsiteX425" fmla="*/ 638842 w 4284714"/>
                <a:gd name="connsiteY425" fmla="*/ 66118 h 181328"/>
                <a:gd name="connsiteX426" fmla="*/ 578748 w 4284714"/>
                <a:gd name="connsiteY426" fmla="*/ 66118 h 181328"/>
                <a:gd name="connsiteX427" fmla="*/ 568044 w 4284714"/>
                <a:gd name="connsiteY427" fmla="*/ 87306 h 181328"/>
                <a:gd name="connsiteX428" fmla="*/ 695080 w 4284714"/>
                <a:gd name="connsiteY428" fmla="*/ 87306 h 181328"/>
                <a:gd name="connsiteX429" fmla="*/ 658102 w 4284714"/>
                <a:gd name="connsiteY429" fmla="*/ 38281 h 181328"/>
                <a:gd name="connsiteX430" fmla="*/ 539573 w 4284714"/>
                <a:gd name="connsiteY430" fmla="*/ 38281 h 181328"/>
                <a:gd name="connsiteX431" fmla="*/ 521078 w 4284714"/>
                <a:gd name="connsiteY431" fmla="*/ 75581 h 181328"/>
                <a:gd name="connsiteX432" fmla="*/ 521716 w 4284714"/>
                <a:gd name="connsiteY432" fmla="*/ 74503 h 181328"/>
                <a:gd name="connsiteX433" fmla="*/ 531686 w 4284714"/>
                <a:gd name="connsiteY433" fmla="*/ 115543 h 181328"/>
                <a:gd name="connsiteX434" fmla="*/ 722010 w 4284714"/>
                <a:gd name="connsiteY434" fmla="*/ 115543 h 181328"/>
                <a:gd name="connsiteX435" fmla="*/ 912331 w 4284714"/>
                <a:gd name="connsiteY435" fmla="*/ 115543 h 181328"/>
                <a:gd name="connsiteX436" fmla="*/ 922301 w 4284714"/>
                <a:gd name="connsiteY436" fmla="*/ 74503 h 181328"/>
                <a:gd name="connsiteX437" fmla="*/ 922946 w 4284714"/>
                <a:gd name="connsiteY437" fmla="*/ 75581 h 181328"/>
                <a:gd name="connsiteX438" fmla="*/ 904451 w 4284714"/>
                <a:gd name="connsiteY438" fmla="*/ 38281 h 181328"/>
                <a:gd name="connsiteX439" fmla="*/ 785925 w 4284714"/>
                <a:gd name="connsiteY439" fmla="*/ 38281 h 181328"/>
                <a:gd name="connsiteX440" fmla="*/ 748940 w 4284714"/>
                <a:gd name="connsiteY440" fmla="*/ 87306 h 181328"/>
                <a:gd name="connsiteX441" fmla="*/ 876001 w 4284714"/>
                <a:gd name="connsiteY441" fmla="*/ 87306 h 181328"/>
                <a:gd name="connsiteX442" fmla="*/ 865298 w 4284714"/>
                <a:gd name="connsiteY442" fmla="*/ 66118 h 181328"/>
                <a:gd name="connsiteX443" fmla="*/ 805203 w 4284714"/>
                <a:gd name="connsiteY443" fmla="*/ 66118 h 181328"/>
                <a:gd name="connsiteX444" fmla="*/ 802073 w 4284714"/>
                <a:gd name="connsiteY444" fmla="*/ 61923 h 181328"/>
                <a:gd name="connsiteX445" fmla="*/ 805203 w 4284714"/>
                <a:gd name="connsiteY445" fmla="*/ 57728 h 181328"/>
                <a:gd name="connsiteX446" fmla="*/ 866985 w 4284714"/>
                <a:gd name="connsiteY446" fmla="*/ 57728 h 181328"/>
                <a:gd name="connsiteX447" fmla="*/ 869617 w 4284714"/>
                <a:gd name="connsiteY447" fmla="*/ 59589 h 181328"/>
                <a:gd name="connsiteX448" fmla="*/ 884554 w 4284714"/>
                <a:gd name="connsiteY448" fmla="*/ 89177 h 181328"/>
                <a:gd name="connsiteX449" fmla="*/ 884718 w 4284714"/>
                <a:gd name="connsiteY449" fmla="*/ 93472 h 181328"/>
                <a:gd name="connsiteX450" fmla="*/ 881926 w 4284714"/>
                <a:gd name="connsiteY450" fmla="*/ 95696 h 181328"/>
                <a:gd name="connsiteX451" fmla="*/ 741302 w 4284714"/>
                <a:gd name="connsiteY451" fmla="*/ 95696 h 181328"/>
                <a:gd name="connsiteX452" fmla="*/ 738382 w 4284714"/>
                <a:gd name="connsiteY452" fmla="*/ 93104 h 181328"/>
                <a:gd name="connsiteX453" fmla="*/ 739066 w 4284714"/>
                <a:gd name="connsiteY453" fmla="*/ 88538 h 181328"/>
                <a:gd name="connsiteX454" fmla="*/ 782375 w 4284714"/>
                <a:gd name="connsiteY454" fmla="*/ 31109 h 181328"/>
                <a:gd name="connsiteX455" fmla="*/ 784611 w 4284714"/>
                <a:gd name="connsiteY455" fmla="*/ 29878 h 181328"/>
                <a:gd name="connsiteX456" fmla="*/ 906153 w 4284714"/>
                <a:gd name="connsiteY456" fmla="*/ 29878 h 181328"/>
                <a:gd name="connsiteX457" fmla="*/ 908795 w 4284714"/>
                <a:gd name="connsiteY457" fmla="*/ 31786 h 181328"/>
                <a:gd name="connsiteX458" fmla="*/ 965329 w 4284714"/>
                <a:gd name="connsiteY458" fmla="*/ 145809 h 181328"/>
                <a:gd name="connsiteX459" fmla="*/ 965358 w 4284714"/>
                <a:gd name="connsiteY459" fmla="*/ 145866 h 181328"/>
                <a:gd name="connsiteX460" fmla="*/ 964425 w 4284714"/>
                <a:gd name="connsiteY460" fmla="*/ 151612 h 181328"/>
                <a:gd name="connsiteX461" fmla="*/ 960045 w 4284714"/>
                <a:gd name="connsiteY461" fmla="*/ 150409 h 181328"/>
                <a:gd name="connsiteX462" fmla="*/ 946913 w 4284714"/>
                <a:gd name="connsiteY462" fmla="*/ 123928 h 181328"/>
                <a:gd name="connsiteX463" fmla="*/ 497132 w 4284714"/>
                <a:gd name="connsiteY463" fmla="*/ 123928 h 181328"/>
                <a:gd name="connsiteX464" fmla="*/ 484000 w 4284714"/>
                <a:gd name="connsiteY464" fmla="*/ 150409 h 181328"/>
                <a:gd name="connsiteX465" fmla="*/ 479621 w 4284714"/>
                <a:gd name="connsiteY465" fmla="*/ 151612 h 181328"/>
                <a:gd name="connsiteX466" fmla="*/ 479589 w 4284714"/>
                <a:gd name="connsiteY466" fmla="*/ 151583 h 181328"/>
                <a:gd name="connsiteX467" fmla="*/ 478716 w 4284714"/>
                <a:gd name="connsiteY467" fmla="*/ 145823 h 181328"/>
                <a:gd name="connsiteX468" fmla="*/ 8003 w 4284714"/>
                <a:gd name="connsiteY468" fmla="*/ 44956 h 181328"/>
                <a:gd name="connsiteX469" fmla="*/ 8003 w 4284714"/>
                <a:gd name="connsiteY469" fmla="*/ 31501 h 181328"/>
                <a:gd name="connsiteX470" fmla="*/ 9038 w 4284714"/>
                <a:gd name="connsiteY470" fmla="*/ 31786 h 181328"/>
                <a:gd name="connsiteX471" fmla="*/ 22170 w 4284714"/>
                <a:gd name="connsiteY471" fmla="*/ 58267 h 181328"/>
                <a:gd name="connsiteX472" fmla="*/ 471951 w 4284714"/>
                <a:gd name="connsiteY472" fmla="*/ 58267 h 181328"/>
                <a:gd name="connsiteX473" fmla="*/ 485083 w 4284714"/>
                <a:gd name="connsiteY473" fmla="*/ 31786 h 181328"/>
                <a:gd name="connsiteX474" fmla="*/ 489463 w 4284714"/>
                <a:gd name="connsiteY474" fmla="*/ 30579 h 181328"/>
                <a:gd name="connsiteX475" fmla="*/ 489505 w 4284714"/>
                <a:gd name="connsiteY475" fmla="*/ 30612 h 181328"/>
                <a:gd name="connsiteX476" fmla="*/ 490385 w 4284714"/>
                <a:gd name="connsiteY476" fmla="*/ 36387 h 181328"/>
                <a:gd name="connsiteX477" fmla="*/ 433837 w 4284714"/>
                <a:gd name="connsiteY477" fmla="*/ 150419 h 181328"/>
                <a:gd name="connsiteX478" fmla="*/ 431191 w 4284714"/>
                <a:gd name="connsiteY478" fmla="*/ 152328 h 181328"/>
                <a:gd name="connsiteX479" fmla="*/ 309649 w 4284714"/>
                <a:gd name="connsiteY479" fmla="*/ 152328 h 181328"/>
                <a:gd name="connsiteX480" fmla="*/ 307413 w 4284714"/>
                <a:gd name="connsiteY480" fmla="*/ 151097 h 181328"/>
                <a:gd name="connsiteX481" fmla="*/ 264104 w 4284714"/>
                <a:gd name="connsiteY481" fmla="*/ 93682 h 181328"/>
                <a:gd name="connsiteX482" fmla="*/ 263420 w 4284714"/>
                <a:gd name="connsiteY482" fmla="*/ 89115 h 181328"/>
                <a:gd name="connsiteX483" fmla="*/ 266340 w 4284714"/>
                <a:gd name="connsiteY483" fmla="*/ 86524 h 181328"/>
                <a:gd name="connsiteX484" fmla="*/ 406964 w 4284714"/>
                <a:gd name="connsiteY484" fmla="*/ 86524 h 181328"/>
                <a:gd name="connsiteX485" fmla="*/ 409756 w 4284714"/>
                <a:gd name="connsiteY485" fmla="*/ 88743 h 181328"/>
                <a:gd name="connsiteX486" fmla="*/ 409592 w 4284714"/>
                <a:gd name="connsiteY486" fmla="*/ 93038 h 181328"/>
                <a:gd name="connsiteX487" fmla="*/ 394654 w 4284714"/>
                <a:gd name="connsiteY487" fmla="*/ 122625 h 181328"/>
                <a:gd name="connsiteX488" fmla="*/ 392023 w 4284714"/>
                <a:gd name="connsiteY488" fmla="*/ 124482 h 181328"/>
                <a:gd name="connsiteX489" fmla="*/ 330244 w 4284714"/>
                <a:gd name="connsiteY489" fmla="*/ 124482 h 181328"/>
                <a:gd name="connsiteX490" fmla="*/ 330034 w 4284714"/>
                <a:gd name="connsiteY490" fmla="*/ 124482 h 181328"/>
                <a:gd name="connsiteX491" fmla="*/ 327011 w 4284714"/>
                <a:gd name="connsiteY491" fmla="*/ 120149 h 181328"/>
                <a:gd name="connsiteX492" fmla="*/ 330244 w 4284714"/>
                <a:gd name="connsiteY492" fmla="*/ 116097 h 181328"/>
                <a:gd name="connsiteX493" fmla="*/ 390335 w 4284714"/>
                <a:gd name="connsiteY493" fmla="*/ 116097 h 181328"/>
                <a:gd name="connsiteX494" fmla="*/ 401039 w 4284714"/>
                <a:gd name="connsiteY494" fmla="*/ 94909 h 181328"/>
                <a:gd name="connsiteX495" fmla="*/ 273978 w 4284714"/>
                <a:gd name="connsiteY495" fmla="*/ 94909 h 181328"/>
                <a:gd name="connsiteX496" fmla="*/ 310960 w 4284714"/>
                <a:gd name="connsiteY496" fmla="*/ 143914 h 181328"/>
                <a:gd name="connsiteX497" fmla="*/ 429500 w 4284714"/>
                <a:gd name="connsiteY497" fmla="*/ 143914 h 181328"/>
                <a:gd name="connsiteX498" fmla="*/ 447994 w 4284714"/>
                <a:gd name="connsiteY498" fmla="*/ 106615 h 181328"/>
                <a:gd name="connsiteX499" fmla="*/ 447360 w 4284714"/>
                <a:gd name="connsiteY499" fmla="*/ 107693 h 181328"/>
                <a:gd name="connsiteX500" fmla="*/ 437390 w 4284714"/>
                <a:gd name="connsiteY500" fmla="*/ 66652 h 181328"/>
                <a:gd name="connsiteX501" fmla="*/ 247069 w 4284714"/>
                <a:gd name="connsiteY501" fmla="*/ 66652 h 181328"/>
                <a:gd name="connsiteX502" fmla="*/ 56748 w 4284714"/>
                <a:gd name="connsiteY502" fmla="*/ 66652 h 181328"/>
                <a:gd name="connsiteX503" fmla="*/ 46778 w 4284714"/>
                <a:gd name="connsiteY503" fmla="*/ 107693 h 181328"/>
                <a:gd name="connsiteX504" fmla="*/ 46141 w 4284714"/>
                <a:gd name="connsiteY504" fmla="*/ 106615 h 181328"/>
                <a:gd name="connsiteX505" fmla="*/ 64635 w 4284714"/>
                <a:gd name="connsiteY505" fmla="*/ 143914 h 181328"/>
                <a:gd name="connsiteX506" fmla="*/ 183165 w 4284714"/>
                <a:gd name="connsiteY506" fmla="*/ 143914 h 181328"/>
                <a:gd name="connsiteX507" fmla="*/ 220147 w 4284714"/>
                <a:gd name="connsiteY507" fmla="*/ 94899 h 181328"/>
                <a:gd name="connsiteX508" fmla="*/ 93082 w 4284714"/>
                <a:gd name="connsiteY508" fmla="*/ 94899 h 181328"/>
                <a:gd name="connsiteX509" fmla="*/ 103786 w 4284714"/>
                <a:gd name="connsiteY509" fmla="*/ 116088 h 181328"/>
                <a:gd name="connsiteX510" fmla="*/ 163866 w 4284714"/>
                <a:gd name="connsiteY510" fmla="*/ 116088 h 181328"/>
                <a:gd name="connsiteX511" fmla="*/ 164076 w 4284714"/>
                <a:gd name="connsiteY511" fmla="*/ 116088 h 181328"/>
                <a:gd name="connsiteX512" fmla="*/ 167099 w 4284714"/>
                <a:gd name="connsiteY512" fmla="*/ 120421 h 181328"/>
                <a:gd name="connsiteX513" fmla="*/ 163866 w 4284714"/>
                <a:gd name="connsiteY513" fmla="*/ 124472 h 181328"/>
                <a:gd name="connsiteX514" fmla="*/ 102112 w 4284714"/>
                <a:gd name="connsiteY514" fmla="*/ 124472 h 181328"/>
                <a:gd name="connsiteX515" fmla="*/ 99484 w 4284714"/>
                <a:gd name="connsiteY515" fmla="*/ 122616 h 181328"/>
                <a:gd name="connsiteX516" fmla="*/ 84529 w 4284714"/>
                <a:gd name="connsiteY516" fmla="*/ 93028 h 181328"/>
                <a:gd name="connsiteX517" fmla="*/ 84365 w 4284714"/>
                <a:gd name="connsiteY517" fmla="*/ 88733 h 181328"/>
                <a:gd name="connsiteX518" fmla="*/ 87157 w 4284714"/>
                <a:gd name="connsiteY518" fmla="*/ 86514 h 181328"/>
                <a:gd name="connsiteX519" fmla="*/ 227781 w 4284714"/>
                <a:gd name="connsiteY519" fmla="*/ 86514 h 181328"/>
                <a:gd name="connsiteX520" fmla="*/ 230704 w 4284714"/>
                <a:gd name="connsiteY520" fmla="*/ 89106 h 181328"/>
                <a:gd name="connsiteX521" fmla="*/ 230017 w 4284714"/>
                <a:gd name="connsiteY521" fmla="*/ 93672 h 181328"/>
                <a:gd name="connsiteX522" fmla="*/ 186711 w 4284714"/>
                <a:gd name="connsiteY522" fmla="*/ 151087 h 181328"/>
                <a:gd name="connsiteX523" fmla="*/ 184475 w 4284714"/>
                <a:gd name="connsiteY523" fmla="*/ 152318 h 181328"/>
                <a:gd name="connsiteX524" fmla="*/ 62930 w 4284714"/>
                <a:gd name="connsiteY524" fmla="*/ 152318 h 181328"/>
                <a:gd name="connsiteX525" fmla="*/ 60288 w 4284714"/>
                <a:gd name="connsiteY525" fmla="*/ 150409 h 181328"/>
                <a:gd name="connsiteX526" fmla="*/ 8003 w 4284714"/>
                <a:gd name="connsiteY526" fmla="*/ 178442 h 181328"/>
                <a:gd name="connsiteX527" fmla="*/ 8003 w 4284714"/>
                <a:gd name="connsiteY527" fmla="*/ 175825 h 181328"/>
                <a:gd name="connsiteX528" fmla="*/ 10156 w 4284714"/>
                <a:gd name="connsiteY528" fmla="*/ 172939 h 181328"/>
                <a:gd name="connsiteX529" fmla="*/ 2870419 w 4284714"/>
                <a:gd name="connsiteY529" fmla="*/ 172939 h 181328"/>
                <a:gd name="connsiteX530" fmla="*/ 2873549 w 4284714"/>
                <a:gd name="connsiteY530" fmla="*/ 177134 h 181328"/>
                <a:gd name="connsiteX531" fmla="*/ 2870419 w 4284714"/>
                <a:gd name="connsiteY531" fmla="*/ 181328 h 181328"/>
                <a:gd name="connsiteX532" fmla="*/ 10156 w 4284714"/>
                <a:gd name="connsiteY532" fmla="*/ 181328 h 181328"/>
                <a:gd name="connsiteX533" fmla="*/ 1 w 4284714"/>
                <a:gd name="connsiteY533" fmla="*/ 4337 h 181328"/>
                <a:gd name="connsiteX534" fmla="*/ 3024 w 4284714"/>
                <a:gd name="connsiteY534" fmla="*/ 3 h 181328"/>
                <a:gd name="connsiteX535" fmla="*/ 3234 w 4284714"/>
                <a:gd name="connsiteY535" fmla="*/ 3 h 181328"/>
                <a:gd name="connsiteX536" fmla="*/ 2863494 w 4284714"/>
                <a:gd name="connsiteY536" fmla="*/ 3 h 181328"/>
                <a:gd name="connsiteX537" fmla="*/ 2866727 w 4284714"/>
                <a:gd name="connsiteY537" fmla="*/ 4055 h 181328"/>
                <a:gd name="connsiteX538" fmla="*/ 2863704 w 4284714"/>
                <a:gd name="connsiteY538" fmla="*/ 8388 h 181328"/>
                <a:gd name="connsiteX539" fmla="*/ 2863494 w 4284714"/>
                <a:gd name="connsiteY539" fmla="*/ 8388 h 181328"/>
                <a:gd name="connsiteX540" fmla="*/ 3234 w 4284714"/>
                <a:gd name="connsiteY540" fmla="*/ 8388 h 181328"/>
                <a:gd name="connsiteX541" fmla="*/ 1 w 4284714"/>
                <a:gd name="connsiteY541" fmla="*/ 4337 h 181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</a:cxnLst>
              <a:rect l="l" t="t" r="r" b="b"/>
              <a:pathLst>
                <a:path w="4284714" h="181328">
                  <a:moveTo>
                    <a:pt x="4081179" y="89115"/>
                  </a:moveTo>
                  <a:cubicBezTo>
                    <a:pt x="4081674" y="87540"/>
                    <a:pt x="4082828" y="86519"/>
                    <a:pt x="4084102" y="86524"/>
                  </a:cubicBezTo>
                  <a:lnTo>
                    <a:pt x="4114687" y="86524"/>
                  </a:lnTo>
                  <a:lnTo>
                    <a:pt x="4114687" y="94909"/>
                  </a:lnTo>
                  <a:lnTo>
                    <a:pt x="4091733" y="94909"/>
                  </a:lnTo>
                  <a:lnTo>
                    <a:pt x="4114687" y="125322"/>
                  </a:lnTo>
                  <a:lnTo>
                    <a:pt x="4114687" y="137192"/>
                  </a:lnTo>
                  <a:lnTo>
                    <a:pt x="4081866" y="93682"/>
                  </a:lnTo>
                  <a:cubicBezTo>
                    <a:pt x="4080962" y="92489"/>
                    <a:pt x="4080691" y="90685"/>
                    <a:pt x="4081179" y="89115"/>
                  </a:cubicBezTo>
                  <a:close/>
                  <a:moveTo>
                    <a:pt x="3821491" y="36339"/>
                  </a:moveTo>
                  <a:cubicBezTo>
                    <a:pt x="3820562" y="34402"/>
                    <a:pt x="3820979" y="31825"/>
                    <a:pt x="3822421" y="30579"/>
                  </a:cubicBezTo>
                  <a:cubicBezTo>
                    <a:pt x="3823881" y="29310"/>
                    <a:pt x="3825832" y="29844"/>
                    <a:pt x="3826800" y="31786"/>
                  </a:cubicBezTo>
                  <a:lnTo>
                    <a:pt x="3839933" y="58267"/>
                  </a:lnTo>
                  <a:lnTo>
                    <a:pt x="4114687" y="58267"/>
                  </a:lnTo>
                  <a:lnTo>
                    <a:pt x="4114687" y="66652"/>
                  </a:lnTo>
                  <a:lnTo>
                    <a:pt x="4064832" y="66652"/>
                  </a:lnTo>
                  <a:lnTo>
                    <a:pt x="3874511" y="66652"/>
                  </a:lnTo>
                  <a:cubicBezTo>
                    <a:pt x="3851081" y="69081"/>
                    <a:pt x="3864541" y="107693"/>
                    <a:pt x="3864541" y="107693"/>
                  </a:cubicBezTo>
                  <a:lnTo>
                    <a:pt x="3863903" y="106615"/>
                  </a:lnTo>
                  <a:lnTo>
                    <a:pt x="3882398" y="143914"/>
                  </a:lnTo>
                  <a:lnTo>
                    <a:pt x="4000935" y="143914"/>
                  </a:lnTo>
                  <a:lnTo>
                    <a:pt x="4037909" y="94909"/>
                  </a:lnTo>
                  <a:lnTo>
                    <a:pt x="3910848" y="94909"/>
                  </a:lnTo>
                  <a:lnTo>
                    <a:pt x="3921548" y="116088"/>
                  </a:lnTo>
                  <a:lnTo>
                    <a:pt x="3981642" y="116088"/>
                  </a:lnTo>
                  <a:cubicBezTo>
                    <a:pt x="3981714" y="116083"/>
                    <a:pt x="3981785" y="116083"/>
                    <a:pt x="3981853" y="116088"/>
                  </a:cubicBezTo>
                  <a:cubicBezTo>
                    <a:pt x="3983579" y="116164"/>
                    <a:pt x="3984936" y="118106"/>
                    <a:pt x="3984876" y="120421"/>
                  </a:cubicBezTo>
                  <a:cubicBezTo>
                    <a:pt x="3984819" y="122735"/>
                    <a:pt x="3983369" y="124549"/>
                    <a:pt x="3981642" y="124472"/>
                  </a:cubicBezTo>
                  <a:lnTo>
                    <a:pt x="3919860" y="124472"/>
                  </a:lnTo>
                  <a:cubicBezTo>
                    <a:pt x="3918806" y="124477"/>
                    <a:pt x="3917820" y="123780"/>
                    <a:pt x="3917229" y="122616"/>
                  </a:cubicBezTo>
                  <a:lnTo>
                    <a:pt x="3902292" y="93028"/>
                  </a:lnTo>
                  <a:cubicBezTo>
                    <a:pt x="3901647" y="91749"/>
                    <a:pt x="3901583" y="90093"/>
                    <a:pt x="3902128" y="88733"/>
                  </a:cubicBezTo>
                  <a:cubicBezTo>
                    <a:pt x="3902683" y="87363"/>
                    <a:pt x="3903755" y="86509"/>
                    <a:pt x="3904919" y="86514"/>
                  </a:cubicBezTo>
                  <a:lnTo>
                    <a:pt x="4045543" y="86514"/>
                  </a:lnTo>
                  <a:cubicBezTo>
                    <a:pt x="4046818" y="86509"/>
                    <a:pt x="4047968" y="87531"/>
                    <a:pt x="4048463" y="89106"/>
                  </a:cubicBezTo>
                  <a:cubicBezTo>
                    <a:pt x="4048955" y="90671"/>
                    <a:pt x="4048684" y="92479"/>
                    <a:pt x="4047779" y="93672"/>
                  </a:cubicBezTo>
                  <a:lnTo>
                    <a:pt x="4004470" y="151087"/>
                  </a:lnTo>
                  <a:cubicBezTo>
                    <a:pt x="4003876" y="151879"/>
                    <a:pt x="4003071" y="152318"/>
                    <a:pt x="4002234" y="152318"/>
                  </a:cubicBezTo>
                  <a:lnTo>
                    <a:pt x="3880692" y="152318"/>
                  </a:lnTo>
                  <a:cubicBezTo>
                    <a:pt x="3879627" y="152318"/>
                    <a:pt x="3878634" y="151602"/>
                    <a:pt x="3878050" y="150409"/>
                  </a:cubicBezTo>
                  <a:lnTo>
                    <a:pt x="3821516" y="36387"/>
                  </a:lnTo>
                  <a:cubicBezTo>
                    <a:pt x="3821509" y="36372"/>
                    <a:pt x="3821499" y="36353"/>
                    <a:pt x="3821491" y="36339"/>
                  </a:cubicBezTo>
                  <a:close/>
                  <a:moveTo>
                    <a:pt x="3346554" y="145823"/>
                  </a:moveTo>
                  <a:lnTo>
                    <a:pt x="3403088" y="31801"/>
                  </a:lnTo>
                  <a:cubicBezTo>
                    <a:pt x="3403672" y="30608"/>
                    <a:pt x="3404665" y="29892"/>
                    <a:pt x="3405730" y="29892"/>
                  </a:cubicBezTo>
                  <a:lnTo>
                    <a:pt x="3527258" y="29892"/>
                  </a:lnTo>
                  <a:cubicBezTo>
                    <a:pt x="3528094" y="29892"/>
                    <a:pt x="3528899" y="30336"/>
                    <a:pt x="3529497" y="31123"/>
                  </a:cubicBezTo>
                  <a:lnTo>
                    <a:pt x="3572803" y="88538"/>
                  </a:lnTo>
                  <a:cubicBezTo>
                    <a:pt x="3573707" y="89731"/>
                    <a:pt x="3573978" y="91539"/>
                    <a:pt x="3573487" y="93104"/>
                  </a:cubicBezTo>
                  <a:cubicBezTo>
                    <a:pt x="3572992" y="94679"/>
                    <a:pt x="3571842" y="95701"/>
                    <a:pt x="3570567" y="95696"/>
                  </a:cubicBezTo>
                  <a:lnTo>
                    <a:pt x="3429943" y="95696"/>
                  </a:lnTo>
                  <a:cubicBezTo>
                    <a:pt x="3428779" y="95701"/>
                    <a:pt x="3427707" y="94847"/>
                    <a:pt x="3427151" y="93472"/>
                  </a:cubicBezTo>
                  <a:cubicBezTo>
                    <a:pt x="3426607" y="92112"/>
                    <a:pt x="3426671" y="90456"/>
                    <a:pt x="3427315" y="89177"/>
                  </a:cubicBezTo>
                  <a:lnTo>
                    <a:pt x="3442270" y="59589"/>
                  </a:lnTo>
                  <a:cubicBezTo>
                    <a:pt x="3442861" y="58420"/>
                    <a:pt x="3443844" y="57723"/>
                    <a:pt x="3444898" y="57728"/>
                  </a:cubicBezTo>
                  <a:lnTo>
                    <a:pt x="3506680" y="57728"/>
                  </a:lnTo>
                  <a:cubicBezTo>
                    <a:pt x="3508407" y="57728"/>
                    <a:pt x="3509810" y="59608"/>
                    <a:pt x="3509810" y="61923"/>
                  </a:cubicBezTo>
                  <a:cubicBezTo>
                    <a:pt x="3509810" y="64238"/>
                    <a:pt x="3508407" y="66118"/>
                    <a:pt x="3506680" y="66118"/>
                  </a:cubicBezTo>
                  <a:lnTo>
                    <a:pt x="3446586" y="66118"/>
                  </a:lnTo>
                  <a:lnTo>
                    <a:pt x="3435882" y="87306"/>
                  </a:lnTo>
                  <a:lnTo>
                    <a:pt x="3562918" y="87306"/>
                  </a:lnTo>
                  <a:lnTo>
                    <a:pt x="3525940" y="38281"/>
                  </a:lnTo>
                  <a:lnTo>
                    <a:pt x="3407411" y="38281"/>
                  </a:lnTo>
                  <a:lnTo>
                    <a:pt x="3388916" y="75581"/>
                  </a:lnTo>
                  <a:lnTo>
                    <a:pt x="3389554" y="74503"/>
                  </a:lnTo>
                  <a:cubicBezTo>
                    <a:pt x="3389554" y="74503"/>
                    <a:pt x="3376105" y="113157"/>
                    <a:pt x="3399524" y="115543"/>
                  </a:cubicBezTo>
                  <a:lnTo>
                    <a:pt x="3589848" y="115543"/>
                  </a:lnTo>
                  <a:lnTo>
                    <a:pt x="3780169" y="115543"/>
                  </a:lnTo>
                  <a:cubicBezTo>
                    <a:pt x="3803595" y="113115"/>
                    <a:pt x="3790139" y="74503"/>
                    <a:pt x="3790139" y="74503"/>
                  </a:cubicBezTo>
                  <a:lnTo>
                    <a:pt x="3790784" y="75581"/>
                  </a:lnTo>
                  <a:lnTo>
                    <a:pt x="3772289" y="38281"/>
                  </a:lnTo>
                  <a:lnTo>
                    <a:pt x="3653763" y="38281"/>
                  </a:lnTo>
                  <a:lnTo>
                    <a:pt x="3616778" y="87306"/>
                  </a:lnTo>
                  <a:lnTo>
                    <a:pt x="3743839" y="87306"/>
                  </a:lnTo>
                  <a:lnTo>
                    <a:pt x="3733136" y="66118"/>
                  </a:lnTo>
                  <a:lnTo>
                    <a:pt x="3673041" y="66118"/>
                  </a:lnTo>
                  <a:cubicBezTo>
                    <a:pt x="3671314" y="66118"/>
                    <a:pt x="3669911" y="64242"/>
                    <a:pt x="3669911" y="61923"/>
                  </a:cubicBezTo>
                  <a:cubicBezTo>
                    <a:pt x="3669911" y="59608"/>
                    <a:pt x="3671314" y="57728"/>
                    <a:pt x="3673041" y="57728"/>
                  </a:cubicBezTo>
                  <a:lnTo>
                    <a:pt x="3734823" y="57728"/>
                  </a:lnTo>
                  <a:cubicBezTo>
                    <a:pt x="3735877" y="57723"/>
                    <a:pt x="3736864" y="58420"/>
                    <a:pt x="3737455" y="59589"/>
                  </a:cubicBezTo>
                  <a:lnTo>
                    <a:pt x="3752392" y="89177"/>
                  </a:lnTo>
                  <a:cubicBezTo>
                    <a:pt x="3753036" y="90456"/>
                    <a:pt x="3753101" y="92112"/>
                    <a:pt x="3752556" y="93472"/>
                  </a:cubicBezTo>
                  <a:cubicBezTo>
                    <a:pt x="3752000" y="94847"/>
                    <a:pt x="3750929" y="95701"/>
                    <a:pt x="3749764" y="95696"/>
                  </a:cubicBezTo>
                  <a:lnTo>
                    <a:pt x="3609140" y="95696"/>
                  </a:lnTo>
                  <a:cubicBezTo>
                    <a:pt x="3607865" y="95701"/>
                    <a:pt x="3606715" y="94679"/>
                    <a:pt x="3606220" y="93104"/>
                  </a:cubicBezTo>
                  <a:cubicBezTo>
                    <a:pt x="3605729" y="91539"/>
                    <a:pt x="3606000" y="89731"/>
                    <a:pt x="3606904" y="88538"/>
                  </a:cubicBezTo>
                  <a:lnTo>
                    <a:pt x="3650213" y="31109"/>
                  </a:lnTo>
                  <a:cubicBezTo>
                    <a:pt x="3650808" y="30317"/>
                    <a:pt x="3651613" y="29878"/>
                    <a:pt x="3652449" y="29878"/>
                  </a:cubicBezTo>
                  <a:lnTo>
                    <a:pt x="3773991" y="29878"/>
                  </a:lnTo>
                  <a:cubicBezTo>
                    <a:pt x="3775056" y="29878"/>
                    <a:pt x="3776049" y="30593"/>
                    <a:pt x="3776633" y="31786"/>
                  </a:cubicBezTo>
                  <a:lnTo>
                    <a:pt x="3833167" y="145809"/>
                  </a:lnTo>
                  <a:cubicBezTo>
                    <a:pt x="3833178" y="145828"/>
                    <a:pt x="3833185" y="145847"/>
                    <a:pt x="3833196" y="145866"/>
                  </a:cubicBezTo>
                  <a:cubicBezTo>
                    <a:pt x="3834121" y="147799"/>
                    <a:pt x="3833705" y="150371"/>
                    <a:pt x="3832263" y="151612"/>
                  </a:cubicBezTo>
                  <a:cubicBezTo>
                    <a:pt x="3830803" y="152886"/>
                    <a:pt x="3828852" y="152347"/>
                    <a:pt x="3827883" y="150409"/>
                  </a:cubicBezTo>
                  <a:lnTo>
                    <a:pt x="3814751" y="123928"/>
                  </a:lnTo>
                  <a:lnTo>
                    <a:pt x="3364970" y="123928"/>
                  </a:lnTo>
                  <a:lnTo>
                    <a:pt x="3351838" y="150409"/>
                  </a:lnTo>
                  <a:cubicBezTo>
                    <a:pt x="3350870" y="152352"/>
                    <a:pt x="3348919" y="152886"/>
                    <a:pt x="3347459" y="151612"/>
                  </a:cubicBezTo>
                  <a:cubicBezTo>
                    <a:pt x="3347448" y="151602"/>
                    <a:pt x="3347437" y="151593"/>
                    <a:pt x="3347427" y="151583"/>
                  </a:cubicBezTo>
                  <a:cubicBezTo>
                    <a:pt x="3345999" y="150314"/>
                    <a:pt x="3345607" y="147737"/>
                    <a:pt x="3346554" y="145823"/>
                  </a:cubicBezTo>
                  <a:close/>
                  <a:moveTo>
                    <a:pt x="2874864" y="177134"/>
                  </a:moveTo>
                  <a:cubicBezTo>
                    <a:pt x="2874864" y="174814"/>
                    <a:pt x="2876267" y="172939"/>
                    <a:pt x="2877994" y="172939"/>
                  </a:cubicBezTo>
                  <a:lnTo>
                    <a:pt x="4114687" y="172939"/>
                  </a:lnTo>
                  <a:lnTo>
                    <a:pt x="4114687" y="181328"/>
                  </a:lnTo>
                  <a:lnTo>
                    <a:pt x="2877994" y="181328"/>
                  </a:lnTo>
                  <a:cubicBezTo>
                    <a:pt x="2876267" y="181328"/>
                    <a:pt x="2874864" y="179448"/>
                    <a:pt x="2874864" y="177134"/>
                  </a:cubicBezTo>
                  <a:close/>
                  <a:moveTo>
                    <a:pt x="2871567" y="36339"/>
                  </a:moveTo>
                  <a:cubicBezTo>
                    <a:pt x="2870638" y="34402"/>
                    <a:pt x="2871054" y="31825"/>
                    <a:pt x="2872496" y="30579"/>
                  </a:cubicBezTo>
                  <a:cubicBezTo>
                    <a:pt x="2873956" y="29310"/>
                    <a:pt x="2875908" y="29844"/>
                    <a:pt x="2876876" y="31786"/>
                  </a:cubicBezTo>
                  <a:lnTo>
                    <a:pt x="2890008" y="58267"/>
                  </a:lnTo>
                  <a:lnTo>
                    <a:pt x="3339789" y="58267"/>
                  </a:lnTo>
                  <a:lnTo>
                    <a:pt x="3352921" y="31786"/>
                  </a:lnTo>
                  <a:cubicBezTo>
                    <a:pt x="3353889" y="29844"/>
                    <a:pt x="3355841" y="29310"/>
                    <a:pt x="3357301" y="30579"/>
                  </a:cubicBezTo>
                  <a:cubicBezTo>
                    <a:pt x="3357315" y="30589"/>
                    <a:pt x="3357329" y="30603"/>
                    <a:pt x="3357343" y="30612"/>
                  </a:cubicBezTo>
                  <a:cubicBezTo>
                    <a:pt x="3358775" y="31882"/>
                    <a:pt x="3359170" y="34468"/>
                    <a:pt x="3358223" y="36387"/>
                  </a:cubicBezTo>
                  <a:lnTo>
                    <a:pt x="3301675" y="150419"/>
                  </a:lnTo>
                  <a:cubicBezTo>
                    <a:pt x="3301087" y="151612"/>
                    <a:pt x="3300094" y="152328"/>
                    <a:pt x="3299029" y="152328"/>
                  </a:cubicBezTo>
                  <a:lnTo>
                    <a:pt x="3177487" y="152328"/>
                  </a:lnTo>
                  <a:cubicBezTo>
                    <a:pt x="3176650" y="152328"/>
                    <a:pt x="3175846" y="151889"/>
                    <a:pt x="3175251" y="151097"/>
                  </a:cubicBezTo>
                  <a:lnTo>
                    <a:pt x="3131942" y="93682"/>
                  </a:lnTo>
                  <a:cubicBezTo>
                    <a:pt x="3131037" y="92489"/>
                    <a:pt x="3130767" y="90680"/>
                    <a:pt x="3131258" y="89115"/>
                  </a:cubicBezTo>
                  <a:cubicBezTo>
                    <a:pt x="3131753" y="87540"/>
                    <a:pt x="3132903" y="86519"/>
                    <a:pt x="3134178" y="86524"/>
                  </a:cubicBezTo>
                  <a:lnTo>
                    <a:pt x="3274802" y="86524"/>
                  </a:lnTo>
                  <a:cubicBezTo>
                    <a:pt x="3275966" y="86519"/>
                    <a:pt x="3277038" y="87373"/>
                    <a:pt x="3277594" y="88743"/>
                  </a:cubicBezTo>
                  <a:cubicBezTo>
                    <a:pt x="3278142" y="90103"/>
                    <a:pt x="3278078" y="91759"/>
                    <a:pt x="3277430" y="93038"/>
                  </a:cubicBezTo>
                  <a:lnTo>
                    <a:pt x="3262492" y="122625"/>
                  </a:lnTo>
                  <a:cubicBezTo>
                    <a:pt x="3261901" y="123790"/>
                    <a:pt x="3260915" y="124487"/>
                    <a:pt x="3259861" y="124482"/>
                  </a:cubicBezTo>
                  <a:lnTo>
                    <a:pt x="3198082" y="124482"/>
                  </a:lnTo>
                  <a:cubicBezTo>
                    <a:pt x="3198011" y="124487"/>
                    <a:pt x="3197940" y="124487"/>
                    <a:pt x="3197872" y="124482"/>
                  </a:cubicBezTo>
                  <a:cubicBezTo>
                    <a:pt x="3196145" y="124405"/>
                    <a:pt x="3194789" y="122463"/>
                    <a:pt x="3194849" y="120149"/>
                  </a:cubicBezTo>
                  <a:cubicBezTo>
                    <a:pt x="3194906" y="117834"/>
                    <a:pt x="3196355" y="116021"/>
                    <a:pt x="3198082" y="116097"/>
                  </a:cubicBezTo>
                  <a:lnTo>
                    <a:pt x="3258173" y="116097"/>
                  </a:lnTo>
                  <a:lnTo>
                    <a:pt x="3268877" y="94909"/>
                  </a:lnTo>
                  <a:lnTo>
                    <a:pt x="3141816" y="94909"/>
                  </a:lnTo>
                  <a:lnTo>
                    <a:pt x="3178798" y="143914"/>
                  </a:lnTo>
                  <a:lnTo>
                    <a:pt x="3297338" y="143914"/>
                  </a:lnTo>
                  <a:lnTo>
                    <a:pt x="3315832" y="106615"/>
                  </a:lnTo>
                  <a:lnTo>
                    <a:pt x="3315198" y="107693"/>
                  </a:lnTo>
                  <a:cubicBezTo>
                    <a:pt x="3315198" y="107693"/>
                    <a:pt x="3328647" y="69062"/>
                    <a:pt x="3305228" y="66652"/>
                  </a:cubicBezTo>
                  <a:lnTo>
                    <a:pt x="3114907" y="66652"/>
                  </a:lnTo>
                  <a:lnTo>
                    <a:pt x="2924586" y="66652"/>
                  </a:lnTo>
                  <a:cubicBezTo>
                    <a:pt x="2901157" y="69081"/>
                    <a:pt x="2914616" y="107693"/>
                    <a:pt x="2914616" y="107693"/>
                  </a:cubicBezTo>
                  <a:lnTo>
                    <a:pt x="2913979" y="106615"/>
                  </a:lnTo>
                  <a:lnTo>
                    <a:pt x="2932473" y="143914"/>
                  </a:lnTo>
                  <a:lnTo>
                    <a:pt x="3051003" y="143914"/>
                  </a:lnTo>
                  <a:lnTo>
                    <a:pt x="3087985" y="94899"/>
                  </a:lnTo>
                  <a:lnTo>
                    <a:pt x="2960920" y="94899"/>
                  </a:lnTo>
                  <a:lnTo>
                    <a:pt x="2971624" y="116088"/>
                  </a:lnTo>
                  <a:lnTo>
                    <a:pt x="3031704" y="116088"/>
                  </a:lnTo>
                  <a:cubicBezTo>
                    <a:pt x="3031775" y="116083"/>
                    <a:pt x="3031846" y="116083"/>
                    <a:pt x="3031914" y="116088"/>
                  </a:cubicBezTo>
                  <a:cubicBezTo>
                    <a:pt x="3033641" y="116164"/>
                    <a:pt x="3034997" y="118106"/>
                    <a:pt x="3034937" y="120421"/>
                  </a:cubicBezTo>
                  <a:cubicBezTo>
                    <a:pt x="3034880" y="122735"/>
                    <a:pt x="3033431" y="124549"/>
                    <a:pt x="3031704" y="124472"/>
                  </a:cubicBezTo>
                  <a:lnTo>
                    <a:pt x="2969950" y="124472"/>
                  </a:lnTo>
                  <a:cubicBezTo>
                    <a:pt x="2968900" y="124477"/>
                    <a:pt x="2967913" y="123780"/>
                    <a:pt x="2967322" y="122616"/>
                  </a:cubicBezTo>
                  <a:lnTo>
                    <a:pt x="2952367" y="93028"/>
                  </a:lnTo>
                  <a:cubicBezTo>
                    <a:pt x="2951723" y="91749"/>
                    <a:pt x="2951659" y="90093"/>
                    <a:pt x="2952203" y="88733"/>
                  </a:cubicBezTo>
                  <a:cubicBezTo>
                    <a:pt x="2952759" y="87363"/>
                    <a:pt x="2953831" y="86509"/>
                    <a:pt x="2954995" y="86514"/>
                  </a:cubicBezTo>
                  <a:lnTo>
                    <a:pt x="3095619" y="86514"/>
                  </a:lnTo>
                  <a:cubicBezTo>
                    <a:pt x="3096894" y="86509"/>
                    <a:pt x="3098047" y="87531"/>
                    <a:pt x="3098542" y="89106"/>
                  </a:cubicBezTo>
                  <a:cubicBezTo>
                    <a:pt x="3099030" y="90675"/>
                    <a:pt x="3098759" y="92479"/>
                    <a:pt x="3097855" y="93672"/>
                  </a:cubicBezTo>
                  <a:lnTo>
                    <a:pt x="3054549" y="151087"/>
                  </a:lnTo>
                  <a:cubicBezTo>
                    <a:pt x="3053955" y="151874"/>
                    <a:pt x="3053150" y="152318"/>
                    <a:pt x="3052313" y="152318"/>
                  </a:cubicBezTo>
                  <a:lnTo>
                    <a:pt x="2930768" y="152318"/>
                  </a:lnTo>
                  <a:cubicBezTo>
                    <a:pt x="2929703" y="152318"/>
                    <a:pt x="2928710" y="151602"/>
                    <a:pt x="2928126" y="150409"/>
                  </a:cubicBezTo>
                  <a:lnTo>
                    <a:pt x="2871592" y="36387"/>
                  </a:lnTo>
                  <a:cubicBezTo>
                    <a:pt x="2871585" y="36372"/>
                    <a:pt x="2871578" y="36353"/>
                    <a:pt x="2871567" y="36339"/>
                  </a:cubicBezTo>
                  <a:close/>
                  <a:moveTo>
                    <a:pt x="2867839" y="4337"/>
                  </a:moveTo>
                  <a:cubicBezTo>
                    <a:pt x="2867778" y="2022"/>
                    <a:pt x="2869135" y="80"/>
                    <a:pt x="2870862" y="3"/>
                  </a:cubicBezTo>
                  <a:cubicBezTo>
                    <a:pt x="2870930" y="-1"/>
                    <a:pt x="2871001" y="-1"/>
                    <a:pt x="2871072" y="3"/>
                  </a:cubicBezTo>
                  <a:lnTo>
                    <a:pt x="4284714" y="3"/>
                  </a:lnTo>
                  <a:lnTo>
                    <a:pt x="4284714" y="8388"/>
                  </a:lnTo>
                  <a:lnTo>
                    <a:pt x="2871072" y="8388"/>
                  </a:lnTo>
                  <a:cubicBezTo>
                    <a:pt x="2869345" y="8465"/>
                    <a:pt x="2867896" y="6651"/>
                    <a:pt x="2867839" y="4337"/>
                  </a:cubicBezTo>
                  <a:close/>
                  <a:moveTo>
                    <a:pt x="2377244" y="145809"/>
                  </a:moveTo>
                  <a:lnTo>
                    <a:pt x="2433778" y="31786"/>
                  </a:lnTo>
                  <a:cubicBezTo>
                    <a:pt x="2434362" y="30593"/>
                    <a:pt x="2435355" y="29878"/>
                    <a:pt x="2436420" y="29878"/>
                  </a:cubicBezTo>
                  <a:lnTo>
                    <a:pt x="2557948" y="29878"/>
                  </a:lnTo>
                  <a:cubicBezTo>
                    <a:pt x="2558784" y="29878"/>
                    <a:pt x="2559589" y="30317"/>
                    <a:pt x="2560184" y="31109"/>
                  </a:cubicBezTo>
                  <a:lnTo>
                    <a:pt x="2603493" y="88523"/>
                  </a:lnTo>
                  <a:cubicBezTo>
                    <a:pt x="2604397" y="89716"/>
                    <a:pt x="2604668" y="91525"/>
                    <a:pt x="2604177" y="93090"/>
                  </a:cubicBezTo>
                  <a:cubicBezTo>
                    <a:pt x="2603682" y="94665"/>
                    <a:pt x="2602531" y="95686"/>
                    <a:pt x="2601257" y="95682"/>
                  </a:cubicBezTo>
                  <a:lnTo>
                    <a:pt x="2460633" y="95682"/>
                  </a:lnTo>
                  <a:cubicBezTo>
                    <a:pt x="2459468" y="95686"/>
                    <a:pt x="2458397" y="94832"/>
                    <a:pt x="2457841" y="93458"/>
                  </a:cubicBezTo>
                  <a:cubicBezTo>
                    <a:pt x="2457296" y="92097"/>
                    <a:pt x="2457360" y="90442"/>
                    <a:pt x="2458005" y="89163"/>
                  </a:cubicBezTo>
                  <a:lnTo>
                    <a:pt x="2472960" y="59575"/>
                  </a:lnTo>
                  <a:cubicBezTo>
                    <a:pt x="2473551" y="58406"/>
                    <a:pt x="2474534" y="57709"/>
                    <a:pt x="2475588" y="57714"/>
                  </a:cubicBezTo>
                  <a:lnTo>
                    <a:pt x="2537388" y="57714"/>
                  </a:lnTo>
                  <a:cubicBezTo>
                    <a:pt x="2539115" y="57714"/>
                    <a:pt x="2540518" y="59594"/>
                    <a:pt x="2540518" y="61909"/>
                  </a:cubicBezTo>
                  <a:cubicBezTo>
                    <a:pt x="2540518" y="64223"/>
                    <a:pt x="2539115" y="66103"/>
                    <a:pt x="2537388" y="66103"/>
                  </a:cubicBezTo>
                  <a:lnTo>
                    <a:pt x="2477293" y="66103"/>
                  </a:lnTo>
                  <a:lnTo>
                    <a:pt x="2466590" y="87292"/>
                  </a:lnTo>
                  <a:lnTo>
                    <a:pt x="2593619" y="87292"/>
                  </a:lnTo>
                  <a:lnTo>
                    <a:pt x="2556641" y="38267"/>
                  </a:lnTo>
                  <a:lnTo>
                    <a:pt x="2438111" y="38267"/>
                  </a:lnTo>
                  <a:lnTo>
                    <a:pt x="2419617" y="75567"/>
                  </a:lnTo>
                  <a:lnTo>
                    <a:pt x="2420254" y="74488"/>
                  </a:lnTo>
                  <a:cubicBezTo>
                    <a:pt x="2420254" y="74488"/>
                    <a:pt x="2406805" y="113143"/>
                    <a:pt x="2430224" y="115529"/>
                  </a:cubicBezTo>
                  <a:lnTo>
                    <a:pt x="2620549" y="115529"/>
                  </a:lnTo>
                  <a:lnTo>
                    <a:pt x="2810870" y="115529"/>
                  </a:lnTo>
                  <a:cubicBezTo>
                    <a:pt x="2834299" y="113100"/>
                    <a:pt x="2820840" y="74488"/>
                    <a:pt x="2820840" y="74488"/>
                  </a:cubicBezTo>
                  <a:lnTo>
                    <a:pt x="2821477" y="75567"/>
                  </a:lnTo>
                  <a:lnTo>
                    <a:pt x="2802983" y="38267"/>
                  </a:lnTo>
                  <a:lnTo>
                    <a:pt x="2684457" y="38267"/>
                  </a:lnTo>
                  <a:lnTo>
                    <a:pt x="2647475" y="87292"/>
                  </a:lnTo>
                  <a:lnTo>
                    <a:pt x="2774532" y="87292"/>
                  </a:lnTo>
                  <a:lnTo>
                    <a:pt x="2763829" y="66103"/>
                  </a:lnTo>
                  <a:lnTo>
                    <a:pt x="2703734" y="66103"/>
                  </a:lnTo>
                  <a:cubicBezTo>
                    <a:pt x="2702008" y="66103"/>
                    <a:pt x="2700605" y="64228"/>
                    <a:pt x="2700605" y="61909"/>
                  </a:cubicBezTo>
                  <a:cubicBezTo>
                    <a:pt x="2700605" y="59594"/>
                    <a:pt x="2702008" y="57714"/>
                    <a:pt x="2703734" y="57714"/>
                  </a:cubicBezTo>
                  <a:lnTo>
                    <a:pt x="2765513" y="57714"/>
                  </a:lnTo>
                  <a:cubicBezTo>
                    <a:pt x="2766567" y="57709"/>
                    <a:pt x="2767554" y="58406"/>
                    <a:pt x="2768144" y="59575"/>
                  </a:cubicBezTo>
                  <a:lnTo>
                    <a:pt x="2783082" y="89163"/>
                  </a:lnTo>
                  <a:cubicBezTo>
                    <a:pt x="2783726" y="90442"/>
                    <a:pt x="2783790" y="92097"/>
                    <a:pt x="2783246" y="93458"/>
                  </a:cubicBezTo>
                  <a:cubicBezTo>
                    <a:pt x="2782690" y="94832"/>
                    <a:pt x="2781618" y="95686"/>
                    <a:pt x="2780454" y="95682"/>
                  </a:cubicBezTo>
                  <a:lnTo>
                    <a:pt x="2639830" y="95682"/>
                  </a:lnTo>
                  <a:cubicBezTo>
                    <a:pt x="2638555" y="95686"/>
                    <a:pt x="2637405" y="94665"/>
                    <a:pt x="2636910" y="93090"/>
                  </a:cubicBezTo>
                  <a:cubicBezTo>
                    <a:pt x="2636419" y="91525"/>
                    <a:pt x="2636690" y="89716"/>
                    <a:pt x="2637594" y="88523"/>
                  </a:cubicBezTo>
                  <a:lnTo>
                    <a:pt x="2680903" y="31109"/>
                  </a:lnTo>
                  <a:cubicBezTo>
                    <a:pt x="2681498" y="30317"/>
                    <a:pt x="2682302" y="29878"/>
                    <a:pt x="2683139" y="29878"/>
                  </a:cubicBezTo>
                  <a:lnTo>
                    <a:pt x="2804692" y="29878"/>
                  </a:lnTo>
                  <a:cubicBezTo>
                    <a:pt x="2805757" y="29878"/>
                    <a:pt x="2806750" y="30593"/>
                    <a:pt x="2807334" y="31786"/>
                  </a:cubicBezTo>
                  <a:lnTo>
                    <a:pt x="2863868" y="145809"/>
                  </a:lnTo>
                  <a:cubicBezTo>
                    <a:pt x="2863878" y="145828"/>
                    <a:pt x="2863885" y="145847"/>
                    <a:pt x="2863896" y="145866"/>
                  </a:cubicBezTo>
                  <a:cubicBezTo>
                    <a:pt x="2864822" y="147799"/>
                    <a:pt x="2864405" y="150371"/>
                    <a:pt x="2862963" y="151612"/>
                  </a:cubicBezTo>
                  <a:cubicBezTo>
                    <a:pt x="2861503" y="152886"/>
                    <a:pt x="2859552" y="152347"/>
                    <a:pt x="2858584" y="150409"/>
                  </a:cubicBezTo>
                  <a:lnTo>
                    <a:pt x="2845451" y="123928"/>
                  </a:lnTo>
                  <a:lnTo>
                    <a:pt x="2395674" y="123928"/>
                  </a:lnTo>
                  <a:lnTo>
                    <a:pt x="2382542" y="150409"/>
                  </a:lnTo>
                  <a:cubicBezTo>
                    <a:pt x="2381574" y="152347"/>
                    <a:pt x="2379623" y="152881"/>
                    <a:pt x="2378163" y="151612"/>
                  </a:cubicBezTo>
                  <a:lnTo>
                    <a:pt x="2378148" y="151612"/>
                  </a:lnTo>
                  <a:cubicBezTo>
                    <a:pt x="2378134" y="151598"/>
                    <a:pt x="2378120" y="151588"/>
                    <a:pt x="2378106" y="151574"/>
                  </a:cubicBezTo>
                  <a:cubicBezTo>
                    <a:pt x="2376678" y="150300"/>
                    <a:pt x="2376293" y="147718"/>
                    <a:pt x="2377244" y="145809"/>
                  </a:cubicBezTo>
                  <a:close/>
                  <a:moveTo>
                    <a:pt x="1903578" y="36339"/>
                  </a:moveTo>
                  <a:cubicBezTo>
                    <a:pt x="1902649" y="34402"/>
                    <a:pt x="1903065" y="31825"/>
                    <a:pt x="1904507" y="30579"/>
                  </a:cubicBezTo>
                  <a:cubicBezTo>
                    <a:pt x="1905967" y="29310"/>
                    <a:pt x="1907918" y="29844"/>
                    <a:pt x="1908887" y="31786"/>
                  </a:cubicBezTo>
                  <a:lnTo>
                    <a:pt x="1922015" y="58267"/>
                  </a:lnTo>
                  <a:lnTo>
                    <a:pt x="2371814" y="58267"/>
                  </a:lnTo>
                  <a:lnTo>
                    <a:pt x="2384942" y="31786"/>
                  </a:lnTo>
                  <a:cubicBezTo>
                    <a:pt x="2385911" y="29844"/>
                    <a:pt x="2387862" y="29310"/>
                    <a:pt x="2389322" y="30579"/>
                  </a:cubicBezTo>
                  <a:cubicBezTo>
                    <a:pt x="2389336" y="30589"/>
                    <a:pt x="2389351" y="30603"/>
                    <a:pt x="2389365" y="30617"/>
                  </a:cubicBezTo>
                  <a:cubicBezTo>
                    <a:pt x="2390789" y="31896"/>
                    <a:pt x="2391170" y="34483"/>
                    <a:pt x="2390216" y="36396"/>
                  </a:cubicBezTo>
                  <a:lnTo>
                    <a:pt x="2333682" y="150419"/>
                  </a:lnTo>
                  <a:cubicBezTo>
                    <a:pt x="2333098" y="151612"/>
                    <a:pt x="2332105" y="152328"/>
                    <a:pt x="2331040" y="152328"/>
                  </a:cubicBezTo>
                  <a:lnTo>
                    <a:pt x="2209495" y="152328"/>
                  </a:lnTo>
                  <a:cubicBezTo>
                    <a:pt x="2208658" y="152328"/>
                    <a:pt x="2207853" y="151884"/>
                    <a:pt x="2207258" y="151097"/>
                  </a:cubicBezTo>
                  <a:lnTo>
                    <a:pt x="2163953" y="93682"/>
                  </a:lnTo>
                  <a:cubicBezTo>
                    <a:pt x="2163048" y="92489"/>
                    <a:pt x="2162778" y="90685"/>
                    <a:pt x="2163265" y="89115"/>
                  </a:cubicBezTo>
                  <a:cubicBezTo>
                    <a:pt x="2163761" y="87540"/>
                    <a:pt x="2164914" y="86519"/>
                    <a:pt x="2166189" y="86524"/>
                  </a:cubicBezTo>
                  <a:lnTo>
                    <a:pt x="2306827" y="86524"/>
                  </a:lnTo>
                  <a:cubicBezTo>
                    <a:pt x="2307991" y="86524"/>
                    <a:pt x="2309060" y="87373"/>
                    <a:pt x="2309615" y="88743"/>
                  </a:cubicBezTo>
                  <a:cubicBezTo>
                    <a:pt x="2310160" y="90103"/>
                    <a:pt x="2310099" y="91759"/>
                    <a:pt x="2309455" y="93038"/>
                  </a:cubicBezTo>
                  <a:lnTo>
                    <a:pt x="2294500" y="122625"/>
                  </a:lnTo>
                  <a:cubicBezTo>
                    <a:pt x="2293909" y="123790"/>
                    <a:pt x="2292922" y="124487"/>
                    <a:pt x="2291872" y="124482"/>
                  </a:cubicBezTo>
                  <a:lnTo>
                    <a:pt x="2230090" y="124482"/>
                  </a:lnTo>
                  <a:cubicBezTo>
                    <a:pt x="2230019" y="124487"/>
                    <a:pt x="2229951" y="124487"/>
                    <a:pt x="2229880" y="124482"/>
                  </a:cubicBezTo>
                  <a:cubicBezTo>
                    <a:pt x="2228153" y="124405"/>
                    <a:pt x="2226800" y="122463"/>
                    <a:pt x="2226857" y="120149"/>
                  </a:cubicBezTo>
                  <a:cubicBezTo>
                    <a:pt x="2226914" y="117834"/>
                    <a:pt x="2228363" y="116021"/>
                    <a:pt x="2230090" y="116097"/>
                  </a:cubicBezTo>
                  <a:lnTo>
                    <a:pt x="2290184" y="116097"/>
                  </a:lnTo>
                  <a:lnTo>
                    <a:pt x="2300888" y="94909"/>
                  </a:lnTo>
                  <a:lnTo>
                    <a:pt x="2173823" y="94909"/>
                  </a:lnTo>
                  <a:lnTo>
                    <a:pt x="2210805" y="143924"/>
                  </a:lnTo>
                  <a:lnTo>
                    <a:pt x="2329349" y="143924"/>
                  </a:lnTo>
                  <a:lnTo>
                    <a:pt x="2347843" y="106624"/>
                  </a:lnTo>
                  <a:lnTo>
                    <a:pt x="2347206" y="107703"/>
                  </a:lnTo>
                  <a:cubicBezTo>
                    <a:pt x="2347206" y="107703"/>
                    <a:pt x="2360658" y="69072"/>
                    <a:pt x="2337236" y="66662"/>
                  </a:cubicBezTo>
                  <a:lnTo>
                    <a:pt x="2146915" y="66662"/>
                  </a:lnTo>
                  <a:lnTo>
                    <a:pt x="1956594" y="66662"/>
                  </a:lnTo>
                  <a:cubicBezTo>
                    <a:pt x="1933168" y="69091"/>
                    <a:pt x="1946624" y="107703"/>
                    <a:pt x="1946624" y="107703"/>
                  </a:cubicBezTo>
                  <a:lnTo>
                    <a:pt x="1945986" y="106624"/>
                  </a:lnTo>
                  <a:lnTo>
                    <a:pt x="1964484" y="143924"/>
                  </a:lnTo>
                  <a:lnTo>
                    <a:pt x="2083010" y="143924"/>
                  </a:lnTo>
                  <a:lnTo>
                    <a:pt x="2119992" y="94899"/>
                  </a:lnTo>
                  <a:lnTo>
                    <a:pt x="1992931" y="94899"/>
                  </a:lnTo>
                  <a:lnTo>
                    <a:pt x="2003634" y="116088"/>
                  </a:lnTo>
                  <a:lnTo>
                    <a:pt x="2063743" y="116088"/>
                  </a:lnTo>
                  <a:cubicBezTo>
                    <a:pt x="2063814" y="116083"/>
                    <a:pt x="2063886" y="116083"/>
                    <a:pt x="2063953" y="116088"/>
                  </a:cubicBezTo>
                  <a:cubicBezTo>
                    <a:pt x="2065684" y="116164"/>
                    <a:pt x="2067037" y="118106"/>
                    <a:pt x="2066976" y="120421"/>
                  </a:cubicBezTo>
                  <a:cubicBezTo>
                    <a:pt x="2066919" y="122735"/>
                    <a:pt x="2065470" y="124549"/>
                    <a:pt x="2063743" y="124472"/>
                  </a:cubicBezTo>
                  <a:lnTo>
                    <a:pt x="2001961" y="124472"/>
                  </a:lnTo>
                  <a:cubicBezTo>
                    <a:pt x="2000911" y="124477"/>
                    <a:pt x="1999924" y="123780"/>
                    <a:pt x="1999333" y="122616"/>
                  </a:cubicBezTo>
                  <a:lnTo>
                    <a:pt x="1984378" y="93028"/>
                  </a:lnTo>
                  <a:cubicBezTo>
                    <a:pt x="1983733" y="91749"/>
                    <a:pt x="1983669" y="90093"/>
                    <a:pt x="1984214" y="88733"/>
                  </a:cubicBezTo>
                  <a:cubicBezTo>
                    <a:pt x="1984770" y="87363"/>
                    <a:pt x="1985841" y="86509"/>
                    <a:pt x="1987006" y="86514"/>
                  </a:cubicBezTo>
                  <a:lnTo>
                    <a:pt x="2127626" y="86514"/>
                  </a:lnTo>
                  <a:cubicBezTo>
                    <a:pt x="2128901" y="86509"/>
                    <a:pt x="2130055" y="87531"/>
                    <a:pt x="2130550" y="89106"/>
                  </a:cubicBezTo>
                  <a:cubicBezTo>
                    <a:pt x="2131037" y="90671"/>
                    <a:pt x="2130767" y="92479"/>
                    <a:pt x="2129866" y="93672"/>
                  </a:cubicBezTo>
                  <a:lnTo>
                    <a:pt x="2086557" y="151087"/>
                  </a:lnTo>
                  <a:cubicBezTo>
                    <a:pt x="2085962" y="151874"/>
                    <a:pt x="2085157" y="152318"/>
                    <a:pt x="2084321" y="152318"/>
                  </a:cubicBezTo>
                  <a:lnTo>
                    <a:pt x="1962775" y="152318"/>
                  </a:lnTo>
                  <a:cubicBezTo>
                    <a:pt x="1961710" y="152318"/>
                    <a:pt x="1960717" y="151598"/>
                    <a:pt x="1960133" y="150409"/>
                  </a:cubicBezTo>
                  <a:lnTo>
                    <a:pt x="1903603" y="36387"/>
                  </a:lnTo>
                  <a:cubicBezTo>
                    <a:pt x="1903596" y="36372"/>
                    <a:pt x="1903589" y="36353"/>
                    <a:pt x="1903578" y="36339"/>
                  </a:cubicBezTo>
                  <a:close/>
                  <a:moveTo>
                    <a:pt x="1428637" y="145809"/>
                  </a:moveTo>
                  <a:lnTo>
                    <a:pt x="1485171" y="31786"/>
                  </a:lnTo>
                  <a:cubicBezTo>
                    <a:pt x="1485758" y="30593"/>
                    <a:pt x="1486752" y="29878"/>
                    <a:pt x="1487816" y="29878"/>
                  </a:cubicBezTo>
                  <a:lnTo>
                    <a:pt x="1609340" y="29878"/>
                  </a:lnTo>
                  <a:cubicBezTo>
                    <a:pt x="1610177" y="29878"/>
                    <a:pt x="1610982" y="30317"/>
                    <a:pt x="1611577" y="31109"/>
                  </a:cubicBezTo>
                  <a:lnTo>
                    <a:pt x="1654886" y="88523"/>
                  </a:lnTo>
                  <a:cubicBezTo>
                    <a:pt x="1655790" y="89716"/>
                    <a:pt x="1656061" y="91525"/>
                    <a:pt x="1655570" y="93090"/>
                  </a:cubicBezTo>
                  <a:cubicBezTo>
                    <a:pt x="1655075" y="94665"/>
                    <a:pt x="1653924" y="95686"/>
                    <a:pt x="1652650" y="95682"/>
                  </a:cubicBezTo>
                  <a:lnTo>
                    <a:pt x="1512026" y="95682"/>
                  </a:lnTo>
                  <a:cubicBezTo>
                    <a:pt x="1510861" y="95686"/>
                    <a:pt x="1509790" y="94832"/>
                    <a:pt x="1509234" y="93458"/>
                  </a:cubicBezTo>
                  <a:cubicBezTo>
                    <a:pt x="1508689" y="92097"/>
                    <a:pt x="1508754" y="90442"/>
                    <a:pt x="1509398" y="89163"/>
                  </a:cubicBezTo>
                  <a:lnTo>
                    <a:pt x="1524353" y="59575"/>
                  </a:lnTo>
                  <a:cubicBezTo>
                    <a:pt x="1524944" y="58406"/>
                    <a:pt x="1525930" y="57709"/>
                    <a:pt x="1526984" y="57714"/>
                  </a:cubicBezTo>
                  <a:lnTo>
                    <a:pt x="1588763" y="57714"/>
                  </a:lnTo>
                  <a:cubicBezTo>
                    <a:pt x="1590490" y="57714"/>
                    <a:pt x="1591893" y="59594"/>
                    <a:pt x="1591893" y="61909"/>
                  </a:cubicBezTo>
                  <a:cubicBezTo>
                    <a:pt x="1591893" y="64223"/>
                    <a:pt x="1590490" y="66103"/>
                    <a:pt x="1588763" y="66103"/>
                  </a:cubicBezTo>
                  <a:lnTo>
                    <a:pt x="1528672" y="66103"/>
                  </a:lnTo>
                  <a:lnTo>
                    <a:pt x="1517969" y="87292"/>
                  </a:lnTo>
                  <a:lnTo>
                    <a:pt x="1645016" y="87292"/>
                  </a:lnTo>
                  <a:lnTo>
                    <a:pt x="1608034" y="38267"/>
                  </a:lnTo>
                  <a:lnTo>
                    <a:pt x="1489508" y="38267"/>
                  </a:lnTo>
                  <a:lnTo>
                    <a:pt x="1471013" y="75567"/>
                  </a:lnTo>
                  <a:lnTo>
                    <a:pt x="1471647" y="74488"/>
                  </a:lnTo>
                  <a:cubicBezTo>
                    <a:pt x="1471647" y="74488"/>
                    <a:pt x="1458198" y="113143"/>
                    <a:pt x="1481617" y="115529"/>
                  </a:cubicBezTo>
                  <a:lnTo>
                    <a:pt x="1671938" y="115529"/>
                  </a:lnTo>
                  <a:lnTo>
                    <a:pt x="1862259" y="115529"/>
                  </a:lnTo>
                  <a:cubicBezTo>
                    <a:pt x="1885689" y="113100"/>
                    <a:pt x="1872229" y="74488"/>
                    <a:pt x="1872229" y="74488"/>
                  </a:cubicBezTo>
                  <a:lnTo>
                    <a:pt x="1872867" y="75567"/>
                  </a:lnTo>
                  <a:lnTo>
                    <a:pt x="1854372" y="38267"/>
                  </a:lnTo>
                  <a:lnTo>
                    <a:pt x="1735843" y="38267"/>
                  </a:lnTo>
                  <a:lnTo>
                    <a:pt x="1698864" y="87292"/>
                  </a:lnTo>
                  <a:lnTo>
                    <a:pt x="1825926" y="87292"/>
                  </a:lnTo>
                  <a:lnTo>
                    <a:pt x="1815222" y="66103"/>
                  </a:lnTo>
                  <a:lnTo>
                    <a:pt x="1755128" y="66103"/>
                  </a:lnTo>
                  <a:cubicBezTo>
                    <a:pt x="1753400" y="66103"/>
                    <a:pt x="1751998" y="64228"/>
                    <a:pt x="1751998" y="61909"/>
                  </a:cubicBezTo>
                  <a:cubicBezTo>
                    <a:pt x="1751998" y="59594"/>
                    <a:pt x="1753400" y="57714"/>
                    <a:pt x="1755128" y="57714"/>
                  </a:cubicBezTo>
                  <a:lnTo>
                    <a:pt x="1816896" y="57714"/>
                  </a:lnTo>
                  <a:cubicBezTo>
                    <a:pt x="1817946" y="57714"/>
                    <a:pt x="1818932" y="58411"/>
                    <a:pt x="1819523" y="59575"/>
                  </a:cubicBezTo>
                  <a:lnTo>
                    <a:pt x="1834478" y="89163"/>
                  </a:lnTo>
                  <a:cubicBezTo>
                    <a:pt x="1835126" y="90442"/>
                    <a:pt x="1835187" y="92097"/>
                    <a:pt x="1834639" y="93458"/>
                  </a:cubicBezTo>
                  <a:cubicBezTo>
                    <a:pt x="1834087" y="94832"/>
                    <a:pt x="1833015" y="95686"/>
                    <a:pt x="1831851" y="95682"/>
                  </a:cubicBezTo>
                  <a:lnTo>
                    <a:pt x="1691227" y="95682"/>
                  </a:lnTo>
                  <a:cubicBezTo>
                    <a:pt x="1689952" y="95686"/>
                    <a:pt x="1688798" y="94665"/>
                    <a:pt x="1688303" y="93090"/>
                  </a:cubicBezTo>
                  <a:cubicBezTo>
                    <a:pt x="1687815" y="91520"/>
                    <a:pt x="1688086" y="89716"/>
                    <a:pt x="1688990" y="88523"/>
                  </a:cubicBezTo>
                  <a:lnTo>
                    <a:pt x="1732296" y="31109"/>
                  </a:lnTo>
                  <a:cubicBezTo>
                    <a:pt x="1732891" y="30321"/>
                    <a:pt x="1733695" y="29878"/>
                    <a:pt x="1734532" y="29878"/>
                  </a:cubicBezTo>
                  <a:lnTo>
                    <a:pt x="1856078" y="29878"/>
                  </a:lnTo>
                  <a:cubicBezTo>
                    <a:pt x="1857142" y="29878"/>
                    <a:pt x="1858136" y="30593"/>
                    <a:pt x="1858720" y="31786"/>
                  </a:cubicBezTo>
                  <a:lnTo>
                    <a:pt x="1915254" y="145809"/>
                  </a:lnTo>
                  <a:cubicBezTo>
                    <a:pt x="1915264" y="145828"/>
                    <a:pt x="1915271" y="145847"/>
                    <a:pt x="1915282" y="145866"/>
                  </a:cubicBezTo>
                  <a:cubicBezTo>
                    <a:pt x="1916208" y="147799"/>
                    <a:pt x="1915791" y="150371"/>
                    <a:pt x="1914349" y="151612"/>
                  </a:cubicBezTo>
                  <a:cubicBezTo>
                    <a:pt x="1912886" y="152872"/>
                    <a:pt x="1910941" y="152337"/>
                    <a:pt x="1909966" y="150409"/>
                  </a:cubicBezTo>
                  <a:lnTo>
                    <a:pt x="1896837" y="123928"/>
                  </a:lnTo>
                  <a:lnTo>
                    <a:pt x="1447053" y="123928"/>
                  </a:lnTo>
                  <a:lnTo>
                    <a:pt x="1433925" y="150409"/>
                  </a:lnTo>
                  <a:cubicBezTo>
                    <a:pt x="1432956" y="152347"/>
                    <a:pt x="1431005" y="152881"/>
                    <a:pt x="1429545" y="151612"/>
                  </a:cubicBezTo>
                  <a:cubicBezTo>
                    <a:pt x="1429531" y="151598"/>
                    <a:pt x="1429517" y="151583"/>
                    <a:pt x="1429499" y="151574"/>
                  </a:cubicBezTo>
                  <a:cubicBezTo>
                    <a:pt x="1428074" y="150300"/>
                    <a:pt x="1427686" y="147718"/>
                    <a:pt x="1428637" y="145809"/>
                  </a:cubicBezTo>
                  <a:close/>
                  <a:moveTo>
                    <a:pt x="953653" y="36339"/>
                  </a:moveTo>
                  <a:cubicBezTo>
                    <a:pt x="952724" y="34402"/>
                    <a:pt x="953141" y="31825"/>
                    <a:pt x="954583" y="30579"/>
                  </a:cubicBezTo>
                  <a:cubicBezTo>
                    <a:pt x="956043" y="29310"/>
                    <a:pt x="957994" y="29844"/>
                    <a:pt x="958962" y="31786"/>
                  </a:cubicBezTo>
                  <a:lnTo>
                    <a:pt x="972095" y="58267"/>
                  </a:lnTo>
                  <a:lnTo>
                    <a:pt x="1421875" y="58267"/>
                  </a:lnTo>
                  <a:lnTo>
                    <a:pt x="1435007" y="31786"/>
                  </a:lnTo>
                  <a:cubicBezTo>
                    <a:pt x="1435976" y="29844"/>
                    <a:pt x="1437927" y="29310"/>
                    <a:pt x="1439387" y="30579"/>
                  </a:cubicBezTo>
                  <a:cubicBezTo>
                    <a:pt x="1439401" y="30593"/>
                    <a:pt x="1439415" y="30603"/>
                    <a:pt x="1439433" y="30617"/>
                  </a:cubicBezTo>
                  <a:cubicBezTo>
                    <a:pt x="1440861" y="31896"/>
                    <a:pt x="1441246" y="34483"/>
                    <a:pt x="1440291" y="36396"/>
                  </a:cubicBezTo>
                  <a:lnTo>
                    <a:pt x="1383758" y="150419"/>
                  </a:lnTo>
                  <a:cubicBezTo>
                    <a:pt x="1383174" y="151612"/>
                    <a:pt x="1382180" y="152328"/>
                    <a:pt x="1381116" y="152328"/>
                  </a:cubicBezTo>
                  <a:lnTo>
                    <a:pt x="1259574" y="152328"/>
                  </a:lnTo>
                  <a:cubicBezTo>
                    <a:pt x="1258737" y="152328"/>
                    <a:pt x="1257932" y="151889"/>
                    <a:pt x="1257337" y="151097"/>
                  </a:cubicBezTo>
                  <a:lnTo>
                    <a:pt x="1214028" y="93682"/>
                  </a:lnTo>
                  <a:cubicBezTo>
                    <a:pt x="1213124" y="92489"/>
                    <a:pt x="1212853" y="90685"/>
                    <a:pt x="1213341" y="89115"/>
                  </a:cubicBezTo>
                  <a:cubicBezTo>
                    <a:pt x="1213836" y="87540"/>
                    <a:pt x="1214990" y="86519"/>
                    <a:pt x="1216264" y="86524"/>
                  </a:cubicBezTo>
                  <a:lnTo>
                    <a:pt x="1356892" y="86524"/>
                  </a:lnTo>
                  <a:cubicBezTo>
                    <a:pt x="1358056" y="86519"/>
                    <a:pt x="1359128" y="87373"/>
                    <a:pt x="1359684" y="88743"/>
                  </a:cubicBezTo>
                  <a:cubicBezTo>
                    <a:pt x="1360228" y="90103"/>
                    <a:pt x="1360164" y="91759"/>
                    <a:pt x="1359520" y="93038"/>
                  </a:cubicBezTo>
                  <a:lnTo>
                    <a:pt x="1344565" y="122625"/>
                  </a:lnTo>
                  <a:cubicBezTo>
                    <a:pt x="1343973" y="123790"/>
                    <a:pt x="1342987" y="124487"/>
                    <a:pt x="1341937" y="124482"/>
                  </a:cubicBezTo>
                  <a:lnTo>
                    <a:pt x="1280155" y="124482"/>
                  </a:lnTo>
                  <a:cubicBezTo>
                    <a:pt x="1280083" y="124487"/>
                    <a:pt x="1280016" y="124487"/>
                    <a:pt x="1279944" y="124482"/>
                  </a:cubicBezTo>
                  <a:cubicBezTo>
                    <a:pt x="1278218" y="124405"/>
                    <a:pt x="1276864" y="122463"/>
                    <a:pt x="1276921" y="120149"/>
                  </a:cubicBezTo>
                  <a:cubicBezTo>
                    <a:pt x="1276978" y="117834"/>
                    <a:pt x="1278428" y="116021"/>
                    <a:pt x="1280155" y="116097"/>
                  </a:cubicBezTo>
                  <a:lnTo>
                    <a:pt x="1340253" y="116097"/>
                  </a:lnTo>
                  <a:lnTo>
                    <a:pt x="1350956" y="94909"/>
                  </a:lnTo>
                  <a:lnTo>
                    <a:pt x="1223895" y="94909"/>
                  </a:lnTo>
                  <a:lnTo>
                    <a:pt x="1260880" y="143914"/>
                  </a:lnTo>
                  <a:lnTo>
                    <a:pt x="1379431" y="143914"/>
                  </a:lnTo>
                  <a:lnTo>
                    <a:pt x="1397926" y="106615"/>
                  </a:lnTo>
                  <a:lnTo>
                    <a:pt x="1397288" y="107693"/>
                  </a:lnTo>
                  <a:cubicBezTo>
                    <a:pt x="1397288" y="107693"/>
                    <a:pt x="1410737" y="69062"/>
                    <a:pt x="1387318" y="66652"/>
                  </a:cubicBezTo>
                  <a:lnTo>
                    <a:pt x="1196994" y="66652"/>
                  </a:lnTo>
                  <a:lnTo>
                    <a:pt x="1006673" y="66652"/>
                  </a:lnTo>
                  <a:cubicBezTo>
                    <a:pt x="983243" y="69081"/>
                    <a:pt x="996703" y="107693"/>
                    <a:pt x="996703" y="107693"/>
                  </a:cubicBezTo>
                  <a:lnTo>
                    <a:pt x="996065" y="106615"/>
                  </a:lnTo>
                  <a:lnTo>
                    <a:pt x="1014560" y="143914"/>
                  </a:lnTo>
                  <a:lnTo>
                    <a:pt x="1133097" y="143914"/>
                  </a:lnTo>
                  <a:lnTo>
                    <a:pt x="1170071" y="94909"/>
                  </a:lnTo>
                  <a:lnTo>
                    <a:pt x="1043010" y="94909"/>
                  </a:lnTo>
                  <a:lnTo>
                    <a:pt x="1053710" y="116088"/>
                  </a:lnTo>
                  <a:lnTo>
                    <a:pt x="1113804" y="116088"/>
                  </a:lnTo>
                  <a:cubicBezTo>
                    <a:pt x="1113876" y="116083"/>
                    <a:pt x="1113947" y="116083"/>
                    <a:pt x="1114015" y="116088"/>
                  </a:cubicBezTo>
                  <a:cubicBezTo>
                    <a:pt x="1115741" y="116164"/>
                    <a:pt x="1117098" y="118106"/>
                    <a:pt x="1117038" y="120421"/>
                  </a:cubicBezTo>
                  <a:cubicBezTo>
                    <a:pt x="1116981" y="122735"/>
                    <a:pt x="1115531" y="124549"/>
                    <a:pt x="1113804" y="124472"/>
                  </a:cubicBezTo>
                  <a:lnTo>
                    <a:pt x="1052022" y="124472"/>
                  </a:lnTo>
                  <a:cubicBezTo>
                    <a:pt x="1050968" y="124477"/>
                    <a:pt x="1049982" y="123780"/>
                    <a:pt x="1049391" y="122616"/>
                  </a:cubicBezTo>
                  <a:lnTo>
                    <a:pt x="1034454" y="93028"/>
                  </a:lnTo>
                  <a:cubicBezTo>
                    <a:pt x="1033809" y="91749"/>
                    <a:pt x="1033745" y="90093"/>
                    <a:pt x="1034290" y="88733"/>
                  </a:cubicBezTo>
                  <a:cubicBezTo>
                    <a:pt x="1034845" y="87363"/>
                    <a:pt x="1035917" y="86509"/>
                    <a:pt x="1037081" y="86514"/>
                  </a:cubicBezTo>
                  <a:lnTo>
                    <a:pt x="1177705" y="86514"/>
                  </a:lnTo>
                  <a:cubicBezTo>
                    <a:pt x="1178980" y="86509"/>
                    <a:pt x="1180130" y="87531"/>
                    <a:pt x="1180625" y="89106"/>
                  </a:cubicBezTo>
                  <a:cubicBezTo>
                    <a:pt x="1181117" y="90671"/>
                    <a:pt x="1180846" y="92479"/>
                    <a:pt x="1179941" y="93672"/>
                  </a:cubicBezTo>
                  <a:lnTo>
                    <a:pt x="1136632" y="151087"/>
                  </a:lnTo>
                  <a:cubicBezTo>
                    <a:pt x="1136038" y="151879"/>
                    <a:pt x="1135233" y="152318"/>
                    <a:pt x="1134396" y="152318"/>
                  </a:cubicBezTo>
                  <a:lnTo>
                    <a:pt x="1012854" y="152318"/>
                  </a:lnTo>
                  <a:cubicBezTo>
                    <a:pt x="1011789" y="152318"/>
                    <a:pt x="1010796" y="151602"/>
                    <a:pt x="1010212" y="150409"/>
                  </a:cubicBezTo>
                  <a:lnTo>
                    <a:pt x="953678" y="36387"/>
                  </a:lnTo>
                  <a:cubicBezTo>
                    <a:pt x="953671" y="36372"/>
                    <a:pt x="953661" y="36353"/>
                    <a:pt x="953653" y="36339"/>
                  </a:cubicBezTo>
                  <a:close/>
                  <a:moveTo>
                    <a:pt x="478716" y="145823"/>
                  </a:moveTo>
                  <a:lnTo>
                    <a:pt x="535250" y="31801"/>
                  </a:lnTo>
                  <a:cubicBezTo>
                    <a:pt x="535834" y="30608"/>
                    <a:pt x="536827" y="29892"/>
                    <a:pt x="537892" y="29892"/>
                  </a:cubicBezTo>
                  <a:lnTo>
                    <a:pt x="659420" y="29892"/>
                  </a:lnTo>
                  <a:cubicBezTo>
                    <a:pt x="660256" y="29892"/>
                    <a:pt x="661061" y="30336"/>
                    <a:pt x="661659" y="31123"/>
                  </a:cubicBezTo>
                  <a:lnTo>
                    <a:pt x="704965" y="88538"/>
                  </a:lnTo>
                  <a:cubicBezTo>
                    <a:pt x="705869" y="89731"/>
                    <a:pt x="706140" y="91539"/>
                    <a:pt x="705649" y="93104"/>
                  </a:cubicBezTo>
                  <a:cubicBezTo>
                    <a:pt x="705154" y="94679"/>
                    <a:pt x="704004" y="95701"/>
                    <a:pt x="702729" y="95696"/>
                  </a:cubicBezTo>
                  <a:lnTo>
                    <a:pt x="562105" y="95696"/>
                  </a:lnTo>
                  <a:cubicBezTo>
                    <a:pt x="560941" y="95701"/>
                    <a:pt x="559869" y="94847"/>
                    <a:pt x="559313" y="93472"/>
                  </a:cubicBezTo>
                  <a:cubicBezTo>
                    <a:pt x="558769" y="92112"/>
                    <a:pt x="558833" y="90456"/>
                    <a:pt x="559477" y="89177"/>
                  </a:cubicBezTo>
                  <a:lnTo>
                    <a:pt x="574432" y="59589"/>
                  </a:lnTo>
                  <a:cubicBezTo>
                    <a:pt x="575023" y="58420"/>
                    <a:pt x="576006" y="57723"/>
                    <a:pt x="577060" y="57728"/>
                  </a:cubicBezTo>
                  <a:lnTo>
                    <a:pt x="638842" y="57728"/>
                  </a:lnTo>
                  <a:cubicBezTo>
                    <a:pt x="640569" y="57728"/>
                    <a:pt x="641972" y="59608"/>
                    <a:pt x="641972" y="61923"/>
                  </a:cubicBezTo>
                  <a:cubicBezTo>
                    <a:pt x="641972" y="64238"/>
                    <a:pt x="640569" y="66118"/>
                    <a:pt x="638842" y="66118"/>
                  </a:cubicBezTo>
                  <a:lnTo>
                    <a:pt x="578748" y="66118"/>
                  </a:lnTo>
                  <a:lnTo>
                    <a:pt x="568044" y="87306"/>
                  </a:lnTo>
                  <a:lnTo>
                    <a:pt x="695080" y="87306"/>
                  </a:lnTo>
                  <a:lnTo>
                    <a:pt x="658102" y="38281"/>
                  </a:lnTo>
                  <a:lnTo>
                    <a:pt x="539573" y="38281"/>
                  </a:lnTo>
                  <a:lnTo>
                    <a:pt x="521078" y="75581"/>
                  </a:lnTo>
                  <a:lnTo>
                    <a:pt x="521716" y="74503"/>
                  </a:lnTo>
                  <a:cubicBezTo>
                    <a:pt x="521716" y="74503"/>
                    <a:pt x="508267" y="113157"/>
                    <a:pt x="531686" y="115543"/>
                  </a:cubicBezTo>
                  <a:lnTo>
                    <a:pt x="722010" y="115543"/>
                  </a:lnTo>
                  <a:lnTo>
                    <a:pt x="912331" y="115543"/>
                  </a:lnTo>
                  <a:cubicBezTo>
                    <a:pt x="935757" y="113115"/>
                    <a:pt x="922301" y="74503"/>
                    <a:pt x="922301" y="74503"/>
                  </a:cubicBezTo>
                  <a:lnTo>
                    <a:pt x="922946" y="75581"/>
                  </a:lnTo>
                  <a:lnTo>
                    <a:pt x="904451" y="38281"/>
                  </a:lnTo>
                  <a:lnTo>
                    <a:pt x="785925" y="38281"/>
                  </a:lnTo>
                  <a:lnTo>
                    <a:pt x="748940" y="87306"/>
                  </a:lnTo>
                  <a:lnTo>
                    <a:pt x="876001" y="87306"/>
                  </a:lnTo>
                  <a:lnTo>
                    <a:pt x="865298" y="66118"/>
                  </a:lnTo>
                  <a:lnTo>
                    <a:pt x="805203" y="66118"/>
                  </a:lnTo>
                  <a:cubicBezTo>
                    <a:pt x="803476" y="66118"/>
                    <a:pt x="802073" y="64242"/>
                    <a:pt x="802073" y="61923"/>
                  </a:cubicBezTo>
                  <a:cubicBezTo>
                    <a:pt x="802073" y="59608"/>
                    <a:pt x="803476" y="57728"/>
                    <a:pt x="805203" y="57728"/>
                  </a:cubicBezTo>
                  <a:lnTo>
                    <a:pt x="866985" y="57728"/>
                  </a:lnTo>
                  <a:cubicBezTo>
                    <a:pt x="868039" y="57723"/>
                    <a:pt x="869026" y="58420"/>
                    <a:pt x="869617" y="59589"/>
                  </a:cubicBezTo>
                  <a:lnTo>
                    <a:pt x="884554" y="89177"/>
                  </a:lnTo>
                  <a:cubicBezTo>
                    <a:pt x="885198" y="90456"/>
                    <a:pt x="885263" y="92112"/>
                    <a:pt x="884718" y="93472"/>
                  </a:cubicBezTo>
                  <a:cubicBezTo>
                    <a:pt x="884162" y="94847"/>
                    <a:pt x="883091" y="95701"/>
                    <a:pt x="881926" y="95696"/>
                  </a:cubicBezTo>
                  <a:lnTo>
                    <a:pt x="741302" y="95696"/>
                  </a:lnTo>
                  <a:cubicBezTo>
                    <a:pt x="740027" y="95701"/>
                    <a:pt x="738877" y="94679"/>
                    <a:pt x="738382" y="93104"/>
                  </a:cubicBezTo>
                  <a:cubicBezTo>
                    <a:pt x="737891" y="91539"/>
                    <a:pt x="738162" y="89731"/>
                    <a:pt x="739066" y="88538"/>
                  </a:cubicBezTo>
                  <a:lnTo>
                    <a:pt x="782375" y="31109"/>
                  </a:lnTo>
                  <a:cubicBezTo>
                    <a:pt x="782970" y="30317"/>
                    <a:pt x="783775" y="29878"/>
                    <a:pt x="784611" y="29878"/>
                  </a:cubicBezTo>
                  <a:lnTo>
                    <a:pt x="906153" y="29878"/>
                  </a:lnTo>
                  <a:cubicBezTo>
                    <a:pt x="907218" y="29878"/>
                    <a:pt x="908211" y="30593"/>
                    <a:pt x="908795" y="31786"/>
                  </a:cubicBezTo>
                  <a:lnTo>
                    <a:pt x="965329" y="145809"/>
                  </a:lnTo>
                  <a:cubicBezTo>
                    <a:pt x="965340" y="145828"/>
                    <a:pt x="965347" y="145847"/>
                    <a:pt x="965358" y="145866"/>
                  </a:cubicBezTo>
                  <a:cubicBezTo>
                    <a:pt x="966283" y="147799"/>
                    <a:pt x="965867" y="150371"/>
                    <a:pt x="964425" y="151612"/>
                  </a:cubicBezTo>
                  <a:cubicBezTo>
                    <a:pt x="962965" y="152886"/>
                    <a:pt x="961014" y="152347"/>
                    <a:pt x="960045" y="150409"/>
                  </a:cubicBezTo>
                  <a:lnTo>
                    <a:pt x="946913" y="123928"/>
                  </a:lnTo>
                  <a:lnTo>
                    <a:pt x="497132" y="123928"/>
                  </a:lnTo>
                  <a:lnTo>
                    <a:pt x="484000" y="150409"/>
                  </a:lnTo>
                  <a:cubicBezTo>
                    <a:pt x="483032" y="152352"/>
                    <a:pt x="481081" y="152886"/>
                    <a:pt x="479621" y="151612"/>
                  </a:cubicBezTo>
                  <a:cubicBezTo>
                    <a:pt x="479610" y="151602"/>
                    <a:pt x="479599" y="151593"/>
                    <a:pt x="479589" y="151583"/>
                  </a:cubicBezTo>
                  <a:cubicBezTo>
                    <a:pt x="478161" y="150314"/>
                    <a:pt x="477769" y="147737"/>
                    <a:pt x="478716" y="145823"/>
                  </a:cubicBezTo>
                  <a:close/>
                  <a:moveTo>
                    <a:pt x="8003" y="44956"/>
                  </a:moveTo>
                  <a:lnTo>
                    <a:pt x="8003" y="31501"/>
                  </a:lnTo>
                  <a:lnTo>
                    <a:pt x="9038" y="31786"/>
                  </a:lnTo>
                  <a:lnTo>
                    <a:pt x="22170" y="58267"/>
                  </a:lnTo>
                  <a:lnTo>
                    <a:pt x="471951" y="58267"/>
                  </a:lnTo>
                  <a:lnTo>
                    <a:pt x="485083" y="31786"/>
                  </a:lnTo>
                  <a:cubicBezTo>
                    <a:pt x="486051" y="29844"/>
                    <a:pt x="488003" y="29310"/>
                    <a:pt x="489463" y="30579"/>
                  </a:cubicBezTo>
                  <a:cubicBezTo>
                    <a:pt x="489477" y="30589"/>
                    <a:pt x="489491" y="30603"/>
                    <a:pt x="489505" y="30612"/>
                  </a:cubicBezTo>
                  <a:cubicBezTo>
                    <a:pt x="490937" y="31882"/>
                    <a:pt x="491332" y="34468"/>
                    <a:pt x="490385" y="36387"/>
                  </a:cubicBezTo>
                  <a:lnTo>
                    <a:pt x="433837" y="150419"/>
                  </a:lnTo>
                  <a:cubicBezTo>
                    <a:pt x="433249" y="151612"/>
                    <a:pt x="432256" y="152328"/>
                    <a:pt x="431191" y="152328"/>
                  </a:cubicBezTo>
                  <a:lnTo>
                    <a:pt x="309649" y="152328"/>
                  </a:lnTo>
                  <a:cubicBezTo>
                    <a:pt x="308812" y="152328"/>
                    <a:pt x="308008" y="151889"/>
                    <a:pt x="307413" y="151097"/>
                  </a:cubicBezTo>
                  <a:lnTo>
                    <a:pt x="264104" y="93682"/>
                  </a:lnTo>
                  <a:cubicBezTo>
                    <a:pt x="263199" y="92489"/>
                    <a:pt x="262929" y="90680"/>
                    <a:pt x="263420" y="89115"/>
                  </a:cubicBezTo>
                  <a:cubicBezTo>
                    <a:pt x="263915" y="87540"/>
                    <a:pt x="265065" y="86519"/>
                    <a:pt x="266340" y="86524"/>
                  </a:cubicBezTo>
                  <a:lnTo>
                    <a:pt x="406964" y="86524"/>
                  </a:lnTo>
                  <a:cubicBezTo>
                    <a:pt x="408128" y="86519"/>
                    <a:pt x="409200" y="87373"/>
                    <a:pt x="409756" y="88743"/>
                  </a:cubicBezTo>
                  <a:cubicBezTo>
                    <a:pt x="410304" y="90103"/>
                    <a:pt x="410240" y="91759"/>
                    <a:pt x="409592" y="93038"/>
                  </a:cubicBezTo>
                  <a:lnTo>
                    <a:pt x="394654" y="122625"/>
                  </a:lnTo>
                  <a:cubicBezTo>
                    <a:pt x="394063" y="123790"/>
                    <a:pt x="393077" y="124487"/>
                    <a:pt x="392023" y="124482"/>
                  </a:cubicBezTo>
                  <a:lnTo>
                    <a:pt x="330244" y="124482"/>
                  </a:lnTo>
                  <a:cubicBezTo>
                    <a:pt x="330173" y="124487"/>
                    <a:pt x="330102" y="124487"/>
                    <a:pt x="330034" y="124482"/>
                  </a:cubicBezTo>
                  <a:cubicBezTo>
                    <a:pt x="328307" y="124405"/>
                    <a:pt x="326951" y="122463"/>
                    <a:pt x="327011" y="120149"/>
                  </a:cubicBezTo>
                  <a:cubicBezTo>
                    <a:pt x="327068" y="117834"/>
                    <a:pt x="328517" y="116021"/>
                    <a:pt x="330244" y="116097"/>
                  </a:cubicBezTo>
                  <a:lnTo>
                    <a:pt x="390335" y="116097"/>
                  </a:lnTo>
                  <a:lnTo>
                    <a:pt x="401039" y="94909"/>
                  </a:lnTo>
                  <a:lnTo>
                    <a:pt x="273978" y="94909"/>
                  </a:lnTo>
                  <a:lnTo>
                    <a:pt x="310960" y="143914"/>
                  </a:lnTo>
                  <a:lnTo>
                    <a:pt x="429500" y="143914"/>
                  </a:lnTo>
                  <a:lnTo>
                    <a:pt x="447994" y="106615"/>
                  </a:lnTo>
                  <a:lnTo>
                    <a:pt x="447360" y="107693"/>
                  </a:lnTo>
                  <a:cubicBezTo>
                    <a:pt x="447360" y="107693"/>
                    <a:pt x="460809" y="69062"/>
                    <a:pt x="437390" y="66652"/>
                  </a:cubicBezTo>
                  <a:lnTo>
                    <a:pt x="247069" y="66652"/>
                  </a:lnTo>
                  <a:lnTo>
                    <a:pt x="56748" y="66652"/>
                  </a:lnTo>
                  <a:cubicBezTo>
                    <a:pt x="33319" y="69081"/>
                    <a:pt x="46778" y="107693"/>
                    <a:pt x="46778" y="107693"/>
                  </a:cubicBezTo>
                  <a:lnTo>
                    <a:pt x="46141" y="106615"/>
                  </a:lnTo>
                  <a:lnTo>
                    <a:pt x="64635" y="143914"/>
                  </a:lnTo>
                  <a:lnTo>
                    <a:pt x="183165" y="143914"/>
                  </a:lnTo>
                  <a:lnTo>
                    <a:pt x="220147" y="94899"/>
                  </a:lnTo>
                  <a:lnTo>
                    <a:pt x="93082" y="94899"/>
                  </a:lnTo>
                  <a:lnTo>
                    <a:pt x="103786" y="116088"/>
                  </a:lnTo>
                  <a:lnTo>
                    <a:pt x="163866" y="116088"/>
                  </a:lnTo>
                  <a:cubicBezTo>
                    <a:pt x="163937" y="116083"/>
                    <a:pt x="164008" y="116083"/>
                    <a:pt x="164076" y="116088"/>
                  </a:cubicBezTo>
                  <a:cubicBezTo>
                    <a:pt x="165803" y="116164"/>
                    <a:pt x="167159" y="118106"/>
                    <a:pt x="167099" y="120421"/>
                  </a:cubicBezTo>
                  <a:cubicBezTo>
                    <a:pt x="167042" y="122735"/>
                    <a:pt x="165593" y="124549"/>
                    <a:pt x="163866" y="124472"/>
                  </a:cubicBezTo>
                  <a:lnTo>
                    <a:pt x="102112" y="124472"/>
                  </a:lnTo>
                  <a:cubicBezTo>
                    <a:pt x="101062" y="124477"/>
                    <a:pt x="100075" y="123780"/>
                    <a:pt x="99484" y="122616"/>
                  </a:cubicBezTo>
                  <a:lnTo>
                    <a:pt x="84529" y="93028"/>
                  </a:lnTo>
                  <a:cubicBezTo>
                    <a:pt x="83885" y="91749"/>
                    <a:pt x="83821" y="90093"/>
                    <a:pt x="84365" y="88733"/>
                  </a:cubicBezTo>
                  <a:cubicBezTo>
                    <a:pt x="84921" y="87363"/>
                    <a:pt x="85993" y="86509"/>
                    <a:pt x="87157" y="86514"/>
                  </a:cubicBezTo>
                  <a:lnTo>
                    <a:pt x="227781" y="86514"/>
                  </a:lnTo>
                  <a:cubicBezTo>
                    <a:pt x="229056" y="86509"/>
                    <a:pt x="230209" y="87531"/>
                    <a:pt x="230704" y="89106"/>
                  </a:cubicBezTo>
                  <a:cubicBezTo>
                    <a:pt x="231192" y="90675"/>
                    <a:pt x="230921" y="92479"/>
                    <a:pt x="230017" y="93672"/>
                  </a:cubicBezTo>
                  <a:lnTo>
                    <a:pt x="186711" y="151087"/>
                  </a:lnTo>
                  <a:cubicBezTo>
                    <a:pt x="186117" y="151874"/>
                    <a:pt x="185312" y="152318"/>
                    <a:pt x="184475" y="152318"/>
                  </a:cubicBezTo>
                  <a:lnTo>
                    <a:pt x="62930" y="152318"/>
                  </a:lnTo>
                  <a:cubicBezTo>
                    <a:pt x="61865" y="152318"/>
                    <a:pt x="60872" y="151602"/>
                    <a:pt x="60288" y="150409"/>
                  </a:cubicBezTo>
                  <a:close/>
                  <a:moveTo>
                    <a:pt x="8003" y="178442"/>
                  </a:moveTo>
                  <a:lnTo>
                    <a:pt x="8003" y="175825"/>
                  </a:lnTo>
                  <a:lnTo>
                    <a:pt x="10156" y="172939"/>
                  </a:lnTo>
                  <a:lnTo>
                    <a:pt x="2870419" y="172939"/>
                  </a:lnTo>
                  <a:cubicBezTo>
                    <a:pt x="2872146" y="172939"/>
                    <a:pt x="2873549" y="174819"/>
                    <a:pt x="2873549" y="177134"/>
                  </a:cubicBezTo>
                  <a:cubicBezTo>
                    <a:pt x="2873549" y="179448"/>
                    <a:pt x="2872146" y="181328"/>
                    <a:pt x="2870419" y="181328"/>
                  </a:cubicBezTo>
                  <a:lnTo>
                    <a:pt x="10156" y="181328"/>
                  </a:lnTo>
                  <a:close/>
                  <a:moveTo>
                    <a:pt x="1" y="4337"/>
                  </a:moveTo>
                  <a:cubicBezTo>
                    <a:pt x="-60" y="2022"/>
                    <a:pt x="1297" y="80"/>
                    <a:pt x="3024" y="3"/>
                  </a:cubicBezTo>
                  <a:cubicBezTo>
                    <a:pt x="3092" y="-1"/>
                    <a:pt x="3163" y="-1"/>
                    <a:pt x="3234" y="3"/>
                  </a:cubicBezTo>
                  <a:lnTo>
                    <a:pt x="2863494" y="3"/>
                  </a:lnTo>
                  <a:cubicBezTo>
                    <a:pt x="2865221" y="-73"/>
                    <a:pt x="2866670" y="1741"/>
                    <a:pt x="2866727" y="4055"/>
                  </a:cubicBezTo>
                  <a:cubicBezTo>
                    <a:pt x="2866784" y="6370"/>
                    <a:pt x="2865431" y="8312"/>
                    <a:pt x="2863704" y="8388"/>
                  </a:cubicBezTo>
                  <a:cubicBezTo>
                    <a:pt x="2863633" y="8393"/>
                    <a:pt x="2863565" y="8393"/>
                    <a:pt x="2863494" y="8388"/>
                  </a:cubicBezTo>
                  <a:lnTo>
                    <a:pt x="3234" y="8388"/>
                  </a:lnTo>
                  <a:cubicBezTo>
                    <a:pt x="1507" y="8465"/>
                    <a:pt x="58" y="6651"/>
                    <a:pt x="1" y="4337"/>
                  </a:cubicBezTo>
                  <a:close/>
                </a:path>
              </a:pathLst>
            </a:custGeom>
            <a:gradFill flip="none" rotWithShape="0">
              <a:gsLst>
                <a:gs pos="9000">
                  <a:schemeClr val="accent2">
                    <a:lumMod val="75000"/>
                  </a:schemeClr>
                </a:gs>
                <a:gs pos="82000">
                  <a:schemeClr val="accent2">
                    <a:alpha val="0"/>
                  </a:schemeClr>
                </a:gs>
              </a:gsLst>
              <a:lin ang="5400000" scaled="1"/>
              <a:tileRect/>
            </a:gradFill>
            <a:ln w="355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sp>
          <p:nvSpPr>
            <p:cNvPr id="145" name="任意多边形: 形状 144"/>
            <p:cNvSpPr/>
            <p:nvPr>
              <p:custDataLst>
                <p:tags r:id="rId42"/>
              </p:custDataLst>
            </p:nvPr>
          </p:nvSpPr>
          <p:spPr>
            <a:xfrm rot="5400000">
              <a:off x="10033" y="6620"/>
              <a:ext cx="6748" cy="286"/>
            </a:xfrm>
            <a:custGeom>
              <a:avLst/>
              <a:gdLst>
                <a:gd name="connsiteX0" fmla="*/ 4081179 w 4284714"/>
                <a:gd name="connsiteY0" fmla="*/ 89115 h 181328"/>
                <a:gd name="connsiteX1" fmla="*/ 4084102 w 4284714"/>
                <a:gd name="connsiteY1" fmla="*/ 86524 h 181328"/>
                <a:gd name="connsiteX2" fmla="*/ 4114687 w 4284714"/>
                <a:gd name="connsiteY2" fmla="*/ 86524 h 181328"/>
                <a:gd name="connsiteX3" fmla="*/ 4114687 w 4284714"/>
                <a:gd name="connsiteY3" fmla="*/ 94909 h 181328"/>
                <a:gd name="connsiteX4" fmla="*/ 4091733 w 4284714"/>
                <a:gd name="connsiteY4" fmla="*/ 94909 h 181328"/>
                <a:gd name="connsiteX5" fmla="*/ 4114687 w 4284714"/>
                <a:gd name="connsiteY5" fmla="*/ 125322 h 181328"/>
                <a:gd name="connsiteX6" fmla="*/ 4114687 w 4284714"/>
                <a:gd name="connsiteY6" fmla="*/ 137192 h 181328"/>
                <a:gd name="connsiteX7" fmla="*/ 4081866 w 4284714"/>
                <a:gd name="connsiteY7" fmla="*/ 93682 h 181328"/>
                <a:gd name="connsiteX8" fmla="*/ 4081179 w 4284714"/>
                <a:gd name="connsiteY8" fmla="*/ 89115 h 181328"/>
                <a:gd name="connsiteX9" fmla="*/ 3821491 w 4284714"/>
                <a:gd name="connsiteY9" fmla="*/ 36339 h 181328"/>
                <a:gd name="connsiteX10" fmla="*/ 3822421 w 4284714"/>
                <a:gd name="connsiteY10" fmla="*/ 30579 h 181328"/>
                <a:gd name="connsiteX11" fmla="*/ 3826800 w 4284714"/>
                <a:gd name="connsiteY11" fmla="*/ 31786 h 181328"/>
                <a:gd name="connsiteX12" fmla="*/ 3839933 w 4284714"/>
                <a:gd name="connsiteY12" fmla="*/ 58267 h 181328"/>
                <a:gd name="connsiteX13" fmla="*/ 4114687 w 4284714"/>
                <a:gd name="connsiteY13" fmla="*/ 58267 h 181328"/>
                <a:gd name="connsiteX14" fmla="*/ 4114687 w 4284714"/>
                <a:gd name="connsiteY14" fmla="*/ 66652 h 181328"/>
                <a:gd name="connsiteX15" fmla="*/ 4064832 w 4284714"/>
                <a:gd name="connsiteY15" fmla="*/ 66652 h 181328"/>
                <a:gd name="connsiteX16" fmla="*/ 3874511 w 4284714"/>
                <a:gd name="connsiteY16" fmla="*/ 66652 h 181328"/>
                <a:gd name="connsiteX17" fmla="*/ 3864541 w 4284714"/>
                <a:gd name="connsiteY17" fmla="*/ 107693 h 181328"/>
                <a:gd name="connsiteX18" fmla="*/ 3863903 w 4284714"/>
                <a:gd name="connsiteY18" fmla="*/ 106615 h 181328"/>
                <a:gd name="connsiteX19" fmla="*/ 3882398 w 4284714"/>
                <a:gd name="connsiteY19" fmla="*/ 143914 h 181328"/>
                <a:gd name="connsiteX20" fmla="*/ 4000935 w 4284714"/>
                <a:gd name="connsiteY20" fmla="*/ 143914 h 181328"/>
                <a:gd name="connsiteX21" fmla="*/ 4037909 w 4284714"/>
                <a:gd name="connsiteY21" fmla="*/ 94909 h 181328"/>
                <a:gd name="connsiteX22" fmla="*/ 3910848 w 4284714"/>
                <a:gd name="connsiteY22" fmla="*/ 94909 h 181328"/>
                <a:gd name="connsiteX23" fmla="*/ 3921548 w 4284714"/>
                <a:gd name="connsiteY23" fmla="*/ 116088 h 181328"/>
                <a:gd name="connsiteX24" fmla="*/ 3981642 w 4284714"/>
                <a:gd name="connsiteY24" fmla="*/ 116088 h 181328"/>
                <a:gd name="connsiteX25" fmla="*/ 3981853 w 4284714"/>
                <a:gd name="connsiteY25" fmla="*/ 116088 h 181328"/>
                <a:gd name="connsiteX26" fmla="*/ 3984876 w 4284714"/>
                <a:gd name="connsiteY26" fmla="*/ 120421 h 181328"/>
                <a:gd name="connsiteX27" fmla="*/ 3981642 w 4284714"/>
                <a:gd name="connsiteY27" fmla="*/ 124472 h 181328"/>
                <a:gd name="connsiteX28" fmla="*/ 3919860 w 4284714"/>
                <a:gd name="connsiteY28" fmla="*/ 124472 h 181328"/>
                <a:gd name="connsiteX29" fmla="*/ 3917229 w 4284714"/>
                <a:gd name="connsiteY29" fmla="*/ 122616 h 181328"/>
                <a:gd name="connsiteX30" fmla="*/ 3902292 w 4284714"/>
                <a:gd name="connsiteY30" fmla="*/ 93028 h 181328"/>
                <a:gd name="connsiteX31" fmla="*/ 3902128 w 4284714"/>
                <a:gd name="connsiteY31" fmla="*/ 88733 h 181328"/>
                <a:gd name="connsiteX32" fmla="*/ 3904919 w 4284714"/>
                <a:gd name="connsiteY32" fmla="*/ 86514 h 181328"/>
                <a:gd name="connsiteX33" fmla="*/ 4045543 w 4284714"/>
                <a:gd name="connsiteY33" fmla="*/ 86514 h 181328"/>
                <a:gd name="connsiteX34" fmla="*/ 4048463 w 4284714"/>
                <a:gd name="connsiteY34" fmla="*/ 89106 h 181328"/>
                <a:gd name="connsiteX35" fmla="*/ 4047779 w 4284714"/>
                <a:gd name="connsiteY35" fmla="*/ 93672 h 181328"/>
                <a:gd name="connsiteX36" fmla="*/ 4004470 w 4284714"/>
                <a:gd name="connsiteY36" fmla="*/ 151087 h 181328"/>
                <a:gd name="connsiteX37" fmla="*/ 4002234 w 4284714"/>
                <a:gd name="connsiteY37" fmla="*/ 152318 h 181328"/>
                <a:gd name="connsiteX38" fmla="*/ 3880692 w 4284714"/>
                <a:gd name="connsiteY38" fmla="*/ 152318 h 181328"/>
                <a:gd name="connsiteX39" fmla="*/ 3878050 w 4284714"/>
                <a:gd name="connsiteY39" fmla="*/ 150409 h 181328"/>
                <a:gd name="connsiteX40" fmla="*/ 3821516 w 4284714"/>
                <a:gd name="connsiteY40" fmla="*/ 36387 h 181328"/>
                <a:gd name="connsiteX41" fmla="*/ 3821491 w 4284714"/>
                <a:gd name="connsiteY41" fmla="*/ 36339 h 181328"/>
                <a:gd name="connsiteX42" fmla="*/ 3346554 w 4284714"/>
                <a:gd name="connsiteY42" fmla="*/ 145823 h 181328"/>
                <a:gd name="connsiteX43" fmla="*/ 3403088 w 4284714"/>
                <a:gd name="connsiteY43" fmla="*/ 31801 h 181328"/>
                <a:gd name="connsiteX44" fmla="*/ 3405730 w 4284714"/>
                <a:gd name="connsiteY44" fmla="*/ 29892 h 181328"/>
                <a:gd name="connsiteX45" fmla="*/ 3527258 w 4284714"/>
                <a:gd name="connsiteY45" fmla="*/ 29892 h 181328"/>
                <a:gd name="connsiteX46" fmla="*/ 3529497 w 4284714"/>
                <a:gd name="connsiteY46" fmla="*/ 31123 h 181328"/>
                <a:gd name="connsiteX47" fmla="*/ 3572803 w 4284714"/>
                <a:gd name="connsiteY47" fmla="*/ 88538 h 181328"/>
                <a:gd name="connsiteX48" fmla="*/ 3573487 w 4284714"/>
                <a:gd name="connsiteY48" fmla="*/ 93104 h 181328"/>
                <a:gd name="connsiteX49" fmla="*/ 3570567 w 4284714"/>
                <a:gd name="connsiteY49" fmla="*/ 95696 h 181328"/>
                <a:gd name="connsiteX50" fmla="*/ 3429943 w 4284714"/>
                <a:gd name="connsiteY50" fmla="*/ 95696 h 181328"/>
                <a:gd name="connsiteX51" fmla="*/ 3427151 w 4284714"/>
                <a:gd name="connsiteY51" fmla="*/ 93472 h 181328"/>
                <a:gd name="connsiteX52" fmla="*/ 3427315 w 4284714"/>
                <a:gd name="connsiteY52" fmla="*/ 89177 h 181328"/>
                <a:gd name="connsiteX53" fmla="*/ 3442270 w 4284714"/>
                <a:gd name="connsiteY53" fmla="*/ 59589 h 181328"/>
                <a:gd name="connsiteX54" fmla="*/ 3444898 w 4284714"/>
                <a:gd name="connsiteY54" fmla="*/ 57728 h 181328"/>
                <a:gd name="connsiteX55" fmla="*/ 3506680 w 4284714"/>
                <a:gd name="connsiteY55" fmla="*/ 57728 h 181328"/>
                <a:gd name="connsiteX56" fmla="*/ 3509810 w 4284714"/>
                <a:gd name="connsiteY56" fmla="*/ 61923 h 181328"/>
                <a:gd name="connsiteX57" fmla="*/ 3506680 w 4284714"/>
                <a:gd name="connsiteY57" fmla="*/ 66118 h 181328"/>
                <a:gd name="connsiteX58" fmla="*/ 3446586 w 4284714"/>
                <a:gd name="connsiteY58" fmla="*/ 66118 h 181328"/>
                <a:gd name="connsiteX59" fmla="*/ 3435882 w 4284714"/>
                <a:gd name="connsiteY59" fmla="*/ 87306 h 181328"/>
                <a:gd name="connsiteX60" fmla="*/ 3562918 w 4284714"/>
                <a:gd name="connsiteY60" fmla="*/ 87306 h 181328"/>
                <a:gd name="connsiteX61" fmla="*/ 3525940 w 4284714"/>
                <a:gd name="connsiteY61" fmla="*/ 38281 h 181328"/>
                <a:gd name="connsiteX62" fmla="*/ 3407411 w 4284714"/>
                <a:gd name="connsiteY62" fmla="*/ 38281 h 181328"/>
                <a:gd name="connsiteX63" fmla="*/ 3388916 w 4284714"/>
                <a:gd name="connsiteY63" fmla="*/ 75581 h 181328"/>
                <a:gd name="connsiteX64" fmla="*/ 3389554 w 4284714"/>
                <a:gd name="connsiteY64" fmla="*/ 74503 h 181328"/>
                <a:gd name="connsiteX65" fmla="*/ 3399524 w 4284714"/>
                <a:gd name="connsiteY65" fmla="*/ 115543 h 181328"/>
                <a:gd name="connsiteX66" fmla="*/ 3589848 w 4284714"/>
                <a:gd name="connsiteY66" fmla="*/ 115543 h 181328"/>
                <a:gd name="connsiteX67" fmla="*/ 3780169 w 4284714"/>
                <a:gd name="connsiteY67" fmla="*/ 115543 h 181328"/>
                <a:gd name="connsiteX68" fmla="*/ 3790139 w 4284714"/>
                <a:gd name="connsiteY68" fmla="*/ 74503 h 181328"/>
                <a:gd name="connsiteX69" fmla="*/ 3790784 w 4284714"/>
                <a:gd name="connsiteY69" fmla="*/ 75581 h 181328"/>
                <a:gd name="connsiteX70" fmla="*/ 3772289 w 4284714"/>
                <a:gd name="connsiteY70" fmla="*/ 38281 h 181328"/>
                <a:gd name="connsiteX71" fmla="*/ 3653763 w 4284714"/>
                <a:gd name="connsiteY71" fmla="*/ 38281 h 181328"/>
                <a:gd name="connsiteX72" fmla="*/ 3616778 w 4284714"/>
                <a:gd name="connsiteY72" fmla="*/ 87306 h 181328"/>
                <a:gd name="connsiteX73" fmla="*/ 3743839 w 4284714"/>
                <a:gd name="connsiteY73" fmla="*/ 87306 h 181328"/>
                <a:gd name="connsiteX74" fmla="*/ 3733136 w 4284714"/>
                <a:gd name="connsiteY74" fmla="*/ 66118 h 181328"/>
                <a:gd name="connsiteX75" fmla="*/ 3673041 w 4284714"/>
                <a:gd name="connsiteY75" fmla="*/ 66118 h 181328"/>
                <a:gd name="connsiteX76" fmla="*/ 3669911 w 4284714"/>
                <a:gd name="connsiteY76" fmla="*/ 61923 h 181328"/>
                <a:gd name="connsiteX77" fmla="*/ 3673041 w 4284714"/>
                <a:gd name="connsiteY77" fmla="*/ 57728 h 181328"/>
                <a:gd name="connsiteX78" fmla="*/ 3734823 w 4284714"/>
                <a:gd name="connsiteY78" fmla="*/ 57728 h 181328"/>
                <a:gd name="connsiteX79" fmla="*/ 3737455 w 4284714"/>
                <a:gd name="connsiteY79" fmla="*/ 59589 h 181328"/>
                <a:gd name="connsiteX80" fmla="*/ 3752392 w 4284714"/>
                <a:gd name="connsiteY80" fmla="*/ 89177 h 181328"/>
                <a:gd name="connsiteX81" fmla="*/ 3752556 w 4284714"/>
                <a:gd name="connsiteY81" fmla="*/ 93472 h 181328"/>
                <a:gd name="connsiteX82" fmla="*/ 3749764 w 4284714"/>
                <a:gd name="connsiteY82" fmla="*/ 95696 h 181328"/>
                <a:gd name="connsiteX83" fmla="*/ 3609140 w 4284714"/>
                <a:gd name="connsiteY83" fmla="*/ 95696 h 181328"/>
                <a:gd name="connsiteX84" fmla="*/ 3606220 w 4284714"/>
                <a:gd name="connsiteY84" fmla="*/ 93104 h 181328"/>
                <a:gd name="connsiteX85" fmla="*/ 3606904 w 4284714"/>
                <a:gd name="connsiteY85" fmla="*/ 88538 h 181328"/>
                <a:gd name="connsiteX86" fmla="*/ 3650213 w 4284714"/>
                <a:gd name="connsiteY86" fmla="*/ 31109 h 181328"/>
                <a:gd name="connsiteX87" fmla="*/ 3652449 w 4284714"/>
                <a:gd name="connsiteY87" fmla="*/ 29878 h 181328"/>
                <a:gd name="connsiteX88" fmla="*/ 3773991 w 4284714"/>
                <a:gd name="connsiteY88" fmla="*/ 29878 h 181328"/>
                <a:gd name="connsiteX89" fmla="*/ 3776633 w 4284714"/>
                <a:gd name="connsiteY89" fmla="*/ 31786 h 181328"/>
                <a:gd name="connsiteX90" fmla="*/ 3833167 w 4284714"/>
                <a:gd name="connsiteY90" fmla="*/ 145809 h 181328"/>
                <a:gd name="connsiteX91" fmla="*/ 3833196 w 4284714"/>
                <a:gd name="connsiteY91" fmla="*/ 145866 h 181328"/>
                <a:gd name="connsiteX92" fmla="*/ 3832263 w 4284714"/>
                <a:gd name="connsiteY92" fmla="*/ 151612 h 181328"/>
                <a:gd name="connsiteX93" fmla="*/ 3827883 w 4284714"/>
                <a:gd name="connsiteY93" fmla="*/ 150409 h 181328"/>
                <a:gd name="connsiteX94" fmla="*/ 3814751 w 4284714"/>
                <a:gd name="connsiteY94" fmla="*/ 123928 h 181328"/>
                <a:gd name="connsiteX95" fmla="*/ 3364970 w 4284714"/>
                <a:gd name="connsiteY95" fmla="*/ 123928 h 181328"/>
                <a:gd name="connsiteX96" fmla="*/ 3351838 w 4284714"/>
                <a:gd name="connsiteY96" fmla="*/ 150409 h 181328"/>
                <a:gd name="connsiteX97" fmla="*/ 3347459 w 4284714"/>
                <a:gd name="connsiteY97" fmla="*/ 151612 h 181328"/>
                <a:gd name="connsiteX98" fmla="*/ 3347427 w 4284714"/>
                <a:gd name="connsiteY98" fmla="*/ 151583 h 181328"/>
                <a:gd name="connsiteX99" fmla="*/ 3346554 w 4284714"/>
                <a:gd name="connsiteY99" fmla="*/ 145823 h 181328"/>
                <a:gd name="connsiteX100" fmla="*/ 2874864 w 4284714"/>
                <a:gd name="connsiteY100" fmla="*/ 177134 h 181328"/>
                <a:gd name="connsiteX101" fmla="*/ 2877994 w 4284714"/>
                <a:gd name="connsiteY101" fmla="*/ 172939 h 181328"/>
                <a:gd name="connsiteX102" fmla="*/ 4114687 w 4284714"/>
                <a:gd name="connsiteY102" fmla="*/ 172939 h 181328"/>
                <a:gd name="connsiteX103" fmla="*/ 4114687 w 4284714"/>
                <a:gd name="connsiteY103" fmla="*/ 181328 h 181328"/>
                <a:gd name="connsiteX104" fmla="*/ 2877994 w 4284714"/>
                <a:gd name="connsiteY104" fmla="*/ 181328 h 181328"/>
                <a:gd name="connsiteX105" fmla="*/ 2874864 w 4284714"/>
                <a:gd name="connsiteY105" fmla="*/ 177134 h 181328"/>
                <a:gd name="connsiteX106" fmla="*/ 2871567 w 4284714"/>
                <a:gd name="connsiteY106" fmla="*/ 36339 h 181328"/>
                <a:gd name="connsiteX107" fmla="*/ 2872496 w 4284714"/>
                <a:gd name="connsiteY107" fmla="*/ 30579 h 181328"/>
                <a:gd name="connsiteX108" fmla="*/ 2876876 w 4284714"/>
                <a:gd name="connsiteY108" fmla="*/ 31786 h 181328"/>
                <a:gd name="connsiteX109" fmla="*/ 2890008 w 4284714"/>
                <a:gd name="connsiteY109" fmla="*/ 58267 h 181328"/>
                <a:gd name="connsiteX110" fmla="*/ 3339789 w 4284714"/>
                <a:gd name="connsiteY110" fmla="*/ 58267 h 181328"/>
                <a:gd name="connsiteX111" fmla="*/ 3352921 w 4284714"/>
                <a:gd name="connsiteY111" fmla="*/ 31786 h 181328"/>
                <a:gd name="connsiteX112" fmla="*/ 3357301 w 4284714"/>
                <a:gd name="connsiteY112" fmla="*/ 30579 h 181328"/>
                <a:gd name="connsiteX113" fmla="*/ 3357343 w 4284714"/>
                <a:gd name="connsiteY113" fmla="*/ 30612 h 181328"/>
                <a:gd name="connsiteX114" fmla="*/ 3358223 w 4284714"/>
                <a:gd name="connsiteY114" fmla="*/ 36387 h 181328"/>
                <a:gd name="connsiteX115" fmla="*/ 3301675 w 4284714"/>
                <a:gd name="connsiteY115" fmla="*/ 150419 h 181328"/>
                <a:gd name="connsiteX116" fmla="*/ 3299029 w 4284714"/>
                <a:gd name="connsiteY116" fmla="*/ 152328 h 181328"/>
                <a:gd name="connsiteX117" fmla="*/ 3177487 w 4284714"/>
                <a:gd name="connsiteY117" fmla="*/ 152328 h 181328"/>
                <a:gd name="connsiteX118" fmla="*/ 3175251 w 4284714"/>
                <a:gd name="connsiteY118" fmla="*/ 151097 h 181328"/>
                <a:gd name="connsiteX119" fmla="*/ 3131942 w 4284714"/>
                <a:gd name="connsiteY119" fmla="*/ 93682 h 181328"/>
                <a:gd name="connsiteX120" fmla="*/ 3131258 w 4284714"/>
                <a:gd name="connsiteY120" fmla="*/ 89115 h 181328"/>
                <a:gd name="connsiteX121" fmla="*/ 3134178 w 4284714"/>
                <a:gd name="connsiteY121" fmla="*/ 86524 h 181328"/>
                <a:gd name="connsiteX122" fmla="*/ 3274802 w 4284714"/>
                <a:gd name="connsiteY122" fmla="*/ 86524 h 181328"/>
                <a:gd name="connsiteX123" fmla="*/ 3277594 w 4284714"/>
                <a:gd name="connsiteY123" fmla="*/ 88743 h 181328"/>
                <a:gd name="connsiteX124" fmla="*/ 3277430 w 4284714"/>
                <a:gd name="connsiteY124" fmla="*/ 93038 h 181328"/>
                <a:gd name="connsiteX125" fmla="*/ 3262492 w 4284714"/>
                <a:gd name="connsiteY125" fmla="*/ 122625 h 181328"/>
                <a:gd name="connsiteX126" fmla="*/ 3259861 w 4284714"/>
                <a:gd name="connsiteY126" fmla="*/ 124482 h 181328"/>
                <a:gd name="connsiteX127" fmla="*/ 3198082 w 4284714"/>
                <a:gd name="connsiteY127" fmla="*/ 124482 h 181328"/>
                <a:gd name="connsiteX128" fmla="*/ 3197872 w 4284714"/>
                <a:gd name="connsiteY128" fmla="*/ 124482 h 181328"/>
                <a:gd name="connsiteX129" fmla="*/ 3194849 w 4284714"/>
                <a:gd name="connsiteY129" fmla="*/ 120149 h 181328"/>
                <a:gd name="connsiteX130" fmla="*/ 3198082 w 4284714"/>
                <a:gd name="connsiteY130" fmla="*/ 116097 h 181328"/>
                <a:gd name="connsiteX131" fmla="*/ 3258173 w 4284714"/>
                <a:gd name="connsiteY131" fmla="*/ 116097 h 181328"/>
                <a:gd name="connsiteX132" fmla="*/ 3268877 w 4284714"/>
                <a:gd name="connsiteY132" fmla="*/ 94909 h 181328"/>
                <a:gd name="connsiteX133" fmla="*/ 3141816 w 4284714"/>
                <a:gd name="connsiteY133" fmla="*/ 94909 h 181328"/>
                <a:gd name="connsiteX134" fmla="*/ 3178798 w 4284714"/>
                <a:gd name="connsiteY134" fmla="*/ 143914 h 181328"/>
                <a:gd name="connsiteX135" fmla="*/ 3297338 w 4284714"/>
                <a:gd name="connsiteY135" fmla="*/ 143914 h 181328"/>
                <a:gd name="connsiteX136" fmla="*/ 3315832 w 4284714"/>
                <a:gd name="connsiteY136" fmla="*/ 106615 h 181328"/>
                <a:gd name="connsiteX137" fmla="*/ 3315198 w 4284714"/>
                <a:gd name="connsiteY137" fmla="*/ 107693 h 181328"/>
                <a:gd name="connsiteX138" fmla="*/ 3305228 w 4284714"/>
                <a:gd name="connsiteY138" fmla="*/ 66652 h 181328"/>
                <a:gd name="connsiteX139" fmla="*/ 3114907 w 4284714"/>
                <a:gd name="connsiteY139" fmla="*/ 66652 h 181328"/>
                <a:gd name="connsiteX140" fmla="*/ 2924586 w 4284714"/>
                <a:gd name="connsiteY140" fmla="*/ 66652 h 181328"/>
                <a:gd name="connsiteX141" fmla="*/ 2914616 w 4284714"/>
                <a:gd name="connsiteY141" fmla="*/ 107693 h 181328"/>
                <a:gd name="connsiteX142" fmla="*/ 2913979 w 4284714"/>
                <a:gd name="connsiteY142" fmla="*/ 106615 h 181328"/>
                <a:gd name="connsiteX143" fmla="*/ 2932473 w 4284714"/>
                <a:gd name="connsiteY143" fmla="*/ 143914 h 181328"/>
                <a:gd name="connsiteX144" fmla="*/ 3051003 w 4284714"/>
                <a:gd name="connsiteY144" fmla="*/ 143914 h 181328"/>
                <a:gd name="connsiteX145" fmla="*/ 3087985 w 4284714"/>
                <a:gd name="connsiteY145" fmla="*/ 94899 h 181328"/>
                <a:gd name="connsiteX146" fmla="*/ 2960920 w 4284714"/>
                <a:gd name="connsiteY146" fmla="*/ 94899 h 181328"/>
                <a:gd name="connsiteX147" fmla="*/ 2971624 w 4284714"/>
                <a:gd name="connsiteY147" fmla="*/ 116088 h 181328"/>
                <a:gd name="connsiteX148" fmla="*/ 3031704 w 4284714"/>
                <a:gd name="connsiteY148" fmla="*/ 116088 h 181328"/>
                <a:gd name="connsiteX149" fmla="*/ 3031914 w 4284714"/>
                <a:gd name="connsiteY149" fmla="*/ 116088 h 181328"/>
                <a:gd name="connsiteX150" fmla="*/ 3034937 w 4284714"/>
                <a:gd name="connsiteY150" fmla="*/ 120421 h 181328"/>
                <a:gd name="connsiteX151" fmla="*/ 3031704 w 4284714"/>
                <a:gd name="connsiteY151" fmla="*/ 124472 h 181328"/>
                <a:gd name="connsiteX152" fmla="*/ 2969950 w 4284714"/>
                <a:gd name="connsiteY152" fmla="*/ 124472 h 181328"/>
                <a:gd name="connsiteX153" fmla="*/ 2967322 w 4284714"/>
                <a:gd name="connsiteY153" fmla="*/ 122616 h 181328"/>
                <a:gd name="connsiteX154" fmla="*/ 2952367 w 4284714"/>
                <a:gd name="connsiteY154" fmla="*/ 93028 h 181328"/>
                <a:gd name="connsiteX155" fmla="*/ 2952203 w 4284714"/>
                <a:gd name="connsiteY155" fmla="*/ 88733 h 181328"/>
                <a:gd name="connsiteX156" fmla="*/ 2954995 w 4284714"/>
                <a:gd name="connsiteY156" fmla="*/ 86514 h 181328"/>
                <a:gd name="connsiteX157" fmla="*/ 3095619 w 4284714"/>
                <a:gd name="connsiteY157" fmla="*/ 86514 h 181328"/>
                <a:gd name="connsiteX158" fmla="*/ 3098542 w 4284714"/>
                <a:gd name="connsiteY158" fmla="*/ 89106 h 181328"/>
                <a:gd name="connsiteX159" fmla="*/ 3097855 w 4284714"/>
                <a:gd name="connsiteY159" fmla="*/ 93672 h 181328"/>
                <a:gd name="connsiteX160" fmla="*/ 3054549 w 4284714"/>
                <a:gd name="connsiteY160" fmla="*/ 151087 h 181328"/>
                <a:gd name="connsiteX161" fmla="*/ 3052313 w 4284714"/>
                <a:gd name="connsiteY161" fmla="*/ 152318 h 181328"/>
                <a:gd name="connsiteX162" fmla="*/ 2930768 w 4284714"/>
                <a:gd name="connsiteY162" fmla="*/ 152318 h 181328"/>
                <a:gd name="connsiteX163" fmla="*/ 2928126 w 4284714"/>
                <a:gd name="connsiteY163" fmla="*/ 150409 h 181328"/>
                <a:gd name="connsiteX164" fmla="*/ 2871592 w 4284714"/>
                <a:gd name="connsiteY164" fmla="*/ 36387 h 181328"/>
                <a:gd name="connsiteX165" fmla="*/ 2871567 w 4284714"/>
                <a:gd name="connsiteY165" fmla="*/ 36339 h 181328"/>
                <a:gd name="connsiteX166" fmla="*/ 2867839 w 4284714"/>
                <a:gd name="connsiteY166" fmla="*/ 4337 h 181328"/>
                <a:gd name="connsiteX167" fmla="*/ 2870862 w 4284714"/>
                <a:gd name="connsiteY167" fmla="*/ 3 h 181328"/>
                <a:gd name="connsiteX168" fmla="*/ 2871072 w 4284714"/>
                <a:gd name="connsiteY168" fmla="*/ 3 h 181328"/>
                <a:gd name="connsiteX169" fmla="*/ 4284714 w 4284714"/>
                <a:gd name="connsiteY169" fmla="*/ 3 h 181328"/>
                <a:gd name="connsiteX170" fmla="*/ 4284714 w 4284714"/>
                <a:gd name="connsiteY170" fmla="*/ 8388 h 181328"/>
                <a:gd name="connsiteX171" fmla="*/ 2871072 w 4284714"/>
                <a:gd name="connsiteY171" fmla="*/ 8388 h 181328"/>
                <a:gd name="connsiteX172" fmla="*/ 2867839 w 4284714"/>
                <a:gd name="connsiteY172" fmla="*/ 4337 h 181328"/>
                <a:gd name="connsiteX173" fmla="*/ 2377244 w 4284714"/>
                <a:gd name="connsiteY173" fmla="*/ 145809 h 181328"/>
                <a:gd name="connsiteX174" fmla="*/ 2433778 w 4284714"/>
                <a:gd name="connsiteY174" fmla="*/ 31786 h 181328"/>
                <a:gd name="connsiteX175" fmla="*/ 2436420 w 4284714"/>
                <a:gd name="connsiteY175" fmla="*/ 29878 h 181328"/>
                <a:gd name="connsiteX176" fmla="*/ 2557948 w 4284714"/>
                <a:gd name="connsiteY176" fmla="*/ 29878 h 181328"/>
                <a:gd name="connsiteX177" fmla="*/ 2560184 w 4284714"/>
                <a:gd name="connsiteY177" fmla="*/ 31109 h 181328"/>
                <a:gd name="connsiteX178" fmla="*/ 2603493 w 4284714"/>
                <a:gd name="connsiteY178" fmla="*/ 88523 h 181328"/>
                <a:gd name="connsiteX179" fmla="*/ 2604177 w 4284714"/>
                <a:gd name="connsiteY179" fmla="*/ 93090 h 181328"/>
                <a:gd name="connsiteX180" fmla="*/ 2601257 w 4284714"/>
                <a:gd name="connsiteY180" fmla="*/ 95682 h 181328"/>
                <a:gd name="connsiteX181" fmla="*/ 2460633 w 4284714"/>
                <a:gd name="connsiteY181" fmla="*/ 95682 h 181328"/>
                <a:gd name="connsiteX182" fmla="*/ 2457841 w 4284714"/>
                <a:gd name="connsiteY182" fmla="*/ 93458 h 181328"/>
                <a:gd name="connsiteX183" fmla="*/ 2458005 w 4284714"/>
                <a:gd name="connsiteY183" fmla="*/ 89163 h 181328"/>
                <a:gd name="connsiteX184" fmla="*/ 2472960 w 4284714"/>
                <a:gd name="connsiteY184" fmla="*/ 59575 h 181328"/>
                <a:gd name="connsiteX185" fmla="*/ 2475588 w 4284714"/>
                <a:gd name="connsiteY185" fmla="*/ 57714 h 181328"/>
                <a:gd name="connsiteX186" fmla="*/ 2537388 w 4284714"/>
                <a:gd name="connsiteY186" fmla="*/ 57714 h 181328"/>
                <a:gd name="connsiteX187" fmla="*/ 2540518 w 4284714"/>
                <a:gd name="connsiteY187" fmla="*/ 61909 h 181328"/>
                <a:gd name="connsiteX188" fmla="*/ 2537388 w 4284714"/>
                <a:gd name="connsiteY188" fmla="*/ 66103 h 181328"/>
                <a:gd name="connsiteX189" fmla="*/ 2477293 w 4284714"/>
                <a:gd name="connsiteY189" fmla="*/ 66103 h 181328"/>
                <a:gd name="connsiteX190" fmla="*/ 2466590 w 4284714"/>
                <a:gd name="connsiteY190" fmla="*/ 87292 h 181328"/>
                <a:gd name="connsiteX191" fmla="*/ 2593619 w 4284714"/>
                <a:gd name="connsiteY191" fmla="*/ 87292 h 181328"/>
                <a:gd name="connsiteX192" fmla="*/ 2556641 w 4284714"/>
                <a:gd name="connsiteY192" fmla="*/ 38267 h 181328"/>
                <a:gd name="connsiteX193" fmla="*/ 2438111 w 4284714"/>
                <a:gd name="connsiteY193" fmla="*/ 38267 h 181328"/>
                <a:gd name="connsiteX194" fmla="*/ 2419617 w 4284714"/>
                <a:gd name="connsiteY194" fmla="*/ 75567 h 181328"/>
                <a:gd name="connsiteX195" fmla="*/ 2420254 w 4284714"/>
                <a:gd name="connsiteY195" fmla="*/ 74488 h 181328"/>
                <a:gd name="connsiteX196" fmla="*/ 2430224 w 4284714"/>
                <a:gd name="connsiteY196" fmla="*/ 115529 h 181328"/>
                <a:gd name="connsiteX197" fmla="*/ 2620549 w 4284714"/>
                <a:gd name="connsiteY197" fmla="*/ 115529 h 181328"/>
                <a:gd name="connsiteX198" fmla="*/ 2810870 w 4284714"/>
                <a:gd name="connsiteY198" fmla="*/ 115529 h 181328"/>
                <a:gd name="connsiteX199" fmla="*/ 2820840 w 4284714"/>
                <a:gd name="connsiteY199" fmla="*/ 74488 h 181328"/>
                <a:gd name="connsiteX200" fmla="*/ 2821477 w 4284714"/>
                <a:gd name="connsiteY200" fmla="*/ 75567 h 181328"/>
                <a:gd name="connsiteX201" fmla="*/ 2802983 w 4284714"/>
                <a:gd name="connsiteY201" fmla="*/ 38267 h 181328"/>
                <a:gd name="connsiteX202" fmla="*/ 2684457 w 4284714"/>
                <a:gd name="connsiteY202" fmla="*/ 38267 h 181328"/>
                <a:gd name="connsiteX203" fmla="*/ 2647475 w 4284714"/>
                <a:gd name="connsiteY203" fmla="*/ 87292 h 181328"/>
                <a:gd name="connsiteX204" fmla="*/ 2774532 w 4284714"/>
                <a:gd name="connsiteY204" fmla="*/ 87292 h 181328"/>
                <a:gd name="connsiteX205" fmla="*/ 2763829 w 4284714"/>
                <a:gd name="connsiteY205" fmla="*/ 66103 h 181328"/>
                <a:gd name="connsiteX206" fmla="*/ 2703734 w 4284714"/>
                <a:gd name="connsiteY206" fmla="*/ 66103 h 181328"/>
                <a:gd name="connsiteX207" fmla="*/ 2700605 w 4284714"/>
                <a:gd name="connsiteY207" fmla="*/ 61909 h 181328"/>
                <a:gd name="connsiteX208" fmla="*/ 2703734 w 4284714"/>
                <a:gd name="connsiteY208" fmla="*/ 57714 h 181328"/>
                <a:gd name="connsiteX209" fmla="*/ 2765513 w 4284714"/>
                <a:gd name="connsiteY209" fmla="*/ 57714 h 181328"/>
                <a:gd name="connsiteX210" fmla="*/ 2768144 w 4284714"/>
                <a:gd name="connsiteY210" fmla="*/ 59575 h 181328"/>
                <a:gd name="connsiteX211" fmla="*/ 2783082 w 4284714"/>
                <a:gd name="connsiteY211" fmla="*/ 89163 h 181328"/>
                <a:gd name="connsiteX212" fmla="*/ 2783246 w 4284714"/>
                <a:gd name="connsiteY212" fmla="*/ 93458 h 181328"/>
                <a:gd name="connsiteX213" fmla="*/ 2780454 w 4284714"/>
                <a:gd name="connsiteY213" fmla="*/ 95682 h 181328"/>
                <a:gd name="connsiteX214" fmla="*/ 2639830 w 4284714"/>
                <a:gd name="connsiteY214" fmla="*/ 95682 h 181328"/>
                <a:gd name="connsiteX215" fmla="*/ 2636910 w 4284714"/>
                <a:gd name="connsiteY215" fmla="*/ 93090 h 181328"/>
                <a:gd name="connsiteX216" fmla="*/ 2637594 w 4284714"/>
                <a:gd name="connsiteY216" fmla="*/ 88523 h 181328"/>
                <a:gd name="connsiteX217" fmla="*/ 2680903 w 4284714"/>
                <a:gd name="connsiteY217" fmla="*/ 31109 h 181328"/>
                <a:gd name="connsiteX218" fmla="*/ 2683139 w 4284714"/>
                <a:gd name="connsiteY218" fmla="*/ 29878 h 181328"/>
                <a:gd name="connsiteX219" fmla="*/ 2804692 w 4284714"/>
                <a:gd name="connsiteY219" fmla="*/ 29878 h 181328"/>
                <a:gd name="connsiteX220" fmla="*/ 2807334 w 4284714"/>
                <a:gd name="connsiteY220" fmla="*/ 31786 h 181328"/>
                <a:gd name="connsiteX221" fmla="*/ 2863868 w 4284714"/>
                <a:gd name="connsiteY221" fmla="*/ 145809 h 181328"/>
                <a:gd name="connsiteX222" fmla="*/ 2863896 w 4284714"/>
                <a:gd name="connsiteY222" fmla="*/ 145866 h 181328"/>
                <a:gd name="connsiteX223" fmla="*/ 2862963 w 4284714"/>
                <a:gd name="connsiteY223" fmla="*/ 151612 h 181328"/>
                <a:gd name="connsiteX224" fmla="*/ 2858584 w 4284714"/>
                <a:gd name="connsiteY224" fmla="*/ 150409 h 181328"/>
                <a:gd name="connsiteX225" fmla="*/ 2845451 w 4284714"/>
                <a:gd name="connsiteY225" fmla="*/ 123928 h 181328"/>
                <a:gd name="connsiteX226" fmla="*/ 2395674 w 4284714"/>
                <a:gd name="connsiteY226" fmla="*/ 123928 h 181328"/>
                <a:gd name="connsiteX227" fmla="*/ 2382542 w 4284714"/>
                <a:gd name="connsiteY227" fmla="*/ 150409 h 181328"/>
                <a:gd name="connsiteX228" fmla="*/ 2378163 w 4284714"/>
                <a:gd name="connsiteY228" fmla="*/ 151612 h 181328"/>
                <a:gd name="connsiteX229" fmla="*/ 2378148 w 4284714"/>
                <a:gd name="connsiteY229" fmla="*/ 151612 h 181328"/>
                <a:gd name="connsiteX230" fmla="*/ 2378106 w 4284714"/>
                <a:gd name="connsiteY230" fmla="*/ 151574 h 181328"/>
                <a:gd name="connsiteX231" fmla="*/ 2377244 w 4284714"/>
                <a:gd name="connsiteY231" fmla="*/ 145809 h 181328"/>
                <a:gd name="connsiteX232" fmla="*/ 1903578 w 4284714"/>
                <a:gd name="connsiteY232" fmla="*/ 36339 h 181328"/>
                <a:gd name="connsiteX233" fmla="*/ 1904507 w 4284714"/>
                <a:gd name="connsiteY233" fmla="*/ 30579 h 181328"/>
                <a:gd name="connsiteX234" fmla="*/ 1908887 w 4284714"/>
                <a:gd name="connsiteY234" fmla="*/ 31786 h 181328"/>
                <a:gd name="connsiteX235" fmla="*/ 1922015 w 4284714"/>
                <a:gd name="connsiteY235" fmla="*/ 58267 h 181328"/>
                <a:gd name="connsiteX236" fmla="*/ 2371814 w 4284714"/>
                <a:gd name="connsiteY236" fmla="*/ 58267 h 181328"/>
                <a:gd name="connsiteX237" fmla="*/ 2384942 w 4284714"/>
                <a:gd name="connsiteY237" fmla="*/ 31786 h 181328"/>
                <a:gd name="connsiteX238" fmla="*/ 2389322 w 4284714"/>
                <a:gd name="connsiteY238" fmla="*/ 30579 h 181328"/>
                <a:gd name="connsiteX239" fmla="*/ 2389365 w 4284714"/>
                <a:gd name="connsiteY239" fmla="*/ 30617 h 181328"/>
                <a:gd name="connsiteX240" fmla="*/ 2390216 w 4284714"/>
                <a:gd name="connsiteY240" fmla="*/ 36396 h 181328"/>
                <a:gd name="connsiteX241" fmla="*/ 2333682 w 4284714"/>
                <a:gd name="connsiteY241" fmla="*/ 150419 h 181328"/>
                <a:gd name="connsiteX242" fmla="*/ 2331040 w 4284714"/>
                <a:gd name="connsiteY242" fmla="*/ 152328 h 181328"/>
                <a:gd name="connsiteX243" fmla="*/ 2209495 w 4284714"/>
                <a:gd name="connsiteY243" fmla="*/ 152328 h 181328"/>
                <a:gd name="connsiteX244" fmla="*/ 2207258 w 4284714"/>
                <a:gd name="connsiteY244" fmla="*/ 151097 h 181328"/>
                <a:gd name="connsiteX245" fmla="*/ 2163953 w 4284714"/>
                <a:gd name="connsiteY245" fmla="*/ 93682 h 181328"/>
                <a:gd name="connsiteX246" fmla="*/ 2163265 w 4284714"/>
                <a:gd name="connsiteY246" fmla="*/ 89115 h 181328"/>
                <a:gd name="connsiteX247" fmla="*/ 2166189 w 4284714"/>
                <a:gd name="connsiteY247" fmla="*/ 86524 h 181328"/>
                <a:gd name="connsiteX248" fmla="*/ 2306827 w 4284714"/>
                <a:gd name="connsiteY248" fmla="*/ 86524 h 181328"/>
                <a:gd name="connsiteX249" fmla="*/ 2309615 w 4284714"/>
                <a:gd name="connsiteY249" fmla="*/ 88743 h 181328"/>
                <a:gd name="connsiteX250" fmla="*/ 2309455 w 4284714"/>
                <a:gd name="connsiteY250" fmla="*/ 93038 h 181328"/>
                <a:gd name="connsiteX251" fmla="*/ 2294500 w 4284714"/>
                <a:gd name="connsiteY251" fmla="*/ 122625 h 181328"/>
                <a:gd name="connsiteX252" fmla="*/ 2291872 w 4284714"/>
                <a:gd name="connsiteY252" fmla="*/ 124482 h 181328"/>
                <a:gd name="connsiteX253" fmla="*/ 2230090 w 4284714"/>
                <a:gd name="connsiteY253" fmla="*/ 124482 h 181328"/>
                <a:gd name="connsiteX254" fmla="*/ 2229880 w 4284714"/>
                <a:gd name="connsiteY254" fmla="*/ 124482 h 181328"/>
                <a:gd name="connsiteX255" fmla="*/ 2226857 w 4284714"/>
                <a:gd name="connsiteY255" fmla="*/ 120149 h 181328"/>
                <a:gd name="connsiteX256" fmla="*/ 2230090 w 4284714"/>
                <a:gd name="connsiteY256" fmla="*/ 116097 h 181328"/>
                <a:gd name="connsiteX257" fmla="*/ 2290184 w 4284714"/>
                <a:gd name="connsiteY257" fmla="*/ 116097 h 181328"/>
                <a:gd name="connsiteX258" fmla="*/ 2300888 w 4284714"/>
                <a:gd name="connsiteY258" fmla="*/ 94909 h 181328"/>
                <a:gd name="connsiteX259" fmla="*/ 2173823 w 4284714"/>
                <a:gd name="connsiteY259" fmla="*/ 94909 h 181328"/>
                <a:gd name="connsiteX260" fmla="*/ 2210805 w 4284714"/>
                <a:gd name="connsiteY260" fmla="*/ 143924 h 181328"/>
                <a:gd name="connsiteX261" fmla="*/ 2329349 w 4284714"/>
                <a:gd name="connsiteY261" fmla="*/ 143924 h 181328"/>
                <a:gd name="connsiteX262" fmla="*/ 2347843 w 4284714"/>
                <a:gd name="connsiteY262" fmla="*/ 106624 h 181328"/>
                <a:gd name="connsiteX263" fmla="*/ 2347206 w 4284714"/>
                <a:gd name="connsiteY263" fmla="*/ 107703 h 181328"/>
                <a:gd name="connsiteX264" fmla="*/ 2337236 w 4284714"/>
                <a:gd name="connsiteY264" fmla="*/ 66662 h 181328"/>
                <a:gd name="connsiteX265" fmla="*/ 2146915 w 4284714"/>
                <a:gd name="connsiteY265" fmla="*/ 66662 h 181328"/>
                <a:gd name="connsiteX266" fmla="*/ 1956594 w 4284714"/>
                <a:gd name="connsiteY266" fmla="*/ 66662 h 181328"/>
                <a:gd name="connsiteX267" fmla="*/ 1946624 w 4284714"/>
                <a:gd name="connsiteY267" fmla="*/ 107703 h 181328"/>
                <a:gd name="connsiteX268" fmla="*/ 1945986 w 4284714"/>
                <a:gd name="connsiteY268" fmla="*/ 106624 h 181328"/>
                <a:gd name="connsiteX269" fmla="*/ 1964484 w 4284714"/>
                <a:gd name="connsiteY269" fmla="*/ 143924 h 181328"/>
                <a:gd name="connsiteX270" fmla="*/ 2083010 w 4284714"/>
                <a:gd name="connsiteY270" fmla="*/ 143924 h 181328"/>
                <a:gd name="connsiteX271" fmla="*/ 2119992 w 4284714"/>
                <a:gd name="connsiteY271" fmla="*/ 94899 h 181328"/>
                <a:gd name="connsiteX272" fmla="*/ 1992931 w 4284714"/>
                <a:gd name="connsiteY272" fmla="*/ 94899 h 181328"/>
                <a:gd name="connsiteX273" fmla="*/ 2003634 w 4284714"/>
                <a:gd name="connsiteY273" fmla="*/ 116088 h 181328"/>
                <a:gd name="connsiteX274" fmla="*/ 2063743 w 4284714"/>
                <a:gd name="connsiteY274" fmla="*/ 116088 h 181328"/>
                <a:gd name="connsiteX275" fmla="*/ 2063953 w 4284714"/>
                <a:gd name="connsiteY275" fmla="*/ 116088 h 181328"/>
                <a:gd name="connsiteX276" fmla="*/ 2066976 w 4284714"/>
                <a:gd name="connsiteY276" fmla="*/ 120421 h 181328"/>
                <a:gd name="connsiteX277" fmla="*/ 2063743 w 4284714"/>
                <a:gd name="connsiteY277" fmla="*/ 124472 h 181328"/>
                <a:gd name="connsiteX278" fmla="*/ 2001961 w 4284714"/>
                <a:gd name="connsiteY278" fmla="*/ 124472 h 181328"/>
                <a:gd name="connsiteX279" fmla="*/ 1999333 w 4284714"/>
                <a:gd name="connsiteY279" fmla="*/ 122616 h 181328"/>
                <a:gd name="connsiteX280" fmla="*/ 1984378 w 4284714"/>
                <a:gd name="connsiteY280" fmla="*/ 93028 h 181328"/>
                <a:gd name="connsiteX281" fmla="*/ 1984214 w 4284714"/>
                <a:gd name="connsiteY281" fmla="*/ 88733 h 181328"/>
                <a:gd name="connsiteX282" fmla="*/ 1987006 w 4284714"/>
                <a:gd name="connsiteY282" fmla="*/ 86514 h 181328"/>
                <a:gd name="connsiteX283" fmla="*/ 2127626 w 4284714"/>
                <a:gd name="connsiteY283" fmla="*/ 86514 h 181328"/>
                <a:gd name="connsiteX284" fmla="*/ 2130550 w 4284714"/>
                <a:gd name="connsiteY284" fmla="*/ 89106 h 181328"/>
                <a:gd name="connsiteX285" fmla="*/ 2129866 w 4284714"/>
                <a:gd name="connsiteY285" fmla="*/ 93672 h 181328"/>
                <a:gd name="connsiteX286" fmla="*/ 2086557 w 4284714"/>
                <a:gd name="connsiteY286" fmla="*/ 151087 h 181328"/>
                <a:gd name="connsiteX287" fmla="*/ 2084321 w 4284714"/>
                <a:gd name="connsiteY287" fmla="*/ 152318 h 181328"/>
                <a:gd name="connsiteX288" fmla="*/ 1962775 w 4284714"/>
                <a:gd name="connsiteY288" fmla="*/ 152318 h 181328"/>
                <a:gd name="connsiteX289" fmla="*/ 1960133 w 4284714"/>
                <a:gd name="connsiteY289" fmla="*/ 150409 h 181328"/>
                <a:gd name="connsiteX290" fmla="*/ 1903603 w 4284714"/>
                <a:gd name="connsiteY290" fmla="*/ 36387 h 181328"/>
                <a:gd name="connsiteX291" fmla="*/ 1903578 w 4284714"/>
                <a:gd name="connsiteY291" fmla="*/ 36339 h 181328"/>
                <a:gd name="connsiteX292" fmla="*/ 1428637 w 4284714"/>
                <a:gd name="connsiteY292" fmla="*/ 145809 h 181328"/>
                <a:gd name="connsiteX293" fmla="*/ 1485171 w 4284714"/>
                <a:gd name="connsiteY293" fmla="*/ 31786 h 181328"/>
                <a:gd name="connsiteX294" fmla="*/ 1487816 w 4284714"/>
                <a:gd name="connsiteY294" fmla="*/ 29878 h 181328"/>
                <a:gd name="connsiteX295" fmla="*/ 1609340 w 4284714"/>
                <a:gd name="connsiteY295" fmla="*/ 29878 h 181328"/>
                <a:gd name="connsiteX296" fmla="*/ 1611577 w 4284714"/>
                <a:gd name="connsiteY296" fmla="*/ 31109 h 181328"/>
                <a:gd name="connsiteX297" fmla="*/ 1654886 w 4284714"/>
                <a:gd name="connsiteY297" fmla="*/ 88523 h 181328"/>
                <a:gd name="connsiteX298" fmla="*/ 1655570 w 4284714"/>
                <a:gd name="connsiteY298" fmla="*/ 93090 h 181328"/>
                <a:gd name="connsiteX299" fmla="*/ 1652650 w 4284714"/>
                <a:gd name="connsiteY299" fmla="*/ 95682 h 181328"/>
                <a:gd name="connsiteX300" fmla="*/ 1512026 w 4284714"/>
                <a:gd name="connsiteY300" fmla="*/ 95682 h 181328"/>
                <a:gd name="connsiteX301" fmla="*/ 1509234 w 4284714"/>
                <a:gd name="connsiteY301" fmla="*/ 93458 h 181328"/>
                <a:gd name="connsiteX302" fmla="*/ 1509398 w 4284714"/>
                <a:gd name="connsiteY302" fmla="*/ 89163 h 181328"/>
                <a:gd name="connsiteX303" fmla="*/ 1524353 w 4284714"/>
                <a:gd name="connsiteY303" fmla="*/ 59575 h 181328"/>
                <a:gd name="connsiteX304" fmla="*/ 1526984 w 4284714"/>
                <a:gd name="connsiteY304" fmla="*/ 57714 h 181328"/>
                <a:gd name="connsiteX305" fmla="*/ 1588763 w 4284714"/>
                <a:gd name="connsiteY305" fmla="*/ 57714 h 181328"/>
                <a:gd name="connsiteX306" fmla="*/ 1591893 w 4284714"/>
                <a:gd name="connsiteY306" fmla="*/ 61909 h 181328"/>
                <a:gd name="connsiteX307" fmla="*/ 1588763 w 4284714"/>
                <a:gd name="connsiteY307" fmla="*/ 66103 h 181328"/>
                <a:gd name="connsiteX308" fmla="*/ 1528672 w 4284714"/>
                <a:gd name="connsiteY308" fmla="*/ 66103 h 181328"/>
                <a:gd name="connsiteX309" fmla="*/ 1517969 w 4284714"/>
                <a:gd name="connsiteY309" fmla="*/ 87292 h 181328"/>
                <a:gd name="connsiteX310" fmla="*/ 1645016 w 4284714"/>
                <a:gd name="connsiteY310" fmla="*/ 87292 h 181328"/>
                <a:gd name="connsiteX311" fmla="*/ 1608034 w 4284714"/>
                <a:gd name="connsiteY311" fmla="*/ 38267 h 181328"/>
                <a:gd name="connsiteX312" fmla="*/ 1489508 w 4284714"/>
                <a:gd name="connsiteY312" fmla="*/ 38267 h 181328"/>
                <a:gd name="connsiteX313" fmla="*/ 1471013 w 4284714"/>
                <a:gd name="connsiteY313" fmla="*/ 75567 h 181328"/>
                <a:gd name="connsiteX314" fmla="*/ 1471647 w 4284714"/>
                <a:gd name="connsiteY314" fmla="*/ 74488 h 181328"/>
                <a:gd name="connsiteX315" fmla="*/ 1481617 w 4284714"/>
                <a:gd name="connsiteY315" fmla="*/ 115529 h 181328"/>
                <a:gd name="connsiteX316" fmla="*/ 1671938 w 4284714"/>
                <a:gd name="connsiteY316" fmla="*/ 115529 h 181328"/>
                <a:gd name="connsiteX317" fmla="*/ 1862259 w 4284714"/>
                <a:gd name="connsiteY317" fmla="*/ 115529 h 181328"/>
                <a:gd name="connsiteX318" fmla="*/ 1872229 w 4284714"/>
                <a:gd name="connsiteY318" fmla="*/ 74488 h 181328"/>
                <a:gd name="connsiteX319" fmla="*/ 1872867 w 4284714"/>
                <a:gd name="connsiteY319" fmla="*/ 75567 h 181328"/>
                <a:gd name="connsiteX320" fmla="*/ 1854372 w 4284714"/>
                <a:gd name="connsiteY320" fmla="*/ 38267 h 181328"/>
                <a:gd name="connsiteX321" fmla="*/ 1735843 w 4284714"/>
                <a:gd name="connsiteY321" fmla="*/ 38267 h 181328"/>
                <a:gd name="connsiteX322" fmla="*/ 1698864 w 4284714"/>
                <a:gd name="connsiteY322" fmla="*/ 87292 h 181328"/>
                <a:gd name="connsiteX323" fmla="*/ 1825926 w 4284714"/>
                <a:gd name="connsiteY323" fmla="*/ 87292 h 181328"/>
                <a:gd name="connsiteX324" fmla="*/ 1815222 w 4284714"/>
                <a:gd name="connsiteY324" fmla="*/ 66103 h 181328"/>
                <a:gd name="connsiteX325" fmla="*/ 1755128 w 4284714"/>
                <a:gd name="connsiteY325" fmla="*/ 66103 h 181328"/>
                <a:gd name="connsiteX326" fmla="*/ 1751998 w 4284714"/>
                <a:gd name="connsiteY326" fmla="*/ 61909 h 181328"/>
                <a:gd name="connsiteX327" fmla="*/ 1755128 w 4284714"/>
                <a:gd name="connsiteY327" fmla="*/ 57714 h 181328"/>
                <a:gd name="connsiteX328" fmla="*/ 1816896 w 4284714"/>
                <a:gd name="connsiteY328" fmla="*/ 57714 h 181328"/>
                <a:gd name="connsiteX329" fmla="*/ 1819523 w 4284714"/>
                <a:gd name="connsiteY329" fmla="*/ 59575 h 181328"/>
                <a:gd name="connsiteX330" fmla="*/ 1834478 w 4284714"/>
                <a:gd name="connsiteY330" fmla="*/ 89163 h 181328"/>
                <a:gd name="connsiteX331" fmla="*/ 1834639 w 4284714"/>
                <a:gd name="connsiteY331" fmla="*/ 93458 h 181328"/>
                <a:gd name="connsiteX332" fmla="*/ 1831851 w 4284714"/>
                <a:gd name="connsiteY332" fmla="*/ 95682 h 181328"/>
                <a:gd name="connsiteX333" fmla="*/ 1691227 w 4284714"/>
                <a:gd name="connsiteY333" fmla="*/ 95682 h 181328"/>
                <a:gd name="connsiteX334" fmla="*/ 1688303 w 4284714"/>
                <a:gd name="connsiteY334" fmla="*/ 93090 h 181328"/>
                <a:gd name="connsiteX335" fmla="*/ 1688990 w 4284714"/>
                <a:gd name="connsiteY335" fmla="*/ 88523 h 181328"/>
                <a:gd name="connsiteX336" fmla="*/ 1732296 w 4284714"/>
                <a:gd name="connsiteY336" fmla="*/ 31109 h 181328"/>
                <a:gd name="connsiteX337" fmla="*/ 1734532 w 4284714"/>
                <a:gd name="connsiteY337" fmla="*/ 29878 h 181328"/>
                <a:gd name="connsiteX338" fmla="*/ 1856078 w 4284714"/>
                <a:gd name="connsiteY338" fmla="*/ 29878 h 181328"/>
                <a:gd name="connsiteX339" fmla="*/ 1858720 w 4284714"/>
                <a:gd name="connsiteY339" fmla="*/ 31786 h 181328"/>
                <a:gd name="connsiteX340" fmla="*/ 1915254 w 4284714"/>
                <a:gd name="connsiteY340" fmla="*/ 145809 h 181328"/>
                <a:gd name="connsiteX341" fmla="*/ 1915282 w 4284714"/>
                <a:gd name="connsiteY341" fmla="*/ 145866 h 181328"/>
                <a:gd name="connsiteX342" fmla="*/ 1914349 w 4284714"/>
                <a:gd name="connsiteY342" fmla="*/ 151612 h 181328"/>
                <a:gd name="connsiteX343" fmla="*/ 1909966 w 4284714"/>
                <a:gd name="connsiteY343" fmla="*/ 150409 h 181328"/>
                <a:gd name="connsiteX344" fmla="*/ 1896837 w 4284714"/>
                <a:gd name="connsiteY344" fmla="*/ 123928 h 181328"/>
                <a:gd name="connsiteX345" fmla="*/ 1447053 w 4284714"/>
                <a:gd name="connsiteY345" fmla="*/ 123928 h 181328"/>
                <a:gd name="connsiteX346" fmla="*/ 1433925 w 4284714"/>
                <a:gd name="connsiteY346" fmla="*/ 150409 h 181328"/>
                <a:gd name="connsiteX347" fmla="*/ 1429545 w 4284714"/>
                <a:gd name="connsiteY347" fmla="*/ 151612 h 181328"/>
                <a:gd name="connsiteX348" fmla="*/ 1429499 w 4284714"/>
                <a:gd name="connsiteY348" fmla="*/ 151574 h 181328"/>
                <a:gd name="connsiteX349" fmla="*/ 1428637 w 4284714"/>
                <a:gd name="connsiteY349" fmla="*/ 145809 h 181328"/>
                <a:gd name="connsiteX350" fmla="*/ 953653 w 4284714"/>
                <a:gd name="connsiteY350" fmla="*/ 36339 h 181328"/>
                <a:gd name="connsiteX351" fmla="*/ 954583 w 4284714"/>
                <a:gd name="connsiteY351" fmla="*/ 30579 h 181328"/>
                <a:gd name="connsiteX352" fmla="*/ 958962 w 4284714"/>
                <a:gd name="connsiteY352" fmla="*/ 31786 h 181328"/>
                <a:gd name="connsiteX353" fmla="*/ 972095 w 4284714"/>
                <a:gd name="connsiteY353" fmla="*/ 58267 h 181328"/>
                <a:gd name="connsiteX354" fmla="*/ 1421875 w 4284714"/>
                <a:gd name="connsiteY354" fmla="*/ 58267 h 181328"/>
                <a:gd name="connsiteX355" fmla="*/ 1435007 w 4284714"/>
                <a:gd name="connsiteY355" fmla="*/ 31786 h 181328"/>
                <a:gd name="connsiteX356" fmla="*/ 1439387 w 4284714"/>
                <a:gd name="connsiteY356" fmla="*/ 30579 h 181328"/>
                <a:gd name="connsiteX357" fmla="*/ 1439433 w 4284714"/>
                <a:gd name="connsiteY357" fmla="*/ 30617 h 181328"/>
                <a:gd name="connsiteX358" fmla="*/ 1440291 w 4284714"/>
                <a:gd name="connsiteY358" fmla="*/ 36396 h 181328"/>
                <a:gd name="connsiteX359" fmla="*/ 1383758 w 4284714"/>
                <a:gd name="connsiteY359" fmla="*/ 150419 h 181328"/>
                <a:gd name="connsiteX360" fmla="*/ 1381116 w 4284714"/>
                <a:gd name="connsiteY360" fmla="*/ 152328 h 181328"/>
                <a:gd name="connsiteX361" fmla="*/ 1259574 w 4284714"/>
                <a:gd name="connsiteY361" fmla="*/ 152328 h 181328"/>
                <a:gd name="connsiteX362" fmla="*/ 1257337 w 4284714"/>
                <a:gd name="connsiteY362" fmla="*/ 151097 h 181328"/>
                <a:gd name="connsiteX363" fmla="*/ 1214028 w 4284714"/>
                <a:gd name="connsiteY363" fmla="*/ 93682 h 181328"/>
                <a:gd name="connsiteX364" fmla="*/ 1213341 w 4284714"/>
                <a:gd name="connsiteY364" fmla="*/ 89115 h 181328"/>
                <a:gd name="connsiteX365" fmla="*/ 1216264 w 4284714"/>
                <a:gd name="connsiteY365" fmla="*/ 86524 h 181328"/>
                <a:gd name="connsiteX366" fmla="*/ 1356892 w 4284714"/>
                <a:gd name="connsiteY366" fmla="*/ 86524 h 181328"/>
                <a:gd name="connsiteX367" fmla="*/ 1359684 w 4284714"/>
                <a:gd name="connsiteY367" fmla="*/ 88743 h 181328"/>
                <a:gd name="connsiteX368" fmla="*/ 1359520 w 4284714"/>
                <a:gd name="connsiteY368" fmla="*/ 93038 h 181328"/>
                <a:gd name="connsiteX369" fmla="*/ 1344565 w 4284714"/>
                <a:gd name="connsiteY369" fmla="*/ 122625 h 181328"/>
                <a:gd name="connsiteX370" fmla="*/ 1341937 w 4284714"/>
                <a:gd name="connsiteY370" fmla="*/ 124482 h 181328"/>
                <a:gd name="connsiteX371" fmla="*/ 1280155 w 4284714"/>
                <a:gd name="connsiteY371" fmla="*/ 124482 h 181328"/>
                <a:gd name="connsiteX372" fmla="*/ 1279944 w 4284714"/>
                <a:gd name="connsiteY372" fmla="*/ 124482 h 181328"/>
                <a:gd name="connsiteX373" fmla="*/ 1276921 w 4284714"/>
                <a:gd name="connsiteY373" fmla="*/ 120149 h 181328"/>
                <a:gd name="connsiteX374" fmla="*/ 1280155 w 4284714"/>
                <a:gd name="connsiteY374" fmla="*/ 116097 h 181328"/>
                <a:gd name="connsiteX375" fmla="*/ 1340253 w 4284714"/>
                <a:gd name="connsiteY375" fmla="*/ 116097 h 181328"/>
                <a:gd name="connsiteX376" fmla="*/ 1350956 w 4284714"/>
                <a:gd name="connsiteY376" fmla="*/ 94909 h 181328"/>
                <a:gd name="connsiteX377" fmla="*/ 1223895 w 4284714"/>
                <a:gd name="connsiteY377" fmla="*/ 94909 h 181328"/>
                <a:gd name="connsiteX378" fmla="*/ 1260880 w 4284714"/>
                <a:gd name="connsiteY378" fmla="*/ 143914 h 181328"/>
                <a:gd name="connsiteX379" fmla="*/ 1379431 w 4284714"/>
                <a:gd name="connsiteY379" fmla="*/ 143914 h 181328"/>
                <a:gd name="connsiteX380" fmla="*/ 1397926 w 4284714"/>
                <a:gd name="connsiteY380" fmla="*/ 106615 h 181328"/>
                <a:gd name="connsiteX381" fmla="*/ 1397288 w 4284714"/>
                <a:gd name="connsiteY381" fmla="*/ 107693 h 181328"/>
                <a:gd name="connsiteX382" fmla="*/ 1387318 w 4284714"/>
                <a:gd name="connsiteY382" fmla="*/ 66652 h 181328"/>
                <a:gd name="connsiteX383" fmla="*/ 1196994 w 4284714"/>
                <a:gd name="connsiteY383" fmla="*/ 66652 h 181328"/>
                <a:gd name="connsiteX384" fmla="*/ 1006673 w 4284714"/>
                <a:gd name="connsiteY384" fmla="*/ 66652 h 181328"/>
                <a:gd name="connsiteX385" fmla="*/ 996703 w 4284714"/>
                <a:gd name="connsiteY385" fmla="*/ 107693 h 181328"/>
                <a:gd name="connsiteX386" fmla="*/ 996065 w 4284714"/>
                <a:gd name="connsiteY386" fmla="*/ 106615 h 181328"/>
                <a:gd name="connsiteX387" fmla="*/ 1014560 w 4284714"/>
                <a:gd name="connsiteY387" fmla="*/ 143914 h 181328"/>
                <a:gd name="connsiteX388" fmla="*/ 1133097 w 4284714"/>
                <a:gd name="connsiteY388" fmla="*/ 143914 h 181328"/>
                <a:gd name="connsiteX389" fmla="*/ 1170071 w 4284714"/>
                <a:gd name="connsiteY389" fmla="*/ 94909 h 181328"/>
                <a:gd name="connsiteX390" fmla="*/ 1043010 w 4284714"/>
                <a:gd name="connsiteY390" fmla="*/ 94909 h 181328"/>
                <a:gd name="connsiteX391" fmla="*/ 1053710 w 4284714"/>
                <a:gd name="connsiteY391" fmla="*/ 116088 h 181328"/>
                <a:gd name="connsiteX392" fmla="*/ 1113804 w 4284714"/>
                <a:gd name="connsiteY392" fmla="*/ 116088 h 181328"/>
                <a:gd name="connsiteX393" fmla="*/ 1114015 w 4284714"/>
                <a:gd name="connsiteY393" fmla="*/ 116088 h 181328"/>
                <a:gd name="connsiteX394" fmla="*/ 1117038 w 4284714"/>
                <a:gd name="connsiteY394" fmla="*/ 120421 h 181328"/>
                <a:gd name="connsiteX395" fmla="*/ 1113804 w 4284714"/>
                <a:gd name="connsiteY395" fmla="*/ 124472 h 181328"/>
                <a:gd name="connsiteX396" fmla="*/ 1052022 w 4284714"/>
                <a:gd name="connsiteY396" fmla="*/ 124472 h 181328"/>
                <a:gd name="connsiteX397" fmla="*/ 1049391 w 4284714"/>
                <a:gd name="connsiteY397" fmla="*/ 122616 h 181328"/>
                <a:gd name="connsiteX398" fmla="*/ 1034454 w 4284714"/>
                <a:gd name="connsiteY398" fmla="*/ 93028 h 181328"/>
                <a:gd name="connsiteX399" fmla="*/ 1034290 w 4284714"/>
                <a:gd name="connsiteY399" fmla="*/ 88733 h 181328"/>
                <a:gd name="connsiteX400" fmla="*/ 1037081 w 4284714"/>
                <a:gd name="connsiteY400" fmla="*/ 86514 h 181328"/>
                <a:gd name="connsiteX401" fmla="*/ 1177705 w 4284714"/>
                <a:gd name="connsiteY401" fmla="*/ 86514 h 181328"/>
                <a:gd name="connsiteX402" fmla="*/ 1180625 w 4284714"/>
                <a:gd name="connsiteY402" fmla="*/ 89106 h 181328"/>
                <a:gd name="connsiteX403" fmla="*/ 1179941 w 4284714"/>
                <a:gd name="connsiteY403" fmla="*/ 93672 h 181328"/>
                <a:gd name="connsiteX404" fmla="*/ 1136632 w 4284714"/>
                <a:gd name="connsiteY404" fmla="*/ 151087 h 181328"/>
                <a:gd name="connsiteX405" fmla="*/ 1134396 w 4284714"/>
                <a:gd name="connsiteY405" fmla="*/ 152318 h 181328"/>
                <a:gd name="connsiteX406" fmla="*/ 1012854 w 4284714"/>
                <a:gd name="connsiteY406" fmla="*/ 152318 h 181328"/>
                <a:gd name="connsiteX407" fmla="*/ 1010212 w 4284714"/>
                <a:gd name="connsiteY407" fmla="*/ 150409 h 181328"/>
                <a:gd name="connsiteX408" fmla="*/ 953678 w 4284714"/>
                <a:gd name="connsiteY408" fmla="*/ 36387 h 181328"/>
                <a:gd name="connsiteX409" fmla="*/ 953653 w 4284714"/>
                <a:gd name="connsiteY409" fmla="*/ 36339 h 181328"/>
                <a:gd name="connsiteX410" fmla="*/ 478716 w 4284714"/>
                <a:gd name="connsiteY410" fmla="*/ 145823 h 181328"/>
                <a:gd name="connsiteX411" fmla="*/ 535250 w 4284714"/>
                <a:gd name="connsiteY411" fmla="*/ 31801 h 181328"/>
                <a:gd name="connsiteX412" fmla="*/ 537892 w 4284714"/>
                <a:gd name="connsiteY412" fmla="*/ 29892 h 181328"/>
                <a:gd name="connsiteX413" fmla="*/ 659420 w 4284714"/>
                <a:gd name="connsiteY413" fmla="*/ 29892 h 181328"/>
                <a:gd name="connsiteX414" fmla="*/ 661659 w 4284714"/>
                <a:gd name="connsiteY414" fmla="*/ 31123 h 181328"/>
                <a:gd name="connsiteX415" fmla="*/ 704965 w 4284714"/>
                <a:gd name="connsiteY415" fmla="*/ 88538 h 181328"/>
                <a:gd name="connsiteX416" fmla="*/ 705649 w 4284714"/>
                <a:gd name="connsiteY416" fmla="*/ 93104 h 181328"/>
                <a:gd name="connsiteX417" fmla="*/ 702729 w 4284714"/>
                <a:gd name="connsiteY417" fmla="*/ 95696 h 181328"/>
                <a:gd name="connsiteX418" fmla="*/ 562105 w 4284714"/>
                <a:gd name="connsiteY418" fmla="*/ 95696 h 181328"/>
                <a:gd name="connsiteX419" fmla="*/ 559313 w 4284714"/>
                <a:gd name="connsiteY419" fmla="*/ 93472 h 181328"/>
                <a:gd name="connsiteX420" fmla="*/ 559477 w 4284714"/>
                <a:gd name="connsiteY420" fmla="*/ 89177 h 181328"/>
                <a:gd name="connsiteX421" fmla="*/ 574432 w 4284714"/>
                <a:gd name="connsiteY421" fmla="*/ 59589 h 181328"/>
                <a:gd name="connsiteX422" fmla="*/ 577060 w 4284714"/>
                <a:gd name="connsiteY422" fmla="*/ 57728 h 181328"/>
                <a:gd name="connsiteX423" fmla="*/ 638842 w 4284714"/>
                <a:gd name="connsiteY423" fmla="*/ 57728 h 181328"/>
                <a:gd name="connsiteX424" fmla="*/ 641972 w 4284714"/>
                <a:gd name="connsiteY424" fmla="*/ 61923 h 181328"/>
                <a:gd name="connsiteX425" fmla="*/ 638842 w 4284714"/>
                <a:gd name="connsiteY425" fmla="*/ 66118 h 181328"/>
                <a:gd name="connsiteX426" fmla="*/ 578748 w 4284714"/>
                <a:gd name="connsiteY426" fmla="*/ 66118 h 181328"/>
                <a:gd name="connsiteX427" fmla="*/ 568044 w 4284714"/>
                <a:gd name="connsiteY427" fmla="*/ 87306 h 181328"/>
                <a:gd name="connsiteX428" fmla="*/ 695080 w 4284714"/>
                <a:gd name="connsiteY428" fmla="*/ 87306 h 181328"/>
                <a:gd name="connsiteX429" fmla="*/ 658102 w 4284714"/>
                <a:gd name="connsiteY429" fmla="*/ 38281 h 181328"/>
                <a:gd name="connsiteX430" fmla="*/ 539573 w 4284714"/>
                <a:gd name="connsiteY430" fmla="*/ 38281 h 181328"/>
                <a:gd name="connsiteX431" fmla="*/ 521078 w 4284714"/>
                <a:gd name="connsiteY431" fmla="*/ 75581 h 181328"/>
                <a:gd name="connsiteX432" fmla="*/ 521716 w 4284714"/>
                <a:gd name="connsiteY432" fmla="*/ 74503 h 181328"/>
                <a:gd name="connsiteX433" fmla="*/ 531686 w 4284714"/>
                <a:gd name="connsiteY433" fmla="*/ 115543 h 181328"/>
                <a:gd name="connsiteX434" fmla="*/ 722010 w 4284714"/>
                <a:gd name="connsiteY434" fmla="*/ 115543 h 181328"/>
                <a:gd name="connsiteX435" fmla="*/ 912331 w 4284714"/>
                <a:gd name="connsiteY435" fmla="*/ 115543 h 181328"/>
                <a:gd name="connsiteX436" fmla="*/ 922301 w 4284714"/>
                <a:gd name="connsiteY436" fmla="*/ 74503 h 181328"/>
                <a:gd name="connsiteX437" fmla="*/ 922946 w 4284714"/>
                <a:gd name="connsiteY437" fmla="*/ 75581 h 181328"/>
                <a:gd name="connsiteX438" fmla="*/ 904451 w 4284714"/>
                <a:gd name="connsiteY438" fmla="*/ 38281 h 181328"/>
                <a:gd name="connsiteX439" fmla="*/ 785925 w 4284714"/>
                <a:gd name="connsiteY439" fmla="*/ 38281 h 181328"/>
                <a:gd name="connsiteX440" fmla="*/ 748940 w 4284714"/>
                <a:gd name="connsiteY440" fmla="*/ 87306 h 181328"/>
                <a:gd name="connsiteX441" fmla="*/ 876001 w 4284714"/>
                <a:gd name="connsiteY441" fmla="*/ 87306 h 181328"/>
                <a:gd name="connsiteX442" fmla="*/ 865298 w 4284714"/>
                <a:gd name="connsiteY442" fmla="*/ 66118 h 181328"/>
                <a:gd name="connsiteX443" fmla="*/ 805203 w 4284714"/>
                <a:gd name="connsiteY443" fmla="*/ 66118 h 181328"/>
                <a:gd name="connsiteX444" fmla="*/ 802073 w 4284714"/>
                <a:gd name="connsiteY444" fmla="*/ 61923 h 181328"/>
                <a:gd name="connsiteX445" fmla="*/ 805203 w 4284714"/>
                <a:gd name="connsiteY445" fmla="*/ 57728 h 181328"/>
                <a:gd name="connsiteX446" fmla="*/ 866985 w 4284714"/>
                <a:gd name="connsiteY446" fmla="*/ 57728 h 181328"/>
                <a:gd name="connsiteX447" fmla="*/ 869617 w 4284714"/>
                <a:gd name="connsiteY447" fmla="*/ 59589 h 181328"/>
                <a:gd name="connsiteX448" fmla="*/ 884554 w 4284714"/>
                <a:gd name="connsiteY448" fmla="*/ 89177 h 181328"/>
                <a:gd name="connsiteX449" fmla="*/ 884718 w 4284714"/>
                <a:gd name="connsiteY449" fmla="*/ 93472 h 181328"/>
                <a:gd name="connsiteX450" fmla="*/ 881926 w 4284714"/>
                <a:gd name="connsiteY450" fmla="*/ 95696 h 181328"/>
                <a:gd name="connsiteX451" fmla="*/ 741302 w 4284714"/>
                <a:gd name="connsiteY451" fmla="*/ 95696 h 181328"/>
                <a:gd name="connsiteX452" fmla="*/ 738382 w 4284714"/>
                <a:gd name="connsiteY452" fmla="*/ 93104 h 181328"/>
                <a:gd name="connsiteX453" fmla="*/ 739066 w 4284714"/>
                <a:gd name="connsiteY453" fmla="*/ 88538 h 181328"/>
                <a:gd name="connsiteX454" fmla="*/ 782375 w 4284714"/>
                <a:gd name="connsiteY454" fmla="*/ 31109 h 181328"/>
                <a:gd name="connsiteX455" fmla="*/ 784611 w 4284714"/>
                <a:gd name="connsiteY455" fmla="*/ 29878 h 181328"/>
                <a:gd name="connsiteX456" fmla="*/ 906153 w 4284714"/>
                <a:gd name="connsiteY456" fmla="*/ 29878 h 181328"/>
                <a:gd name="connsiteX457" fmla="*/ 908795 w 4284714"/>
                <a:gd name="connsiteY457" fmla="*/ 31786 h 181328"/>
                <a:gd name="connsiteX458" fmla="*/ 965329 w 4284714"/>
                <a:gd name="connsiteY458" fmla="*/ 145809 h 181328"/>
                <a:gd name="connsiteX459" fmla="*/ 965358 w 4284714"/>
                <a:gd name="connsiteY459" fmla="*/ 145866 h 181328"/>
                <a:gd name="connsiteX460" fmla="*/ 964425 w 4284714"/>
                <a:gd name="connsiteY460" fmla="*/ 151612 h 181328"/>
                <a:gd name="connsiteX461" fmla="*/ 960045 w 4284714"/>
                <a:gd name="connsiteY461" fmla="*/ 150409 h 181328"/>
                <a:gd name="connsiteX462" fmla="*/ 946913 w 4284714"/>
                <a:gd name="connsiteY462" fmla="*/ 123928 h 181328"/>
                <a:gd name="connsiteX463" fmla="*/ 497132 w 4284714"/>
                <a:gd name="connsiteY463" fmla="*/ 123928 h 181328"/>
                <a:gd name="connsiteX464" fmla="*/ 484000 w 4284714"/>
                <a:gd name="connsiteY464" fmla="*/ 150409 h 181328"/>
                <a:gd name="connsiteX465" fmla="*/ 479621 w 4284714"/>
                <a:gd name="connsiteY465" fmla="*/ 151612 h 181328"/>
                <a:gd name="connsiteX466" fmla="*/ 479589 w 4284714"/>
                <a:gd name="connsiteY466" fmla="*/ 151583 h 181328"/>
                <a:gd name="connsiteX467" fmla="*/ 478716 w 4284714"/>
                <a:gd name="connsiteY467" fmla="*/ 145823 h 181328"/>
                <a:gd name="connsiteX468" fmla="*/ 8003 w 4284714"/>
                <a:gd name="connsiteY468" fmla="*/ 44956 h 181328"/>
                <a:gd name="connsiteX469" fmla="*/ 8003 w 4284714"/>
                <a:gd name="connsiteY469" fmla="*/ 31501 h 181328"/>
                <a:gd name="connsiteX470" fmla="*/ 9038 w 4284714"/>
                <a:gd name="connsiteY470" fmla="*/ 31786 h 181328"/>
                <a:gd name="connsiteX471" fmla="*/ 22170 w 4284714"/>
                <a:gd name="connsiteY471" fmla="*/ 58267 h 181328"/>
                <a:gd name="connsiteX472" fmla="*/ 471951 w 4284714"/>
                <a:gd name="connsiteY472" fmla="*/ 58267 h 181328"/>
                <a:gd name="connsiteX473" fmla="*/ 485083 w 4284714"/>
                <a:gd name="connsiteY473" fmla="*/ 31786 h 181328"/>
                <a:gd name="connsiteX474" fmla="*/ 489463 w 4284714"/>
                <a:gd name="connsiteY474" fmla="*/ 30579 h 181328"/>
                <a:gd name="connsiteX475" fmla="*/ 489505 w 4284714"/>
                <a:gd name="connsiteY475" fmla="*/ 30612 h 181328"/>
                <a:gd name="connsiteX476" fmla="*/ 490385 w 4284714"/>
                <a:gd name="connsiteY476" fmla="*/ 36387 h 181328"/>
                <a:gd name="connsiteX477" fmla="*/ 433837 w 4284714"/>
                <a:gd name="connsiteY477" fmla="*/ 150419 h 181328"/>
                <a:gd name="connsiteX478" fmla="*/ 431191 w 4284714"/>
                <a:gd name="connsiteY478" fmla="*/ 152328 h 181328"/>
                <a:gd name="connsiteX479" fmla="*/ 309649 w 4284714"/>
                <a:gd name="connsiteY479" fmla="*/ 152328 h 181328"/>
                <a:gd name="connsiteX480" fmla="*/ 307413 w 4284714"/>
                <a:gd name="connsiteY480" fmla="*/ 151097 h 181328"/>
                <a:gd name="connsiteX481" fmla="*/ 264104 w 4284714"/>
                <a:gd name="connsiteY481" fmla="*/ 93682 h 181328"/>
                <a:gd name="connsiteX482" fmla="*/ 263420 w 4284714"/>
                <a:gd name="connsiteY482" fmla="*/ 89115 h 181328"/>
                <a:gd name="connsiteX483" fmla="*/ 266340 w 4284714"/>
                <a:gd name="connsiteY483" fmla="*/ 86524 h 181328"/>
                <a:gd name="connsiteX484" fmla="*/ 406964 w 4284714"/>
                <a:gd name="connsiteY484" fmla="*/ 86524 h 181328"/>
                <a:gd name="connsiteX485" fmla="*/ 409756 w 4284714"/>
                <a:gd name="connsiteY485" fmla="*/ 88743 h 181328"/>
                <a:gd name="connsiteX486" fmla="*/ 409592 w 4284714"/>
                <a:gd name="connsiteY486" fmla="*/ 93038 h 181328"/>
                <a:gd name="connsiteX487" fmla="*/ 394654 w 4284714"/>
                <a:gd name="connsiteY487" fmla="*/ 122625 h 181328"/>
                <a:gd name="connsiteX488" fmla="*/ 392023 w 4284714"/>
                <a:gd name="connsiteY488" fmla="*/ 124482 h 181328"/>
                <a:gd name="connsiteX489" fmla="*/ 330244 w 4284714"/>
                <a:gd name="connsiteY489" fmla="*/ 124482 h 181328"/>
                <a:gd name="connsiteX490" fmla="*/ 330034 w 4284714"/>
                <a:gd name="connsiteY490" fmla="*/ 124482 h 181328"/>
                <a:gd name="connsiteX491" fmla="*/ 327011 w 4284714"/>
                <a:gd name="connsiteY491" fmla="*/ 120149 h 181328"/>
                <a:gd name="connsiteX492" fmla="*/ 330244 w 4284714"/>
                <a:gd name="connsiteY492" fmla="*/ 116097 h 181328"/>
                <a:gd name="connsiteX493" fmla="*/ 390335 w 4284714"/>
                <a:gd name="connsiteY493" fmla="*/ 116097 h 181328"/>
                <a:gd name="connsiteX494" fmla="*/ 401039 w 4284714"/>
                <a:gd name="connsiteY494" fmla="*/ 94909 h 181328"/>
                <a:gd name="connsiteX495" fmla="*/ 273978 w 4284714"/>
                <a:gd name="connsiteY495" fmla="*/ 94909 h 181328"/>
                <a:gd name="connsiteX496" fmla="*/ 310960 w 4284714"/>
                <a:gd name="connsiteY496" fmla="*/ 143914 h 181328"/>
                <a:gd name="connsiteX497" fmla="*/ 429500 w 4284714"/>
                <a:gd name="connsiteY497" fmla="*/ 143914 h 181328"/>
                <a:gd name="connsiteX498" fmla="*/ 447994 w 4284714"/>
                <a:gd name="connsiteY498" fmla="*/ 106615 h 181328"/>
                <a:gd name="connsiteX499" fmla="*/ 447360 w 4284714"/>
                <a:gd name="connsiteY499" fmla="*/ 107693 h 181328"/>
                <a:gd name="connsiteX500" fmla="*/ 437390 w 4284714"/>
                <a:gd name="connsiteY500" fmla="*/ 66652 h 181328"/>
                <a:gd name="connsiteX501" fmla="*/ 247069 w 4284714"/>
                <a:gd name="connsiteY501" fmla="*/ 66652 h 181328"/>
                <a:gd name="connsiteX502" fmla="*/ 56748 w 4284714"/>
                <a:gd name="connsiteY502" fmla="*/ 66652 h 181328"/>
                <a:gd name="connsiteX503" fmla="*/ 46778 w 4284714"/>
                <a:gd name="connsiteY503" fmla="*/ 107693 h 181328"/>
                <a:gd name="connsiteX504" fmla="*/ 46141 w 4284714"/>
                <a:gd name="connsiteY504" fmla="*/ 106615 h 181328"/>
                <a:gd name="connsiteX505" fmla="*/ 64635 w 4284714"/>
                <a:gd name="connsiteY505" fmla="*/ 143914 h 181328"/>
                <a:gd name="connsiteX506" fmla="*/ 183165 w 4284714"/>
                <a:gd name="connsiteY506" fmla="*/ 143914 h 181328"/>
                <a:gd name="connsiteX507" fmla="*/ 220147 w 4284714"/>
                <a:gd name="connsiteY507" fmla="*/ 94899 h 181328"/>
                <a:gd name="connsiteX508" fmla="*/ 93082 w 4284714"/>
                <a:gd name="connsiteY508" fmla="*/ 94899 h 181328"/>
                <a:gd name="connsiteX509" fmla="*/ 103786 w 4284714"/>
                <a:gd name="connsiteY509" fmla="*/ 116088 h 181328"/>
                <a:gd name="connsiteX510" fmla="*/ 163866 w 4284714"/>
                <a:gd name="connsiteY510" fmla="*/ 116088 h 181328"/>
                <a:gd name="connsiteX511" fmla="*/ 164076 w 4284714"/>
                <a:gd name="connsiteY511" fmla="*/ 116088 h 181328"/>
                <a:gd name="connsiteX512" fmla="*/ 167099 w 4284714"/>
                <a:gd name="connsiteY512" fmla="*/ 120421 h 181328"/>
                <a:gd name="connsiteX513" fmla="*/ 163866 w 4284714"/>
                <a:gd name="connsiteY513" fmla="*/ 124472 h 181328"/>
                <a:gd name="connsiteX514" fmla="*/ 102112 w 4284714"/>
                <a:gd name="connsiteY514" fmla="*/ 124472 h 181328"/>
                <a:gd name="connsiteX515" fmla="*/ 99484 w 4284714"/>
                <a:gd name="connsiteY515" fmla="*/ 122616 h 181328"/>
                <a:gd name="connsiteX516" fmla="*/ 84529 w 4284714"/>
                <a:gd name="connsiteY516" fmla="*/ 93028 h 181328"/>
                <a:gd name="connsiteX517" fmla="*/ 84365 w 4284714"/>
                <a:gd name="connsiteY517" fmla="*/ 88733 h 181328"/>
                <a:gd name="connsiteX518" fmla="*/ 87157 w 4284714"/>
                <a:gd name="connsiteY518" fmla="*/ 86514 h 181328"/>
                <a:gd name="connsiteX519" fmla="*/ 227781 w 4284714"/>
                <a:gd name="connsiteY519" fmla="*/ 86514 h 181328"/>
                <a:gd name="connsiteX520" fmla="*/ 230704 w 4284714"/>
                <a:gd name="connsiteY520" fmla="*/ 89106 h 181328"/>
                <a:gd name="connsiteX521" fmla="*/ 230017 w 4284714"/>
                <a:gd name="connsiteY521" fmla="*/ 93672 h 181328"/>
                <a:gd name="connsiteX522" fmla="*/ 186711 w 4284714"/>
                <a:gd name="connsiteY522" fmla="*/ 151087 h 181328"/>
                <a:gd name="connsiteX523" fmla="*/ 184475 w 4284714"/>
                <a:gd name="connsiteY523" fmla="*/ 152318 h 181328"/>
                <a:gd name="connsiteX524" fmla="*/ 62930 w 4284714"/>
                <a:gd name="connsiteY524" fmla="*/ 152318 h 181328"/>
                <a:gd name="connsiteX525" fmla="*/ 60288 w 4284714"/>
                <a:gd name="connsiteY525" fmla="*/ 150409 h 181328"/>
                <a:gd name="connsiteX526" fmla="*/ 8003 w 4284714"/>
                <a:gd name="connsiteY526" fmla="*/ 178442 h 181328"/>
                <a:gd name="connsiteX527" fmla="*/ 8003 w 4284714"/>
                <a:gd name="connsiteY527" fmla="*/ 175825 h 181328"/>
                <a:gd name="connsiteX528" fmla="*/ 10156 w 4284714"/>
                <a:gd name="connsiteY528" fmla="*/ 172939 h 181328"/>
                <a:gd name="connsiteX529" fmla="*/ 2870419 w 4284714"/>
                <a:gd name="connsiteY529" fmla="*/ 172939 h 181328"/>
                <a:gd name="connsiteX530" fmla="*/ 2873549 w 4284714"/>
                <a:gd name="connsiteY530" fmla="*/ 177134 h 181328"/>
                <a:gd name="connsiteX531" fmla="*/ 2870419 w 4284714"/>
                <a:gd name="connsiteY531" fmla="*/ 181328 h 181328"/>
                <a:gd name="connsiteX532" fmla="*/ 10156 w 4284714"/>
                <a:gd name="connsiteY532" fmla="*/ 181328 h 181328"/>
                <a:gd name="connsiteX533" fmla="*/ 1 w 4284714"/>
                <a:gd name="connsiteY533" fmla="*/ 4337 h 181328"/>
                <a:gd name="connsiteX534" fmla="*/ 3024 w 4284714"/>
                <a:gd name="connsiteY534" fmla="*/ 3 h 181328"/>
                <a:gd name="connsiteX535" fmla="*/ 3234 w 4284714"/>
                <a:gd name="connsiteY535" fmla="*/ 3 h 181328"/>
                <a:gd name="connsiteX536" fmla="*/ 2863494 w 4284714"/>
                <a:gd name="connsiteY536" fmla="*/ 3 h 181328"/>
                <a:gd name="connsiteX537" fmla="*/ 2866727 w 4284714"/>
                <a:gd name="connsiteY537" fmla="*/ 4055 h 181328"/>
                <a:gd name="connsiteX538" fmla="*/ 2863704 w 4284714"/>
                <a:gd name="connsiteY538" fmla="*/ 8388 h 181328"/>
                <a:gd name="connsiteX539" fmla="*/ 2863494 w 4284714"/>
                <a:gd name="connsiteY539" fmla="*/ 8388 h 181328"/>
                <a:gd name="connsiteX540" fmla="*/ 3234 w 4284714"/>
                <a:gd name="connsiteY540" fmla="*/ 8388 h 181328"/>
                <a:gd name="connsiteX541" fmla="*/ 1 w 4284714"/>
                <a:gd name="connsiteY541" fmla="*/ 4337 h 181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</a:cxnLst>
              <a:rect l="l" t="t" r="r" b="b"/>
              <a:pathLst>
                <a:path w="4284714" h="181328">
                  <a:moveTo>
                    <a:pt x="4081179" y="89115"/>
                  </a:moveTo>
                  <a:cubicBezTo>
                    <a:pt x="4081674" y="87540"/>
                    <a:pt x="4082828" y="86519"/>
                    <a:pt x="4084102" y="86524"/>
                  </a:cubicBezTo>
                  <a:lnTo>
                    <a:pt x="4114687" y="86524"/>
                  </a:lnTo>
                  <a:lnTo>
                    <a:pt x="4114687" y="94909"/>
                  </a:lnTo>
                  <a:lnTo>
                    <a:pt x="4091733" y="94909"/>
                  </a:lnTo>
                  <a:lnTo>
                    <a:pt x="4114687" y="125322"/>
                  </a:lnTo>
                  <a:lnTo>
                    <a:pt x="4114687" y="137192"/>
                  </a:lnTo>
                  <a:lnTo>
                    <a:pt x="4081866" y="93682"/>
                  </a:lnTo>
                  <a:cubicBezTo>
                    <a:pt x="4080962" y="92489"/>
                    <a:pt x="4080691" y="90685"/>
                    <a:pt x="4081179" y="89115"/>
                  </a:cubicBezTo>
                  <a:close/>
                  <a:moveTo>
                    <a:pt x="3821491" y="36339"/>
                  </a:moveTo>
                  <a:cubicBezTo>
                    <a:pt x="3820562" y="34402"/>
                    <a:pt x="3820979" y="31825"/>
                    <a:pt x="3822421" y="30579"/>
                  </a:cubicBezTo>
                  <a:cubicBezTo>
                    <a:pt x="3823881" y="29310"/>
                    <a:pt x="3825832" y="29844"/>
                    <a:pt x="3826800" y="31786"/>
                  </a:cubicBezTo>
                  <a:lnTo>
                    <a:pt x="3839933" y="58267"/>
                  </a:lnTo>
                  <a:lnTo>
                    <a:pt x="4114687" y="58267"/>
                  </a:lnTo>
                  <a:lnTo>
                    <a:pt x="4114687" y="66652"/>
                  </a:lnTo>
                  <a:lnTo>
                    <a:pt x="4064832" y="66652"/>
                  </a:lnTo>
                  <a:lnTo>
                    <a:pt x="3874511" y="66652"/>
                  </a:lnTo>
                  <a:cubicBezTo>
                    <a:pt x="3851081" y="69081"/>
                    <a:pt x="3864541" y="107693"/>
                    <a:pt x="3864541" y="107693"/>
                  </a:cubicBezTo>
                  <a:lnTo>
                    <a:pt x="3863903" y="106615"/>
                  </a:lnTo>
                  <a:lnTo>
                    <a:pt x="3882398" y="143914"/>
                  </a:lnTo>
                  <a:lnTo>
                    <a:pt x="4000935" y="143914"/>
                  </a:lnTo>
                  <a:lnTo>
                    <a:pt x="4037909" y="94909"/>
                  </a:lnTo>
                  <a:lnTo>
                    <a:pt x="3910848" y="94909"/>
                  </a:lnTo>
                  <a:lnTo>
                    <a:pt x="3921548" y="116088"/>
                  </a:lnTo>
                  <a:lnTo>
                    <a:pt x="3981642" y="116088"/>
                  </a:lnTo>
                  <a:cubicBezTo>
                    <a:pt x="3981714" y="116083"/>
                    <a:pt x="3981785" y="116083"/>
                    <a:pt x="3981853" y="116088"/>
                  </a:cubicBezTo>
                  <a:cubicBezTo>
                    <a:pt x="3983579" y="116164"/>
                    <a:pt x="3984936" y="118106"/>
                    <a:pt x="3984876" y="120421"/>
                  </a:cubicBezTo>
                  <a:cubicBezTo>
                    <a:pt x="3984819" y="122735"/>
                    <a:pt x="3983369" y="124549"/>
                    <a:pt x="3981642" y="124472"/>
                  </a:cubicBezTo>
                  <a:lnTo>
                    <a:pt x="3919860" y="124472"/>
                  </a:lnTo>
                  <a:cubicBezTo>
                    <a:pt x="3918806" y="124477"/>
                    <a:pt x="3917820" y="123780"/>
                    <a:pt x="3917229" y="122616"/>
                  </a:cubicBezTo>
                  <a:lnTo>
                    <a:pt x="3902292" y="93028"/>
                  </a:lnTo>
                  <a:cubicBezTo>
                    <a:pt x="3901647" y="91749"/>
                    <a:pt x="3901583" y="90093"/>
                    <a:pt x="3902128" y="88733"/>
                  </a:cubicBezTo>
                  <a:cubicBezTo>
                    <a:pt x="3902683" y="87363"/>
                    <a:pt x="3903755" y="86509"/>
                    <a:pt x="3904919" y="86514"/>
                  </a:cubicBezTo>
                  <a:lnTo>
                    <a:pt x="4045543" y="86514"/>
                  </a:lnTo>
                  <a:cubicBezTo>
                    <a:pt x="4046818" y="86509"/>
                    <a:pt x="4047968" y="87531"/>
                    <a:pt x="4048463" y="89106"/>
                  </a:cubicBezTo>
                  <a:cubicBezTo>
                    <a:pt x="4048955" y="90671"/>
                    <a:pt x="4048684" y="92479"/>
                    <a:pt x="4047779" y="93672"/>
                  </a:cubicBezTo>
                  <a:lnTo>
                    <a:pt x="4004470" y="151087"/>
                  </a:lnTo>
                  <a:cubicBezTo>
                    <a:pt x="4003876" y="151879"/>
                    <a:pt x="4003071" y="152318"/>
                    <a:pt x="4002234" y="152318"/>
                  </a:cubicBezTo>
                  <a:lnTo>
                    <a:pt x="3880692" y="152318"/>
                  </a:lnTo>
                  <a:cubicBezTo>
                    <a:pt x="3879627" y="152318"/>
                    <a:pt x="3878634" y="151602"/>
                    <a:pt x="3878050" y="150409"/>
                  </a:cubicBezTo>
                  <a:lnTo>
                    <a:pt x="3821516" y="36387"/>
                  </a:lnTo>
                  <a:cubicBezTo>
                    <a:pt x="3821509" y="36372"/>
                    <a:pt x="3821499" y="36353"/>
                    <a:pt x="3821491" y="36339"/>
                  </a:cubicBezTo>
                  <a:close/>
                  <a:moveTo>
                    <a:pt x="3346554" y="145823"/>
                  </a:moveTo>
                  <a:lnTo>
                    <a:pt x="3403088" y="31801"/>
                  </a:lnTo>
                  <a:cubicBezTo>
                    <a:pt x="3403672" y="30608"/>
                    <a:pt x="3404665" y="29892"/>
                    <a:pt x="3405730" y="29892"/>
                  </a:cubicBezTo>
                  <a:lnTo>
                    <a:pt x="3527258" y="29892"/>
                  </a:lnTo>
                  <a:cubicBezTo>
                    <a:pt x="3528094" y="29892"/>
                    <a:pt x="3528899" y="30336"/>
                    <a:pt x="3529497" y="31123"/>
                  </a:cubicBezTo>
                  <a:lnTo>
                    <a:pt x="3572803" y="88538"/>
                  </a:lnTo>
                  <a:cubicBezTo>
                    <a:pt x="3573707" y="89731"/>
                    <a:pt x="3573978" y="91539"/>
                    <a:pt x="3573487" y="93104"/>
                  </a:cubicBezTo>
                  <a:cubicBezTo>
                    <a:pt x="3572992" y="94679"/>
                    <a:pt x="3571842" y="95701"/>
                    <a:pt x="3570567" y="95696"/>
                  </a:cubicBezTo>
                  <a:lnTo>
                    <a:pt x="3429943" y="95696"/>
                  </a:lnTo>
                  <a:cubicBezTo>
                    <a:pt x="3428779" y="95701"/>
                    <a:pt x="3427707" y="94847"/>
                    <a:pt x="3427151" y="93472"/>
                  </a:cubicBezTo>
                  <a:cubicBezTo>
                    <a:pt x="3426607" y="92112"/>
                    <a:pt x="3426671" y="90456"/>
                    <a:pt x="3427315" y="89177"/>
                  </a:cubicBezTo>
                  <a:lnTo>
                    <a:pt x="3442270" y="59589"/>
                  </a:lnTo>
                  <a:cubicBezTo>
                    <a:pt x="3442861" y="58420"/>
                    <a:pt x="3443844" y="57723"/>
                    <a:pt x="3444898" y="57728"/>
                  </a:cubicBezTo>
                  <a:lnTo>
                    <a:pt x="3506680" y="57728"/>
                  </a:lnTo>
                  <a:cubicBezTo>
                    <a:pt x="3508407" y="57728"/>
                    <a:pt x="3509810" y="59608"/>
                    <a:pt x="3509810" y="61923"/>
                  </a:cubicBezTo>
                  <a:cubicBezTo>
                    <a:pt x="3509810" y="64238"/>
                    <a:pt x="3508407" y="66118"/>
                    <a:pt x="3506680" y="66118"/>
                  </a:cubicBezTo>
                  <a:lnTo>
                    <a:pt x="3446586" y="66118"/>
                  </a:lnTo>
                  <a:lnTo>
                    <a:pt x="3435882" y="87306"/>
                  </a:lnTo>
                  <a:lnTo>
                    <a:pt x="3562918" y="87306"/>
                  </a:lnTo>
                  <a:lnTo>
                    <a:pt x="3525940" y="38281"/>
                  </a:lnTo>
                  <a:lnTo>
                    <a:pt x="3407411" y="38281"/>
                  </a:lnTo>
                  <a:lnTo>
                    <a:pt x="3388916" y="75581"/>
                  </a:lnTo>
                  <a:lnTo>
                    <a:pt x="3389554" y="74503"/>
                  </a:lnTo>
                  <a:cubicBezTo>
                    <a:pt x="3389554" y="74503"/>
                    <a:pt x="3376105" y="113157"/>
                    <a:pt x="3399524" y="115543"/>
                  </a:cubicBezTo>
                  <a:lnTo>
                    <a:pt x="3589848" y="115543"/>
                  </a:lnTo>
                  <a:lnTo>
                    <a:pt x="3780169" y="115543"/>
                  </a:lnTo>
                  <a:cubicBezTo>
                    <a:pt x="3803595" y="113115"/>
                    <a:pt x="3790139" y="74503"/>
                    <a:pt x="3790139" y="74503"/>
                  </a:cubicBezTo>
                  <a:lnTo>
                    <a:pt x="3790784" y="75581"/>
                  </a:lnTo>
                  <a:lnTo>
                    <a:pt x="3772289" y="38281"/>
                  </a:lnTo>
                  <a:lnTo>
                    <a:pt x="3653763" y="38281"/>
                  </a:lnTo>
                  <a:lnTo>
                    <a:pt x="3616778" y="87306"/>
                  </a:lnTo>
                  <a:lnTo>
                    <a:pt x="3743839" y="87306"/>
                  </a:lnTo>
                  <a:lnTo>
                    <a:pt x="3733136" y="66118"/>
                  </a:lnTo>
                  <a:lnTo>
                    <a:pt x="3673041" y="66118"/>
                  </a:lnTo>
                  <a:cubicBezTo>
                    <a:pt x="3671314" y="66118"/>
                    <a:pt x="3669911" y="64242"/>
                    <a:pt x="3669911" y="61923"/>
                  </a:cubicBezTo>
                  <a:cubicBezTo>
                    <a:pt x="3669911" y="59608"/>
                    <a:pt x="3671314" y="57728"/>
                    <a:pt x="3673041" y="57728"/>
                  </a:cubicBezTo>
                  <a:lnTo>
                    <a:pt x="3734823" y="57728"/>
                  </a:lnTo>
                  <a:cubicBezTo>
                    <a:pt x="3735877" y="57723"/>
                    <a:pt x="3736864" y="58420"/>
                    <a:pt x="3737455" y="59589"/>
                  </a:cubicBezTo>
                  <a:lnTo>
                    <a:pt x="3752392" y="89177"/>
                  </a:lnTo>
                  <a:cubicBezTo>
                    <a:pt x="3753036" y="90456"/>
                    <a:pt x="3753101" y="92112"/>
                    <a:pt x="3752556" y="93472"/>
                  </a:cubicBezTo>
                  <a:cubicBezTo>
                    <a:pt x="3752000" y="94847"/>
                    <a:pt x="3750929" y="95701"/>
                    <a:pt x="3749764" y="95696"/>
                  </a:cubicBezTo>
                  <a:lnTo>
                    <a:pt x="3609140" y="95696"/>
                  </a:lnTo>
                  <a:cubicBezTo>
                    <a:pt x="3607865" y="95701"/>
                    <a:pt x="3606715" y="94679"/>
                    <a:pt x="3606220" y="93104"/>
                  </a:cubicBezTo>
                  <a:cubicBezTo>
                    <a:pt x="3605729" y="91539"/>
                    <a:pt x="3606000" y="89731"/>
                    <a:pt x="3606904" y="88538"/>
                  </a:cubicBezTo>
                  <a:lnTo>
                    <a:pt x="3650213" y="31109"/>
                  </a:lnTo>
                  <a:cubicBezTo>
                    <a:pt x="3650808" y="30317"/>
                    <a:pt x="3651613" y="29878"/>
                    <a:pt x="3652449" y="29878"/>
                  </a:cubicBezTo>
                  <a:lnTo>
                    <a:pt x="3773991" y="29878"/>
                  </a:lnTo>
                  <a:cubicBezTo>
                    <a:pt x="3775056" y="29878"/>
                    <a:pt x="3776049" y="30593"/>
                    <a:pt x="3776633" y="31786"/>
                  </a:cubicBezTo>
                  <a:lnTo>
                    <a:pt x="3833167" y="145809"/>
                  </a:lnTo>
                  <a:cubicBezTo>
                    <a:pt x="3833178" y="145828"/>
                    <a:pt x="3833185" y="145847"/>
                    <a:pt x="3833196" y="145866"/>
                  </a:cubicBezTo>
                  <a:cubicBezTo>
                    <a:pt x="3834121" y="147799"/>
                    <a:pt x="3833705" y="150371"/>
                    <a:pt x="3832263" y="151612"/>
                  </a:cubicBezTo>
                  <a:cubicBezTo>
                    <a:pt x="3830803" y="152886"/>
                    <a:pt x="3828852" y="152347"/>
                    <a:pt x="3827883" y="150409"/>
                  </a:cubicBezTo>
                  <a:lnTo>
                    <a:pt x="3814751" y="123928"/>
                  </a:lnTo>
                  <a:lnTo>
                    <a:pt x="3364970" y="123928"/>
                  </a:lnTo>
                  <a:lnTo>
                    <a:pt x="3351838" y="150409"/>
                  </a:lnTo>
                  <a:cubicBezTo>
                    <a:pt x="3350870" y="152352"/>
                    <a:pt x="3348919" y="152886"/>
                    <a:pt x="3347459" y="151612"/>
                  </a:cubicBezTo>
                  <a:cubicBezTo>
                    <a:pt x="3347448" y="151602"/>
                    <a:pt x="3347437" y="151593"/>
                    <a:pt x="3347427" y="151583"/>
                  </a:cubicBezTo>
                  <a:cubicBezTo>
                    <a:pt x="3345999" y="150314"/>
                    <a:pt x="3345607" y="147737"/>
                    <a:pt x="3346554" y="145823"/>
                  </a:cubicBezTo>
                  <a:close/>
                  <a:moveTo>
                    <a:pt x="2874864" y="177134"/>
                  </a:moveTo>
                  <a:cubicBezTo>
                    <a:pt x="2874864" y="174814"/>
                    <a:pt x="2876267" y="172939"/>
                    <a:pt x="2877994" y="172939"/>
                  </a:cubicBezTo>
                  <a:lnTo>
                    <a:pt x="4114687" y="172939"/>
                  </a:lnTo>
                  <a:lnTo>
                    <a:pt x="4114687" y="181328"/>
                  </a:lnTo>
                  <a:lnTo>
                    <a:pt x="2877994" y="181328"/>
                  </a:lnTo>
                  <a:cubicBezTo>
                    <a:pt x="2876267" y="181328"/>
                    <a:pt x="2874864" y="179448"/>
                    <a:pt x="2874864" y="177134"/>
                  </a:cubicBezTo>
                  <a:close/>
                  <a:moveTo>
                    <a:pt x="2871567" y="36339"/>
                  </a:moveTo>
                  <a:cubicBezTo>
                    <a:pt x="2870638" y="34402"/>
                    <a:pt x="2871054" y="31825"/>
                    <a:pt x="2872496" y="30579"/>
                  </a:cubicBezTo>
                  <a:cubicBezTo>
                    <a:pt x="2873956" y="29310"/>
                    <a:pt x="2875908" y="29844"/>
                    <a:pt x="2876876" y="31786"/>
                  </a:cubicBezTo>
                  <a:lnTo>
                    <a:pt x="2890008" y="58267"/>
                  </a:lnTo>
                  <a:lnTo>
                    <a:pt x="3339789" y="58267"/>
                  </a:lnTo>
                  <a:lnTo>
                    <a:pt x="3352921" y="31786"/>
                  </a:lnTo>
                  <a:cubicBezTo>
                    <a:pt x="3353889" y="29844"/>
                    <a:pt x="3355841" y="29310"/>
                    <a:pt x="3357301" y="30579"/>
                  </a:cubicBezTo>
                  <a:cubicBezTo>
                    <a:pt x="3357315" y="30589"/>
                    <a:pt x="3357329" y="30603"/>
                    <a:pt x="3357343" y="30612"/>
                  </a:cubicBezTo>
                  <a:cubicBezTo>
                    <a:pt x="3358775" y="31882"/>
                    <a:pt x="3359170" y="34468"/>
                    <a:pt x="3358223" y="36387"/>
                  </a:cubicBezTo>
                  <a:lnTo>
                    <a:pt x="3301675" y="150419"/>
                  </a:lnTo>
                  <a:cubicBezTo>
                    <a:pt x="3301087" y="151612"/>
                    <a:pt x="3300094" y="152328"/>
                    <a:pt x="3299029" y="152328"/>
                  </a:cubicBezTo>
                  <a:lnTo>
                    <a:pt x="3177487" y="152328"/>
                  </a:lnTo>
                  <a:cubicBezTo>
                    <a:pt x="3176650" y="152328"/>
                    <a:pt x="3175846" y="151889"/>
                    <a:pt x="3175251" y="151097"/>
                  </a:cubicBezTo>
                  <a:lnTo>
                    <a:pt x="3131942" y="93682"/>
                  </a:lnTo>
                  <a:cubicBezTo>
                    <a:pt x="3131037" y="92489"/>
                    <a:pt x="3130767" y="90680"/>
                    <a:pt x="3131258" y="89115"/>
                  </a:cubicBezTo>
                  <a:cubicBezTo>
                    <a:pt x="3131753" y="87540"/>
                    <a:pt x="3132903" y="86519"/>
                    <a:pt x="3134178" y="86524"/>
                  </a:cubicBezTo>
                  <a:lnTo>
                    <a:pt x="3274802" y="86524"/>
                  </a:lnTo>
                  <a:cubicBezTo>
                    <a:pt x="3275966" y="86519"/>
                    <a:pt x="3277038" y="87373"/>
                    <a:pt x="3277594" y="88743"/>
                  </a:cubicBezTo>
                  <a:cubicBezTo>
                    <a:pt x="3278142" y="90103"/>
                    <a:pt x="3278078" y="91759"/>
                    <a:pt x="3277430" y="93038"/>
                  </a:cubicBezTo>
                  <a:lnTo>
                    <a:pt x="3262492" y="122625"/>
                  </a:lnTo>
                  <a:cubicBezTo>
                    <a:pt x="3261901" y="123790"/>
                    <a:pt x="3260915" y="124487"/>
                    <a:pt x="3259861" y="124482"/>
                  </a:cubicBezTo>
                  <a:lnTo>
                    <a:pt x="3198082" y="124482"/>
                  </a:lnTo>
                  <a:cubicBezTo>
                    <a:pt x="3198011" y="124487"/>
                    <a:pt x="3197940" y="124487"/>
                    <a:pt x="3197872" y="124482"/>
                  </a:cubicBezTo>
                  <a:cubicBezTo>
                    <a:pt x="3196145" y="124405"/>
                    <a:pt x="3194789" y="122463"/>
                    <a:pt x="3194849" y="120149"/>
                  </a:cubicBezTo>
                  <a:cubicBezTo>
                    <a:pt x="3194906" y="117834"/>
                    <a:pt x="3196355" y="116021"/>
                    <a:pt x="3198082" y="116097"/>
                  </a:cubicBezTo>
                  <a:lnTo>
                    <a:pt x="3258173" y="116097"/>
                  </a:lnTo>
                  <a:lnTo>
                    <a:pt x="3268877" y="94909"/>
                  </a:lnTo>
                  <a:lnTo>
                    <a:pt x="3141816" y="94909"/>
                  </a:lnTo>
                  <a:lnTo>
                    <a:pt x="3178798" y="143914"/>
                  </a:lnTo>
                  <a:lnTo>
                    <a:pt x="3297338" y="143914"/>
                  </a:lnTo>
                  <a:lnTo>
                    <a:pt x="3315832" y="106615"/>
                  </a:lnTo>
                  <a:lnTo>
                    <a:pt x="3315198" y="107693"/>
                  </a:lnTo>
                  <a:cubicBezTo>
                    <a:pt x="3315198" y="107693"/>
                    <a:pt x="3328647" y="69062"/>
                    <a:pt x="3305228" y="66652"/>
                  </a:cubicBezTo>
                  <a:lnTo>
                    <a:pt x="3114907" y="66652"/>
                  </a:lnTo>
                  <a:lnTo>
                    <a:pt x="2924586" y="66652"/>
                  </a:lnTo>
                  <a:cubicBezTo>
                    <a:pt x="2901157" y="69081"/>
                    <a:pt x="2914616" y="107693"/>
                    <a:pt x="2914616" y="107693"/>
                  </a:cubicBezTo>
                  <a:lnTo>
                    <a:pt x="2913979" y="106615"/>
                  </a:lnTo>
                  <a:lnTo>
                    <a:pt x="2932473" y="143914"/>
                  </a:lnTo>
                  <a:lnTo>
                    <a:pt x="3051003" y="143914"/>
                  </a:lnTo>
                  <a:lnTo>
                    <a:pt x="3087985" y="94899"/>
                  </a:lnTo>
                  <a:lnTo>
                    <a:pt x="2960920" y="94899"/>
                  </a:lnTo>
                  <a:lnTo>
                    <a:pt x="2971624" y="116088"/>
                  </a:lnTo>
                  <a:lnTo>
                    <a:pt x="3031704" y="116088"/>
                  </a:lnTo>
                  <a:cubicBezTo>
                    <a:pt x="3031775" y="116083"/>
                    <a:pt x="3031846" y="116083"/>
                    <a:pt x="3031914" y="116088"/>
                  </a:cubicBezTo>
                  <a:cubicBezTo>
                    <a:pt x="3033641" y="116164"/>
                    <a:pt x="3034997" y="118106"/>
                    <a:pt x="3034937" y="120421"/>
                  </a:cubicBezTo>
                  <a:cubicBezTo>
                    <a:pt x="3034880" y="122735"/>
                    <a:pt x="3033431" y="124549"/>
                    <a:pt x="3031704" y="124472"/>
                  </a:cubicBezTo>
                  <a:lnTo>
                    <a:pt x="2969950" y="124472"/>
                  </a:lnTo>
                  <a:cubicBezTo>
                    <a:pt x="2968900" y="124477"/>
                    <a:pt x="2967913" y="123780"/>
                    <a:pt x="2967322" y="122616"/>
                  </a:cubicBezTo>
                  <a:lnTo>
                    <a:pt x="2952367" y="93028"/>
                  </a:lnTo>
                  <a:cubicBezTo>
                    <a:pt x="2951723" y="91749"/>
                    <a:pt x="2951659" y="90093"/>
                    <a:pt x="2952203" y="88733"/>
                  </a:cubicBezTo>
                  <a:cubicBezTo>
                    <a:pt x="2952759" y="87363"/>
                    <a:pt x="2953831" y="86509"/>
                    <a:pt x="2954995" y="86514"/>
                  </a:cubicBezTo>
                  <a:lnTo>
                    <a:pt x="3095619" y="86514"/>
                  </a:lnTo>
                  <a:cubicBezTo>
                    <a:pt x="3096894" y="86509"/>
                    <a:pt x="3098047" y="87531"/>
                    <a:pt x="3098542" y="89106"/>
                  </a:cubicBezTo>
                  <a:cubicBezTo>
                    <a:pt x="3099030" y="90675"/>
                    <a:pt x="3098759" y="92479"/>
                    <a:pt x="3097855" y="93672"/>
                  </a:cubicBezTo>
                  <a:lnTo>
                    <a:pt x="3054549" y="151087"/>
                  </a:lnTo>
                  <a:cubicBezTo>
                    <a:pt x="3053955" y="151874"/>
                    <a:pt x="3053150" y="152318"/>
                    <a:pt x="3052313" y="152318"/>
                  </a:cubicBezTo>
                  <a:lnTo>
                    <a:pt x="2930768" y="152318"/>
                  </a:lnTo>
                  <a:cubicBezTo>
                    <a:pt x="2929703" y="152318"/>
                    <a:pt x="2928710" y="151602"/>
                    <a:pt x="2928126" y="150409"/>
                  </a:cubicBezTo>
                  <a:lnTo>
                    <a:pt x="2871592" y="36387"/>
                  </a:lnTo>
                  <a:cubicBezTo>
                    <a:pt x="2871585" y="36372"/>
                    <a:pt x="2871578" y="36353"/>
                    <a:pt x="2871567" y="36339"/>
                  </a:cubicBezTo>
                  <a:close/>
                  <a:moveTo>
                    <a:pt x="2867839" y="4337"/>
                  </a:moveTo>
                  <a:cubicBezTo>
                    <a:pt x="2867778" y="2022"/>
                    <a:pt x="2869135" y="80"/>
                    <a:pt x="2870862" y="3"/>
                  </a:cubicBezTo>
                  <a:cubicBezTo>
                    <a:pt x="2870930" y="-1"/>
                    <a:pt x="2871001" y="-1"/>
                    <a:pt x="2871072" y="3"/>
                  </a:cubicBezTo>
                  <a:lnTo>
                    <a:pt x="4284714" y="3"/>
                  </a:lnTo>
                  <a:lnTo>
                    <a:pt x="4284714" y="8388"/>
                  </a:lnTo>
                  <a:lnTo>
                    <a:pt x="2871072" y="8388"/>
                  </a:lnTo>
                  <a:cubicBezTo>
                    <a:pt x="2869345" y="8465"/>
                    <a:pt x="2867896" y="6651"/>
                    <a:pt x="2867839" y="4337"/>
                  </a:cubicBezTo>
                  <a:close/>
                  <a:moveTo>
                    <a:pt x="2377244" y="145809"/>
                  </a:moveTo>
                  <a:lnTo>
                    <a:pt x="2433778" y="31786"/>
                  </a:lnTo>
                  <a:cubicBezTo>
                    <a:pt x="2434362" y="30593"/>
                    <a:pt x="2435355" y="29878"/>
                    <a:pt x="2436420" y="29878"/>
                  </a:cubicBezTo>
                  <a:lnTo>
                    <a:pt x="2557948" y="29878"/>
                  </a:lnTo>
                  <a:cubicBezTo>
                    <a:pt x="2558784" y="29878"/>
                    <a:pt x="2559589" y="30317"/>
                    <a:pt x="2560184" y="31109"/>
                  </a:cubicBezTo>
                  <a:lnTo>
                    <a:pt x="2603493" y="88523"/>
                  </a:lnTo>
                  <a:cubicBezTo>
                    <a:pt x="2604397" y="89716"/>
                    <a:pt x="2604668" y="91525"/>
                    <a:pt x="2604177" y="93090"/>
                  </a:cubicBezTo>
                  <a:cubicBezTo>
                    <a:pt x="2603682" y="94665"/>
                    <a:pt x="2602531" y="95686"/>
                    <a:pt x="2601257" y="95682"/>
                  </a:cubicBezTo>
                  <a:lnTo>
                    <a:pt x="2460633" y="95682"/>
                  </a:lnTo>
                  <a:cubicBezTo>
                    <a:pt x="2459468" y="95686"/>
                    <a:pt x="2458397" y="94832"/>
                    <a:pt x="2457841" y="93458"/>
                  </a:cubicBezTo>
                  <a:cubicBezTo>
                    <a:pt x="2457296" y="92097"/>
                    <a:pt x="2457360" y="90442"/>
                    <a:pt x="2458005" y="89163"/>
                  </a:cubicBezTo>
                  <a:lnTo>
                    <a:pt x="2472960" y="59575"/>
                  </a:lnTo>
                  <a:cubicBezTo>
                    <a:pt x="2473551" y="58406"/>
                    <a:pt x="2474534" y="57709"/>
                    <a:pt x="2475588" y="57714"/>
                  </a:cubicBezTo>
                  <a:lnTo>
                    <a:pt x="2537388" y="57714"/>
                  </a:lnTo>
                  <a:cubicBezTo>
                    <a:pt x="2539115" y="57714"/>
                    <a:pt x="2540518" y="59594"/>
                    <a:pt x="2540518" y="61909"/>
                  </a:cubicBezTo>
                  <a:cubicBezTo>
                    <a:pt x="2540518" y="64223"/>
                    <a:pt x="2539115" y="66103"/>
                    <a:pt x="2537388" y="66103"/>
                  </a:cubicBezTo>
                  <a:lnTo>
                    <a:pt x="2477293" y="66103"/>
                  </a:lnTo>
                  <a:lnTo>
                    <a:pt x="2466590" y="87292"/>
                  </a:lnTo>
                  <a:lnTo>
                    <a:pt x="2593619" y="87292"/>
                  </a:lnTo>
                  <a:lnTo>
                    <a:pt x="2556641" y="38267"/>
                  </a:lnTo>
                  <a:lnTo>
                    <a:pt x="2438111" y="38267"/>
                  </a:lnTo>
                  <a:lnTo>
                    <a:pt x="2419617" y="75567"/>
                  </a:lnTo>
                  <a:lnTo>
                    <a:pt x="2420254" y="74488"/>
                  </a:lnTo>
                  <a:cubicBezTo>
                    <a:pt x="2420254" y="74488"/>
                    <a:pt x="2406805" y="113143"/>
                    <a:pt x="2430224" y="115529"/>
                  </a:cubicBezTo>
                  <a:lnTo>
                    <a:pt x="2620549" y="115529"/>
                  </a:lnTo>
                  <a:lnTo>
                    <a:pt x="2810870" y="115529"/>
                  </a:lnTo>
                  <a:cubicBezTo>
                    <a:pt x="2834299" y="113100"/>
                    <a:pt x="2820840" y="74488"/>
                    <a:pt x="2820840" y="74488"/>
                  </a:cubicBezTo>
                  <a:lnTo>
                    <a:pt x="2821477" y="75567"/>
                  </a:lnTo>
                  <a:lnTo>
                    <a:pt x="2802983" y="38267"/>
                  </a:lnTo>
                  <a:lnTo>
                    <a:pt x="2684457" y="38267"/>
                  </a:lnTo>
                  <a:lnTo>
                    <a:pt x="2647475" y="87292"/>
                  </a:lnTo>
                  <a:lnTo>
                    <a:pt x="2774532" y="87292"/>
                  </a:lnTo>
                  <a:lnTo>
                    <a:pt x="2763829" y="66103"/>
                  </a:lnTo>
                  <a:lnTo>
                    <a:pt x="2703734" y="66103"/>
                  </a:lnTo>
                  <a:cubicBezTo>
                    <a:pt x="2702008" y="66103"/>
                    <a:pt x="2700605" y="64228"/>
                    <a:pt x="2700605" y="61909"/>
                  </a:cubicBezTo>
                  <a:cubicBezTo>
                    <a:pt x="2700605" y="59594"/>
                    <a:pt x="2702008" y="57714"/>
                    <a:pt x="2703734" y="57714"/>
                  </a:cubicBezTo>
                  <a:lnTo>
                    <a:pt x="2765513" y="57714"/>
                  </a:lnTo>
                  <a:cubicBezTo>
                    <a:pt x="2766567" y="57709"/>
                    <a:pt x="2767554" y="58406"/>
                    <a:pt x="2768144" y="59575"/>
                  </a:cubicBezTo>
                  <a:lnTo>
                    <a:pt x="2783082" y="89163"/>
                  </a:lnTo>
                  <a:cubicBezTo>
                    <a:pt x="2783726" y="90442"/>
                    <a:pt x="2783790" y="92097"/>
                    <a:pt x="2783246" y="93458"/>
                  </a:cubicBezTo>
                  <a:cubicBezTo>
                    <a:pt x="2782690" y="94832"/>
                    <a:pt x="2781618" y="95686"/>
                    <a:pt x="2780454" y="95682"/>
                  </a:cubicBezTo>
                  <a:lnTo>
                    <a:pt x="2639830" y="95682"/>
                  </a:lnTo>
                  <a:cubicBezTo>
                    <a:pt x="2638555" y="95686"/>
                    <a:pt x="2637405" y="94665"/>
                    <a:pt x="2636910" y="93090"/>
                  </a:cubicBezTo>
                  <a:cubicBezTo>
                    <a:pt x="2636419" y="91525"/>
                    <a:pt x="2636690" y="89716"/>
                    <a:pt x="2637594" y="88523"/>
                  </a:cubicBezTo>
                  <a:lnTo>
                    <a:pt x="2680903" y="31109"/>
                  </a:lnTo>
                  <a:cubicBezTo>
                    <a:pt x="2681498" y="30317"/>
                    <a:pt x="2682302" y="29878"/>
                    <a:pt x="2683139" y="29878"/>
                  </a:cubicBezTo>
                  <a:lnTo>
                    <a:pt x="2804692" y="29878"/>
                  </a:lnTo>
                  <a:cubicBezTo>
                    <a:pt x="2805757" y="29878"/>
                    <a:pt x="2806750" y="30593"/>
                    <a:pt x="2807334" y="31786"/>
                  </a:cubicBezTo>
                  <a:lnTo>
                    <a:pt x="2863868" y="145809"/>
                  </a:lnTo>
                  <a:cubicBezTo>
                    <a:pt x="2863878" y="145828"/>
                    <a:pt x="2863885" y="145847"/>
                    <a:pt x="2863896" y="145866"/>
                  </a:cubicBezTo>
                  <a:cubicBezTo>
                    <a:pt x="2864822" y="147799"/>
                    <a:pt x="2864405" y="150371"/>
                    <a:pt x="2862963" y="151612"/>
                  </a:cubicBezTo>
                  <a:cubicBezTo>
                    <a:pt x="2861503" y="152886"/>
                    <a:pt x="2859552" y="152347"/>
                    <a:pt x="2858584" y="150409"/>
                  </a:cubicBezTo>
                  <a:lnTo>
                    <a:pt x="2845451" y="123928"/>
                  </a:lnTo>
                  <a:lnTo>
                    <a:pt x="2395674" y="123928"/>
                  </a:lnTo>
                  <a:lnTo>
                    <a:pt x="2382542" y="150409"/>
                  </a:lnTo>
                  <a:cubicBezTo>
                    <a:pt x="2381574" y="152347"/>
                    <a:pt x="2379623" y="152881"/>
                    <a:pt x="2378163" y="151612"/>
                  </a:cubicBezTo>
                  <a:lnTo>
                    <a:pt x="2378148" y="151612"/>
                  </a:lnTo>
                  <a:cubicBezTo>
                    <a:pt x="2378134" y="151598"/>
                    <a:pt x="2378120" y="151588"/>
                    <a:pt x="2378106" y="151574"/>
                  </a:cubicBezTo>
                  <a:cubicBezTo>
                    <a:pt x="2376678" y="150300"/>
                    <a:pt x="2376293" y="147718"/>
                    <a:pt x="2377244" y="145809"/>
                  </a:cubicBezTo>
                  <a:close/>
                  <a:moveTo>
                    <a:pt x="1903578" y="36339"/>
                  </a:moveTo>
                  <a:cubicBezTo>
                    <a:pt x="1902649" y="34402"/>
                    <a:pt x="1903065" y="31825"/>
                    <a:pt x="1904507" y="30579"/>
                  </a:cubicBezTo>
                  <a:cubicBezTo>
                    <a:pt x="1905967" y="29310"/>
                    <a:pt x="1907918" y="29844"/>
                    <a:pt x="1908887" y="31786"/>
                  </a:cubicBezTo>
                  <a:lnTo>
                    <a:pt x="1922015" y="58267"/>
                  </a:lnTo>
                  <a:lnTo>
                    <a:pt x="2371814" y="58267"/>
                  </a:lnTo>
                  <a:lnTo>
                    <a:pt x="2384942" y="31786"/>
                  </a:lnTo>
                  <a:cubicBezTo>
                    <a:pt x="2385911" y="29844"/>
                    <a:pt x="2387862" y="29310"/>
                    <a:pt x="2389322" y="30579"/>
                  </a:cubicBezTo>
                  <a:cubicBezTo>
                    <a:pt x="2389336" y="30589"/>
                    <a:pt x="2389351" y="30603"/>
                    <a:pt x="2389365" y="30617"/>
                  </a:cubicBezTo>
                  <a:cubicBezTo>
                    <a:pt x="2390789" y="31896"/>
                    <a:pt x="2391170" y="34483"/>
                    <a:pt x="2390216" y="36396"/>
                  </a:cubicBezTo>
                  <a:lnTo>
                    <a:pt x="2333682" y="150419"/>
                  </a:lnTo>
                  <a:cubicBezTo>
                    <a:pt x="2333098" y="151612"/>
                    <a:pt x="2332105" y="152328"/>
                    <a:pt x="2331040" y="152328"/>
                  </a:cubicBezTo>
                  <a:lnTo>
                    <a:pt x="2209495" y="152328"/>
                  </a:lnTo>
                  <a:cubicBezTo>
                    <a:pt x="2208658" y="152328"/>
                    <a:pt x="2207853" y="151884"/>
                    <a:pt x="2207258" y="151097"/>
                  </a:cubicBezTo>
                  <a:lnTo>
                    <a:pt x="2163953" y="93682"/>
                  </a:lnTo>
                  <a:cubicBezTo>
                    <a:pt x="2163048" y="92489"/>
                    <a:pt x="2162778" y="90685"/>
                    <a:pt x="2163265" y="89115"/>
                  </a:cubicBezTo>
                  <a:cubicBezTo>
                    <a:pt x="2163761" y="87540"/>
                    <a:pt x="2164914" y="86519"/>
                    <a:pt x="2166189" y="86524"/>
                  </a:cubicBezTo>
                  <a:lnTo>
                    <a:pt x="2306827" y="86524"/>
                  </a:lnTo>
                  <a:cubicBezTo>
                    <a:pt x="2307991" y="86524"/>
                    <a:pt x="2309060" y="87373"/>
                    <a:pt x="2309615" y="88743"/>
                  </a:cubicBezTo>
                  <a:cubicBezTo>
                    <a:pt x="2310160" y="90103"/>
                    <a:pt x="2310099" y="91759"/>
                    <a:pt x="2309455" y="93038"/>
                  </a:cubicBezTo>
                  <a:lnTo>
                    <a:pt x="2294500" y="122625"/>
                  </a:lnTo>
                  <a:cubicBezTo>
                    <a:pt x="2293909" y="123790"/>
                    <a:pt x="2292922" y="124487"/>
                    <a:pt x="2291872" y="124482"/>
                  </a:cubicBezTo>
                  <a:lnTo>
                    <a:pt x="2230090" y="124482"/>
                  </a:lnTo>
                  <a:cubicBezTo>
                    <a:pt x="2230019" y="124487"/>
                    <a:pt x="2229951" y="124487"/>
                    <a:pt x="2229880" y="124482"/>
                  </a:cubicBezTo>
                  <a:cubicBezTo>
                    <a:pt x="2228153" y="124405"/>
                    <a:pt x="2226800" y="122463"/>
                    <a:pt x="2226857" y="120149"/>
                  </a:cubicBezTo>
                  <a:cubicBezTo>
                    <a:pt x="2226914" y="117834"/>
                    <a:pt x="2228363" y="116021"/>
                    <a:pt x="2230090" y="116097"/>
                  </a:cubicBezTo>
                  <a:lnTo>
                    <a:pt x="2290184" y="116097"/>
                  </a:lnTo>
                  <a:lnTo>
                    <a:pt x="2300888" y="94909"/>
                  </a:lnTo>
                  <a:lnTo>
                    <a:pt x="2173823" y="94909"/>
                  </a:lnTo>
                  <a:lnTo>
                    <a:pt x="2210805" y="143924"/>
                  </a:lnTo>
                  <a:lnTo>
                    <a:pt x="2329349" y="143924"/>
                  </a:lnTo>
                  <a:lnTo>
                    <a:pt x="2347843" y="106624"/>
                  </a:lnTo>
                  <a:lnTo>
                    <a:pt x="2347206" y="107703"/>
                  </a:lnTo>
                  <a:cubicBezTo>
                    <a:pt x="2347206" y="107703"/>
                    <a:pt x="2360658" y="69072"/>
                    <a:pt x="2337236" y="66662"/>
                  </a:cubicBezTo>
                  <a:lnTo>
                    <a:pt x="2146915" y="66662"/>
                  </a:lnTo>
                  <a:lnTo>
                    <a:pt x="1956594" y="66662"/>
                  </a:lnTo>
                  <a:cubicBezTo>
                    <a:pt x="1933168" y="69091"/>
                    <a:pt x="1946624" y="107703"/>
                    <a:pt x="1946624" y="107703"/>
                  </a:cubicBezTo>
                  <a:lnTo>
                    <a:pt x="1945986" y="106624"/>
                  </a:lnTo>
                  <a:lnTo>
                    <a:pt x="1964484" y="143924"/>
                  </a:lnTo>
                  <a:lnTo>
                    <a:pt x="2083010" y="143924"/>
                  </a:lnTo>
                  <a:lnTo>
                    <a:pt x="2119992" y="94899"/>
                  </a:lnTo>
                  <a:lnTo>
                    <a:pt x="1992931" y="94899"/>
                  </a:lnTo>
                  <a:lnTo>
                    <a:pt x="2003634" y="116088"/>
                  </a:lnTo>
                  <a:lnTo>
                    <a:pt x="2063743" y="116088"/>
                  </a:lnTo>
                  <a:cubicBezTo>
                    <a:pt x="2063814" y="116083"/>
                    <a:pt x="2063886" y="116083"/>
                    <a:pt x="2063953" y="116088"/>
                  </a:cubicBezTo>
                  <a:cubicBezTo>
                    <a:pt x="2065684" y="116164"/>
                    <a:pt x="2067037" y="118106"/>
                    <a:pt x="2066976" y="120421"/>
                  </a:cubicBezTo>
                  <a:cubicBezTo>
                    <a:pt x="2066919" y="122735"/>
                    <a:pt x="2065470" y="124549"/>
                    <a:pt x="2063743" y="124472"/>
                  </a:cubicBezTo>
                  <a:lnTo>
                    <a:pt x="2001961" y="124472"/>
                  </a:lnTo>
                  <a:cubicBezTo>
                    <a:pt x="2000911" y="124477"/>
                    <a:pt x="1999924" y="123780"/>
                    <a:pt x="1999333" y="122616"/>
                  </a:cubicBezTo>
                  <a:lnTo>
                    <a:pt x="1984378" y="93028"/>
                  </a:lnTo>
                  <a:cubicBezTo>
                    <a:pt x="1983733" y="91749"/>
                    <a:pt x="1983669" y="90093"/>
                    <a:pt x="1984214" y="88733"/>
                  </a:cubicBezTo>
                  <a:cubicBezTo>
                    <a:pt x="1984770" y="87363"/>
                    <a:pt x="1985841" y="86509"/>
                    <a:pt x="1987006" y="86514"/>
                  </a:cubicBezTo>
                  <a:lnTo>
                    <a:pt x="2127626" y="86514"/>
                  </a:lnTo>
                  <a:cubicBezTo>
                    <a:pt x="2128901" y="86509"/>
                    <a:pt x="2130055" y="87531"/>
                    <a:pt x="2130550" y="89106"/>
                  </a:cubicBezTo>
                  <a:cubicBezTo>
                    <a:pt x="2131037" y="90671"/>
                    <a:pt x="2130767" y="92479"/>
                    <a:pt x="2129866" y="93672"/>
                  </a:cubicBezTo>
                  <a:lnTo>
                    <a:pt x="2086557" y="151087"/>
                  </a:lnTo>
                  <a:cubicBezTo>
                    <a:pt x="2085962" y="151874"/>
                    <a:pt x="2085157" y="152318"/>
                    <a:pt x="2084321" y="152318"/>
                  </a:cubicBezTo>
                  <a:lnTo>
                    <a:pt x="1962775" y="152318"/>
                  </a:lnTo>
                  <a:cubicBezTo>
                    <a:pt x="1961710" y="152318"/>
                    <a:pt x="1960717" y="151598"/>
                    <a:pt x="1960133" y="150409"/>
                  </a:cubicBezTo>
                  <a:lnTo>
                    <a:pt x="1903603" y="36387"/>
                  </a:lnTo>
                  <a:cubicBezTo>
                    <a:pt x="1903596" y="36372"/>
                    <a:pt x="1903589" y="36353"/>
                    <a:pt x="1903578" y="36339"/>
                  </a:cubicBezTo>
                  <a:close/>
                  <a:moveTo>
                    <a:pt x="1428637" y="145809"/>
                  </a:moveTo>
                  <a:lnTo>
                    <a:pt x="1485171" y="31786"/>
                  </a:lnTo>
                  <a:cubicBezTo>
                    <a:pt x="1485758" y="30593"/>
                    <a:pt x="1486752" y="29878"/>
                    <a:pt x="1487816" y="29878"/>
                  </a:cubicBezTo>
                  <a:lnTo>
                    <a:pt x="1609340" y="29878"/>
                  </a:lnTo>
                  <a:cubicBezTo>
                    <a:pt x="1610177" y="29878"/>
                    <a:pt x="1610982" y="30317"/>
                    <a:pt x="1611577" y="31109"/>
                  </a:cubicBezTo>
                  <a:lnTo>
                    <a:pt x="1654886" y="88523"/>
                  </a:lnTo>
                  <a:cubicBezTo>
                    <a:pt x="1655790" y="89716"/>
                    <a:pt x="1656061" y="91525"/>
                    <a:pt x="1655570" y="93090"/>
                  </a:cubicBezTo>
                  <a:cubicBezTo>
                    <a:pt x="1655075" y="94665"/>
                    <a:pt x="1653924" y="95686"/>
                    <a:pt x="1652650" y="95682"/>
                  </a:cubicBezTo>
                  <a:lnTo>
                    <a:pt x="1512026" y="95682"/>
                  </a:lnTo>
                  <a:cubicBezTo>
                    <a:pt x="1510861" y="95686"/>
                    <a:pt x="1509790" y="94832"/>
                    <a:pt x="1509234" y="93458"/>
                  </a:cubicBezTo>
                  <a:cubicBezTo>
                    <a:pt x="1508689" y="92097"/>
                    <a:pt x="1508754" y="90442"/>
                    <a:pt x="1509398" y="89163"/>
                  </a:cubicBezTo>
                  <a:lnTo>
                    <a:pt x="1524353" y="59575"/>
                  </a:lnTo>
                  <a:cubicBezTo>
                    <a:pt x="1524944" y="58406"/>
                    <a:pt x="1525930" y="57709"/>
                    <a:pt x="1526984" y="57714"/>
                  </a:cubicBezTo>
                  <a:lnTo>
                    <a:pt x="1588763" y="57714"/>
                  </a:lnTo>
                  <a:cubicBezTo>
                    <a:pt x="1590490" y="57714"/>
                    <a:pt x="1591893" y="59594"/>
                    <a:pt x="1591893" y="61909"/>
                  </a:cubicBezTo>
                  <a:cubicBezTo>
                    <a:pt x="1591893" y="64223"/>
                    <a:pt x="1590490" y="66103"/>
                    <a:pt x="1588763" y="66103"/>
                  </a:cubicBezTo>
                  <a:lnTo>
                    <a:pt x="1528672" y="66103"/>
                  </a:lnTo>
                  <a:lnTo>
                    <a:pt x="1517969" y="87292"/>
                  </a:lnTo>
                  <a:lnTo>
                    <a:pt x="1645016" y="87292"/>
                  </a:lnTo>
                  <a:lnTo>
                    <a:pt x="1608034" y="38267"/>
                  </a:lnTo>
                  <a:lnTo>
                    <a:pt x="1489508" y="38267"/>
                  </a:lnTo>
                  <a:lnTo>
                    <a:pt x="1471013" y="75567"/>
                  </a:lnTo>
                  <a:lnTo>
                    <a:pt x="1471647" y="74488"/>
                  </a:lnTo>
                  <a:cubicBezTo>
                    <a:pt x="1471647" y="74488"/>
                    <a:pt x="1458198" y="113143"/>
                    <a:pt x="1481617" y="115529"/>
                  </a:cubicBezTo>
                  <a:lnTo>
                    <a:pt x="1671938" y="115529"/>
                  </a:lnTo>
                  <a:lnTo>
                    <a:pt x="1862259" y="115529"/>
                  </a:lnTo>
                  <a:cubicBezTo>
                    <a:pt x="1885689" y="113100"/>
                    <a:pt x="1872229" y="74488"/>
                    <a:pt x="1872229" y="74488"/>
                  </a:cubicBezTo>
                  <a:lnTo>
                    <a:pt x="1872867" y="75567"/>
                  </a:lnTo>
                  <a:lnTo>
                    <a:pt x="1854372" y="38267"/>
                  </a:lnTo>
                  <a:lnTo>
                    <a:pt x="1735843" y="38267"/>
                  </a:lnTo>
                  <a:lnTo>
                    <a:pt x="1698864" y="87292"/>
                  </a:lnTo>
                  <a:lnTo>
                    <a:pt x="1825926" y="87292"/>
                  </a:lnTo>
                  <a:lnTo>
                    <a:pt x="1815222" y="66103"/>
                  </a:lnTo>
                  <a:lnTo>
                    <a:pt x="1755128" y="66103"/>
                  </a:lnTo>
                  <a:cubicBezTo>
                    <a:pt x="1753400" y="66103"/>
                    <a:pt x="1751998" y="64228"/>
                    <a:pt x="1751998" y="61909"/>
                  </a:cubicBezTo>
                  <a:cubicBezTo>
                    <a:pt x="1751998" y="59594"/>
                    <a:pt x="1753400" y="57714"/>
                    <a:pt x="1755128" y="57714"/>
                  </a:cubicBezTo>
                  <a:lnTo>
                    <a:pt x="1816896" y="57714"/>
                  </a:lnTo>
                  <a:cubicBezTo>
                    <a:pt x="1817946" y="57714"/>
                    <a:pt x="1818932" y="58411"/>
                    <a:pt x="1819523" y="59575"/>
                  </a:cubicBezTo>
                  <a:lnTo>
                    <a:pt x="1834478" y="89163"/>
                  </a:lnTo>
                  <a:cubicBezTo>
                    <a:pt x="1835126" y="90442"/>
                    <a:pt x="1835187" y="92097"/>
                    <a:pt x="1834639" y="93458"/>
                  </a:cubicBezTo>
                  <a:cubicBezTo>
                    <a:pt x="1834087" y="94832"/>
                    <a:pt x="1833015" y="95686"/>
                    <a:pt x="1831851" y="95682"/>
                  </a:cubicBezTo>
                  <a:lnTo>
                    <a:pt x="1691227" y="95682"/>
                  </a:lnTo>
                  <a:cubicBezTo>
                    <a:pt x="1689952" y="95686"/>
                    <a:pt x="1688798" y="94665"/>
                    <a:pt x="1688303" y="93090"/>
                  </a:cubicBezTo>
                  <a:cubicBezTo>
                    <a:pt x="1687815" y="91520"/>
                    <a:pt x="1688086" y="89716"/>
                    <a:pt x="1688990" y="88523"/>
                  </a:cubicBezTo>
                  <a:lnTo>
                    <a:pt x="1732296" y="31109"/>
                  </a:lnTo>
                  <a:cubicBezTo>
                    <a:pt x="1732891" y="30321"/>
                    <a:pt x="1733695" y="29878"/>
                    <a:pt x="1734532" y="29878"/>
                  </a:cubicBezTo>
                  <a:lnTo>
                    <a:pt x="1856078" y="29878"/>
                  </a:lnTo>
                  <a:cubicBezTo>
                    <a:pt x="1857142" y="29878"/>
                    <a:pt x="1858136" y="30593"/>
                    <a:pt x="1858720" y="31786"/>
                  </a:cubicBezTo>
                  <a:lnTo>
                    <a:pt x="1915254" y="145809"/>
                  </a:lnTo>
                  <a:cubicBezTo>
                    <a:pt x="1915264" y="145828"/>
                    <a:pt x="1915271" y="145847"/>
                    <a:pt x="1915282" y="145866"/>
                  </a:cubicBezTo>
                  <a:cubicBezTo>
                    <a:pt x="1916208" y="147799"/>
                    <a:pt x="1915791" y="150371"/>
                    <a:pt x="1914349" y="151612"/>
                  </a:cubicBezTo>
                  <a:cubicBezTo>
                    <a:pt x="1912886" y="152872"/>
                    <a:pt x="1910941" y="152337"/>
                    <a:pt x="1909966" y="150409"/>
                  </a:cubicBezTo>
                  <a:lnTo>
                    <a:pt x="1896837" y="123928"/>
                  </a:lnTo>
                  <a:lnTo>
                    <a:pt x="1447053" y="123928"/>
                  </a:lnTo>
                  <a:lnTo>
                    <a:pt x="1433925" y="150409"/>
                  </a:lnTo>
                  <a:cubicBezTo>
                    <a:pt x="1432956" y="152347"/>
                    <a:pt x="1431005" y="152881"/>
                    <a:pt x="1429545" y="151612"/>
                  </a:cubicBezTo>
                  <a:cubicBezTo>
                    <a:pt x="1429531" y="151598"/>
                    <a:pt x="1429517" y="151583"/>
                    <a:pt x="1429499" y="151574"/>
                  </a:cubicBezTo>
                  <a:cubicBezTo>
                    <a:pt x="1428074" y="150300"/>
                    <a:pt x="1427686" y="147718"/>
                    <a:pt x="1428637" y="145809"/>
                  </a:cubicBezTo>
                  <a:close/>
                  <a:moveTo>
                    <a:pt x="953653" y="36339"/>
                  </a:moveTo>
                  <a:cubicBezTo>
                    <a:pt x="952724" y="34402"/>
                    <a:pt x="953141" y="31825"/>
                    <a:pt x="954583" y="30579"/>
                  </a:cubicBezTo>
                  <a:cubicBezTo>
                    <a:pt x="956043" y="29310"/>
                    <a:pt x="957994" y="29844"/>
                    <a:pt x="958962" y="31786"/>
                  </a:cubicBezTo>
                  <a:lnTo>
                    <a:pt x="972095" y="58267"/>
                  </a:lnTo>
                  <a:lnTo>
                    <a:pt x="1421875" y="58267"/>
                  </a:lnTo>
                  <a:lnTo>
                    <a:pt x="1435007" y="31786"/>
                  </a:lnTo>
                  <a:cubicBezTo>
                    <a:pt x="1435976" y="29844"/>
                    <a:pt x="1437927" y="29310"/>
                    <a:pt x="1439387" y="30579"/>
                  </a:cubicBezTo>
                  <a:cubicBezTo>
                    <a:pt x="1439401" y="30593"/>
                    <a:pt x="1439415" y="30603"/>
                    <a:pt x="1439433" y="30617"/>
                  </a:cubicBezTo>
                  <a:cubicBezTo>
                    <a:pt x="1440861" y="31896"/>
                    <a:pt x="1441246" y="34483"/>
                    <a:pt x="1440291" y="36396"/>
                  </a:cubicBezTo>
                  <a:lnTo>
                    <a:pt x="1383758" y="150419"/>
                  </a:lnTo>
                  <a:cubicBezTo>
                    <a:pt x="1383174" y="151612"/>
                    <a:pt x="1382180" y="152328"/>
                    <a:pt x="1381116" y="152328"/>
                  </a:cubicBezTo>
                  <a:lnTo>
                    <a:pt x="1259574" y="152328"/>
                  </a:lnTo>
                  <a:cubicBezTo>
                    <a:pt x="1258737" y="152328"/>
                    <a:pt x="1257932" y="151889"/>
                    <a:pt x="1257337" y="151097"/>
                  </a:cubicBezTo>
                  <a:lnTo>
                    <a:pt x="1214028" y="93682"/>
                  </a:lnTo>
                  <a:cubicBezTo>
                    <a:pt x="1213124" y="92489"/>
                    <a:pt x="1212853" y="90685"/>
                    <a:pt x="1213341" y="89115"/>
                  </a:cubicBezTo>
                  <a:cubicBezTo>
                    <a:pt x="1213836" y="87540"/>
                    <a:pt x="1214990" y="86519"/>
                    <a:pt x="1216264" y="86524"/>
                  </a:cubicBezTo>
                  <a:lnTo>
                    <a:pt x="1356892" y="86524"/>
                  </a:lnTo>
                  <a:cubicBezTo>
                    <a:pt x="1358056" y="86519"/>
                    <a:pt x="1359128" y="87373"/>
                    <a:pt x="1359684" y="88743"/>
                  </a:cubicBezTo>
                  <a:cubicBezTo>
                    <a:pt x="1360228" y="90103"/>
                    <a:pt x="1360164" y="91759"/>
                    <a:pt x="1359520" y="93038"/>
                  </a:cubicBezTo>
                  <a:lnTo>
                    <a:pt x="1344565" y="122625"/>
                  </a:lnTo>
                  <a:cubicBezTo>
                    <a:pt x="1343973" y="123790"/>
                    <a:pt x="1342987" y="124487"/>
                    <a:pt x="1341937" y="124482"/>
                  </a:cubicBezTo>
                  <a:lnTo>
                    <a:pt x="1280155" y="124482"/>
                  </a:lnTo>
                  <a:cubicBezTo>
                    <a:pt x="1280083" y="124487"/>
                    <a:pt x="1280016" y="124487"/>
                    <a:pt x="1279944" y="124482"/>
                  </a:cubicBezTo>
                  <a:cubicBezTo>
                    <a:pt x="1278218" y="124405"/>
                    <a:pt x="1276864" y="122463"/>
                    <a:pt x="1276921" y="120149"/>
                  </a:cubicBezTo>
                  <a:cubicBezTo>
                    <a:pt x="1276978" y="117834"/>
                    <a:pt x="1278428" y="116021"/>
                    <a:pt x="1280155" y="116097"/>
                  </a:cubicBezTo>
                  <a:lnTo>
                    <a:pt x="1340253" y="116097"/>
                  </a:lnTo>
                  <a:lnTo>
                    <a:pt x="1350956" y="94909"/>
                  </a:lnTo>
                  <a:lnTo>
                    <a:pt x="1223895" y="94909"/>
                  </a:lnTo>
                  <a:lnTo>
                    <a:pt x="1260880" y="143914"/>
                  </a:lnTo>
                  <a:lnTo>
                    <a:pt x="1379431" y="143914"/>
                  </a:lnTo>
                  <a:lnTo>
                    <a:pt x="1397926" y="106615"/>
                  </a:lnTo>
                  <a:lnTo>
                    <a:pt x="1397288" y="107693"/>
                  </a:lnTo>
                  <a:cubicBezTo>
                    <a:pt x="1397288" y="107693"/>
                    <a:pt x="1410737" y="69062"/>
                    <a:pt x="1387318" y="66652"/>
                  </a:cubicBezTo>
                  <a:lnTo>
                    <a:pt x="1196994" y="66652"/>
                  </a:lnTo>
                  <a:lnTo>
                    <a:pt x="1006673" y="66652"/>
                  </a:lnTo>
                  <a:cubicBezTo>
                    <a:pt x="983243" y="69081"/>
                    <a:pt x="996703" y="107693"/>
                    <a:pt x="996703" y="107693"/>
                  </a:cubicBezTo>
                  <a:lnTo>
                    <a:pt x="996065" y="106615"/>
                  </a:lnTo>
                  <a:lnTo>
                    <a:pt x="1014560" y="143914"/>
                  </a:lnTo>
                  <a:lnTo>
                    <a:pt x="1133097" y="143914"/>
                  </a:lnTo>
                  <a:lnTo>
                    <a:pt x="1170071" y="94909"/>
                  </a:lnTo>
                  <a:lnTo>
                    <a:pt x="1043010" y="94909"/>
                  </a:lnTo>
                  <a:lnTo>
                    <a:pt x="1053710" y="116088"/>
                  </a:lnTo>
                  <a:lnTo>
                    <a:pt x="1113804" y="116088"/>
                  </a:lnTo>
                  <a:cubicBezTo>
                    <a:pt x="1113876" y="116083"/>
                    <a:pt x="1113947" y="116083"/>
                    <a:pt x="1114015" y="116088"/>
                  </a:cubicBezTo>
                  <a:cubicBezTo>
                    <a:pt x="1115741" y="116164"/>
                    <a:pt x="1117098" y="118106"/>
                    <a:pt x="1117038" y="120421"/>
                  </a:cubicBezTo>
                  <a:cubicBezTo>
                    <a:pt x="1116981" y="122735"/>
                    <a:pt x="1115531" y="124549"/>
                    <a:pt x="1113804" y="124472"/>
                  </a:cubicBezTo>
                  <a:lnTo>
                    <a:pt x="1052022" y="124472"/>
                  </a:lnTo>
                  <a:cubicBezTo>
                    <a:pt x="1050968" y="124477"/>
                    <a:pt x="1049982" y="123780"/>
                    <a:pt x="1049391" y="122616"/>
                  </a:cubicBezTo>
                  <a:lnTo>
                    <a:pt x="1034454" y="93028"/>
                  </a:lnTo>
                  <a:cubicBezTo>
                    <a:pt x="1033809" y="91749"/>
                    <a:pt x="1033745" y="90093"/>
                    <a:pt x="1034290" y="88733"/>
                  </a:cubicBezTo>
                  <a:cubicBezTo>
                    <a:pt x="1034845" y="87363"/>
                    <a:pt x="1035917" y="86509"/>
                    <a:pt x="1037081" y="86514"/>
                  </a:cubicBezTo>
                  <a:lnTo>
                    <a:pt x="1177705" y="86514"/>
                  </a:lnTo>
                  <a:cubicBezTo>
                    <a:pt x="1178980" y="86509"/>
                    <a:pt x="1180130" y="87531"/>
                    <a:pt x="1180625" y="89106"/>
                  </a:cubicBezTo>
                  <a:cubicBezTo>
                    <a:pt x="1181117" y="90671"/>
                    <a:pt x="1180846" y="92479"/>
                    <a:pt x="1179941" y="93672"/>
                  </a:cubicBezTo>
                  <a:lnTo>
                    <a:pt x="1136632" y="151087"/>
                  </a:lnTo>
                  <a:cubicBezTo>
                    <a:pt x="1136038" y="151879"/>
                    <a:pt x="1135233" y="152318"/>
                    <a:pt x="1134396" y="152318"/>
                  </a:cubicBezTo>
                  <a:lnTo>
                    <a:pt x="1012854" y="152318"/>
                  </a:lnTo>
                  <a:cubicBezTo>
                    <a:pt x="1011789" y="152318"/>
                    <a:pt x="1010796" y="151602"/>
                    <a:pt x="1010212" y="150409"/>
                  </a:cubicBezTo>
                  <a:lnTo>
                    <a:pt x="953678" y="36387"/>
                  </a:lnTo>
                  <a:cubicBezTo>
                    <a:pt x="953671" y="36372"/>
                    <a:pt x="953661" y="36353"/>
                    <a:pt x="953653" y="36339"/>
                  </a:cubicBezTo>
                  <a:close/>
                  <a:moveTo>
                    <a:pt x="478716" y="145823"/>
                  </a:moveTo>
                  <a:lnTo>
                    <a:pt x="535250" y="31801"/>
                  </a:lnTo>
                  <a:cubicBezTo>
                    <a:pt x="535834" y="30608"/>
                    <a:pt x="536827" y="29892"/>
                    <a:pt x="537892" y="29892"/>
                  </a:cubicBezTo>
                  <a:lnTo>
                    <a:pt x="659420" y="29892"/>
                  </a:lnTo>
                  <a:cubicBezTo>
                    <a:pt x="660256" y="29892"/>
                    <a:pt x="661061" y="30336"/>
                    <a:pt x="661659" y="31123"/>
                  </a:cubicBezTo>
                  <a:lnTo>
                    <a:pt x="704965" y="88538"/>
                  </a:lnTo>
                  <a:cubicBezTo>
                    <a:pt x="705869" y="89731"/>
                    <a:pt x="706140" y="91539"/>
                    <a:pt x="705649" y="93104"/>
                  </a:cubicBezTo>
                  <a:cubicBezTo>
                    <a:pt x="705154" y="94679"/>
                    <a:pt x="704004" y="95701"/>
                    <a:pt x="702729" y="95696"/>
                  </a:cubicBezTo>
                  <a:lnTo>
                    <a:pt x="562105" y="95696"/>
                  </a:lnTo>
                  <a:cubicBezTo>
                    <a:pt x="560941" y="95701"/>
                    <a:pt x="559869" y="94847"/>
                    <a:pt x="559313" y="93472"/>
                  </a:cubicBezTo>
                  <a:cubicBezTo>
                    <a:pt x="558769" y="92112"/>
                    <a:pt x="558833" y="90456"/>
                    <a:pt x="559477" y="89177"/>
                  </a:cubicBezTo>
                  <a:lnTo>
                    <a:pt x="574432" y="59589"/>
                  </a:lnTo>
                  <a:cubicBezTo>
                    <a:pt x="575023" y="58420"/>
                    <a:pt x="576006" y="57723"/>
                    <a:pt x="577060" y="57728"/>
                  </a:cubicBezTo>
                  <a:lnTo>
                    <a:pt x="638842" y="57728"/>
                  </a:lnTo>
                  <a:cubicBezTo>
                    <a:pt x="640569" y="57728"/>
                    <a:pt x="641972" y="59608"/>
                    <a:pt x="641972" y="61923"/>
                  </a:cubicBezTo>
                  <a:cubicBezTo>
                    <a:pt x="641972" y="64238"/>
                    <a:pt x="640569" y="66118"/>
                    <a:pt x="638842" y="66118"/>
                  </a:cubicBezTo>
                  <a:lnTo>
                    <a:pt x="578748" y="66118"/>
                  </a:lnTo>
                  <a:lnTo>
                    <a:pt x="568044" y="87306"/>
                  </a:lnTo>
                  <a:lnTo>
                    <a:pt x="695080" y="87306"/>
                  </a:lnTo>
                  <a:lnTo>
                    <a:pt x="658102" y="38281"/>
                  </a:lnTo>
                  <a:lnTo>
                    <a:pt x="539573" y="38281"/>
                  </a:lnTo>
                  <a:lnTo>
                    <a:pt x="521078" y="75581"/>
                  </a:lnTo>
                  <a:lnTo>
                    <a:pt x="521716" y="74503"/>
                  </a:lnTo>
                  <a:cubicBezTo>
                    <a:pt x="521716" y="74503"/>
                    <a:pt x="508267" y="113157"/>
                    <a:pt x="531686" y="115543"/>
                  </a:cubicBezTo>
                  <a:lnTo>
                    <a:pt x="722010" y="115543"/>
                  </a:lnTo>
                  <a:lnTo>
                    <a:pt x="912331" y="115543"/>
                  </a:lnTo>
                  <a:cubicBezTo>
                    <a:pt x="935757" y="113115"/>
                    <a:pt x="922301" y="74503"/>
                    <a:pt x="922301" y="74503"/>
                  </a:cubicBezTo>
                  <a:lnTo>
                    <a:pt x="922946" y="75581"/>
                  </a:lnTo>
                  <a:lnTo>
                    <a:pt x="904451" y="38281"/>
                  </a:lnTo>
                  <a:lnTo>
                    <a:pt x="785925" y="38281"/>
                  </a:lnTo>
                  <a:lnTo>
                    <a:pt x="748940" y="87306"/>
                  </a:lnTo>
                  <a:lnTo>
                    <a:pt x="876001" y="87306"/>
                  </a:lnTo>
                  <a:lnTo>
                    <a:pt x="865298" y="66118"/>
                  </a:lnTo>
                  <a:lnTo>
                    <a:pt x="805203" y="66118"/>
                  </a:lnTo>
                  <a:cubicBezTo>
                    <a:pt x="803476" y="66118"/>
                    <a:pt x="802073" y="64242"/>
                    <a:pt x="802073" y="61923"/>
                  </a:cubicBezTo>
                  <a:cubicBezTo>
                    <a:pt x="802073" y="59608"/>
                    <a:pt x="803476" y="57728"/>
                    <a:pt x="805203" y="57728"/>
                  </a:cubicBezTo>
                  <a:lnTo>
                    <a:pt x="866985" y="57728"/>
                  </a:lnTo>
                  <a:cubicBezTo>
                    <a:pt x="868039" y="57723"/>
                    <a:pt x="869026" y="58420"/>
                    <a:pt x="869617" y="59589"/>
                  </a:cubicBezTo>
                  <a:lnTo>
                    <a:pt x="884554" y="89177"/>
                  </a:lnTo>
                  <a:cubicBezTo>
                    <a:pt x="885198" y="90456"/>
                    <a:pt x="885263" y="92112"/>
                    <a:pt x="884718" y="93472"/>
                  </a:cubicBezTo>
                  <a:cubicBezTo>
                    <a:pt x="884162" y="94847"/>
                    <a:pt x="883091" y="95701"/>
                    <a:pt x="881926" y="95696"/>
                  </a:cubicBezTo>
                  <a:lnTo>
                    <a:pt x="741302" y="95696"/>
                  </a:lnTo>
                  <a:cubicBezTo>
                    <a:pt x="740027" y="95701"/>
                    <a:pt x="738877" y="94679"/>
                    <a:pt x="738382" y="93104"/>
                  </a:cubicBezTo>
                  <a:cubicBezTo>
                    <a:pt x="737891" y="91539"/>
                    <a:pt x="738162" y="89731"/>
                    <a:pt x="739066" y="88538"/>
                  </a:cubicBezTo>
                  <a:lnTo>
                    <a:pt x="782375" y="31109"/>
                  </a:lnTo>
                  <a:cubicBezTo>
                    <a:pt x="782970" y="30317"/>
                    <a:pt x="783775" y="29878"/>
                    <a:pt x="784611" y="29878"/>
                  </a:cubicBezTo>
                  <a:lnTo>
                    <a:pt x="906153" y="29878"/>
                  </a:lnTo>
                  <a:cubicBezTo>
                    <a:pt x="907218" y="29878"/>
                    <a:pt x="908211" y="30593"/>
                    <a:pt x="908795" y="31786"/>
                  </a:cubicBezTo>
                  <a:lnTo>
                    <a:pt x="965329" y="145809"/>
                  </a:lnTo>
                  <a:cubicBezTo>
                    <a:pt x="965340" y="145828"/>
                    <a:pt x="965347" y="145847"/>
                    <a:pt x="965358" y="145866"/>
                  </a:cubicBezTo>
                  <a:cubicBezTo>
                    <a:pt x="966283" y="147799"/>
                    <a:pt x="965867" y="150371"/>
                    <a:pt x="964425" y="151612"/>
                  </a:cubicBezTo>
                  <a:cubicBezTo>
                    <a:pt x="962965" y="152886"/>
                    <a:pt x="961014" y="152347"/>
                    <a:pt x="960045" y="150409"/>
                  </a:cubicBezTo>
                  <a:lnTo>
                    <a:pt x="946913" y="123928"/>
                  </a:lnTo>
                  <a:lnTo>
                    <a:pt x="497132" y="123928"/>
                  </a:lnTo>
                  <a:lnTo>
                    <a:pt x="484000" y="150409"/>
                  </a:lnTo>
                  <a:cubicBezTo>
                    <a:pt x="483032" y="152352"/>
                    <a:pt x="481081" y="152886"/>
                    <a:pt x="479621" y="151612"/>
                  </a:cubicBezTo>
                  <a:cubicBezTo>
                    <a:pt x="479610" y="151602"/>
                    <a:pt x="479599" y="151593"/>
                    <a:pt x="479589" y="151583"/>
                  </a:cubicBezTo>
                  <a:cubicBezTo>
                    <a:pt x="478161" y="150314"/>
                    <a:pt x="477769" y="147737"/>
                    <a:pt x="478716" y="145823"/>
                  </a:cubicBezTo>
                  <a:close/>
                  <a:moveTo>
                    <a:pt x="8003" y="44956"/>
                  </a:moveTo>
                  <a:lnTo>
                    <a:pt x="8003" y="31501"/>
                  </a:lnTo>
                  <a:lnTo>
                    <a:pt x="9038" y="31786"/>
                  </a:lnTo>
                  <a:lnTo>
                    <a:pt x="22170" y="58267"/>
                  </a:lnTo>
                  <a:lnTo>
                    <a:pt x="471951" y="58267"/>
                  </a:lnTo>
                  <a:lnTo>
                    <a:pt x="485083" y="31786"/>
                  </a:lnTo>
                  <a:cubicBezTo>
                    <a:pt x="486051" y="29844"/>
                    <a:pt x="488003" y="29310"/>
                    <a:pt x="489463" y="30579"/>
                  </a:cubicBezTo>
                  <a:cubicBezTo>
                    <a:pt x="489477" y="30589"/>
                    <a:pt x="489491" y="30603"/>
                    <a:pt x="489505" y="30612"/>
                  </a:cubicBezTo>
                  <a:cubicBezTo>
                    <a:pt x="490937" y="31882"/>
                    <a:pt x="491332" y="34468"/>
                    <a:pt x="490385" y="36387"/>
                  </a:cubicBezTo>
                  <a:lnTo>
                    <a:pt x="433837" y="150419"/>
                  </a:lnTo>
                  <a:cubicBezTo>
                    <a:pt x="433249" y="151612"/>
                    <a:pt x="432256" y="152328"/>
                    <a:pt x="431191" y="152328"/>
                  </a:cubicBezTo>
                  <a:lnTo>
                    <a:pt x="309649" y="152328"/>
                  </a:lnTo>
                  <a:cubicBezTo>
                    <a:pt x="308812" y="152328"/>
                    <a:pt x="308008" y="151889"/>
                    <a:pt x="307413" y="151097"/>
                  </a:cubicBezTo>
                  <a:lnTo>
                    <a:pt x="264104" y="93682"/>
                  </a:lnTo>
                  <a:cubicBezTo>
                    <a:pt x="263199" y="92489"/>
                    <a:pt x="262929" y="90680"/>
                    <a:pt x="263420" y="89115"/>
                  </a:cubicBezTo>
                  <a:cubicBezTo>
                    <a:pt x="263915" y="87540"/>
                    <a:pt x="265065" y="86519"/>
                    <a:pt x="266340" y="86524"/>
                  </a:cubicBezTo>
                  <a:lnTo>
                    <a:pt x="406964" y="86524"/>
                  </a:lnTo>
                  <a:cubicBezTo>
                    <a:pt x="408128" y="86519"/>
                    <a:pt x="409200" y="87373"/>
                    <a:pt x="409756" y="88743"/>
                  </a:cubicBezTo>
                  <a:cubicBezTo>
                    <a:pt x="410304" y="90103"/>
                    <a:pt x="410240" y="91759"/>
                    <a:pt x="409592" y="93038"/>
                  </a:cubicBezTo>
                  <a:lnTo>
                    <a:pt x="394654" y="122625"/>
                  </a:lnTo>
                  <a:cubicBezTo>
                    <a:pt x="394063" y="123790"/>
                    <a:pt x="393077" y="124487"/>
                    <a:pt x="392023" y="124482"/>
                  </a:cubicBezTo>
                  <a:lnTo>
                    <a:pt x="330244" y="124482"/>
                  </a:lnTo>
                  <a:cubicBezTo>
                    <a:pt x="330173" y="124487"/>
                    <a:pt x="330102" y="124487"/>
                    <a:pt x="330034" y="124482"/>
                  </a:cubicBezTo>
                  <a:cubicBezTo>
                    <a:pt x="328307" y="124405"/>
                    <a:pt x="326951" y="122463"/>
                    <a:pt x="327011" y="120149"/>
                  </a:cubicBezTo>
                  <a:cubicBezTo>
                    <a:pt x="327068" y="117834"/>
                    <a:pt x="328517" y="116021"/>
                    <a:pt x="330244" y="116097"/>
                  </a:cubicBezTo>
                  <a:lnTo>
                    <a:pt x="390335" y="116097"/>
                  </a:lnTo>
                  <a:lnTo>
                    <a:pt x="401039" y="94909"/>
                  </a:lnTo>
                  <a:lnTo>
                    <a:pt x="273978" y="94909"/>
                  </a:lnTo>
                  <a:lnTo>
                    <a:pt x="310960" y="143914"/>
                  </a:lnTo>
                  <a:lnTo>
                    <a:pt x="429500" y="143914"/>
                  </a:lnTo>
                  <a:lnTo>
                    <a:pt x="447994" y="106615"/>
                  </a:lnTo>
                  <a:lnTo>
                    <a:pt x="447360" y="107693"/>
                  </a:lnTo>
                  <a:cubicBezTo>
                    <a:pt x="447360" y="107693"/>
                    <a:pt x="460809" y="69062"/>
                    <a:pt x="437390" y="66652"/>
                  </a:cubicBezTo>
                  <a:lnTo>
                    <a:pt x="247069" y="66652"/>
                  </a:lnTo>
                  <a:lnTo>
                    <a:pt x="56748" y="66652"/>
                  </a:lnTo>
                  <a:cubicBezTo>
                    <a:pt x="33319" y="69081"/>
                    <a:pt x="46778" y="107693"/>
                    <a:pt x="46778" y="107693"/>
                  </a:cubicBezTo>
                  <a:lnTo>
                    <a:pt x="46141" y="106615"/>
                  </a:lnTo>
                  <a:lnTo>
                    <a:pt x="64635" y="143914"/>
                  </a:lnTo>
                  <a:lnTo>
                    <a:pt x="183165" y="143914"/>
                  </a:lnTo>
                  <a:lnTo>
                    <a:pt x="220147" y="94899"/>
                  </a:lnTo>
                  <a:lnTo>
                    <a:pt x="93082" y="94899"/>
                  </a:lnTo>
                  <a:lnTo>
                    <a:pt x="103786" y="116088"/>
                  </a:lnTo>
                  <a:lnTo>
                    <a:pt x="163866" y="116088"/>
                  </a:lnTo>
                  <a:cubicBezTo>
                    <a:pt x="163937" y="116083"/>
                    <a:pt x="164008" y="116083"/>
                    <a:pt x="164076" y="116088"/>
                  </a:cubicBezTo>
                  <a:cubicBezTo>
                    <a:pt x="165803" y="116164"/>
                    <a:pt x="167159" y="118106"/>
                    <a:pt x="167099" y="120421"/>
                  </a:cubicBezTo>
                  <a:cubicBezTo>
                    <a:pt x="167042" y="122735"/>
                    <a:pt x="165593" y="124549"/>
                    <a:pt x="163866" y="124472"/>
                  </a:cubicBezTo>
                  <a:lnTo>
                    <a:pt x="102112" y="124472"/>
                  </a:lnTo>
                  <a:cubicBezTo>
                    <a:pt x="101062" y="124477"/>
                    <a:pt x="100075" y="123780"/>
                    <a:pt x="99484" y="122616"/>
                  </a:cubicBezTo>
                  <a:lnTo>
                    <a:pt x="84529" y="93028"/>
                  </a:lnTo>
                  <a:cubicBezTo>
                    <a:pt x="83885" y="91749"/>
                    <a:pt x="83821" y="90093"/>
                    <a:pt x="84365" y="88733"/>
                  </a:cubicBezTo>
                  <a:cubicBezTo>
                    <a:pt x="84921" y="87363"/>
                    <a:pt x="85993" y="86509"/>
                    <a:pt x="87157" y="86514"/>
                  </a:cubicBezTo>
                  <a:lnTo>
                    <a:pt x="227781" y="86514"/>
                  </a:lnTo>
                  <a:cubicBezTo>
                    <a:pt x="229056" y="86509"/>
                    <a:pt x="230209" y="87531"/>
                    <a:pt x="230704" y="89106"/>
                  </a:cubicBezTo>
                  <a:cubicBezTo>
                    <a:pt x="231192" y="90675"/>
                    <a:pt x="230921" y="92479"/>
                    <a:pt x="230017" y="93672"/>
                  </a:cubicBezTo>
                  <a:lnTo>
                    <a:pt x="186711" y="151087"/>
                  </a:lnTo>
                  <a:cubicBezTo>
                    <a:pt x="186117" y="151874"/>
                    <a:pt x="185312" y="152318"/>
                    <a:pt x="184475" y="152318"/>
                  </a:cubicBezTo>
                  <a:lnTo>
                    <a:pt x="62930" y="152318"/>
                  </a:lnTo>
                  <a:cubicBezTo>
                    <a:pt x="61865" y="152318"/>
                    <a:pt x="60872" y="151602"/>
                    <a:pt x="60288" y="150409"/>
                  </a:cubicBezTo>
                  <a:close/>
                  <a:moveTo>
                    <a:pt x="8003" y="178442"/>
                  </a:moveTo>
                  <a:lnTo>
                    <a:pt x="8003" y="175825"/>
                  </a:lnTo>
                  <a:lnTo>
                    <a:pt x="10156" y="172939"/>
                  </a:lnTo>
                  <a:lnTo>
                    <a:pt x="2870419" y="172939"/>
                  </a:lnTo>
                  <a:cubicBezTo>
                    <a:pt x="2872146" y="172939"/>
                    <a:pt x="2873549" y="174819"/>
                    <a:pt x="2873549" y="177134"/>
                  </a:cubicBezTo>
                  <a:cubicBezTo>
                    <a:pt x="2873549" y="179448"/>
                    <a:pt x="2872146" y="181328"/>
                    <a:pt x="2870419" y="181328"/>
                  </a:cubicBezTo>
                  <a:lnTo>
                    <a:pt x="10156" y="181328"/>
                  </a:lnTo>
                  <a:close/>
                  <a:moveTo>
                    <a:pt x="1" y="4337"/>
                  </a:moveTo>
                  <a:cubicBezTo>
                    <a:pt x="-60" y="2022"/>
                    <a:pt x="1297" y="80"/>
                    <a:pt x="3024" y="3"/>
                  </a:cubicBezTo>
                  <a:cubicBezTo>
                    <a:pt x="3092" y="-1"/>
                    <a:pt x="3163" y="-1"/>
                    <a:pt x="3234" y="3"/>
                  </a:cubicBezTo>
                  <a:lnTo>
                    <a:pt x="2863494" y="3"/>
                  </a:lnTo>
                  <a:cubicBezTo>
                    <a:pt x="2865221" y="-73"/>
                    <a:pt x="2866670" y="1741"/>
                    <a:pt x="2866727" y="4055"/>
                  </a:cubicBezTo>
                  <a:cubicBezTo>
                    <a:pt x="2866784" y="6370"/>
                    <a:pt x="2865431" y="8312"/>
                    <a:pt x="2863704" y="8388"/>
                  </a:cubicBezTo>
                  <a:cubicBezTo>
                    <a:pt x="2863633" y="8393"/>
                    <a:pt x="2863565" y="8393"/>
                    <a:pt x="2863494" y="8388"/>
                  </a:cubicBezTo>
                  <a:lnTo>
                    <a:pt x="3234" y="8388"/>
                  </a:lnTo>
                  <a:cubicBezTo>
                    <a:pt x="1507" y="8465"/>
                    <a:pt x="58" y="6651"/>
                    <a:pt x="1" y="4337"/>
                  </a:cubicBezTo>
                  <a:close/>
                </a:path>
              </a:pathLst>
            </a:custGeom>
            <a:gradFill flip="none" rotWithShape="0">
              <a:gsLst>
                <a:gs pos="9000">
                  <a:schemeClr val="accent2">
                    <a:lumMod val="75000"/>
                  </a:schemeClr>
                </a:gs>
                <a:gs pos="82000">
                  <a:schemeClr val="accent2">
                    <a:alpha val="0"/>
                  </a:schemeClr>
                </a:gs>
              </a:gsLst>
              <a:lin ang="5400000" scaled="1"/>
              <a:tileRect/>
            </a:gradFill>
            <a:ln w="355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grpSp>
          <p:nvGrpSpPr>
            <p:cNvPr id="119" name="图形 30"/>
            <p:cNvGrpSpPr/>
            <p:nvPr>
              <p:custDataLst>
                <p:tags r:id="rId43"/>
              </p:custDataLst>
            </p:nvPr>
          </p:nvGrpSpPr>
          <p:grpSpPr>
            <a:xfrm>
              <a:off x="10592" y="3749"/>
              <a:ext cx="2335" cy="2330"/>
              <a:chOff x="7409735" y="2463138"/>
              <a:chExt cx="2189249" cy="2185109"/>
            </a:xfrm>
            <a:solidFill>
              <a:schemeClr val="accent1"/>
            </a:solidFill>
          </p:grpSpPr>
          <p:sp>
            <p:nvSpPr>
              <p:cNvPr id="120" name="任意多边形: 形状 119"/>
              <p:cNvSpPr/>
              <p:nvPr>
                <p:custDataLst>
                  <p:tags r:id="rId44"/>
                </p:custDataLst>
              </p:nvPr>
            </p:nvSpPr>
            <p:spPr>
              <a:xfrm>
                <a:off x="7785469" y="2945129"/>
                <a:ext cx="1813515" cy="1703118"/>
              </a:xfrm>
              <a:custGeom>
                <a:avLst/>
                <a:gdLst>
                  <a:gd name="connsiteX0" fmla="*/ 1624013 w 1813515"/>
                  <a:gd name="connsiteY0" fmla="*/ 0 h 1703118"/>
                  <a:gd name="connsiteX1" fmla="*/ 1642110 w 1813515"/>
                  <a:gd name="connsiteY1" fmla="*/ 31433 h 1703118"/>
                  <a:gd name="connsiteX2" fmla="*/ 1694498 w 1813515"/>
                  <a:gd name="connsiteY2" fmla="*/ 101918 h 1703118"/>
                  <a:gd name="connsiteX3" fmla="*/ 1715453 w 1813515"/>
                  <a:gd name="connsiteY3" fmla="*/ 152400 h 1703118"/>
                  <a:gd name="connsiteX4" fmla="*/ 1724025 w 1813515"/>
                  <a:gd name="connsiteY4" fmla="*/ 173355 h 1703118"/>
                  <a:gd name="connsiteX5" fmla="*/ 1740218 w 1813515"/>
                  <a:gd name="connsiteY5" fmla="*/ 225743 h 1703118"/>
                  <a:gd name="connsiteX6" fmla="*/ 1773555 w 1813515"/>
                  <a:gd name="connsiteY6" fmla="*/ 339090 h 1703118"/>
                  <a:gd name="connsiteX7" fmla="*/ 1811655 w 1813515"/>
                  <a:gd name="connsiteY7" fmla="*/ 637223 h 1703118"/>
                  <a:gd name="connsiteX8" fmla="*/ 1775460 w 1813515"/>
                  <a:gd name="connsiteY8" fmla="*/ 724853 h 1703118"/>
                  <a:gd name="connsiteX9" fmla="*/ 1786890 w 1813515"/>
                  <a:gd name="connsiteY9" fmla="*/ 811530 h 1703118"/>
                  <a:gd name="connsiteX10" fmla="*/ 1696403 w 1813515"/>
                  <a:gd name="connsiteY10" fmla="*/ 1100138 h 1703118"/>
                  <a:gd name="connsiteX11" fmla="*/ 1588770 w 1813515"/>
                  <a:gd name="connsiteY11" fmla="*/ 1259205 h 1703118"/>
                  <a:gd name="connsiteX12" fmla="*/ 1424940 w 1813515"/>
                  <a:gd name="connsiteY12" fmla="*/ 1440180 h 1703118"/>
                  <a:gd name="connsiteX13" fmla="*/ 1253490 w 1813515"/>
                  <a:gd name="connsiteY13" fmla="*/ 1566863 h 1703118"/>
                  <a:gd name="connsiteX14" fmla="*/ 1154430 w 1813515"/>
                  <a:gd name="connsiteY14" fmla="*/ 1616393 h 1703118"/>
                  <a:gd name="connsiteX15" fmla="*/ 904875 w 1813515"/>
                  <a:gd name="connsiteY15" fmla="*/ 1677352 h 1703118"/>
                  <a:gd name="connsiteX16" fmla="*/ 715328 w 1813515"/>
                  <a:gd name="connsiteY16" fmla="*/ 1703070 h 1703118"/>
                  <a:gd name="connsiteX17" fmla="*/ 461963 w 1813515"/>
                  <a:gd name="connsiteY17" fmla="*/ 1672590 h 1703118"/>
                  <a:gd name="connsiteX18" fmla="*/ 253365 w 1813515"/>
                  <a:gd name="connsiteY18" fmla="*/ 1606868 h 1703118"/>
                  <a:gd name="connsiteX19" fmla="*/ 177165 w 1813515"/>
                  <a:gd name="connsiteY19" fmla="*/ 1566863 h 1703118"/>
                  <a:gd name="connsiteX20" fmla="*/ 59055 w 1813515"/>
                  <a:gd name="connsiteY20" fmla="*/ 1492568 h 1703118"/>
                  <a:gd name="connsiteX21" fmla="*/ 0 w 1813515"/>
                  <a:gd name="connsiteY21" fmla="*/ 1414463 h 1703118"/>
                  <a:gd name="connsiteX22" fmla="*/ 58102 w 1813515"/>
                  <a:gd name="connsiteY22" fmla="*/ 1448753 h 1703118"/>
                  <a:gd name="connsiteX23" fmla="*/ 356235 w 1813515"/>
                  <a:gd name="connsiteY23" fmla="*/ 1605915 h 1703118"/>
                  <a:gd name="connsiteX24" fmla="*/ 516255 w 1813515"/>
                  <a:gd name="connsiteY24" fmla="*/ 1649730 h 1703118"/>
                  <a:gd name="connsiteX25" fmla="*/ 537210 w 1813515"/>
                  <a:gd name="connsiteY25" fmla="*/ 1651635 h 1703118"/>
                  <a:gd name="connsiteX26" fmla="*/ 670560 w 1813515"/>
                  <a:gd name="connsiteY26" fmla="*/ 1660208 h 1703118"/>
                  <a:gd name="connsiteX27" fmla="*/ 800100 w 1813515"/>
                  <a:gd name="connsiteY27" fmla="*/ 1650683 h 1703118"/>
                  <a:gd name="connsiteX28" fmla="*/ 899160 w 1813515"/>
                  <a:gd name="connsiteY28" fmla="*/ 1633538 h 1703118"/>
                  <a:gd name="connsiteX29" fmla="*/ 1040130 w 1813515"/>
                  <a:gd name="connsiteY29" fmla="*/ 1598295 h 1703118"/>
                  <a:gd name="connsiteX30" fmla="*/ 1102043 w 1813515"/>
                  <a:gd name="connsiteY30" fmla="*/ 1575435 h 1703118"/>
                  <a:gd name="connsiteX31" fmla="*/ 1313498 w 1813515"/>
                  <a:gd name="connsiteY31" fmla="*/ 1468755 h 1703118"/>
                  <a:gd name="connsiteX32" fmla="*/ 1463040 w 1813515"/>
                  <a:gd name="connsiteY32" fmla="*/ 1349693 h 1703118"/>
                  <a:gd name="connsiteX33" fmla="*/ 1497330 w 1813515"/>
                  <a:gd name="connsiteY33" fmla="*/ 1304925 h 1703118"/>
                  <a:gd name="connsiteX34" fmla="*/ 1546860 w 1813515"/>
                  <a:gd name="connsiteY34" fmla="*/ 1230630 h 1703118"/>
                  <a:gd name="connsiteX35" fmla="*/ 1648778 w 1813515"/>
                  <a:gd name="connsiteY35" fmla="*/ 1120140 h 1703118"/>
                  <a:gd name="connsiteX36" fmla="*/ 1696403 w 1813515"/>
                  <a:gd name="connsiteY36" fmla="*/ 975360 h 1703118"/>
                  <a:gd name="connsiteX37" fmla="*/ 1741170 w 1813515"/>
                  <a:gd name="connsiteY37" fmla="*/ 735330 h 1703118"/>
                  <a:gd name="connsiteX38" fmla="*/ 1759268 w 1813515"/>
                  <a:gd name="connsiteY38" fmla="*/ 518160 h 1703118"/>
                  <a:gd name="connsiteX39" fmla="*/ 1739265 w 1813515"/>
                  <a:gd name="connsiteY39" fmla="*/ 359092 h 1703118"/>
                  <a:gd name="connsiteX40" fmla="*/ 1735455 w 1813515"/>
                  <a:gd name="connsiteY40" fmla="*/ 310515 h 1703118"/>
                  <a:gd name="connsiteX41" fmla="*/ 1651635 w 1813515"/>
                  <a:gd name="connsiteY41" fmla="*/ 100013 h 1703118"/>
                  <a:gd name="connsiteX42" fmla="*/ 1613535 w 1813515"/>
                  <a:gd name="connsiteY42" fmla="*/ 4763 h 1703118"/>
                  <a:gd name="connsiteX43" fmla="*/ 1624013 w 1813515"/>
                  <a:gd name="connsiteY43" fmla="*/ 0 h 17031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813515" h="1703118">
                    <a:moveTo>
                      <a:pt x="1624013" y="0"/>
                    </a:moveTo>
                    <a:cubicBezTo>
                      <a:pt x="1629728" y="10478"/>
                      <a:pt x="1636395" y="20955"/>
                      <a:pt x="1642110" y="31433"/>
                    </a:cubicBezTo>
                    <a:cubicBezTo>
                      <a:pt x="1655445" y="58103"/>
                      <a:pt x="1663065" y="87630"/>
                      <a:pt x="1694498" y="101918"/>
                    </a:cubicBezTo>
                    <a:cubicBezTo>
                      <a:pt x="1710690" y="109538"/>
                      <a:pt x="1731645" y="124778"/>
                      <a:pt x="1715453" y="152400"/>
                    </a:cubicBezTo>
                    <a:cubicBezTo>
                      <a:pt x="1713548" y="156210"/>
                      <a:pt x="1721168" y="166688"/>
                      <a:pt x="1724025" y="173355"/>
                    </a:cubicBezTo>
                    <a:cubicBezTo>
                      <a:pt x="1729740" y="190500"/>
                      <a:pt x="1735455" y="208598"/>
                      <a:pt x="1740218" y="225743"/>
                    </a:cubicBezTo>
                    <a:cubicBezTo>
                      <a:pt x="1750695" y="263843"/>
                      <a:pt x="1756410" y="303848"/>
                      <a:pt x="1773555" y="339090"/>
                    </a:cubicBezTo>
                    <a:cubicBezTo>
                      <a:pt x="1820228" y="434340"/>
                      <a:pt x="1814513" y="536258"/>
                      <a:pt x="1811655" y="637223"/>
                    </a:cubicBezTo>
                    <a:cubicBezTo>
                      <a:pt x="1810703" y="667703"/>
                      <a:pt x="1810703" y="703898"/>
                      <a:pt x="1775460" y="724853"/>
                    </a:cubicBezTo>
                    <a:cubicBezTo>
                      <a:pt x="1804035" y="750570"/>
                      <a:pt x="1797368" y="780098"/>
                      <a:pt x="1786890" y="811530"/>
                    </a:cubicBezTo>
                    <a:cubicBezTo>
                      <a:pt x="1756410" y="907733"/>
                      <a:pt x="1727835" y="1003935"/>
                      <a:pt x="1696403" y="1100138"/>
                    </a:cubicBezTo>
                    <a:cubicBezTo>
                      <a:pt x="1675448" y="1163003"/>
                      <a:pt x="1629728" y="1209675"/>
                      <a:pt x="1588770" y="1259205"/>
                    </a:cubicBezTo>
                    <a:cubicBezTo>
                      <a:pt x="1536383" y="1321118"/>
                      <a:pt x="1483995" y="1384935"/>
                      <a:pt x="1424940" y="1440180"/>
                    </a:cubicBezTo>
                    <a:cubicBezTo>
                      <a:pt x="1373505" y="1488758"/>
                      <a:pt x="1312545" y="1527810"/>
                      <a:pt x="1253490" y="1566863"/>
                    </a:cubicBezTo>
                    <a:cubicBezTo>
                      <a:pt x="1223010" y="1587818"/>
                      <a:pt x="1188720" y="1605915"/>
                      <a:pt x="1154430" y="1616393"/>
                    </a:cubicBezTo>
                    <a:cubicBezTo>
                      <a:pt x="1072515" y="1640205"/>
                      <a:pt x="988695" y="1660208"/>
                      <a:pt x="904875" y="1677352"/>
                    </a:cubicBezTo>
                    <a:cubicBezTo>
                      <a:pt x="842010" y="1690688"/>
                      <a:pt x="778193" y="1704023"/>
                      <a:pt x="715328" y="1703070"/>
                    </a:cubicBezTo>
                    <a:cubicBezTo>
                      <a:pt x="630555" y="1702118"/>
                      <a:pt x="545783" y="1698308"/>
                      <a:pt x="461963" y="1672590"/>
                    </a:cubicBezTo>
                    <a:cubicBezTo>
                      <a:pt x="392430" y="1651635"/>
                      <a:pt x="317183" y="1647825"/>
                      <a:pt x="253365" y="1606868"/>
                    </a:cubicBezTo>
                    <a:cubicBezTo>
                      <a:pt x="228600" y="1591627"/>
                      <a:pt x="203835" y="1568768"/>
                      <a:pt x="177165" y="1566863"/>
                    </a:cubicBezTo>
                    <a:cubicBezTo>
                      <a:pt x="121920" y="1563052"/>
                      <a:pt x="98108" y="1517333"/>
                      <a:pt x="59055" y="1492568"/>
                    </a:cubicBezTo>
                    <a:cubicBezTo>
                      <a:pt x="30480" y="1474470"/>
                      <a:pt x="9525" y="1455420"/>
                      <a:pt x="0" y="1414463"/>
                    </a:cubicBezTo>
                    <a:cubicBezTo>
                      <a:pt x="23813" y="1427798"/>
                      <a:pt x="45720" y="1434465"/>
                      <a:pt x="58102" y="1448753"/>
                    </a:cubicBezTo>
                    <a:cubicBezTo>
                      <a:pt x="138113" y="1538288"/>
                      <a:pt x="247650" y="1572577"/>
                      <a:pt x="356235" y="1605915"/>
                    </a:cubicBezTo>
                    <a:cubicBezTo>
                      <a:pt x="409575" y="1622108"/>
                      <a:pt x="462915" y="1635443"/>
                      <a:pt x="516255" y="1649730"/>
                    </a:cubicBezTo>
                    <a:cubicBezTo>
                      <a:pt x="522922" y="1651635"/>
                      <a:pt x="530543" y="1650683"/>
                      <a:pt x="537210" y="1651635"/>
                    </a:cubicBezTo>
                    <a:cubicBezTo>
                      <a:pt x="581978" y="1654493"/>
                      <a:pt x="625793" y="1660208"/>
                      <a:pt x="670560" y="1660208"/>
                    </a:cubicBezTo>
                    <a:cubicBezTo>
                      <a:pt x="713422" y="1660208"/>
                      <a:pt x="757238" y="1655445"/>
                      <a:pt x="800100" y="1650683"/>
                    </a:cubicBezTo>
                    <a:cubicBezTo>
                      <a:pt x="833438" y="1646873"/>
                      <a:pt x="866775" y="1641158"/>
                      <a:pt x="899160" y="1633538"/>
                    </a:cubicBezTo>
                    <a:cubicBezTo>
                      <a:pt x="946785" y="1623060"/>
                      <a:pt x="993458" y="1610677"/>
                      <a:pt x="1040130" y="1598295"/>
                    </a:cubicBezTo>
                    <a:cubicBezTo>
                      <a:pt x="1061085" y="1592580"/>
                      <a:pt x="1082040" y="1584960"/>
                      <a:pt x="1102043" y="1575435"/>
                    </a:cubicBezTo>
                    <a:cubicBezTo>
                      <a:pt x="1173480" y="1541145"/>
                      <a:pt x="1245870" y="1509713"/>
                      <a:pt x="1313498" y="1468755"/>
                    </a:cubicBezTo>
                    <a:cubicBezTo>
                      <a:pt x="1367790" y="1435418"/>
                      <a:pt x="1414463" y="1390650"/>
                      <a:pt x="1463040" y="1349693"/>
                    </a:cubicBezTo>
                    <a:cubicBezTo>
                      <a:pt x="1477328" y="1338263"/>
                      <a:pt x="1485900" y="1320165"/>
                      <a:pt x="1497330" y="1304925"/>
                    </a:cubicBezTo>
                    <a:cubicBezTo>
                      <a:pt x="1514475" y="1280160"/>
                      <a:pt x="1533525" y="1256348"/>
                      <a:pt x="1546860" y="1230630"/>
                    </a:cubicBezTo>
                    <a:cubicBezTo>
                      <a:pt x="1570673" y="1184910"/>
                      <a:pt x="1631633" y="1173480"/>
                      <a:pt x="1648778" y="1120140"/>
                    </a:cubicBezTo>
                    <a:cubicBezTo>
                      <a:pt x="1664018" y="1071563"/>
                      <a:pt x="1684973" y="1024890"/>
                      <a:pt x="1696403" y="975360"/>
                    </a:cubicBezTo>
                    <a:cubicBezTo>
                      <a:pt x="1714500" y="896303"/>
                      <a:pt x="1729740" y="816293"/>
                      <a:pt x="1741170" y="735330"/>
                    </a:cubicBezTo>
                    <a:cubicBezTo>
                      <a:pt x="1751648" y="663893"/>
                      <a:pt x="1759268" y="590550"/>
                      <a:pt x="1759268" y="518160"/>
                    </a:cubicBezTo>
                    <a:cubicBezTo>
                      <a:pt x="1759268" y="464820"/>
                      <a:pt x="1745932" y="412433"/>
                      <a:pt x="1739265" y="359092"/>
                    </a:cubicBezTo>
                    <a:cubicBezTo>
                      <a:pt x="1737360" y="342900"/>
                      <a:pt x="1741170" y="324803"/>
                      <a:pt x="1735455" y="310515"/>
                    </a:cubicBezTo>
                    <a:cubicBezTo>
                      <a:pt x="1708785" y="240030"/>
                      <a:pt x="1680210" y="170498"/>
                      <a:pt x="1651635" y="100013"/>
                    </a:cubicBezTo>
                    <a:cubicBezTo>
                      <a:pt x="1639253" y="68580"/>
                      <a:pt x="1625918" y="36195"/>
                      <a:pt x="1613535" y="4763"/>
                    </a:cubicBezTo>
                    <a:cubicBezTo>
                      <a:pt x="1615440" y="3810"/>
                      <a:pt x="1620203" y="1905"/>
                      <a:pt x="1624013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121" name="任意多边形: 形状 120"/>
              <p:cNvSpPr/>
              <p:nvPr>
                <p:custDataLst>
                  <p:tags r:id="rId45"/>
                </p:custDataLst>
              </p:nvPr>
            </p:nvSpPr>
            <p:spPr>
              <a:xfrm>
                <a:off x="7666406" y="2463138"/>
                <a:ext cx="1733550" cy="473419"/>
              </a:xfrm>
              <a:custGeom>
                <a:avLst/>
                <a:gdLst>
                  <a:gd name="connsiteX0" fmla="*/ 0 w 1733550"/>
                  <a:gd name="connsiteY0" fmla="*/ 418174 h 473419"/>
                  <a:gd name="connsiteX1" fmla="*/ 139065 w 1733550"/>
                  <a:gd name="connsiteY1" fmla="*/ 259107 h 473419"/>
                  <a:gd name="connsiteX2" fmla="*/ 287655 w 1733550"/>
                  <a:gd name="connsiteY2" fmla="*/ 162904 h 473419"/>
                  <a:gd name="connsiteX3" fmla="*/ 471488 w 1733550"/>
                  <a:gd name="connsiteY3" fmla="*/ 85752 h 473419"/>
                  <a:gd name="connsiteX4" fmla="*/ 554355 w 1733550"/>
                  <a:gd name="connsiteY4" fmla="*/ 50509 h 473419"/>
                  <a:gd name="connsiteX5" fmla="*/ 713422 w 1733550"/>
                  <a:gd name="connsiteY5" fmla="*/ 19077 h 473419"/>
                  <a:gd name="connsiteX6" fmla="*/ 862965 w 1733550"/>
                  <a:gd name="connsiteY6" fmla="*/ 27 h 473419"/>
                  <a:gd name="connsiteX7" fmla="*/ 1059180 w 1733550"/>
                  <a:gd name="connsiteY7" fmla="*/ 15267 h 473419"/>
                  <a:gd name="connsiteX8" fmla="*/ 1205865 w 1733550"/>
                  <a:gd name="connsiteY8" fmla="*/ 64797 h 473419"/>
                  <a:gd name="connsiteX9" fmla="*/ 1279208 w 1733550"/>
                  <a:gd name="connsiteY9" fmla="*/ 95277 h 473419"/>
                  <a:gd name="connsiteX10" fmla="*/ 1419225 w 1733550"/>
                  <a:gd name="connsiteY10" fmla="*/ 166714 h 473419"/>
                  <a:gd name="connsiteX11" fmla="*/ 1631633 w 1733550"/>
                  <a:gd name="connsiteY11" fmla="*/ 321019 h 473419"/>
                  <a:gd name="connsiteX12" fmla="*/ 1733550 w 1733550"/>
                  <a:gd name="connsiteY12" fmla="*/ 465799 h 473419"/>
                  <a:gd name="connsiteX13" fmla="*/ 1726883 w 1733550"/>
                  <a:gd name="connsiteY13" fmla="*/ 473419 h 473419"/>
                  <a:gd name="connsiteX14" fmla="*/ 1704975 w 1733550"/>
                  <a:gd name="connsiteY14" fmla="*/ 457227 h 473419"/>
                  <a:gd name="connsiteX15" fmla="*/ 1600200 w 1733550"/>
                  <a:gd name="connsiteY15" fmla="*/ 354357 h 473419"/>
                  <a:gd name="connsiteX16" fmla="*/ 1329690 w 1733550"/>
                  <a:gd name="connsiteY16" fmla="*/ 189574 h 473419"/>
                  <a:gd name="connsiteX17" fmla="*/ 1145858 w 1733550"/>
                  <a:gd name="connsiteY17" fmla="*/ 106707 h 473419"/>
                  <a:gd name="connsiteX18" fmla="*/ 1039178 w 1733550"/>
                  <a:gd name="connsiteY18" fmla="*/ 76227 h 473419"/>
                  <a:gd name="connsiteX19" fmla="*/ 1014413 w 1733550"/>
                  <a:gd name="connsiteY19" fmla="*/ 57177 h 473419"/>
                  <a:gd name="connsiteX20" fmla="*/ 976313 w 1733550"/>
                  <a:gd name="connsiteY20" fmla="*/ 46699 h 473419"/>
                  <a:gd name="connsiteX21" fmla="*/ 929640 w 1733550"/>
                  <a:gd name="connsiteY21" fmla="*/ 58129 h 473419"/>
                  <a:gd name="connsiteX22" fmla="*/ 741997 w 1733550"/>
                  <a:gd name="connsiteY22" fmla="*/ 55272 h 473419"/>
                  <a:gd name="connsiteX23" fmla="*/ 660083 w 1733550"/>
                  <a:gd name="connsiteY23" fmla="*/ 78132 h 473419"/>
                  <a:gd name="connsiteX24" fmla="*/ 579120 w 1733550"/>
                  <a:gd name="connsiteY24" fmla="*/ 94324 h 473419"/>
                  <a:gd name="connsiteX25" fmla="*/ 496253 w 1733550"/>
                  <a:gd name="connsiteY25" fmla="*/ 113374 h 473419"/>
                  <a:gd name="connsiteX26" fmla="*/ 441008 w 1733550"/>
                  <a:gd name="connsiteY26" fmla="*/ 142902 h 473419"/>
                  <a:gd name="connsiteX27" fmla="*/ 340995 w 1733550"/>
                  <a:gd name="connsiteY27" fmla="*/ 189574 h 473419"/>
                  <a:gd name="connsiteX28" fmla="*/ 298133 w 1733550"/>
                  <a:gd name="connsiteY28" fmla="*/ 210529 h 473419"/>
                  <a:gd name="connsiteX29" fmla="*/ 117158 w 1733550"/>
                  <a:gd name="connsiteY29" fmla="*/ 335307 h 473419"/>
                  <a:gd name="connsiteX30" fmla="*/ 52388 w 1733550"/>
                  <a:gd name="connsiteY30" fmla="*/ 405792 h 473419"/>
                  <a:gd name="connsiteX31" fmla="*/ 0 w 1733550"/>
                  <a:gd name="connsiteY31" fmla="*/ 418174 h 473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33550" h="473419">
                    <a:moveTo>
                      <a:pt x="0" y="418174"/>
                    </a:moveTo>
                    <a:cubicBezTo>
                      <a:pt x="28575" y="338164"/>
                      <a:pt x="88583" y="301969"/>
                      <a:pt x="139065" y="259107"/>
                    </a:cubicBezTo>
                    <a:cubicBezTo>
                      <a:pt x="183833" y="221007"/>
                      <a:pt x="235267" y="189574"/>
                      <a:pt x="287655" y="162904"/>
                    </a:cubicBezTo>
                    <a:cubicBezTo>
                      <a:pt x="346710" y="132424"/>
                      <a:pt x="410528" y="111469"/>
                      <a:pt x="471488" y="85752"/>
                    </a:cubicBezTo>
                    <a:cubicBezTo>
                      <a:pt x="499110" y="74322"/>
                      <a:pt x="525780" y="58129"/>
                      <a:pt x="554355" y="50509"/>
                    </a:cubicBezTo>
                    <a:cubicBezTo>
                      <a:pt x="606743" y="36222"/>
                      <a:pt x="661988" y="15267"/>
                      <a:pt x="713422" y="19077"/>
                    </a:cubicBezTo>
                    <a:cubicBezTo>
                      <a:pt x="766763" y="23839"/>
                      <a:pt x="811530" y="-926"/>
                      <a:pt x="862965" y="27"/>
                    </a:cubicBezTo>
                    <a:cubicBezTo>
                      <a:pt x="928688" y="1932"/>
                      <a:pt x="995363" y="4789"/>
                      <a:pt x="1059180" y="15267"/>
                    </a:cubicBezTo>
                    <a:cubicBezTo>
                      <a:pt x="1109663" y="22887"/>
                      <a:pt x="1157288" y="47652"/>
                      <a:pt x="1205865" y="64797"/>
                    </a:cubicBezTo>
                    <a:cubicBezTo>
                      <a:pt x="1230630" y="74322"/>
                      <a:pt x="1255395" y="83847"/>
                      <a:pt x="1279208" y="95277"/>
                    </a:cubicBezTo>
                    <a:cubicBezTo>
                      <a:pt x="1326833" y="118137"/>
                      <a:pt x="1376363" y="138139"/>
                      <a:pt x="1419225" y="166714"/>
                    </a:cubicBezTo>
                    <a:cubicBezTo>
                      <a:pt x="1491615" y="215292"/>
                      <a:pt x="1561148" y="269584"/>
                      <a:pt x="1631633" y="321019"/>
                    </a:cubicBezTo>
                    <a:cubicBezTo>
                      <a:pt x="1682115" y="358167"/>
                      <a:pt x="1705928" y="413412"/>
                      <a:pt x="1733550" y="465799"/>
                    </a:cubicBezTo>
                    <a:cubicBezTo>
                      <a:pt x="1731645" y="468657"/>
                      <a:pt x="1728788" y="470562"/>
                      <a:pt x="1726883" y="473419"/>
                    </a:cubicBezTo>
                    <a:cubicBezTo>
                      <a:pt x="1719263" y="467704"/>
                      <a:pt x="1711643" y="463894"/>
                      <a:pt x="1704975" y="457227"/>
                    </a:cubicBezTo>
                    <a:cubicBezTo>
                      <a:pt x="1669733" y="422937"/>
                      <a:pt x="1638300" y="384837"/>
                      <a:pt x="1600200" y="354357"/>
                    </a:cubicBezTo>
                    <a:cubicBezTo>
                      <a:pt x="1518285" y="286729"/>
                      <a:pt x="1430655" y="226722"/>
                      <a:pt x="1329690" y="189574"/>
                    </a:cubicBezTo>
                    <a:cubicBezTo>
                      <a:pt x="1266825" y="165762"/>
                      <a:pt x="1207770" y="132424"/>
                      <a:pt x="1145858" y="106707"/>
                    </a:cubicBezTo>
                    <a:cubicBezTo>
                      <a:pt x="1111568" y="92419"/>
                      <a:pt x="1074420" y="87657"/>
                      <a:pt x="1039178" y="76227"/>
                    </a:cubicBezTo>
                    <a:cubicBezTo>
                      <a:pt x="1029653" y="73369"/>
                      <a:pt x="1016318" y="64797"/>
                      <a:pt x="1014413" y="57177"/>
                    </a:cubicBezTo>
                    <a:cubicBezTo>
                      <a:pt x="1006793" y="29554"/>
                      <a:pt x="991553" y="41937"/>
                      <a:pt x="976313" y="46699"/>
                    </a:cubicBezTo>
                    <a:cubicBezTo>
                      <a:pt x="961072" y="51462"/>
                      <a:pt x="944880" y="58129"/>
                      <a:pt x="929640" y="58129"/>
                    </a:cubicBezTo>
                    <a:cubicBezTo>
                      <a:pt x="866775" y="58129"/>
                      <a:pt x="803910" y="52414"/>
                      <a:pt x="741997" y="55272"/>
                    </a:cubicBezTo>
                    <a:cubicBezTo>
                      <a:pt x="714375" y="56224"/>
                      <a:pt x="687705" y="71464"/>
                      <a:pt x="660083" y="78132"/>
                    </a:cubicBezTo>
                    <a:cubicBezTo>
                      <a:pt x="633413" y="84799"/>
                      <a:pt x="605790" y="90514"/>
                      <a:pt x="579120" y="94324"/>
                    </a:cubicBezTo>
                    <a:cubicBezTo>
                      <a:pt x="550545" y="99087"/>
                      <a:pt x="521017" y="101944"/>
                      <a:pt x="496253" y="113374"/>
                    </a:cubicBezTo>
                    <a:cubicBezTo>
                      <a:pt x="478155" y="122899"/>
                      <a:pt x="460058" y="134329"/>
                      <a:pt x="441008" y="142902"/>
                    </a:cubicBezTo>
                    <a:cubicBezTo>
                      <a:pt x="407670" y="159094"/>
                      <a:pt x="374333" y="174334"/>
                      <a:pt x="340995" y="189574"/>
                    </a:cubicBezTo>
                    <a:cubicBezTo>
                      <a:pt x="326708" y="196242"/>
                      <a:pt x="310515" y="201957"/>
                      <a:pt x="298133" y="210529"/>
                    </a:cubicBezTo>
                    <a:cubicBezTo>
                      <a:pt x="238125" y="251487"/>
                      <a:pt x="176213" y="291492"/>
                      <a:pt x="117158" y="335307"/>
                    </a:cubicBezTo>
                    <a:cubicBezTo>
                      <a:pt x="92392" y="354357"/>
                      <a:pt x="76200" y="384837"/>
                      <a:pt x="52388" y="405792"/>
                    </a:cubicBezTo>
                    <a:cubicBezTo>
                      <a:pt x="41910" y="414364"/>
                      <a:pt x="22860" y="413412"/>
                      <a:pt x="0" y="4181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122" name="任意多边形: 形状 121"/>
              <p:cNvSpPr/>
              <p:nvPr>
                <p:custDataLst>
                  <p:tags r:id="rId46"/>
                </p:custDataLst>
              </p:nvPr>
            </p:nvSpPr>
            <p:spPr>
              <a:xfrm>
                <a:off x="7409735" y="3214123"/>
                <a:ext cx="360493" cy="1152135"/>
              </a:xfrm>
              <a:custGeom>
                <a:avLst/>
                <a:gdLst>
                  <a:gd name="connsiteX0" fmla="*/ 360494 w 360493"/>
                  <a:gd name="connsiteY0" fmla="*/ 1152136 h 1152135"/>
                  <a:gd name="connsiteX1" fmla="*/ 235716 w 360493"/>
                  <a:gd name="connsiteY1" fmla="*/ 1032121 h 1152135"/>
                  <a:gd name="connsiteX2" fmla="*/ 37596 w 360493"/>
                  <a:gd name="connsiteY2" fmla="*/ 676839 h 1152135"/>
                  <a:gd name="connsiteX3" fmla="*/ 16641 w 360493"/>
                  <a:gd name="connsiteY3" fmla="*/ 582541 h 1152135"/>
                  <a:gd name="connsiteX4" fmla="*/ 449 w 360493"/>
                  <a:gd name="connsiteY4" fmla="*/ 393946 h 1152135"/>
                  <a:gd name="connsiteX5" fmla="*/ 32834 w 360493"/>
                  <a:gd name="connsiteY5" fmla="*/ 166298 h 1152135"/>
                  <a:gd name="connsiteX6" fmla="*/ 62361 w 360493"/>
                  <a:gd name="connsiteY6" fmla="*/ 31043 h 1152135"/>
                  <a:gd name="connsiteX7" fmla="*/ 90936 w 360493"/>
                  <a:gd name="connsiteY7" fmla="*/ 1516 h 1152135"/>
                  <a:gd name="connsiteX8" fmla="*/ 109034 w 360493"/>
                  <a:gd name="connsiteY8" fmla="*/ 42473 h 1152135"/>
                  <a:gd name="connsiteX9" fmla="*/ 62361 w 360493"/>
                  <a:gd name="connsiteY9" fmla="*/ 264406 h 1152135"/>
                  <a:gd name="connsiteX10" fmla="*/ 36644 w 360493"/>
                  <a:gd name="connsiteY10" fmla="*/ 412043 h 1152135"/>
                  <a:gd name="connsiteX11" fmla="*/ 45216 w 360493"/>
                  <a:gd name="connsiteY11" fmla="*/ 453001 h 1152135"/>
                  <a:gd name="connsiteX12" fmla="*/ 52836 w 360493"/>
                  <a:gd name="connsiteY12" fmla="*/ 490148 h 1152135"/>
                  <a:gd name="connsiteX13" fmla="*/ 93794 w 360493"/>
                  <a:gd name="connsiteY13" fmla="*/ 693984 h 1152135"/>
                  <a:gd name="connsiteX14" fmla="*/ 143324 w 360493"/>
                  <a:gd name="connsiteY14" fmla="*/ 827334 h 1152135"/>
                  <a:gd name="connsiteX15" fmla="*/ 266196 w 360493"/>
                  <a:gd name="connsiteY15" fmla="*/ 1026406 h 1152135"/>
                  <a:gd name="connsiteX16" fmla="*/ 350969 w 360493"/>
                  <a:gd name="connsiteY16" fmla="*/ 1121656 h 1152135"/>
                  <a:gd name="connsiteX17" fmla="*/ 360494 w 360493"/>
                  <a:gd name="connsiteY17" fmla="*/ 1152136 h 1152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0493" h="1152135">
                    <a:moveTo>
                      <a:pt x="360494" y="1152136"/>
                    </a:moveTo>
                    <a:cubicBezTo>
                      <a:pt x="305249" y="1118799"/>
                      <a:pt x="263339" y="1083556"/>
                      <a:pt x="235716" y="1032121"/>
                    </a:cubicBezTo>
                    <a:cubicBezTo>
                      <a:pt x="169994" y="913059"/>
                      <a:pt x="101414" y="796854"/>
                      <a:pt x="37596" y="676839"/>
                    </a:cubicBezTo>
                    <a:cubicBezTo>
                      <a:pt x="23309" y="649216"/>
                      <a:pt x="20451" y="614926"/>
                      <a:pt x="16641" y="582541"/>
                    </a:cubicBezTo>
                    <a:cubicBezTo>
                      <a:pt x="9021" y="519676"/>
                      <a:pt x="-2409" y="455859"/>
                      <a:pt x="449" y="393946"/>
                    </a:cubicBezTo>
                    <a:cubicBezTo>
                      <a:pt x="4259" y="317746"/>
                      <a:pt x="19499" y="241546"/>
                      <a:pt x="32834" y="166298"/>
                    </a:cubicBezTo>
                    <a:cubicBezTo>
                      <a:pt x="40454" y="120579"/>
                      <a:pt x="51884" y="75811"/>
                      <a:pt x="62361" y="31043"/>
                    </a:cubicBezTo>
                    <a:cubicBezTo>
                      <a:pt x="66171" y="16756"/>
                      <a:pt x="67124" y="-6104"/>
                      <a:pt x="90936" y="1516"/>
                    </a:cubicBezTo>
                    <a:cubicBezTo>
                      <a:pt x="108081" y="7231"/>
                      <a:pt x="115701" y="17709"/>
                      <a:pt x="109034" y="42473"/>
                    </a:cubicBezTo>
                    <a:cubicBezTo>
                      <a:pt x="89984" y="115816"/>
                      <a:pt x="76649" y="190111"/>
                      <a:pt x="62361" y="264406"/>
                    </a:cubicBezTo>
                    <a:cubicBezTo>
                      <a:pt x="52836" y="312984"/>
                      <a:pt x="43311" y="362514"/>
                      <a:pt x="36644" y="412043"/>
                    </a:cubicBezTo>
                    <a:cubicBezTo>
                      <a:pt x="34739" y="425379"/>
                      <a:pt x="42359" y="438714"/>
                      <a:pt x="45216" y="453001"/>
                    </a:cubicBezTo>
                    <a:cubicBezTo>
                      <a:pt x="48074" y="465384"/>
                      <a:pt x="51884" y="477766"/>
                      <a:pt x="52836" y="490148"/>
                    </a:cubicBezTo>
                    <a:cubicBezTo>
                      <a:pt x="55694" y="560634"/>
                      <a:pt x="58551" y="629214"/>
                      <a:pt x="93794" y="693984"/>
                    </a:cubicBezTo>
                    <a:cubicBezTo>
                      <a:pt x="116654" y="734941"/>
                      <a:pt x="125226" y="783519"/>
                      <a:pt x="143324" y="827334"/>
                    </a:cubicBezTo>
                    <a:cubicBezTo>
                      <a:pt x="174756" y="899723"/>
                      <a:pt x="214761" y="966398"/>
                      <a:pt x="266196" y="1026406"/>
                    </a:cubicBezTo>
                    <a:cubicBezTo>
                      <a:pt x="293819" y="1058791"/>
                      <a:pt x="323346" y="1089271"/>
                      <a:pt x="350969" y="1121656"/>
                    </a:cubicBezTo>
                    <a:cubicBezTo>
                      <a:pt x="355731" y="1126419"/>
                      <a:pt x="355731" y="1136896"/>
                      <a:pt x="360494" y="11521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123" name="任意多边形: 形状 122"/>
              <p:cNvSpPr/>
              <p:nvPr>
                <p:custDataLst>
                  <p:tags r:id="rId47"/>
                </p:custDataLst>
              </p:nvPr>
            </p:nvSpPr>
            <p:spPr>
              <a:xfrm>
                <a:off x="7981683" y="2569132"/>
                <a:ext cx="1252537" cy="348374"/>
              </a:xfrm>
              <a:custGeom>
                <a:avLst/>
                <a:gdLst>
                  <a:gd name="connsiteX0" fmla="*/ 0 w 1252537"/>
                  <a:gd name="connsiteY0" fmla="*/ 156922 h 348374"/>
                  <a:gd name="connsiteX1" fmla="*/ 643890 w 1252537"/>
                  <a:gd name="connsiteY1" fmla="*/ 8332 h 348374"/>
                  <a:gd name="connsiteX2" fmla="*/ 1252538 w 1252537"/>
                  <a:gd name="connsiteY2" fmla="*/ 332182 h 348374"/>
                  <a:gd name="connsiteX3" fmla="*/ 1244918 w 1252537"/>
                  <a:gd name="connsiteY3" fmla="*/ 348375 h 348374"/>
                  <a:gd name="connsiteX4" fmla="*/ 1204913 w 1252537"/>
                  <a:gd name="connsiteY4" fmla="*/ 330277 h 348374"/>
                  <a:gd name="connsiteX5" fmla="*/ 825818 w 1252537"/>
                  <a:gd name="connsiteY5" fmla="*/ 77865 h 348374"/>
                  <a:gd name="connsiteX6" fmla="*/ 671513 w 1252537"/>
                  <a:gd name="connsiteY6" fmla="*/ 51195 h 348374"/>
                  <a:gd name="connsiteX7" fmla="*/ 617220 w 1252537"/>
                  <a:gd name="connsiteY7" fmla="*/ 40717 h 348374"/>
                  <a:gd name="connsiteX8" fmla="*/ 448628 w 1252537"/>
                  <a:gd name="connsiteY8" fmla="*/ 32145 h 348374"/>
                  <a:gd name="connsiteX9" fmla="*/ 434340 w 1252537"/>
                  <a:gd name="connsiteY9" fmla="*/ 33097 h 348374"/>
                  <a:gd name="connsiteX10" fmla="*/ 74295 w 1252537"/>
                  <a:gd name="connsiteY10" fmla="*/ 139777 h 348374"/>
                  <a:gd name="connsiteX11" fmla="*/ 4763 w 1252537"/>
                  <a:gd name="connsiteY11" fmla="*/ 168352 h 348374"/>
                  <a:gd name="connsiteX12" fmla="*/ 0 w 1252537"/>
                  <a:gd name="connsiteY12" fmla="*/ 156922 h 348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52537" h="348374">
                    <a:moveTo>
                      <a:pt x="0" y="156922"/>
                    </a:moveTo>
                    <a:cubicBezTo>
                      <a:pt x="194310" y="23572"/>
                      <a:pt x="413385" y="-20243"/>
                      <a:pt x="643890" y="8332"/>
                    </a:cubicBezTo>
                    <a:cubicBezTo>
                      <a:pt x="885825" y="37860"/>
                      <a:pt x="1088708" y="152160"/>
                      <a:pt x="1252538" y="332182"/>
                    </a:cubicBezTo>
                    <a:cubicBezTo>
                      <a:pt x="1249680" y="337897"/>
                      <a:pt x="1247775" y="342660"/>
                      <a:pt x="1244918" y="348375"/>
                    </a:cubicBezTo>
                    <a:cubicBezTo>
                      <a:pt x="1231583" y="342660"/>
                      <a:pt x="1213485" y="340755"/>
                      <a:pt x="1204913" y="330277"/>
                    </a:cubicBezTo>
                    <a:cubicBezTo>
                      <a:pt x="1105853" y="205500"/>
                      <a:pt x="972503" y="133110"/>
                      <a:pt x="825818" y="77865"/>
                    </a:cubicBezTo>
                    <a:cubicBezTo>
                      <a:pt x="775335" y="58815"/>
                      <a:pt x="724853" y="49290"/>
                      <a:pt x="671513" y="51195"/>
                    </a:cubicBezTo>
                    <a:cubicBezTo>
                      <a:pt x="653415" y="52147"/>
                      <a:pt x="633413" y="48337"/>
                      <a:pt x="617220" y="40717"/>
                    </a:cubicBezTo>
                    <a:cubicBezTo>
                      <a:pt x="561975" y="14047"/>
                      <a:pt x="504825" y="21667"/>
                      <a:pt x="448628" y="32145"/>
                    </a:cubicBezTo>
                    <a:cubicBezTo>
                      <a:pt x="443865" y="33097"/>
                      <a:pt x="439103" y="33097"/>
                      <a:pt x="434340" y="33097"/>
                    </a:cubicBezTo>
                    <a:cubicBezTo>
                      <a:pt x="302895" y="29287"/>
                      <a:pt x="184785" y="73102"/>
                      <a:pt x="74295" y="139777"/>
                    </a:cubicBezTo>
                    <a:cubicBezTo>
                      <a:pt x="53340" y="152160"/>
                      <a:pt x="28575" y="158827"/>
                      <a:pt x="4763" y="168352"/>
                    </a:cubicBezTo>
                    <a:cubicBezTo>
                      <a:pt x="2858" y="164542"/>
                      <a:pt x="1905" y="160732"/>
                      <a:pt x="0" y="15692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124" name="任意多边形: 形状 123"/>
              <p:cNvSpPr/>
              <p:nvPr>
                <p:custDataLst>
                  <p:tags r:id="rId48"/>
                </p:custDataLst>
              </p:nvPr>
            </p:nvSpPr>
            <p:spPr>
              <a:xfrm>
                <a:off x="7514509" y="2755507"/>
                <a:ext cx="437647" cy="1232609"/>
              </a:xfrm>
              <a:custGeom>
                <a:avLst/>
                <a:gdLst>
                  <a:gd name="connsiteX0" fmla="*/ 437647 w 437647"/>
                  <a:gd name="connsiteY0" fmla="*/ 3885 h 1232609"/>
                  <a:gd name="connsiteX1" fmla="*/ 47122 w 437647"/>
                  <a:gd name="connsiteY1" fmla="*/ 563002 h 1232609"/>
                  <a:gd name="connsiteX2" fmla="*/ 118560 w 437647"/>
                  <a:gd name="connsiteY2" fmla="*/ 1232610 h 1232609"/>
                  <a:gd name="connsiteX3" fmla="*/ 34740 w 437647"/>
                  <a:gd name="connsiteY3" fmla="*/ 1031633 h 1232609"/>
                  <a:gd name="connsiteX4" fmla="*/ 1402 w 437647"/>
                  <a:gd name="connsiteY4" fmla="*/ 807795 h 1232609"/>
                  <a:gd name="connsiteX5" fmla="*/ 24262 w 437647"/>
                  <a:gd name="connsiteY5" fmla="*/ 583958 h 1232609"/>
                  <a:gd name="connsiteX6" fmla="*/ 306202 w 437647"/>
                  <a:gd name="connsiteY6" fmla="*/ 85800 h 1232609"/>
                  <a:gd name="connsiteX7" fmla="*/ 413835 w 437647"/>
                  <a:gd name="connsiteY7" fmla="*/ 1028 h 1232609"/>
                  <a:gd name="connsiteX8" fmla="*/ 437647 w 437647"/>
                  <a:gd name="connsiteY8" fmla="*/ 3885 h 1232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37647" h="1232609">
                    <a:moveTo>
                      <a:pt x="437647" y="3885"/>
                    </a:moveTo>
                    <a:cubicBezTo>
                      <a:pt x="231907" y="144855"/>
                      <a:pt x="105225" y="332497"/>
                      <a:pt x="47122" y="563002"/>
                    </a:cubicBezTo>
                    <a:cubicBezTo>
                      <a:pt x="-10028" y="792555"/>
                      <a:pt x="11880" y="1017345"/>
                      <a:pt x="118560" y="1232610"/>
                    </a:cubicBezTo>
                    <a:cubicBezTo>
                      <a:pt x="92842" y="1215465"/>
                      <a:pt x="65220" y="1136408"/>
                      <a:pt x="34740" y="1031633"/>
                    </a:cubicBezTo>
                    <a:cubicBezTo>
                      <a:pt x="12832" y="958290"/>
                      <a:pt x="-5265" y="884948"/>
                      <a:pt x="1402" y="807795"/>
                    </a:cubicBezTo>
                    <a:cubicBezTo>
                      <a:pt x="7117" y="732548"/>
                      <a:pt x="9022" y="657300"/>
                      <a:pt x="24262" y="583958"/>
                    </a:cubicBezTo>
                    <a:cubicBezTo>
                      <a:pt x="66172" y="389647"/>
                      <a:pt x="165232" y="224865"/>
                      <a:pt x="306202" y="85800"/>
                    </a:cubicBezTo>
                    <a:cubicBezTo>
                      <a:pt x="338587" y="53415"/>
                      <a:pt x="377640" y="28650"/>
                      <a:pt x="413835" y="1028"/>
                    </a:cubicBezTo>
                    <a:cubicBezTo>
                      <a:pt x="416692" y="-1830"/>
                      <a:pt x="424312" y="1980"/>
                      <a:pt x="437647" y="388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125" name="任意多边形: 形状 124"/>
              <p:cNvSpPr/>
              <p:nvPr>
                <p:custDataLst>
                  <p:tags r:id="rId49"/>
                </p:custDataLst>
              </p:nvPr>
            </p:nvSpPr>
            <p:spPr>
              <a:xfrm>
                <a:off x="8197901" y="4386262"/>
                <a:ext cx="798195" cy="145420"/>
              </a:xfrm>
              <a:custGeom>
                <a:avLst/>
                <a:gdLst>
                  <a:gd name="connsiteX0" fmla="*/ 0 w 798195"/>
                  <a:gd name="connsiteY0" fmla="*/ 88582 h 145420"/>
                  <a:gd name="connsiteX1" fmla="*/ 798195 w 798195"/>
                  <a:gd name="connsiteY1" fmla="*/ 0 h 145420"/>
                  <a:gd name="connsiteX2" fmla="*/ 0 w 798195"/>
                  <a:gd name="connsiteY2" fmla="*/ 88582 h 145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98195" h="145420">
                    <a:moveTo>
                      <a:pt x="0" y="88582"/>
                    </a:moveTo>
                    <a:cubicBezTo>
                      <a:pt x="276225" y="173355"/>
                      <a:pt x="539115" y="137160"/>
                      <a:pt x="798195" y="0"/>
                    </a:cubicBezTo>
                    <a:cubicBezTo>
                      <a:pt x="701993" y="137160"/>
                      <a:pt x="130492" y="199072"/>
                      <a:pt x="0" y="8858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126" name="任意多边形: 形状 125"/>
              <p:cNvSpPr/>
              <p:nvPr>
                <p:custDataLst>
                  <p:tags r:id="rId50"/>
                </p:custDataLst>
              </p:nvPr>
            </p:nvSpPr>
            <p:spPr>
              <a:xfrm>
                <a:off x="7485431" y="2968838"/>
                <a:ext cx="134827" cy="240133"/>
              </a:xfrm>
              <a:custGeom>
                <a:avLst/>
                <a:gdLst>
                  <a:gd name="connsiteX0" fmla="*/ 33338 w 134827"/>
                  <a:gd name="connsiteY0" fmla="*/ 240134 h 240133"/>
                  <a:gd name="connsiteX1" fmla="*/ 0 w 134827"/>
                  <a:gd name="connsiteY1" fmla="*/ 209654 h 240133"/>
                  <a:gd name="connsiteX2" fmla="*/ 68580 w 134827"/>
                  <a:gd name="connsiteY2" fmla="*/ 73446 h 240133"/>
                  <a:gd name="connsiteX3" fmla="*/ 94298 w 134827"/>
                  <a:gd name="connsiteY3" fmla="*/ 12486 h 240133"/>
                  <a:gd name="connsiteX4" fmla="*/ 122873 w 134827"/>
                  <a:gd name="connsiteY4" fmla="*/ 104 h 240133"/>
                  <a:gd name="connsiteX5" fmla="*/ 134302 w 134827"/>
                  <a:gd name="connsiteY5" fmla="*/ 24869 h 240133"/>
                  <a:gd name="connsiteX6" fmla="*/ 72390 w 134827"/>
                  <a:gd name="connsiteY6" fmla="*/ 183936 h 240133"/>
                  <a:gd name="connsiteX7" fmla="*/ 33338 w 134827"/>
                  <a:gd name="connsiteY7" fmla="*/ 240134 h 240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4827" h="240133">
                    <a:moveTo>
                      <a:pt x="33338" y="240134"/>
                    </a:moveTo>
                    <a:cubicBezTo>
                      <a:pt x="19050" y="227751"/>
                      <a:pt x="11430" y="220131"/>
                      <a:pt x="0" y="209654"/>
                    </a:cubicBezTo>
                    <a:cubicBezTo>
                      <a:pt x="22860" y="164886"/>
                      <a:pt x="46673" y="119166"/>
                      <a:pt x="68580" y="73446"/>
                    </a:cubicBezTo>
                    <a:cubicBezTo>
                      <a:pt x="78105" y="53444"/>
                      <a:pt x="83820" y="31536"/>
                      <a:pt x="94298" y="12486"/>
                    </a:cubicBezTo>
                    <a:cubicBezTo>
                      <a:pt x="99060" y="4866"/>
                      <a:pt x="113348" y="-849"/>
                      <a:pt x="122873" y="104"/>
                    </a:cubicBezTo>
                    <a:cubicBezTo>
                      <a:pt x="127635" y="104"/>
                      <a:pt x="137160" y="18201"/>
                      <a:pt x="134302" y="24869"/>
                    </a:cubicBezTo>
                    <a:cubicBezTo>
                      <a:pt x="115252" y="78209"/>
                      <a:pt x="95250" y="131549"/>
                      <a:pt x="72390" y="183936"/>
                    </a:cubicBezTo>
                    <a:cubicBezTo>
                      <a:pt x="64770" y="203939"/>
                      <a:pt x="47625" y="220131"/>
                      <a:pt x="33338" y="24013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127" name="任意多边形: 形状 126"/>
              <p:cNvSpPr/>
              <p:nvPr>
                <p:custDataLst>
                  <p:tags r:id="rId51"/>
                </p:custDataLst>
              </p:nvPr>
            </p:nvSpPr>
            <p:spPr>
              <a:xfrm>
                <a:off x="9235173" y="2923222"/>
                <a:ext cx="236517" cy="520064"/>
              </a:xfrm>
              <a:custGeom>
                <a:avLst/>
                <a:gdLst>
                  <a:gd name="connsiteX0" fmla="*/ 12383 w 236517"/>
                  <a:gd name="connsiteY0" fmla="*/ 0 h 520064"/>
                  <a:gd name="connsiteX1" fmla="*/ 56198 w 236517"/>
                  <a:gd name="connsiteY1" fmla="*/ 51435 h 520064"/>
                  <a:gd name="connsiteX2" fmla="*/ 198120 w 236517"/>
                  <a:gd name="connsiteY2" fmla="*/ 329565 h 520064"/>
                  <a:gd name="connsiteX3" fmla="*/ 236220 w 236517"/>
                  <a:gd name="connsiteY3" fmla="*/ 492443 h 520064"/>
                  <a:gd name="connsiteX4" fmla="*/ 223838 w 236517"/>
                  <a:gd name="connsiteY4" fmla="*/ 520065 h 520064"/>
                  <a:gd name="connsiteX5" fmla="*/ 0 w 236517"/>
                  <a:gd name="connsiteY5" fmla="*/ 9525 h 520064"/>
                  <a:gd name="connsiteX6" fmla="*/ 12383 w 236517"/>
                  <a:gd name="connsiteY6" fmla="*/ 0 h 520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6517" h="520064">
                    <a:moveTo>
                      <a:pt x="12383" y="0"/>
                    </a:moveTo>
                    <a:cubicBezTo>
                      <a:pt x="26670" y="17145"/>
                      <a:pt x="41910" y="34290"/>
                      <a:pt x="56198" y="51435"/>
                    </a:cubicBezTo>
                    <a:cubicBezTo>
                      <a:pt x="123825" y="133350"/>
                      <a:pt x="161925" y="231457"/>
                      <a:pt x="198120" y="329565"/>
                    </a:cubicBezTo>
                    <a:cubicBezTo>
                      <a:pt x="217170" y="381953"/>
                      <a:pt x="225742" y="437198"/>
                      <a:pt x="236220" y="492443"/>
                    </a:cubicBezTo>
                    <a:cubicBezTo>
                      <a:pt x="238125" y="501015"/>
                      <a:pt x="230505" y="511493"/>
                      <a:pt x="223838" y="520065"/>
                    </a:cubicBezTo>
                    <a:cubicBezTo>
                      <a:pt x="200025" y="326707"/>
                      <a:pt x="118110" y="160020"/>
                      <a:pt x="0" y="9525"/>
                    </a:cubicBezTo>
                    <a:cubicBezTo>
                      <a:pt x="4763" y="4763"/>
                      <a:pt x="8573" y="1905"/>
                      <a:pt x="12383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128" name="任意多边形: 形状 127"/>
              <p:cNvSpPr/>
              <p:nvPr>
                <p:custDataLst>
                  <p:tags r:id="rId52"/>
                </p:custDataLst>
              </p:nvPr>
            </p:nvSpPr>
            <p:spPr>
              <a:xfrm>
                <a:off x="9018003" y="4002404"/>
                <a:ext cx="330068" cy="373379"/>
              </a:xfrm>
              <a:custGeom>
                <a:avLst/>
                <a:gdLst>
                  <a:gd name="connsiteX0" fmla="*/ 0 w 330068"/>
                  <a:gd name="connsiteY0" fmla="*/ 373380 h 373379"/>
                  <a:gd name="connsiteX1" fmla="*/ 329565 w 330068"/>
                  <a:gd name="connsiteY1" fmla="*/ 0 h 373379"/>
                  <a:gd name="connsiteX2" fmla="*/ 0 w 330068"/>
                  <a:gd name="connsiteY2" fmla="*/ 373380 h 373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30068" h="373379">
                    <a:moveTo>
                      <a:pt x="0" y="373380"/>
                    </a:moveTo>
                    <a:cubicBezTo>
                      <a:pt x="138113" y="276225"/>
                      <a:pt x="253365" y="158115"/>
                      <a:pt x="329565" y="0"/>
                    </a:cubicBezTo>
                    <a:cubicBezTo>
                      <a:pt x="341948" y="69533"/>
                      <a:pt x="122873" y="332423"/>
                      <a:pt x="0" y="37338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129" name="任意多边形: 形状 128"/>
              <p:cNvSpPr/>
              <p:nvPr>
                <p:custDataLst>
                  <p:tags r:id="rId53"/>
                </p:custDataLst>
              </p:nvPr>
            </p:nvSpPr>
            <p:spPr>
              <a:xfrm>
                <a:off x="7775944" y="4171950"/>
                <a:ext cx="271462" cy="242887"/>
              </a:xfrm>
              <a:custGeom>
                <a:avLst/>
                <a:gdLst>
                  <a:gd name="connsiteX0" fmla="*/ 9525 w 271462"/>
                  <a:gd name="connsiteY0" fmla="*/ 0 h 242887"/>
                  <a:gd name="connsiteX1" fmla="*/ 132398 w 271462"/>
                  <a:gd name="connsiteY1" fmla="*/ 128588 h 242887"/>
                  <a:gd name="connsiteX2" fmla="*/ 271463 w 271462"/>
                  <a:gd name="connsiteY2" fmla="*/ 242888 h 242887"/>
                  <a:gd name="connsiteX3" fmla="*/ 0 w 271462"/>
                  <a:gd name="connsiteY3" fmla="*/ 9525 h 242887"/>
                  <a:gd name="connsiteX4" fmla="*/ 9525 w 271462"/>
                  <a:gd name="connsiteY4" fmla="*/ 0 h 242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1462" h="242887">
                    <a:moveTo>
                      <a:pt x="9525" y="0"/>
                    </a:moveTo>
                    <a:cubicBezTo>
                      <a:pt x="50483" y="42863"/>
                      <a:pt x="88583" y="89535"/>
                      <a:pt x="132398" y="128588"/>
                    </a:cubicBezTo>
                    <a:cubicBezTo>
                      <a:pt x="176213" y="168592"/>
                      <a:pt x="226695" y="202883"/>
                      <a:pt x="271463" y="242888"/>
                    </a:cubicBezTo>
                    <a:cubicBezTo>
                      <a:pt x="161925" y="187642"/>
                      <a:pt x="67627" y="115253"/>
                      <a:pt x="0" y="9525"/>
                    </a:cubicBezTo>
                    <a:cubicBezTo>
                      <a:pt x="2858" y="6667"/>
                      <a:pt x="6667" y="3810"/>
                      <a:pt x="9525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130" name="任意多边形: 形状 129"/>
              <p:cNvSpPr/>
              <p:nvPr>
                <p:custDataLst>
                  <p:tags r:id="rId54"/>
                </p:custDataLst>
              </p:nvPr>
            </p:nvSpPr>
            <p:spPr>
              <a:xfrm>
                <a:off x="9373286" y="3521392"/>
                <a:ext cx="103618" cy="440054"/>
              </a:xfrm>
              <a:custGeom>
                <a:avLst/>
                <a:gdLst>
                  <a:gd name="connsiteX0" fmla="*/ 0 w 103618"/>
                  <a:gd name="connsiteY0" fmla="*/ 440055 h 440054"/>
                  <a:gd name="connsiteX1" fmla="*/ 90488 w 103618"/>
                  <a:gd name="connsiteY1" fmla="*/ 0 h 440054"/>
                  <a:gd name="connsiteX2" fmla="*/ 0 w 103618"/>
                  <a:gd name="connsiteY2" fmla="*/ 440055 h 440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3618" h="440054">
                    <a:moveTo>
                      <a:pt x="0" y="440055"/>
                    </a:moveTo>
                    <a:cubicBezTo>
                      <a:pt x="66675" y="297180"/>
                      <a:pt x="96202" y="152400"/>
                      <a:pt x="90488" y="0"/>
                    </a:cubicBezTo>
                    <a:cubicBezTo>
                      <a:pt x="133350" y="34290"/>
                      <a:pt x="62865" y="389573"/>
                      <a:pt x="0" y="44005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131" name="任意多边形: 形状 130"/>
              <p:cNvSpPr/>
              <p:nvPr>
                <p:custDataLst>
                  <p:tags r:id="rId55"/>
                </p:custDataLst>
              </p:nvPr>
            </p:nvSpPr>
            <p:spPr>
              <a:xfrm>
                <a:off x="7622591" y="2891636"/>
                <a:ext cx="65722" cy="57449"/>
              </a:xfrm>
              <a:custGeom>
                <a:avLst/>
                <a:gdLst>
                  <a:gd name="connsiteX0" fmla="*/ 65723 w 65722"/>
                  <a:gd name="connsiteY0" fmla="*/ 27776 h 57449"/>
                  <a:gd name="connsiteX1" fmla="*/ 34290 w 65722"/>
                  <a:gd name="connsiteY1" fmla="*/ 57304 h 57449"/>
                  <a:gd name="connsiteX2" fmla="*/ 0 w 65722"/>
                  <a:gd name="connsiteY2" fmla="*/ 28729 h 57449"/>
                  <a:gd name="connsiteX3" fmla="*/ 29527 w 65722"/>
                  <a:gd name="connsiteY3" fmla="*/ 154 h 57449"/>
                  <a:gd name="connsiteX4" fmla="*/ 65723 w 65722"/>
                  <a:gd name="connsiteY4" fmla="*/ 27776 h 57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722" h="57449">
                    <a:moveTo>
                      <a:pt x="65723" y="27776"/>
                    </a:moveTo>
                    <a:cubicBezTo>
                      <a:pt x="50482" y="42064"/>
                      <a:pt x="38100" y="59209"/>
                      <a:pt x="34290" y="57304"/>
                    </a:cubicBezTo>
                    <a:cubicBezTo>
                      <a:pt x="20955" y="51589"/>
                      <a:pt x="11430" y="38254"/>
                      <a:pt x="0" y="28729"/>
                    </a:cubicBezTo>
                    <a:cubicBezTo>
                      <a:pt x="9525" y="18251"/>
                      <a:pt x="18098" y="3011"/>
                      <a:pt x="29527" y="154"/>
                    </a:cubicBezTo>
                    <a:cubicBezTo>
                      <a:pt x="37148" y="-1751"/>
                      <a:pt x="49530" y="14441"/>
                      <a:pt x="65723" y="2777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</p:grpSp>
        <p:sp>
          <p:nvSpPr>
            <p:cNvPr id="12" name="文本框 11"/>
            <p:cNvSpPr txBox="1"/>
            <p:nvPr>
              <p:custDataLst>
                <p:tags r:id="rId56"/>
              </p:custDataLst>
            </p:nvPr>
          </p:nvSpPr>
          <p:spPr>
            <a:xfrm>
              <a:off x="10788" y="3751"/>
              <a:ext cx="1941" cy="21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9600" b="1">
                  <a:gradFill flip="none" rotWithShape="1">
                    <a:gsLst>
                      <a:gs pos="54000">
                        <a:srgbClr val="8D3A16"/>
                      </a:gs>
                      <a:gs pos="27000">
                        <a:srgbClr val="CD8612"/>
                      </a:gs>
                      <a:gs pos="0">
                        <a:srgbClr val="8D3A16">
                          <a:lumMod val="20000"/>
                          <a:lumOff val="80000"/>
                        </a:srgbClr>
                      </a:gs>
                      <a:gs pos="100000">
                        <a:srgbClr val="8D3A16">
                          <a:lumMod val="75000"/>
                        </a:srgbClr>
                      </a:gs>
                    </a:gsLst>
                    <a:lin ang="5400000" scaled="1"/>
                    <a:tileRect/>
                  </a:gradFill>
                  <a:latin typeface="演示流云楷" panose="02000600000000000000" pitchFamily="2" charset="-122"/>
                  <a:ea typeface="演示流云楷" panose="02000600000000000000" pitchFamily="2" charset="-122"/>
                  <a:cs typeface="演示流云楷" panose="02000600000000000000" pitchFamily="2" charset="-122"/>
                </a:defRPr>
              </a:lvl1pPr>
            </a:lstStyle>
            <a:p>
              <a:r>
                <a:rPr lang="zh-CN" altLang="en-US" sz="8800" dirty="0"/>
                <a:t>叁</a:t>
              </a:r>
              <a:endParaRPr lang="zh-CN" altLang="en-US" sz="8800" dirty="0"/>
            </a:p>
          </p:txBody>
        </p:sp>
        <p:sp>
          <p:nvSpPr>
            <p:cNvPr id="162" name="文本框 161"/>
            <p:cNvSpPr txBox="1"/>
            <p:nvPr>
              <p:custDataLst>
                <p:tags r:id="rId57"/>
              </p:custDataLst>
            </p:nvPr>
          </p:nvSpPr>
          <p:spPr>
            <a:xfrm>
              <a:off x="10305" y="6490"/>
              <a:ext cx="2908" cy="244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120000"/>
                </a:lnSpc>
                <a:defRPr/>
              </a:pPr>
              <a:r>
                <a:rPr lang="zh-CN" altLang="en-US" sz="2400" b="1" dirty="0">
                  <a:solidFill>
                    <a:srgbClr val="C00000"/>
                  </a:solidFill>
                  <a:effectLst>
                    <a:outerShdw blurRad="76200" dist="38100" dir="5400000" algn="t" rotWithShape="0">
                      <a:srgbClr val="8D3A16">
                        <a:lumMod val="50000"/>
                        <a:alpha val="8000"/>
                      </a:srgbClr>
                    </a:outerShdw>
                  </a:effectLst>
                  <a:latin typeface="华文中宋" panose="02010600040101010101" charset="-122"/>
                  <a:ea typeface="华文中宋" panose="02010600040101010101" charset="-122"/>
                  <a:cs typeface="华文中宋" panose="02010600040101010101" charset="-122"/>
                  <a:sym typeface="思源黑体 CN Bold" panose="020B0800000000000000" charset="-122"/>
                </a:rPr>
                <a:t>控于严</a:t>
              </a:r>
              <a:endParaRPr lang="zh-CN" altLang="en-US" sz="2400" b="1" dirty="0">
                <a:solidFill>
                  <a:srgbClr val="C00000"/>
                </a:solidFill>
                <a:effectLst>
                  <a:outerShdw blurRad="76200" dist="38100" dir="5400000" algn="t" rotWithShape="0">
                    <a:srgbClr val="8D3A16">
                      <a:lumMod val="50000"/>
                      <a:alpha val="8000"/>
                    </a:srgbClr>
                  </a:outerShdw>
                </a:effectLst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思源黑体 CN Bold" panose="020B0800000000000000" charset="-122"/>
              </a:endParaRPr>
            </a:p>
            <a:p>
              <a:pPr algn="ctr">
                <a:lnSpc>
                  <a:spcPct val="120000"/>
                </a:lnSpc>
                <a:defRPr/>
              </a:pPr>
              <a:r>
                <a:rPr lang="zh-CN" altLang="en-US" sz="2000" dirty="0">
                  <a:gradFill>
                    <a:gsLst>
                      <a:gs pos="0">
                        <a:srgbClr val="8D3A16">
                          <a:lumMod val="86000"/>
                        </a:srgbClr>
                      </a:gs>
                      <a:gs pos="100000">
                        <a:srgbClr val="8D3A16">
                          <a:lumMod val="50000"/>
                        </a:srgbClr>
                      </a:gs>
                    </a:gsLst>
                    <a:lin ang="5400000" scaled="1"/>
                  </a:gradFill>
                  <a:effectLst>
                    <a:outerShdw blurRad="76200" dist="38100" dir="5400000" algn="t" rotWithShape="0">
                      <a:srgbClr val="8D3A16">
                        <a:lumMod val="50000"/>
                        <a:alpha val="8000"/>
                      </a:srgbClr>
                    </a:outerShdw>
                  </a:effectLst>
                  <a:latin typeface="华文中宋" panose="02010600040101010101" charset="-122"/>
                  <a:ea typeface="华文中宋" panose="02010600040101010101" charset="-122"/>
                  <a:cs typeface="华文中宋" panose="02010600040101010101" charset="-122"/>
                  <a:sym typeface="思源黑体 CN Bold" panose="020B0800000000000000" charset="-122"/>
                </a:rPr>
                <a:t>——</a:t>
              </a:r>
              <a:endParaRPr lang="zh-CN" altLang="en-US" sz="2000" dirty="0">
                <a:gradFill>
                  <a:gsLst>
                    <a:gs pos="0">
                      <a:srgbClr val="8D3A16">
                        <a:lumMod val="86000"/>
                      </a:srgbClr>
                    </a:gs>
                    <a:gs pos="100000">
                      <a:srgbClr val="8D3A16">
                        <a:lumMod val="50000"/>
                      </a:srgbClr>
                    </a:gs>
                  </a:gsLst>
                  <a:lin ang="5400000" scaled="1"/>
                </a:gradFill>
                <a:effectLst>
                  <a:outerShdw blurRad="76200" dist="38100" dir="5400000" algn="t" rotWithShape="0">
                    <a:srgbClr val="8D3A16">
                      <a:lumMod val="50000"/>
                      <a:alpha val="8000"/>
                    </a:srgbClr>
                  </a:outerShdw>
                </a:effectLst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思源黑体 CN Bold" panose="020B0800000000000000" charset="-122"/>
              </a:endParaRPr>
            </a:p>
            <a:p>
              <a:pPr algn="ctr">
                <a:lnSpc>
                  <a:spcPct val="120000"/>
                </a:lnSpc>
                <a:defRPr/>
              </a:pPr>
              <a:r>
                <a:rPr lang="zh-CN" altLang="en-US" sz="2000" dirty="0">
                  <a:gradFill>
                    <a:gsLst>
                      <a:gs pos="0">
                        <a:srgbClr val="8D3A16">
                          <a:lumMod val="86000"/>
                        </a:srgbClr>
                      </a:gs>
                      <a:gs pos="100000">
                        <a:srgbClr val="8D3A16">
                          <a:lumMod val="50000"/>
                        </a:srgbClr>
                      </a:gs>
                    </a:gsLst>
                    <a:lin ang="5400000" scaled="1"/>
                  </a:gradFill>
                  <a:effectLst>
                    <a:outerShdw blurRad="76200" dist="38100" dir="5400000" algn="t" rotWithShape="0">
                      <a:srgbClr val="8D3A16">
                        <a:lumMod val="50000"/>
                        <a:alpha val="8000"/>
                      </a:srgbClr>
                    </a:outerShdw>
                  </a:effectLst>
                  <a:latin typeface="华文中宋" panose="02010600040101010101" charset="-122"/>
                  <a:ea typeface="华文中宋" panose="02010600040101010101" charset="-122"/>
                  <a:cs typeface="华文中宋" panose="02010600040101010101" charset="-122"/>
                  <a:sym typeface="思源黑体 CN Bold" panose="020B0800000000000000" charset="-122"/>
                </a:rPr>
                <a:t>盯紧关键</a:t>
              </a:r>
              <a:endParaRPr lang="zh-CN" altLang="en-US" sz="2000" dirty="0">
                <a:gradFill>
                  <a:gsLst>
                    <a:gs pos="0">
                      <a:srgbClr val="8D3A16">
                        <a:lumMod val="86000"/>
                      </a:srgbClr>
                    </a:gs>
                    <a:gs pos="100000">
                      <a:srgbClr val="8D3A16">
                        <a:lumMod val="50000"/>
                      </a:srgbClr>
                    </a:gs>
                  </a:gsLst>
                  <a:lin ang="5400000" scaled="1"/>
                </a:gradFill>
                <a:effectLst>
                  <a:outerShdw blurRad="76200" dist="38100" dir="5400000" algn="t" rotWithShape="0">
                    <a:srgbClr val="8D3A16">
                      <a:lumMod val="50000"/>
                      <a:alpha val="8000"/>
                    </a:srgbClr>
                  </a:outerShdw>
                </a:effectLst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思源黑体 CN Bold" panose="020B0800000000000000" charset="-122"/>
              </a:endParaRPr>
            </a:p>
            <a:p>
              <a:pPr algn="ctr">
                <a:lnSpc>
                  <a:spcPct val="120000"/>
                </a:lnSpc>
                <a:defRPr/>
              </a:pPr>
              <a:r>
                <a:rPr lang="zh-CN" altLang="en-US" sz="2000" dirty="0">
                  <a:gradFill>
                    <a:gsLst>
                      <a:gs pos="0">
                        <a:srgbClr val="8D3A16">
                          <a:lumMod val="86000"/>
                        </a:srgbClr>
                      </a:gs>
                      <a:gs pos="100000">
                        <a:srgbClr val="8D3A16">
                          <a:lumMod val="50000"/>
                        </a:srgbClr>
                      </a:gs>
                    </a:gsLst>
                    <a:lin ang="5400000" scaled="1"/>
                  </a:gradFill>
                  <a:effectLst>
                    <a:outerShdw blurRad="76200" dist="38100" dir="5400000" algn="t" rotWithShape="0">
                      <a:srgbClr val="8D3A16">
                        <a:lumMod val="50000"/>
                        <a:alpha val="8000"/>
                      </a:srgbClr>
                    </a:outerShdw>
                  </a:effectLst>
                  <a:latin typeface="华文中宋" panose="02010600040101010101" charset="-122"/>
                  <a:ea typeface="华文中宋" panose="02010600040101010101" charset="-122"/>
                  <a:cs typeface="华文中宋" panose="02010600040101010101" charset="-122"/>
                  <a:sym typeface="思源黑体 CN Bold" panose="020B0800000000000000" charset="-122"/>
                </a:rPr>
                <a:t>把重点管得住</a:t>
              </a:r>
              <a:endParaRPr lang="zh-CN" altLang="en-US" sz="3200" dirty="0">
                <a:gradFill>
                  <a:gsLst>
                    <a:gs pos="0">
                      <a:srgbClr val="8D3A16">
                        <a:lumMod val="86000"/>
                      </a:srgbClr>
                    </a:gs>
                    <a:gs pos="100000">
                      <a:srgbClr val="8D3A16">
                        <a:lumMod val="50000"/>
                      </a:srgbClr>
                    </a:gs>
                  </a:gsLst>
                  <a:lin ang="5400000" scaled="1"/>
                </a:gradFill>
                <a:effectLst>
                  <a:outerShdw blurRad="76200" dist="38100" dir="5400000" algn="t" rotWithShape="0">
                    <a:srgbClr val="8D3A16">
                      <a:lumMod val="50000"/>
                      <a:alpha val="8000"/>
                    </a:srgbClr>
                  </a:outerShdw>
                </a:effectLst>
                <a:latin typeface="华文中宋" panose="02010600040101010101" charset="-122"/>
                <a:ea typeface="华文中宋" panose="02010600040101010101" charset="-122"/>
                <a:sym typeface="思源黑体 CN Bold" panose="020B0800000000000000" charset="-122"/>
              </a:endParaRPr>
            </a:p>
          </p:txBody>
        </p:sp>
      </p:grpSp>
      <p:grpSp>
        <p:nvGrpSpPr>
          <p:cNvPr id="2" name="组合 1"/>
          <p:cNvGrpSpPr/>
          <p:nvPr>
            <p:custDataLst>
              <p:tags r:id="rId58"/>
            </p:custDataLst>
          </p:nvPr>
        </p:nvGrpSpPr>
        <p:grpSpPr>
          <a:xfrm>
            <a:off x="7354272" y="1990090"/>
            <a:ext cx="2125419" cy="4446905"/>
            <a:chOff x="14251" y="3134"/>
            <a:chExt cx="3582" cy="7003"/>
          </a:xfrm>
        </p:grpSpPr>
        <p:sp>
          <p:nvSpPr>
            <p:cNvPr id="147" name="PA-十字形 17"/>
            <p:cNvSpPr/>
            <p:nvPr>
              <p:custDataLst>
                <p:tags r:id="rId59"/>
              </p:custDataLst>
            </p:nvPr>
          </p:nvSpPr>
          <p:spPr>
            <a:xfrm>
              <a:off x="14251" y="3134"/>
              <a:ext cx="3582" cy="7003"/>
            </a:xfrm>
            <a:prstGeom prst="plus">
              <a:avLst>
                <a:gd name="adj" fmla="val 7476"/>
              </a:avLst>
            </a:prstGeom>
            <a:gradFill>
              <a:gsLst>
                <a:gs pos="0">
                  <a:schemeClr val="accent2">
                    <a:lumMod val="20000"/>
                    <a:lumOff val="80000"/>
                  </a:schemeClr>
                </a:gs>
                <a:gs pos="100000">
                  <a:schemeClr val="accent2">
                    <a:lumMod val="0"/>
                    <a:lumOff val="100000"/>
                    <a:alpha val="0"/>
                  </a:schemeClr>
                </a:gs>
              </a:gsLst>
              <a:lin ang="5400000" scaled="1"/>
            </a:gradFill>
            <a:ln w="9525">
              <a:gradFill>
                <a:gsLst>
                  <a:gs pos="0">
                    <a:schemeClr val="accent2">
                      <a:lumMod val="50000"/>
                    </a:schemeClr>
                  </a:gs>
                  <a:gs pos="65000">
                    <a:schemeClr val="accent2">
                      <a:lumMod val="50000"/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dirty="0">
                <a:solidFill>
                  <a:prstClr val="white"/>
                </a:solidFill>
                <a:latin typeface="+mj-ea"/>
                <a:ea typeface="+mj-ea"/>
              </a:endParaRPr>
            </a:p>
          </p:txBody>
        </p:sp>
        <p:sp>
          <p:nvSpPr>
            <p:cNvPr id="148" name="任意多边形: 形状 147"/>
            <p:cNvSpPr/>
            <p:nvPr>
              <p:custDataLst>
                <p:tags r:id="rId60"/>
              </p:custDataLst>
            </p:nvPr>
          </p:nvSpPr>
          <p:spPr>
            <a:xfrm rot="5400000">
              <a:off x="11021" y="6620"/>
              <a:ext cx="6748" cy="286"/>
            </a:xfrm>
            <a:custGeom>
              <a:avLst/>
              <a:gdLst>
                <a:gd name="connsiteX0" fmla="*/ 4081179 w 4284714"/>
                <a:gd name="connsiteY0" fmla="*/ 89115 h 181328"/>
                <a:gd name="connsiteX1" fmla="*/ 4084102 w 4284714"/>
                <a:gd name="connsiteY1" fmla="*/ 86524 h 181328"/>
                <a:gd name="connsiteX2" fmla="*/ 4114687 w 4284714"/>
                <a:gd name="connsiteY2" fmla="*/ 86524 h 181328"/>
                <a:gd name="connsiteX3" fmla="*/ 4114687 w 4284714"/>
                <a:gd name="connsiteY3" fmla="*/ 94909 h 181328"/>
                <a:gd name="connsiteX4" fmla="*/ 4091733 w 4284714"/>
                <a:gd name="connsiteY4" fmla="*/ 94909 h 181328"/>
                <a:gd name="connsiteX5" fmla="*/ 4114687 w 4284714"/>
                <a:gd name="connsiteY5" fmla="*/ 125322 h 181328"/>
                <a:gd name="connsiteX6" fmla="*/ 4114687 w 4284714"/>
                <a:gd name="connsiteY6" fmla="*/ 137192 h 181328"/>
                <a:gd name="connsiteX7" fmla="*/ 4081866 w 4284714"/>
                <a:gd name="connsiteY7" fmla="*/ 93682 h 181328"/>
                <a:gd name="connsiteX8" fmla="*/ 4081179 w 4284714"/>
                <a:gd name="connsiteY8" fmla="*/ 89115 h 181328"/>
                <a:gd name="connsiteX9" fmla="*/ 3821491 w 4284714"/>
                <a:gd name="connsiteY9" fmla="*/ 36339 h 181328"/>
                <a:gd name="connsiteX10" fmla="*/ 3822421 w 4284714"/>
                <a:gd name="connsiteY10" fmla="*/ 30579 h 181328"/>
                <a:gd name="connsiteX11" fmla="*/ 3826800 w 4284714"/>
                <a:gd name="connsiteY11" fmla="*/ 31786 h 181328"/>
                <a:gd name="connsiteX12" fmla="*/ 3839933 w 4284714"/>
                <a:gd name="connsiteY12" fmla="*/ 58267 h 181328"/>
                <a:gd name="connsiteX13" fmla="*/ 4114687 w 4284714"/>
                <a:gd name="connsiteY13" fmla="*/ 58267 h 181328"/>
                <a:gd name="connsiteX14" fmla="*/ 4114687 w 4284714"/>
                <a:gd name="connsiteY14" fmla="*/ 66652 h 181328"/>
                <a:gd name="connsiteX15" fmla="*/ 4064832 w 4284714"/>
                <a:gd name="connsiteY15" fmla="*/ 66652 h 181328"/>
                <a:gd name="connsiteX16" fmla="*/ 3874511 w 4284714"/>
                <a:gd name="connsiteY16" fmla="*/ 66652 h 181328"/>
                <a:gd name="connsiteX17" fmla="*/ 3864541 w 4284714"/>
                <a:gd name="connsiteY17" fmla="*/ 107693 h 181328"/>
                <a:gd name="connsiteX18" fmla="*/ 3863903 w 4284714"/>
                <a:gd name="connsiteY18" fmla="*/ 106615 h 181328"/>
                <a:gd name="connsiteX19" fmla="*/ 3882398 w 4284714"/>
                <a:gd name="connsiteY19" fmla="*/ 143914 h 181328"/>
                <a:gd name="connsiteX20" fmla="*/ 4000935 w 4284714"/>
                <a:gd name="connsiteY20" fmla="*/ 143914 h 181328"/>
                <a:gd name="connsiteX21" fmla="*/ 4037909 w 4284714"/>
                <a:gd name="connsiteY21" fmla="*/ 94909 h 181328"/>
                <a:gd name="connsiteX22" fmla="*/ 3910848 w 4284714"/>
                <a:gd name="connsiteY22" fmla="*/ 94909 h 181328"/>
                <a:gd name="connsiteX23" fmla="*/ 3921548 w 4284714"/>
                <a:gd name="connsiteY23" fmla="*/ 116088 h 181328"/>
                <a:gd name="connsiteX24" fmla="*/ 3981642 w 4284714"/>
                <a:gd name="connsiteY24" fmla="*/ 116088 h 181328"/>
                <a:gd name="connsiteX25" fmla="*/ 3981853 w 4284714"/>
                <a:gd name="connsiteY25" fmla="*/ 116088 h 181328"/>
                <a:gd name="connsiteX26" fmla="*/ 3984876 w 4284714"/>
                <a:gd name="connsiteY26" fmla="*/ 120421 h 181328"/>
                <a:gd name="connsiteX27" fmla="*/ 3981642 w 4284714"/>
                <a:gd name="connsiteY27" fmla="*/ 124472 h 181328"/>
                <a:gd name="connsiteX28" fmla="*/ 3919860 w 4284714"/>
                <a:gd name="connsiteY28" fmla="*/ 124472 h 181328"/>
                <a:gd name="connsiteX29" fmla="*/ 3917229 w 4284714"/>
                <a:gd name="connsiteY29" fmla="*/ 122616 h 181328"/>
                <a:gd name="connsiteX30" fmla="*/ 3902292 w 4284714"/>
                <a:gd name="connsiteY30" fmla="*/ 93028 h 181328"/>
                <a:gd name="connsiteX31" fmla="*/ 3902128 w 4284714"/>
                <a:gd name="connsiteY31" fmla="*/ 88733 h 181328"/>
                <a:gd name="connsiteX32" fmla="*/ 3904919 w 4284714"/>
                <a:gd name="connsiteY32" fmla="*/ 86514 h 181328"/>
                <a:gd name="connsiteX33" fmla="*/ 4045543 w 4284714"/>
                <a:gd name="connsiteY33" fmla="*/ 86514 h 181328"/>
                <a:gd name="connsiteX34" fmla="*/ 4048463 w 4284714"/>
                <a:gd name="connsiteY34" fmla="*/ 89106 h 181328"/>
                <a:gd name="connsiteX35" fmla="*/ 4047779 w 4284714"/>
                <a:gd name="connsiteY35" fmla="*/ 93672 h 181328"/>
                <a:gd name="connsiteX36" fmla="*/ 4004470 w 4284714"/>
                <a:gd name="connsiteY36" fmla="*/ 151087 h 181328"/>
                <a:gd name="connsiteX37" fmla="*/ 4002234 w 4284714"/>
                <a:gd name="connsiteY37" fmla="*/ 152318 h 181328"/>
                <a:gd name="connsiteX38" fmla="*/ 3880692 w 4284714"/>
                <a:gd name="connsiteY38" fmla="*/ 152318 h 181328"/>
                <a:gd name="connsiteX39" fmla="*/ 3878050 w 4284714"/>
                <a:gd name="connsiteY39" fmla="*/ 150409 h 181328"/>
                <a:gd name="connsiteX40" fmla="*/ 3821516 w 4284714"/>
                <a:gd name="connsiteY40" fmla="*/ 36387 h 181328"/>
                <a:gd name="connsiteX41" fmla="*/ 3821491 w 4284714"/>
                <a:gd name="connsiteY41" fmla="*/ 36339 h 181328"/>
                <a:gd name="connsiteX42" fmla="*/ 3346554 w 4284714"/>
                <a:gd name="connsiteY42" fmla="*/ 145823 h 181328"/>
                <a:gd name="connsiteX43" fmla="*/ 3403088 w 4284714"/>
                <a:gd name="connsiteY43" fmla="*/ 31801 h 181328"/>
                <a:gd name="connsiteX44" fmla="*/ 3405730 w 4284714"/>
                <a:gd name="connsiteY44" fmla="*/ 29892 h 181328"/>
                <a:gd name="connsiteX45" fmla="*/ 3527258 w 4284714"/>
                <a:gd name="connsiteY45" fmla="*/ 29892 h 181328"/>
                <a:gd name="connsiteX46" fmla="*/ 3529497 w 4284714"/>
                <a:gd name="connsiteY46" fmla="*/ 31123 h 181328"/>
                <a:gd name="connsiteX47" fmla="*/ 3572803 w 4284714"/>
                <a:gd name="connsiteY47" fmla="*/ 88538 h 181328"/>
                <a:gd name="connsiteX48" fmla="*/ 3573487 w 4284714"/>
                <a:gd name="connsiteY48" fmla="*/ 93104 h 181328"/>
                <a:gd name="connsiteX49" fmla="*/ 3570567 w 4284714"/>
                <a:gd name="connsiteY49" fmla="*/ 95696 h 181328"/>
                <a:gd name="connsiteX50" fmla="*/ 3429943 w 4284714"/>
                <a:gd name="connsiteY50" fmla="*/ 95696 h 181328"/>
                <a:gd name="connsiteX51" fmla="*/ 3427151 w 4284714"/>
                <a:gd name="connsiteY51" fmla="*/ 93472 h 181328"/>
                <a:gd name="connsiteX52" fmla="*/ 3427315 w 4284714"/>
                <a:gd name="connsiteY52" fmla="*/ 89177 h 181328"/>
                <a:gd name="connsiteX53" fmla="*/ 3442270 w 4284714"/>
                <a:gd name="connsiteY53" fmla="*/ 59589 h 181328"/>
                <a:gd name="connsiteX54" fmla="*/ 3444898 w 4284714"/>
                <a:gd name="connsiteY54" fmla="*/ 57728 h 181328"/>
                <a:gd name="connsiteX55" fmla="*/ 3506680 w 4284714"/>
                <a:gd name="connsiteY55" fmla="*/ 57728 h 181328"/>
                <a:gd name="connsiteX56" fmla="*/ 3509810 w 4284714"/>
                <a:gd name="connsiteY56" fmla="*/ 61923 h 181328"/>
                <a:gd name="connsiteX57" fmla="*/ 3506680 w 4284714"/>
                <a:gd name="connsiteY57" fmla="*/ 66118 h 181328"/>
                <a:gd name="connsiteX58" fmla="*/ 3446586 w 4284714"/>
                <a:gd name="connsiteY58" fmla="*/ 66118 h 181328"/>
                <a:gd name="connsiteX59" fmla="*/ 3435882 w 4284714"/>
                <a:gd name="connsiteY59" fmla="*/ 87306 h 181328"/>
                <a:gd name="connsiteX60" fmla="*/ 3562918 w 4284714"/>
                <a:gd name="connsiteY60" fmla="*/ 87306 h 181328"/>
                <a:gd name="connsiteX61" fmla="*/ 3525940 w 4284714"/>
                <a:gd name="connsiteY61" fmla="*/ 38281 h 181328"/>
                <a:gd name="connsiteX62" fmla="*/ 3407411 w 4284714"/>
                <a:gd name="connsiteY62" fmla="*/ 38281 h 181328"/>
                <a:gd name="connsiteX63" fmla="*/ 3388916 w 4284714"/>
                <a:gd name="connsiteY63" fmla="*/ 75581 h 181328"/>
                <a:gd name="connsiteX64" fmla="*/ 3389554 w 4284714"/>
                <a:gd name="connsiteY64" fmla="*/ 74503 h 181328"/>
                <a:gd name="connsiteX65" fmla="*/ 3399524 w 4284714"/>
                <a:gd name="connsiteY65" fmla="*/ 115543 h 181328"/>
                <a:gd name="connsiteX66" fmla="*/ 3589848 w 4284714"/>
                <a:gd name="connsiteY66" fmla="*/ 115543 h 181328"/>
                <a:gd name="connsiteX67" fmla="*/ 3780169 w 4284714"/>
                <a:gd name="connsiteY67" fmla="*/ 115543 h 181328"/>
                <a:gd name="connsiteX68" fmla="*/ 3790139 w 4284714"/>
                <a:gd name="connsiteY68" fmla="*/ 74503 h 181328"/>
                <a:gd name="connsiteX69" fmla="*/ 3790784 w 4284714"/>
                <a:gd name="connsiteY69" fmla="*/ 75581 h 181328"/>
                <a:gd name="connsiteX70" fmla="*/ 3772289 w 4284714"/>
                <a:gd name="connsiteY70" fmla="*/ 38281 h 181328"/>
                <a:gd name="connsiteX71" fmla="*/ 3653763 w 4284714"/>
                <a:gd name="connsiteY71" fmla="*/ 38281 h 181328"/>
                <a:gd name="connsiteX72" fmla="*/ 3616778 w 4284714"/>
                <a:gd name="connsiteY72" fmla="*/ 87306 h 181328"/>
                <a:gd name="connsiteX73" fmla="*/ 3743839 w 4284714"/>
                <a:gd name="connsiteY73" fmla="*/ 87306 h 181328"/>
                <a:gd name="connsiteX74" fmla="*/ 3733136 w 4284714"/>
                <a:gd name="connsiteY74" fmla="*/ 66118 h 181328"/>
                <a:gd name="connsiteX75" fmla="*/ 3673041 w 4284714"/>
                <a:gd name="connsiteY75" fmla="*/ 66118 h 181328"/>
                <a:gd name="connsiteX76" fmla="*/ 3669911 w 4284714"/>
                <a:gd name="connsiteY76" fmla="*/ 61923 h 181328"/>
                <a:gd name="connsiteX77" fmla="*/ 3673041 w 4284714"/>
                <a:gd name="connsiteY77" fmla="*/ 57728 h 181328"/>
                <a:gd name="connsiteX78" fmla="*/ 3734823 w 4284714"/>
                <a:gd name="connsiteY78" fmla="*/ 57728 h 181328"/>
                <a:gd name="connsiteX79" fmla="*/ 3737455 w 4284714"/>
                <a:gd name="connsiteY79" fmla="*/ 59589 h 181328"/>
                <a:gd name="connsiteX80" fmla="*/ 3752392 w 4284714"/>
                <a:gd name="connsiteY80" fmla="*/ 89177 h 181328"/>
                <a:gd name="connsiteX81" fmla="*/ 3752556 w 4284714"/>
                <a:gd name="connsiteY81" fmla="*/ 93472 h 181328"/>
                <a:gd name="connsiteX82" fmla="*/ 3749764 w 4284714"/>
                <a:gd name="connsiteY82" fmla="*/ 95696 h 181328"/>
                <a:gd name="connsiteX83" fmla="*/ 3609140 w 4284714"/>
                <a:gd name="connsiteY83" fmla="*/ 95696 h 181328"/>
                <a:gd name="connsiteX84" fmla="*/ 3606220 w 4284714"/>
                <a:gd name="connsiteY84" fmla="*/ 93104 h 181328"/>
                <a:gd name="connsiteX85" fmla="*/ 3606904 w 4284714"/>
                <a:gd name="connsiteY85" fmla="*/ 88538 h 181328"/>
                <a:gd name="connsiteX86" fmla="*/ 3650213 w 4284714"/>
                <a:gd name="connsiteY86" fmla="*/ 31109 h 181328"/>
                <a:gd name="connsiteX87" fmla="*/ 3652449 w 4284714"/>
                <a:gd name="connsiteY87" fmla="*/ 29878 h 181328"/>
                <a:gd name="connsiteX88" fmla="*/ 3773991 w 4284714"/>
                <a:gd name="connsiteY88" fmla="*/ 29878 h 181328"/>
                <a:gd name="connsiteX89" fmla="*/ 3776633 w 4284714"/>
                <a:gd name="connsiteY89" fmla="*/ 31786 h 181328"/>
                <a:gd name="connsiteX90" fmla="*/ 3833167 w 4284714"/>
                <a:gd name="connsiteY90" fmla="*/ 145809 h 181328"/>
                <a:gd name="connsiteX91" fmla="*/ 3833196 w 4284714"/>
                <a:gd name="connsiteY91" fmla="*/ 145866 h 181328"/>
                <a:gd name="connsiteX92" fmla="*/ 3832263 w 4284714"/>
                <a:gd name="connsiteY92" fmla="*/ 151612 h 181328"/>
                <a:gd name="connsiteX93" fmla="*/ 3827883 w 4284714"/>
                <a:gd name="connsiteY93" fmla="*/ 150409 h 181328"/>
                <a:gd name="connsiteX94" fmla="*/ 3814751 w 4284714"/>
                <a:gd name="connsiteY94" fmla="*/ 123928 h 181328"/>
                <a:gd name="connsiteX95" fmla="*/ 3364970 w 4284714"/>
                <a:gd name="connsiteY95" fmla="*/ 123928 h 181328"/>
                <a:gd name="connsiteX96" fmla="*/ 3351838 w 4284714"/>
                <a:gd name="connsiteY96" fmla="*/ 150409 h 181328"/>
                <a:gd name="connsiteX97" fmla="*/ 3347459 w 4284714"/>
                <a:gd name="connsiteY97" fmla="*/ 151612 h 181328"/>
                <a:gd name="connsiteX98" fmla="*/ 3347427 w 4284714"/>
                <a:gd name="connsiteY98" fmla="*/ 151583 h 181328"/>
                <a:gd name="connsiteX99" fmla="*/ 3346554 w 4284714"/>
                <a:gd name="connsiteY99" fmla="*/ 145823 h 181328"/>
                <a:gd name="connsiteX100" fmla="*/ 2874864 w 4284714"/>
                <a:gd name="connsiteY100" fmla="*/ 177134 h 181328"/>
                <a:gd name="connsiteX101" fmla="*/ 2877994 w 4284714"/>
                <a:gd name="connsiteY101" fmla="*/ 172939 h 181328"/>
                <a:gd name="connsiteX102" fmla="*/ 4114687 w 4284714"/>
                <a:gd name="connsiteY102" fmla="*/ 172939 h 181328"/>
                <a:gd name="connsiteX103" fmla="*/ 4114687 w 4284714"/>
                <a:gd name="connsiteY103" fmla="*/ 181328 h 181328"/>
                <a:gd name="connsiteX104" fmla="*/ 2877994 w 4284714"/>
                <a:gd name="connsiteY104" fmla="*/ 181328 h 181328"/>
                <a:gd name="connsiteX105" fmla="*/ 2874864 w 4284714"/>
                <a:gd name="connsiteY105" fmla="*/ 177134 h 181328"/>
                <a:gd name="connsiteX106" fmla="*/ 2871567 w 4284714"/>
                <a:gd name="connsiteY106" fmla="*/ 36339 h 181328"/>
                <a:gd name="connsiteX107" fmla="*/ 2872496 w 4284714"/>
                <a:gd name="connsiteY107" fmla="*/ 30579 h 181328"/>
                <a:gd name="connsiteX108" fmla="*/ 2876876 w 4284714"/>
                <a:gd name="connsiteY108" fmla="*/ 31786 h 181328"/>
                <a:gd name="connsiteX109" fmla="*/ 2890008 w 4284714"/>
                <a:gd name="connsiteY109" fmla="*/ 58267 h 181328"/>
                <a:gd name="connsiteX110" fmla="*/ 3339789 w 4284714"/>
                <a:gd name="connsiteY110" fmla="*/ 58267 h 181328"/>
                <a:gd name="connsiteX111" fmla="*/ 3352921 w 4284714"/>
                <a:gd name="connsiteY111" fmla="*/ 31786 h 181328"/>
                <a:gd name="connsiteX112" fmla="*/ 3357301 w 4284714"/>
                <a:gd name="connsiteY112" fmla="*/ 30579 h 181328"/>
                <a:gd name="connsiteX113" fmla="*/ 3357343 w 4284714"/>
                <a:gd name="connsiteY113" fmla="*/ 30612 h 181328"/>
                <a:gd name="connsiteX114" fmla="*/ 3358223 w 4284714"/>
                <a:gd name="connsiteY114" fmla="*/ 36387 h 181328"/>
                <a:gd name="connsiteX115" fmla="*/ 3301675 w 4284714"/>
                <a:gd name="connsiteY115" fmla="*/ 150419 h 181328"/>
                <a:gd name="connsiteX116" fmla="*/ 3299029 w 4284714"/>
                <a:gd name="connsiteY116" fmla="*/ 152328 h 181328"/>
                <a:gd name="connsiteX117" fmla="*/ 3177487 w 4284714"/>
                <a:gd name="connsiteY117" fmla="*/ 152328 h 181328"/>
                <a:gd name="connsiteX118" fmla="*/ 3175251 w 4284714"/>
                <a:gd name="connsiteY118" fmla="*/ 151097 h 181328"/>
                <a:gd name="connsiteX119" fmla="*/ 3131942 w 4284714"/>
                <a:gd name="connsiteY119" fmla="*/ 93682 h 181328"/>
                <a:gd name="connsiteX120" fmla="*/ 3131258 w 4284714"/>
                <a:gd name="connsiteY120" fmla="*/ 89115 h 181328"/>
                <a:gd name="connsiteX121" fmla="*/ 3134178 w 4284714"/>
                <a:gd name="connsiteY121" fmla="*/ 86524 h 181328"/>
                <a:gd name="connsiteX122" fmla="*/ 3274802 w 4284714"/>
                <a:gd name="connsiteY122" fmla="*/ 86524 h 181328"/>
                <a:gd name="connsiteX123" fmla="*/ 3277594 w 4284714"/>
                <a:gd name="connsiteY123" fmla="*/ 88743 h 181328"/>
                <a:gd name="connsiteX124" fmla="*/ 3277430 w 4284714"/>
                <a:gd name="connsiteY124" fmla="*/ 93038 h 181328"/>
                <a:gd name="connsiteX125" fmla="*/ 3262492 w 4284714"/>
                <a:gd name="connsiteY125" fmla="*/ 122625 h 181328"/>
                <a:gd name="connsiteX126" fmla="*/ 3259861 w 4284714"/>
                <a:gd name="connsiteY126" fmla="*/ 124482 h 181328"/>
                <a:gd name="connsiteX127" fmla="*/ 3198082 w 4284714"/>
                <a:gd name="connsiteY127" fmla="*/ 124482 h 181328"/>
                <a:gd name="connsiteX128" fmla="*/ 3197872 w 4284714"/>
                <a:gd name="connsiteY128" fmla="*/ 124482 h 181328"/>
                <a:gd name="connsiteX129" fmla="*/ 3194849 w 4284714"/>
                <a:gd name="connsiteY129" fmla="*/ 120149 h 181328"/>
                <a:gd name="connsiteX130" fmla="*/ 3198082 w 4284714"/>
                <a:gd name="connsiteY130" fmla="*/ 116097 h 181328"/>
                <a:gd name="connsiteX131" fmla="*/ 3258173 w 4284714"/>
                <a:gd name="connsiteY131" fmla="*/ 116097 h 181328"/>
                <a:gd name="connsiteX132" fmla="*/ 3268877 w 4284714"/>
                <a:gd name="connsiteY132" fmla="*/ 94909 h 181328"/>
                <a:gd name="connsiteX133" fmla="*/ 3141816 w 4284714"/>
                <a:gd name="connsiteY133" fmla="*/ 94909 h 181328"/>
                <a:gd name="connsiteX134" fmla="*/ 3178798 w 4284714"/>
                <a:gd name="connsiteY134" fmla="*/ 143914 h 181328"/>
                <a:gd name="connsiteX135" fmla="*/ 3297338 w 4284714"/>
                <a:gd name="connsiteY135" fmla="*/ 143914 h 181328"/>
                <a:gd name="connsiteX136" fmla="*/ 3315832 w 4284714"/>
                <a:gd name="connsiteY136" fmla="*/ 106615 h 181328"/>
                <a:gd name="connsiteX137" fmla="*/ 3315198 w 4284714"/>
                <a:gd name="connsiteY137" fmla="*/ 107693 h 181328"/>
                <a:gd name="connsiteX138" fmla="*/ 3305228 w 4284714"/>
                <a:gd name="connsiteY138" fmla="*/ 66652 h 181328"/>
                <a:gd name="connsiteX139" fmla="*/ 3114907 w 4284714"/>
                <a:gd name="connsiteY139" fmla="*/ 66652 h 181328"/>
                <a:gd name="connsiteX140" fmla="*/ 2924586 w 4284714"/>
                <a:gd name="connsiteY140" fmla="*/ 66652 h 181328"/>
                <a:gd name="connsiteX141" fmla="*/ 2914616 w 4284714"/>
                <a:gd name="connsiteY141" fmla="*/ 107693 h 181328"/>
                <a:gd name="connsiteX142" fmla="*/ 2913979 w 4284714"/>
                <a:gd name="connsiteY142" fmla="*/ 106615 h 181328"/>
                <a:gd name="connsiteX143" fmla="*/ 2932473 w 4284714"/>
                <a:gd name="connsiteY143" fmla="*/ 143914 h 181328"/>
                <a:gd name="connsiteX144" fmla="*/ 3051003 w 4284714"/>
                <a:gd name="connsiteY144" fmla="*/ 143914 h 181328"/>
                <a:gd name="connsiteX145" fmla="*/ 3087985 w 4284714"/>
                <a:gd name="connsiteY145" fmla="*/ 94899 h 181328"/>
                <a:gd name="connsiteX146" fmla="*/ 2960920 w 4284714"/>
                <a:gd name="connsiteY146" fmla="*/ 94899 h 181328"/>
                <a:gd name="connsiteX147" fmla="*/ 2971624 w 4284714"/>
                <a:gd name="connsiteY147" fmla="*/ 116088 h 181328"/>
                <a:gd name="connsiteX148" fmla="*/ 3031704 w 4284714"/>
                <a:gd name="connsiteY148" fmla="*/ 116088 h 181328"/>
                <a:gd name="connsiteX149" fmla="*/ 3031914 w 4284714"/>
                <a:gd name="connsiteY149" fmla="*/ 116088 h 181328"/>
                <a:gd name="connsiteX150" fmla="*/ 3034937 w 4284714"/>
                <a:gd name="connsiteY150" fmla="*/ 120421 h 181328"/>
                <a:gd name="connsiteX151" fmla="*/ 3031704 w 4284714"/>
                <a:gd name="connsiteY151" fmla="*/ 124472 h 181328"/>
                <a:gd name="connsiteX152" fmla="*/ 2969950 w 4284714"/>
                <a:gd name="connsiteY152" fmla="*/ 124472 h 181328"/>
                <a:gd name="connsiteX153" fmla="*/ 2967322 w 4284714"/>
                <a:gd name="connsiteY153" fmla="*/ 122616 h 181328"/>
                <a:gd name="connsiteX154" fmla="*/ 2952367 w 4284714"/>
                <a:gd name="connsiteY154" fmla="*/ 93028 h 181328"/>
                <a:gd name="connsiteX155" fmla="*/ 2952203 w 4284714"/>
                <a:gd name="connsiteY155" fmla="*/ 88733 h 181328"/>
                <a:gd name="connsiteX156" fmla="*/ 2954995 w 4284714"/>
                <a:gd name="connsiteY156" fmla="*/ 86514 h 181328"/>
                <a:gd name="connsiteX157" fmla="*/ 3095619 w 4284714"/>
                <a:gd name="connsiteY157" fmla="*/ 86514 h 181328"/>
                <a:gd name="connsiteX158" fmla="*/ 3098542 w 4284714"/>
                <a:gd name="connsiteY158" fmla="*/ 89106 h 181328"/>
                <a:gd name="connsiteX159" fmla="*/ 3097855 w 4284714"/>
                <a:gd name="connsiteY159" fmla="*/ 93672 h 181328"/>
                <a:gd name="connsiteX160" fmla="*/ 3054549 w 4284714"/>
                <a:gd name="connsiteY160" fmla="*/ 151087 h 181328"/>
                <a:gd name="connsiteX161" fmla="*/ 3052313 w 4284714"/>
                <a:gd name="connsiteY161" fmla="*/ 152318 h 181328"/>
                <a:gd name="connsiteX162" fmla="*/ 2930768 w 4284714"/>
                <a:gd name="connsiteY162" fmla="*/ 152318 h 181328"/>
                <a:gd name="connsiteX163" fmla="*/ 2928126 w 4284714"/>
                <a:gd name="connsiteY163" fmla="*/ 150409 h 181328"/>
                <a:gd name="connsiteX164" fmla="*/ 2871592 w 4284714"/>
                <a:gd name="connsiteY164" fmla="*/ 36387 h 181328"/>
                <a:gd name="connsiteX165" fmla="*/ 2871567 w 4284714"/>
                <a:gd name="connsiteY165" fmla="*/ 36339 h 181328"/>
                <a:gd name="connsiteX166" fmla="*/ 2867839 w 4284714"/>
                <a:gd name="connsiteY166" fmla="*/ 4337 h 181328"/>
                <a:gd name="connsiteX167" fmla="*/ 2870862 w 4284714"/>
                <a:gd name="connsiteY167" fmla="*/ 3 h 181328"/>
                <a:gd name="connsiteX168" fmla="*/ 2871072 w 4284714"/>
                <a:gd name="connsiteY168" fmla="*/ 3 h 181328"/>
                <a:gd name="connsiteX169" fmla="*/ 4284714 w 4284714"/>
                <a:gd name="connsiteY169" fmla="*/ 3 h 181328"/>
                <a:gd name="connsiteX170" fmla="*/ 4284714 w 4284714"/>
                <a:gd name="connsiteY170" fmla="*/ 8388 h 181328"/>
                <a:gd name="connsiteX171" fmla="*/ 2871072 w 4284714"/>
                <a:gd name="connsiteY171" fmla="*/ 8388 h 181328"/>
                <a:gd name="connsiteX172" fmla="*/ 2867839 w 4284714"/>
                <a:gd name="connsiteY172" fmla="*/ 4337 h 181328"/>
                <a:gd name="connsiteX173" fmla="*/ 2377244 w 4284714"/>
                <a:gd name="connsiteY173" fmla="*/ 145809 h 181328"/>
                <a:gd name="connsiteX174" fmla="*/ 2433778 w 4284714"/>
                <a:gd name="connsiteY174" fmla="*/ 31786 h 181328"/>
                <a:gd name="connsiteX175" fmla="*/ 2436420 w 4284714"/>
                <a:gd name="connsiteY175" fmla="*/ 29878 h 181328"/>
                <a:gd name="connsiteX176" fmla="*/ 2557948 w 4284714"/>
                <a:gd name="connsiteY176" fmla="*/ 29878 h 181328"/>
                <a:gd name="connsiteX177" fmla="*/ 2560184 w 4284714"/>
                <a:gd name="connsiteY177" fmla="*/ 31109 h 181328"/>
                <a:gd name="connsiteX178" fmla="*/ 2603493 w 4284714"/>
                <a:gd name="connsiteY178" fmla="*/ 88523 h 181328"/>
                <a:gd name="connsiteX179" fmla="*/ 2604177 w 4284714"/>
                <a:gd name="connsiteY179" fmla="*/ 93090 h 181328"/>
                <a:gd name="connsiteX180" fmla="*/ 2601257 w 4284714"/>
                <a:gd name="connsiteY180" fmla="*/ 95682 h 181328"/>
                <a:gd name="connsiteX181" fmla="*/ 2460633 w 4284714"/>
                <a:gd name="connsiteY181" fmla="*/ 95682 h 181328"/>
                <a:gd name="connsiteX182" fmla="*/ 2457841 w 4284714"/>
                <a:gd name="connsiteY182" fmla="*/ 93458 h 181328"/>
                <a:gd name="connsiteX183" fmla="*/ 2458005 w 4284714"/>
                <a:gd name="connsiteY183" fmla="*/ 89163 h 181328"/>
                <a:gd name="connsiteX184" fmla="*/ 2472960 w 4284714"/>
                <a:gd name="connsiteY184" fmla="*/ 59575 h 181328"/>
                <a:gd name="connsiteX185" fmla="*/ 2475588 w 4284714"/>
                <a:gd name="connsiteY185" fmla="*/ 57714 h 181328"/>
                <a:gd name="connsiteX186" fmla="*/ 2537388 w 4284714"/>
                <a:gd name="connsiteY186" fmla="*/ 57714 h 181328"/>
                <a:gd name="connsiteX187" fmla="*/ 2540518 w 4284714"/>
                <a:gd name="connsiteY187" fmla="*/ 61909 h 181328"/>
                <a:gd name="connsiteX188" fmla="*/ 2537388 w 4284714"/>
                <a:gd name="connsiteY188" fmla="*/ 66103 h 181328"/>
                <a:gd name="connsiteX189" fmla="*/ 2477293 w 4284714"/>
                <a:gd name="connsiteY189" fmla="*/ 66103 h 181328"/>
                <a:gd name="connsiteX190" fmla="*/ 2466590 w 4284714"/>
                <a:gd name="connsiteY190" fmla="*/ 87292 h 181328"/>
                <a:gd name="connsiteX191" fmla="*/ 2593619 w 4284714"/>
                <a:gd name="connsiteY191" fmla="*/ 87292 h 181328"/>
                <a:gd name="connsiteX192" fmla="*/ 2556641 w 4284714"/>
                <a:gd name="connsiteY192" fmla="*/ 38267 h 181328"/>
                <a:gd name="connsiteX193" fmla="*/ 2438111 w 4284714"/>
                <a:gd name="connsiteY193" fmla="*/ 38267 h 181328"/>
                <a:gd name="connsiteX194" fmla="*/ 2419617 w 4284714"/>
                <a:gd name="connsiteY194" fmla="*/ 75567 h 181328"/>
                <a:gd name="connsiteX195" fmla="*/ 2420254 w 4284714"/>
                <a:gd name="connsiteY195" fmla="*/ 74488 h 181328"/>
                <a:gd name="connsiteX196" fmla="*/ 2430224 w 4284714"/>
                <a:gd name="connsiteY196" fmla="*/ 115529 h 181328"/>
                <a:gd name="connsiteX197" fmla="*/ 2620549 w 4284714"/>
                <a:gd name="connsiteY197" fmla="*/ 115529 h 181328"/>
                <a:gd name="connsiteX198" fmla="*/ 2810870 w 4284714"/>
                <a:gd name="connsiteY198" fmla="*/ 115529 h 181328"/>
                <a:gd name="connsiteX199" fmla="*/ 2820840 w 4284714"/>
                <a:gd name="connsiteY199" fmla="*/ 74488 h 181328"/>
                <a:gd name="connsiteX200" fmla="*/ 2821477 w 4284714"/>
                <a:gd name="connsiteY200" fmla="*/ 75567 h 181328"/>
                <a:gd name="connsiteX201" fmla="*/ 2802983 w 4284714"/>
                <a:gd name="connsiteY201" fmla="*/ 38267 h 181328"/>
                <a:gd name="connsiteX202" fmla="*/ 2684457 w 4284714"/>
                <a:gd name="connsiteY202" fmla="*/ 38267 h 181328"/>
                <a:gd name="connsiteX203" fmla="*/ 2647475 w 4284714"/>
                <a:gd name="connsiteY203" fmla="*/ 87292 h 181328"/>
                <a:gd name="connsiteX204" fmla="*/ 2774532 w 4284714"/>
                <a:gd name="connsiteY204" fmla="*/ 87292 h 181328"/>
                <a:gd name="connsiteX205" fmla="*/ 2763829 w 4284714"/>
                <a:gd name="connsiteY205" fmla="*/ 66103 h 181328"/>
                <a:gd name="connsiteX206" fmla="*/ 2703734 w 4284714"/>
                <a:gd name="connsiteY206" fmla="*/ 66103 h 181328"/>
                <a:gd name="connsiteX207" fmla="*/ 2700605 w 4284714"/>
                <a:gd name="connsiteY207" fmla="*/ 61909 h 181328"/>
                <a:gd name="connsiteX208" fmla="*/ 2703734 w 4284714"/>
                <a:gd name="connsiteY208" fmla="*/ 57714 h 181328"/>
                <a:gd name="connsiteX209" fmla="*/ 2765513 w 4284714"/>
                <a:gd name="connsiteY209" fmla="*/ 57714 h 181328"/>
                <a:gd name="connsiteX210" fmla="*/ 2768144 w 4284714"/>
                <a:gd name="connsiteY210" fmla="*/ 59575 h 181328"/>
                <a:gd name="connsiteX211" fmla="*/ 2783082 w 4284714"/>
                <a:gd name="connsiteY211" fmla="*/ 89163 h 181328"/>
                <a:gd name="connsiteX212" fmla="*/ 2783246 w 4284714"/>
                <a:gd name="connsiteY212" fmla="*/ 93458 h 181328"/>
                <a:gd name="connsiteX213" fmla="*/ 2780454 w 4284714"/>
                <a:gd name="connsiteY213" fmla="*/ 95682 h 181328"/>
                <a:gd name="connsiteX214" fmla="*/ 2639830 w 4284714"/>
                <a:gd name="connsiteY214" fmla="*/ 95682 h 181328"/>
                <a:gd name="connsiteX215" fmla="*/ 2636910 w 4284714"/>
                <a:gd name="connsiteY215" fmla="*/ 93090 h 181328"/>
                <a:gd name="connsiteX216" fmla="*/ 2637594 w 4284714"/>
                <a:gd name="connsiteY216" fmla="*/ 88523 h 181328"/>
                <a:gd name="connsiteX217" fmla="*/ 2680903 w 4284714"/>
                <a:gd name="connsiteY217" fmla="*/ 31109 h 181328"/>
                <a:gd name="connsiteX218" fmla="*/ 2683139 w 4284714"/>
                <a:gd name="connsiteY218" fmla="*/ 29878 h 181328"/>
                <a:gd name="connsiteX219" fmla="*/ 2804692 w 4284714"/>
                <a:gd name="connsiteY219" fmla="*/ 29878 h 181328"/>
                <a:gd name="connsiteX220" fmla="*/ 2807334 w 4284714"/>
                <a:gd name="connsiteY220" fmla="*/ 31786 h 181328"/>
                <a:gd name="connsiteX221" fmla="*/ 2863868 w 4284714"/>
                <a:gd name="connsiteY221" fmla="*/ 145809 h 181328"/>
                <a:gd name="connsiteX222" fmla="*/ 2863896 w 4284714"/>
                <a:gd name="connsiteY222" fmla="*/ 145866 h 181328"/>
                <a:gd name="connsiteX223" fmla="*/ 2862963 w 4284714"/>
                <a:gd name="connsiteY223" fmla="*/ 151612 h 181328"/>
                <a:gd name="connsiteX224" fmla="*/ 2858584 w 4284714"/>
                <a:gd name="connsiteY224" fmla="*/ 150409 h 181328"/>
                <a:gd name="connsiteX225" fmla="*/ 2845451 w 4284714"/>
                <a:gd name="connsiteY225" fmla="*/ 123928 h 181328"/>
                <a:gd name="connsiteX226" fmla="*/ 2395674 w 4284714"/>
                <a:gd name="connsiteY226" fmla="*/ 123928 h 181328"/>
                <a:gd name="connsiteX227" fmla="*/ 2382542 w 4284714"/>
                <a:gd name="connsiteY227" fmla="*/ 150409 h 181328"/>
                <a:gd name="connsiteX228" fmla="*/ 2378163 w 4284714"/>
                <a:gd name="connsiteY228" fmla="*/ 151612 h 181328"/>
                <a:gd name="connsiteX229" fmla="*/ 2378148 w 4284714"/>
                <a:gd name="connsiteY229" fmla="*/ 151612 h 181328"/>
                <a:gd name="connsiteX230" fmla="*/ 2378106 w 4284714"/>
                <a:gd name="connsiteY230" fmla="*/ 151574 h 181328"/>
                <a:gd name="connsiteX231" fmla="*/ 2377244 w 4284714"/>
                <a:gd name="connsiteY231" fmla="*/ 145809 h 181328"/>
                <a:gd name="connsiteX232" fmla="*/ 1903578 w 4284714"/>
                <a:gd name="connsiteY232" fmla="*/ 36339 h 181328"/>
                <a:gd name="connsiteX233" fmla="*/ 1904507 w 4284714"/>
                <a:gd name="connsiteY233" fmla="*/ 30579 h 181328"/>
                <a:gd name="connsiteX234" fmla="*/ 1908887 w 4284714"/>
                <a:gd name="connsiteY234" fmla="*/ 31786 h 181328"/>
                <a:gd name="connsiteX235" fmla="*/ 1922015 w 4284714"/>
                <a:gd name="connsiteY235" fmla="*/ 58267 h 181328"/>
                <a:gd name="connsiteX236" fmla="*/ 2371814 w 4284714"/>
                <a:gd name="connsiteY236" fmla="*/ 58267 h 181328"/>
                <a:gd name="connsiteX237" fmla="*/ 2384942 w 4284714"/>
                <a:gd name="connsiteY237" fmla="*/ 31786 h 181328"/>
                <a:gd name="connsiteX238" fmla="*/ 2389322 w 4284714"/>
                <a:gd name="connsiteY238" fmla="*/ 30579 h 181328"/>
                <a:gd name="connsiteX239" fmla="*/ 2389365 w 4284714"/>
                <a:gd name="connsiteY239" fmla="*/ 30617 h 181328"/>
                <a:gd name="connsiteX240" fmla="*/ 2390216 w 4284714"/>
                <a:gd name="connsiteY240" fmla="*/ 36396 h 181328"/>
                <a:gd name="connsiteX241" fmla="*/ 2333682 w 4284714"/>
                <a:gd name="connsiteY241" fmla="*/ 150419 h 181328"/>
                <a:gd name="connsiteX242" fmla="*/ 2331040 w 4284714"/>
                <a:gd name="connsiteY242" fmla="*/ 152328 h 181328"/>
                <a:gd name="connsiteX243" fmla="*/ 2209495 w 4284714"/>
                <a:gd name="connsiteY243" fmla="*/ 152328 h 181328"/>
                <a:gd name="connsiteX244" fmla="*/ 2207258 w 4284714"/>
                <a:gd name="connsiteY244" fmla="*/ 151097 h 181328"/>
                <a:gd name="connsiteX245" fmla="*/ 2163953 w 4284714"/>
                <a:gd name="connsiteY245" fmla="*/ 93682 h 181328"/>
                <a:gd name="connsiteX246" fmla="*/ 2163265 w 4284714"/>
                <a:gd name="connsiteY246" fmla="*/ 89115 h 181328"/>
                <a:gd name="connsiteX247" fmla="*/ 2166189 w 4284714"/>
                <a:gd name="connsiteY247" fmla="*/ 86524 h 181328"/>
                <a:gd name="connsiteX248" fmla="*/ 2306827 w 4284714"/>
                <a:gd name="connsiteY248" fmla="*/ 86524 h 181328"/>
                <a:gd name="connsiteX249" fmla="*/ 2309615 w 4284714"/>
                <a:gd name="connsiteY249" fmla="*/ 88743 h 181328"/>
                <a:gd name="connsiteX250" fmla="*/ 2309455 w 4284714"/>
                <a:gd name="connsiteY250" fmla="*/ 93038 h 181328"/>
                <a:gd name="connsiteX251" fmla="*/ 2294500 w 4284714"/>
                <a:gd name="connsiteY251" fmla="*/ 122625 h 181328"/>
                <a:gd name="connsiteX252" fmla="*/ 2291872 w 4284714"/>
                <a:gd name="connsiteY252" fmla="*/ 124482 h 181328"/>
                <a:gd name="connsiteX253" fmla="*/ 2230090 w 4284714"/>
                <a:gd name="connsiteY253" fmla="*/ 124482 h 181328"/>
                <a:gd name="connsiteX254" fmla="*/ 2229880 w 4284714"/>
                <a:gd name="connsiteY254" fmla="*/ 124482 h 181328"/>
                <a:gd name="connsiteX255" fmla="*/ 2226857 w 4284714"/>
                <a:gd name="connsiteY255" fmla="*/ 120149 h 181328"/>
                <a:gd name="connsiteX256" fmla="*/ 2230090 w 4284714"/>
                <a:gd name="connsiteY256" fmla="*/ 116097 h 181328"/>
                <a:gd name="connsiteX257" fmla="*/ 2290184 w 4284714"/>
                <a:gd name="connsiteY257" fmla="*/ 116097 h 181328"/>
                <a:gd name="connsiteX258" fmla="*/ 2300888 w 4284714"/>
                <a:gd name="connsiteY258" fmla="*/ 94909 h 181328"/>
                <a:gd name="connsiteX259" fmla="*/ 2173823 w 4284714"/>
                <a:gd name="connsiteY259" fmla="*/ 94909 h 181328"/>
                <a:gd name="connsiteX260" fmla="*/ 2210805 w 4284714"/>
                <a:gd name="connsiteY260" fmla="*/ 143924 h 181328"/>
                <a:gd name="connsiteX261" fmla="*/ 2329349 w 4284714"/>
                <a:gd name="connsiteY261" fmla="*/ 143924 h 181328"/>
                <a:gd name="connsiteX262" fmla="*/ 2347843 w 4284714"/>
                <a:gd name="connsiteY262" fmla="*/ 106624 h 181328"/>
                <a:gd name="connsiteX263" fmla="*/ 2347206 w 4284714"/>
                <a:gd name="connsiteY263" fmla="*/ 107703 h 181328"/>
                <a:gd name="connsiteX264" fmla="*/ 2337236 w 4284714"/>
                <a:gd name="connsiteY264" fmla="*/ 66662 h 181328"/>
                <a:gd name="connsiteX265" fmla="*/ 2146915 w 4284714"/>
                <a:gd name="connsiteY265" fmla="*/ 66662 h 181328"/>
                <a:gd name="connsiteX266" fmla="*/ 1956594 w 4284714"/>
                <a:gd name="connsiteY266" fmla="*/ 66662 h 181328"/>
                <a:gd name="connsiteX267" fmla="*/ 1946624 w 4284714"/>
                <a:gd name="connsiteY267" fmla="*/ 107703 h 181328"/>
                <a:gd name="connsiteX268" fmla="*/ 1945986 w 4284714"/>
                <a:gd name="connsiteY268" fmla="*/ 106624 h 181328"/>
                <a:gd name="connsiteX269" fmla="*/ 1964484 w 4284714"/>
                <a:gd name="connsiteY269" fmla="*/ 143924 h 181328"/>
                <a:gd name="connsiteX270" fmla="*/ 2083010 w 4284714"/>
                <a:gd name="connsiteY270" fmla="*/ 143924 h 181328"/>
                <a:gd name="connsiteX271" fmla="*/ 2119992 w 4284714"/>
                <a:gd name="connsiteY271" fmla="*/ 94899 h 181328"/>
                <a:gd name="connsiteX272" fmla="*/ 1992931 w 4284714"/>
                <a:gd name="connsiteY272" fmla="*/ 94899 h 181328"/>
                <a:gd name="connsiteX273" fmla="*/ 2003634 w 4284714"/>
                <a:gd name="connsiteY273" fmla="*/ 116088 h 181328"/>
                <a:gd name="connsiteX274" fmla="*/ 2063743 w 4284714"/>
                <a:gd name="connsiteY274" fmla="*/ 116088 h 181328"/>
                <a:gd name="connsiteX275" fmla="*/ 2063953 w 4284714"/>
                <a:gd name="connsiteY275" fmla="*/ 116088 h 181328"/>
                <a:gd name="connsiteX276" fmla="*/ 2066976 w 4284714"/>
                <a:gd name="connsiteY276" fmla="*/ 120421 h 181328"/>
                <a:gd name="connsiteX277" fmla="*/ 2063743 w 4284714"/>
                <a:gd name="connsiteY277" fmla="*/ 124472 h 181328"/>
                <a:gd name="connsiteX278" fmla="*/ 2001961 w 4284714"/>
                <a:gd name="connsiteY278" fmla="*/ 124472 h 181328"/>
                <a:gd name="connsiteX279" fmla="*/ 1999333 w 4284714"/>
                <a:gd name="connsiteY279" fmla="*/ 122616 h 181328"/>
                <a:gd name="connsiteX280" fmla="*/ 1984378 w 4284714"/>
                <a:gd name="connsiteY280" fmla="*/ 93028 h 181328"/>
                <a:gd name="connsiteX281" fmla="*/ 1984214 w 4284714"/>
                <a:gd name="connsiteY281" fmla="*/ 88733 h 181328"/>
                <a:gd name="connsiteX282" fmla="*/ 1987006 w 4284714"/>
                <a:gd name="connsiteY282" fmla="*/ 86514 h 181328"/>
                <a:gd name="connsiteX283" fmla="*/ 2127626 w 4284714"/>
                <a:gd name="connsiteY283" fmla="*/ 86514 h 181328"/>
                <a:gd name="connsiteX284" fmla="*/ 2130550 w 4284714"/>
                <a:gd name="connsiteY284" fmla="*/ 89106 h 181328"/>
                <a:gd name="connsiteX285" fmla="*/ 2129866 w 4284714"/>
                <a:gd name="connsiteY285" fmla="*/ 93672 h 181328"/>
                <a:gd name="connsiteX286" fmla="*/ 2086557 w 4284714"/>
                <a:gd name="connsiteY286" fmla="*/ 151087 h 181328"/>
                <a:gd name="connsiteX287" fmla="*/ 2084321 w 4284714"/>
                <a:gd name="connsiteY287" fmla="*/ 152318 h 181328"/>
                <a:gd name="connsiteX288" fmla="*/ 1962775 w 4284714"/>
                <a:gd name="connsiteY288" fmla="*/ 152318 h 181328"/>
                <a:gd name="connsiteX289" fmla="*/ 1960133 w 4284714"/>
                <a:gd name="connsiteY289" fmla="*/ 150409 h 181328"/>
                <a:gd name="connsiteX290" fmla="*/ 1903603 w 4284714"/>
                <a:gd name="connsiteY290" fmla="*/ 36387 h 181328"/>
                <a:gd name="connsiteX291" fmla="*/ 1903578 w 4284714"/>
                <a:gd name="connsiteY291" fmla="*/ 36339 h 181328"/>
                <a:gd name="connsiteX292" fmla="*/ 1428637 w 4284714"/>
                <a:gd name="connsiteY292" fmla="*/ 145809 h 181328"/>
                <a:gd name="connsiteX293" fmla="*/ 1485171 w 4284714"/>
                <a:gd name="connsiteY293" fmla="*/ 31786 h 181328"/>
                <a:gd name="connsiteX294" fmla="*/ 1487816 w 4284714"/>
                <a:gd name="connsiteY294" fmla="*/ 29878 h 181328"/>
                <a:gd name="connsiteX295" fmla="*/ 1609340 w 4284714"/>
                <a:gd name="connsiteY295" fmla="*/ 29878 h 181328"/>
                <a:gd name="connsiteX296" fmla="*/ 1611577 w 4284714"/>
                <a:gd name="connsiteY296" fmla="*/ 31109 h 181328"/>
                <a:gd name="connsiteX297" fmla="*/ 1654886 w 4284714"/>
                <a:gd name="connsiteY297" fmla="*/ 88523 h 181328"/>
                <a:gd name="connsiteX298" fmla="*/ 1655570 w 4284714"/>
                <a:gd name="connsiteY298" fmla="*/ 93090 h 181328"/>
                <a:gd name="connsiteX299" fmla="*/ 1652650 w 4284714"/>
                <a:gd name="connsiteY299" fmla="*/ 95682 h 181328"/>
                <a:gd name="connsiteX300" fmla="*/ 1512026 w 4284714"/>
                <a:gd name="connsiteY300" fmla="*/ 95682 h 181328"/>
                <a:gd name="connsiteX301" fmla="*/ 1509234 w 4284714"/>
                <a:gd name="connsiteY301" fmla="*/ 93458 h 181328"/>
                <a:gd name="connsiteX302" fmla="*/ 1509398 w 4284714"/>
                <a:gd name="connsiteY302" fmla="*/ 89163 h 181328"/>
                <a:gd name="connsiteX303" fmla="*/ 1524353 w 4284714"/>
                <a:gd name="connsiteY303" fmla="*/ 59575 h 181328"/>
                <a:gd name="connsiteX304" fmla="*/ 1526984 w 4284714"/>
                <a:gd name="connsiteY304" fmla="*/ 57714 h 181328"/>
                <a:gd name="connsiteX305" fmla="*/ 1588763 w 4284714"/>
                <a:gd name="connsiteY305" fmla="*/ 57714 h 181328"/>
                <a:gd name="connsiteX306" fmla="*/ 1591893 w 4284714"/>
                <a:gd name="connsiteY306" fmla="*/ 61909 h 181328"/>
                <a:gd name="connsiteX307" fmla="*/ 1588763 w 4284714"/>
                <a:gd name="connsiteY307" fmla="*/ 66103 h 181328"/>
                <a:gd name="connsiteX308" fmla="*/ 1528672 w 4284714"/>
                <a:gd name="connsiteY308" fmla="*/ 66103 h 181328"/>
                <a:gd name="connsiteX309" fmla="*/ 1517969 w 4284714"/>
                <a:gd name="connsiteY309" fmla="*/ 87292 h 181328"/>
                <a:gd name="connsiteX310" fmla="*/ 1645016 w 4284714"/>
                <a:gd name="connsiteY310" fmla="*/ 87292 h 181328"/>
                <a:gd name="connsiteX311" fmla="*/ 1608034 w 4284714"/>
                <a:gd name="connsiteY311" fmla="*/ 38267 h 181328"/>
                <a:gd name="connsiteX312" fmla="*/ 1489508 w 4284714"/>
                <a:gd name="connsiteY312" fmla="*/ 38267 h 181328"/>
                <a:gd name="connsiteX313" fmla="*/ 1471013 w 4284714"/>
                <a:gd name="connsiteY313" fmla="*/ 75567 h 181328"/>
                <a:gd name="connsiteX314" fmla="*/ 1471647 w 4284714"/>
                <a:gd name="connsiteY314" fmla="*/ 74488 h 181328"/>
                <a:gd name="connsiteX315" fmla="*/ 1481617 w 4284714"/>
                <a:gd name="connsiteY315" fmla="*/ 115529 h 181328"/>
                <a:gd name="connsiteX316" fmla="*/ 1671938 w 4284714"/>
                <a:gd name="connsiteY316" fmla="*/ 115529 h 181328"/>
                <a:gd name="connsiteX317" fmla="*/ 1862259 w 4284714"/>
                <a:gd name="connsiteY317" fmla="*/ 115529 h 181328"/>
                <a:gd name="connsiteX318" fmla="*/ 1872229 w 4284714"/>
                <a:gd name="connsiteY318" fmla="*/ 74488 h 181328"/>
                <a:gd name="connsiteX319" fmla="*/ 1872867 w 4284714"/>
                <a:gd name="connsiteY319" fmla="*/ 75567 h 181328"/>
                <a:gd name="connsiteX320" fmla="*/ 1854372 w 4284714"/>
                <a:gd name="connsiteY320" fmla="*/ 38267 h 181328"/>
                <a:gd name="connsiteX321" fmla="*/ 1735843 w 4284714"/>
                <a:gd name="connsiteY321" fmla="*/ 38267 h 181328"/>
                <a:gd name="connsiteX322" fmla="*/ 1698864 w 4284714"/>
                <a:gd name="connsiteY322" fmla="*/ 87292 h 181328"/>
                <a:gd name="connsiteX323" fmla="*/ 1825926 w 4284714"/>
                <a:gd name="connsiteY323" fmla="*/ 87292 h 181328"/>
                <a:gd name="connsiteX324" fmla="*/ 1815222 w 4284714"/>
                <a:gd name="connsiteY324" fmla="*/ 66103 h 181328"/>
                <a:gd name="connsiteX325" fmla="*/ 1755128 w 4284714"/>
                <a:gd name="connsiteY325" fmla="*/ 66103 h 181328"/>
                <a:gd name="connsiteX326" fmla="*/ 1751998 w 4284714"/>
                <a:gd name="connsiteY326" fmla="*/ 61909 h 181328"/>
                <a:gd name="connsiteX327" fmla="*/ 1755128 w 4284714"/>
                <a:gd name="connsiteY327" fmla="*/ 57714 h 181328"/>
                <a:gd name="connsiteX328" fmla="*/ 1816896 w 4284714"/>
                <a:gd name="connsiteY328" fmla="*/ 57714 h 181328"/>
                <a:gd name="connsiteX329" fmla="*/ 1819523 w 4284714"/>
                <a:gd name="connsiteY329" fmla="*/ 59575 h 181328"/>
                <a:gd name="connsiteX330" fmla="*/ 1834478 w 4284714"/>
                <a:gd name="connsiteY330" fmla="*/ 89163 h 181328"/>
                <a:gd name="connsiteX331" fmla="*/ 1834639 w 4284714"/>
                <a:gd name="connsiteY331" fmla="*/ 93458 h 181328"/>
                <a:gd name="connsiteX332" fmla="*/ 1831851 w 4284714"/>
                <a:gd name="connsiteY332" fmla="*/ 95682 h 181328"/>
                <a:gd name="connsiteX333" fmla="*/ 1691227 w 4284714"/>
                <a:gd name="connsiteY333" fmla="*/ 95682 h 181328"/>
                <a:gd name="connsiteX334" fmla="*/ 1688303 w 4284714"/>
                <a:gd name="connsiteY334" fmla="*/ 93090 h 181328"/>
                <a:gd name="connsiteX335" fmla="*/ 1688990 w 4284714"/>
                <a:gd name="connsiteY335" fmla="*/ 88523 h 181328"/>
                <a:gd name="connsiteX336" fmla="*/ 1732296 w 4284714"/>
                <a:gd name="connsiteY336" fmla="*/ 31109 h 181328"/>
                <a:gd name="connsiteX337" fmla="*/ 1734532 w 4284714"/>
                <a:gd name="connsiteY337" fmla="*/ 29878 h 181328"/>
                <a:gd name="connsiteX338" fmla="*/ 1856078 w 4284714"/>
                <a:gd name="connsiteY338" fmla="*/ 29878 h 181328"/>
                <a:gd name="connsiteX339" fmla="*/ 1858720 w 4284714"/>
                <a:gd name="connsiteY339" fmla="*/ 31786 h 181328"/>
                <a:gd name="connsiteX340" fmla="*/ 1915254 w 4284714"/>
                <a:gd name="connsiteY340" fmla="*/ 145809 h 181328"/>
                <a:gd name="connsiteX341" fmla="*/ 1915282 w 4284714"/>
                <a:gd name="connsiteY341" fmla="*/ 145866 h 181328"/>
                <a:gd name="connsiteX342" fmla="*/ 1914349 w 4284714"/>
                <a:gd name="connsiteY342" fmla="*/ 151612 h 181328"/>
                <a:gd name="connsiteX343" fmla="*/ 1909966 w 4284714"/>
                <a:gd name="connsiteY343" fmla="*/ 150409 h 181328"/>
                <a:gd name="connsiteX344" fmla="*/ 1896837 w 4284714"/>
                <a:gd name="connsiteY344" fmla="*/ 123928 h 181328"/>
                <a:gd name="connsiteX345" fmla="*/ 1447053 w 4284714"/>
                <a:gd name="connsiteY345" fmla="*/ 123928 h 181328"/>
                <a:gd name="connsiteX346" fmla="*/ 1433925 w 4284714"/>
                <a:gd name="connsiteY346" fmla="*/ 150409 h 181328"/>
                <a:gd name="connsiteX347" fmla="*/ 1429545 w 4284714"/>
                <a:gd name="connsiteY347" fmla="*/ 151612 h 181328"/>
                <a:gd name="connsiteX348" fmla="*/ 1429499 w 4284714"/>
                <a:gd name="connsiteY348" fmla="*/ 151574 h 181328"/>
                <a:gd name="connsiteX349" fmla="*/ 1428637 w 4284714"/>
                <a:gd name="connsiteY349" fmla="*/ 145809 h 181328"/>
                <a:gd name="connsiteX350" fmla="*/ 953653 w 4284714"/>
                <a:gd name="connsiteY350" fmla="*/ 36339 h 181328"/>
                <a:gd name="connsiteX351" fmla="*/ 954583 w 4284714"/>
                <a:gd name="connsiteY351" fmla="*/ 30579 h 181328"/>
                <a:gd name="connsiteX352" fmla="*/ 958962 w 4284714"/>
                <a:gd name="connsiteY352" fmla="*/ 31786 h 181328"/>
                <a:gd name="connsiteX353" fmla="*/ 972095 w 4284714"/>
                <a:gd name="connsiteY353" fmla="*/ 58267 h 181328"/>
                <a:gd name="connsiteX354" fmla="*/ 1421875 w 4284714"/>
                <a:gd name="connsiteY354" fmla="*/ 58267 h 181328"/>
                <a:gd name="connsiteX355" fmla="*/ 1435007 w 4284714"/>
                <a:gd name="connsiteY355" fmla="*/ 31786 h 181328"/>
                <a:gd name="connsiteX356" fmla="*/ 1439387 w 4284714"/>
                <a:gd name="connsiteY356" fmla="*/ 30579 h 181328"/>
                <a:gd name="connsiteX357" fmla="*/ 1439433 w 4284714"/>
                <a:gd name="connsiteY357" fmla="*/ 30617 h 181328"/>
                <a:gd name="connsiteX358" fmla="*/ 1440291 w 4284714"/>
                <a:gd name="connsiteY358" fmla="*/ 36396 h 181328"/>
                <a:gd name="connsiteX359" fmla="*/ 1383758 w 4284714"/>
                <a:gd name="connsiteY359" fmla="*/ 150419 h 181328"/>
                <a:gd name="connsiteX360" fmla="*/ 1381116 w 4284714"/>
                <a:gd name="connsiteY360" fmla="*/ 152328 h 181328"/>
                <a:gd name="connsiteX361" fmla="*/ 1259574 w 4284714"/>
                <a:gd name="connsiteY361" fmla="*/ 152328 h 181328"/>
                <a:gd name="connsiteX362" fmla="*/ 1257337 w 4284714"/>
                <a:gd name="connsiteY362" fmla="*/ 151097 h 181328"/>
                <a:gd name="connsiteX363" fmla="*/ 1214028 w 4284714"/>
                <a:gd name="connsiteY363" fmla="*/ 93682 h 181328"/>
                <a:gd name="connsiteX364" fmla="*/ 1213341 w 4284714"/>
                <a:gd name="connsiteY364" fmla="*/ 89115 h 181328"/>
                <a:gd name="connsiteX365" fmla="*/ 1216264 w 4284714"/>
                <a:gd name="connsiteY365" fmla="*/ 86524 h 181328"/>
                <a:gd name="connsiteX366" fmla="*/ 1356892 w 4284714"/>
                <a:gd name="connsiteY366" fmla="*/ 86524 h 181328"/>
                <a:gd name="connsiteX367" fmla="*/ 1359684 w 4284714"/>
                <a:gd name="connsiteY367" fmla="*/ 88743 h 181328"/>
                <a:gd name="connsiteX368" fmla="*/ 1359520 w 4284714"/>
                <a:gd name="connsiteY368" fmla="*/ 93038 h 181328"/>
                <a:gd name="connsiteX369" fmla="*/ 1344565 w 4284714"/>
                <a:gd name="connsiteY369" fmla="*/ 122625 h 181328"/>
                <a:gd name="connsiteX370" fmla="*/ 1341937 w 4284714"/>
                <a:gd name="connsiteY370" fmla="*/ 124482 h 181328"/>
                <a:gd name="connsiteX371" fmla="*/ 1280155 w 4284714"/>
                <a:gd name="connsiteY371" fmla="*/ 124482 h 181328"/>
                <a:gd name="connsiteX372" fmla="*/ 1279944 w 4284714"/>
                <a:gd name="connsiteY372" fmla="*/ 124482 h 181328"/>
                <a:gd name="connsiteX373" fmla="*/ 1276921 w 4284714"/>
                <a:gd name="connsiteY373" fmla="*/ 120149 h 181328"/>
                <a:gd name="connsiteX374" fmla="*/ 1280155 w 4284714"/>
                <a:gd name="connsiteY374" fmla="*/ 116097 h 181328"/>
                <a:gd name="connsiteX375" fmla="*/ 1340253 w 4284714"/>
                <a:gd name="connsiteY375" fmla="*/ 116097 h 181328"/>
                <a:gd name="connsiteX376" fmla="*/ 1350956 w 4284714"/>
                <a:gd name="connsiteY376" fmla="*/ 94909 h 181328"/>
                <a:gd name="connsiteX377" fmla="*/ 1223895 w 4284714"/>
                <a:gd name="connsiteY377" fmla="*/ 94909 h 181328"/>
                <a:gd name="connsiteX378" fmla="*/ 1260880 w 4284714"/>
                <a:gd name="connsiteY378" fmla="*/ 143914 h 181328"/>
                <a:gd name="connsiteX379" fmla="*/ 1379431 w 4284714"/>
                <a:gd name="connsiteY379" fmla="*/ 143914 h 181328"/>
                <a:gd name="connsiteX380" fmla="*/ 1397926 w 4284714"/>
                <a:gd name="connsiteY380" fmla="*/ 106615 h 181328"/>
                <a:gd name="connsiteX381" fmla="*/ 1397288 w 4284714"/>
                <a:gd name="connsiteY381" fmla="*/ 107693 h 181328"/>
                <a:gd name="connsiteX382" fmla="*/ 1387318 w 4284714"/>
                <a:gd name="connsiteY382" fmla="*/ 66652 h 181328"/>
                <a:gd name="connsiteX383" fmla="*/ 1196994 w 4284714"/>
                <a:gd name="connsiteY383" fmla="*/ 66652 h 181328"/>
                <a:gd name="connsiteX384" fmla="*/ 1006673 w 4284714"/>
                <a:gd name="connsiteY384" fmla="*/ 66652 h 181328"/>
                <a:gd name="connsiteX385" fmla="*/ 996703 w 4284714"/>
                <a:gd name="connsiteY385" fmla="*/ 107693 h 181328"/>
                <a:gd name="connsiteX386" fmla="*/ 996065 w 4284714"/>
                <a:gd name="connsiteY386" fmla="*/ 106615 h 181328"/>
                <a:gd name="connsiteX387" fmla="*/ 1014560 w 4284714"/>
                <a:gd name="connsiteY387" fmla="*/ 143914 h 181328"/>
                <a:gd name="connsiteX388" fmla="*/ 1133097 w 4284714"/>
                <a:gd name="connsiteY388" fmla="*/ 143914 h 181328"/>
                <a:gd name="connsiteX389" fmla="*/ 1170071 w 4284714"/>
                <a:gd name="connsiteY389" fmla="*/ 94909 h 181328"/>
                <a:gd name="connsiteX390" fmla="*/ 1043010 w 4284714"/>
                <a:gd name="connsiteY390" fmla="*/ 94909 h 181328"/>
                <a:gd name="connsiteX391" fmla="*/ 1053710 w 4284714"/>
                <a:gd name="connsiteY391" fmla="*/ 116088 h 181328"/>
                <a:gd name="connsiteX392" fmla="*/ 1113804 w 4284714"/>
                <a:gd name="connsiteY392" fmla="*/ 116088 h 181328"/>
                <a:gd name="connsiteX393" fmla="*/ 1114015 w 4284714"/>
                <a:gd name="connsiteY393" fmla="*/ 116088 h 181328"/>
                <a:gd name="connsiteX394" fmla="*/ 1117038 w 4284714"/>
                <a:gd name="connsiteY394" fmla="*/ 120421 h 181328"/>
                <a:gd name="connsiteX395" fmla="*/ 1113804 w 4284714"/>
                <a:gd name="connsiteY395" fmla="*/ 124472 h 181328"/>
                <a:gd name="connsiteX396" fmla="*/ 1052022 w 4284714"/>
                <a:gd name="connsiteY396" fmla="*/ 124472 h 181328"/>
                <a:gd name="connsiteX397" fmla="*/ 1049391 w 4284714"/>
                <a:gd name="connsiteY397" fmla="*/ 122616 h 181328"/>
                <a:gd name="connsiteX398" fmla="*/ 1034454 w 4284714"/>
                <a:gd name="connsiteY398" fmla="*/ 93028 h 181328"/>
                <a:gd name="connsiteX399" fmla="*/ 1034290 w 4284714"/>
                <a:gd name="connsiteY399" fmla="*/ 88733 h 181328"/>
                <a:gd name="connsiteX400" fmla="*/ 1037081 w 4284714"/>
                <a:gd name="connsiteY400" fmla="*/ 86514 h 181328"/>
                <a:gd name="connsiteX401" fmla="*/ 1177705 w 4284714"/>
                <a:gd name="connsiteY401" fmla="*/ 86514 h 181328"/>
                <a:gd name="connsiteX402" fmla="*/ 1180625 w 4284714"/>
                <a:gd name="connsiteY402" fmla="*/ 89106 h 181328"/>
                <a:gd name="connsiteX403" fmla="*/ 1179941 w 4284714"/>
                <a:gd name="connsiteY403" fmla="*/ 93672 h 181328"/>
                <a:gd name="connsiteX404" fmla="*/ 1136632 w 4284714"/>
                <a:gd name="connsiteY404" fmla="*/ 151087 h 181328"/>
                <a:gd name="connsiteX405" fmla="*/ 1134396 w 4284714"/>
                <a:gd name="connsiteY405" fmla="*/ 152318 h 181328"/>
                <a:gd name="connsiteX406" fmla="*/ 1012854 w 4284714"/>
                <a:gd name="connsiteY406" fmla="*/ 152318 h 181328"/>
                <a:gd name="connsiteX407" fmla="*/ 1010212 w 4284714"/>
                <a:gd name="connsiteY407" fmla="*/ 150409 h 181328"/>
                <a:gd name="connsiteX408" fmla="*/ 953678 w 4284714"/>
                <a:gd name="connsiteY408" fmla="*/ 36387 h 181328"/>
                <a:gd name="connsiteX409" fmla="*/ 953653 w 4284714"/>
                <a:gd name="connsiteY409" fmla="*/ 36339 h 181328"/>
                <a:gd name="connsiteX410" fmla="*/ 478716 w 4284714"/>
                <a:gd name="connsiteY410" fmla="*/ 145823 h 181328"/>
                <a:gd name="connsiteX411" fmla="*/ 535250 w 4284714"/>
                <a:gd name="connsiteY411" fmla="*/ 31801 h 181328"/>
                <a:gd name="connsiteX412" fmla="*/ 537892 w 4284714"/>
                <a:gd name="connsiteY412" fmla="*/ 29892 h 181328"/>
                <a:gd name="connsiteX413" fmla="*/ 659420 w 4284714"/>
                <a:gd name="connsiteY413" fmla="*/ 29892 h 181328"/>
                <a:gd name="connsiteX414" fmla="*/ 661659 w 4284714"/>
                <a:gd name="connsiteY414" fmla="*/ 31123 h 181328"/>
                <a:gd name="connsiteX415" fmla="*/ 704965 w 4284714"/>
                <a:gd name="connsiteY415" fmla="*/ 88538 h 181328"/>
                <a:gd name="connsiteX416" fmla="*/ 705649 w 4284714"/>
                <a:gd name="connsiteY416" fmla="*/ 93104 h 181328"/>
                <a:gd name="connsiteX417" fmla="*/ 702729 w 4284714"/>
                <a:gd name="connsiteY417" fmla="*/ 95696 h 181328"/>
                <a:gd name="connsiteX418" fmla="*/ 562105 w 4284714"/>
                <a:gd name="connsiteY418" fmla="*/ 95696 h 181328"/>
                <a:gd name="connsiteX419" fmla="*/ 559313 w 4284714"/>
                <a:gd name="connsiteY419" fmla="*/ 93472 h 181328"/>
                <a:gd name="connsiteX420" fmla="*/ 559477 w 4284714"/>
                <a:gd name="connsiteY420" fmla="*/ 89177 h 181328"/>
                <a:gd name="connsiteX421" fmla="*/ 574432 w 4284714"/>
                <a:gd name="connsiteY421" fmla="*/ 59589 h 181328"/>
                <a:gd name="connsiteX422" fmla="*/ 577060 w 4284714"/>
                <a:gd name="connsiteY422" fmla="*/ 57728 h 181328"/>
                <a:gd name="connsiteX423" fmla="*/ 638842 w 4284714"/>
                <a:gd name="connsiteY423" fmla="*/ 57728 h 181328"/>
                <a:gd name="connsiteX424" fmla="*/ 641972 w 4284714"/>
                <a:gd name="connsiteY424" fmla="*/ 61923 h 181328"/>
                <a:gd name="connsiteX425" fmla="*/ 638842 w 4284714"/>
                <a:gd name="connsiteY425" fmla="*/ 66118 h 181328"/>
                <a:gd name="connsiteX426" fmla="*/ 578748 w 4284714"/>
                <a:gd name="connsiteY426" fmla="*/ 66118 h 181328"/>
                <a:gd name="connsiteX427" fmla="*/ 568044 w 4284714"/>
                <a:gd name="connsiteY427" fmla="*/ 87306 h 181328"/>
                <a:gd name="connsiteX428" fmla="*/ 695080 w 4284714"/>
                <a:gd name="connsiteY428" fmla="*/ 87306 h 181328"/>
                <a:gd name="connsiteX429" fmla="*/ 658102 w 4284714"/>
                <a:gd name="connsiteY429" fmla="*/ 38281 h 181328"/>
                <a:gd name="connsiteX430" fmla="*/ 539573 w 4284714"/>
                <a:gd name="connsiteY430" fmla="*/ 38281 h 181328"/>
                <a:gd name="connsiteX431" fmla="*/ 521078 w 4284714"/>
                <a:gd name="connsiteY431" fmla="*/ 75581 h 181328"/>
                <a:gd name="connsiteX432" fmla="*/ 521716 w 4284714"/>
                <a:gd name="connsiteY432" fmla="*/ 74503 h 181328"/>
                <a:gd name="connsiteX433" fmla="*/ 531686 w 4284714"/>
                <a:gd name="connsiteY433" fmla="*/ 115543 h 181328"/>
                <a:gd name="connsiteX434" fmla="*/ 722010 w 4284714"/>
                <a:gd name="connsiteY434" fmla="*/ 115543 h 181328"/>
                <a:gd name="connsiteX435" fmla="*/ 912331 w 4284714"/>
                <a:gd name="connsiteY435" fmla="*/ 115543 h 181328"/>
                <a:gd name="connsiteX436" fmla="*/ 922301 w 4284714"/>
                <a:gd name="connsiteY436" fmla="*/ 74503 h 181328"/>
                <a:gd name="connsiteX437" fmla="*/ 922946 w 4284714"/>
                <a:gd name="connsiteY437" fmla="*/ 75581 h 181328"/>
                <a:gd name="connsiteX438" fmla="*/ 904451 w 4284714"/>
                <a:gd name="connsiteY438" fmla="*/ 38281 h 181328"/>
                <a:gd name="connsiteX439" fmla="*/ 785925 w 4284714"/>
                <a:gd name="connsiteY439" fmla="*/ 38281 h 181328"/>
                <a:gd name="connsiteX440" fmla="*/ 748940 w 4284714"/>
                <a:gd name="connsiteY440" fmla="*/ 87306 h 181328"/>
                <a:gd name="connsiteX441" fmla="*/ 876001 w 4284714"/>
                <a:gd name="connsiteY441" fmla="*/ 87306 h 181328"/>
                <a:gd name="connsiteX442" fmla="*/ 865298 w 4284714"/>
                <a:gd name="connsiteY442" fmla="*/ 66118 h 181328"/>
                <a:gd name="connsiteX443" fmla="*/ 805203 w 4284714"/>
                <a:gd name="connsiteY443" fmla="*/ 66118 h 181328"/>
                <a:gd name="connsiteX444" fmla="*/ 802073 w 4284714"/>
                <a:gd name="connsiteY444" fmla="*/ 61923 h 181328"/>
                <a:gd name="connsiteX445" fmla="*/ 805203 w 4284714"/>
                <a:gd name="connsiteY445" fmla="*/ 57728 h 181328"/>
                <a:gd name="connsiteX446" fmla="*/ 866985 w 4284714"/>
                <a:gd name="connsiteY446" fmla="*/ 57728 h 181328"/>
                <a:gd name="connsiteX447" fmla="*/ 869617 w 4284714"/>
                <a:gd name="connsiteY447" fmla="*/ 59589 h 181328"/>
                <a:gd name="connsiteX448" fmla="*/ 884554 w 4284714"/>
                <a:gd name="connsiteY448" fmla="*/ 89177 h 181328"/>
                <a:gd name="connsiteX449" fmla="*/ 884718 w 4284714"/>
                <a:gd name="connsiteY449" fmla="*/ 93472 h 181328"/>
                <a:gd name="connsiteX450" fmla="*/ 881926 w 4284714"/>
                <a:gd name="connsiteY450" fmla="*/ 95696 h 181328"/>
                <a:gd name="connsiteX451" fmla="*/ 741302 w 4284714"/>
                <a:gd name="connsiteY451" fmla="*/ 95696 h 181328"/>
                <a:gd name="connsiteX452" fmla="*/ 738382 w 4284714"/>
                <a:gd name="connsiteY452" fmla="*/ 93104 h 181328"/>
                <a:gd name="connsiteX453" fmla="*/ 739066 w 4284714"/>
                <a:gd name="connsiteY453" fmla="*/ 88538 h 181328"/>
                <a:gd name="connsiteX454" fmla="*/ 782375 w 4284714"/>
                <a:gd name="connsiteY454" fmla="*/ 31109 h 181328"/>
                <a:gd name="connsiteX455" fmla="*/ 784611 w 4284714"/>
                <a:gd name="connsiteY455" fmla="*/ 29878 h 181328"/>
                <a:gd name="connsiteX456" fmla="*/ 906153 w 4284714"/>
                <a:gd name="connsiteY456" fmla="*/ 29878 h 181328"/>
                <a:gd name="connsiteX457" fmla="*/ 908795 w 4284714"/>
                <a:gd name="connsiteY457" fmla="*/ 31786 h 181328"/>
                <a:gd name="connsiteX458" fmla="*/ 965329 w 4284714"/>
                <a:gd name="connsiteY458" fmla="*/ 145809 h 181328"/>
                <a:gd name="connsiteX459" fmla="*/ 965358 w 4284714"/>
                <a:gd name="connsiteY459" fmla="*/ 145866 h 181328"/>
                <a:gd name="connsiteX460" fmla="*/ 964425 w 4284714"/>
                <a:gd name="connsiteY460" fmla="*/ 151612 h 181328"/>
                <a:gd name="connsiteX461" fmla="*/ 960045 w 4284714"/>
                <a:gd name="connsiteY461" fmla="*/ 150409 h 181328"/>
                <a:gd name="connsiteX462" fmla="*/ 946913 w 4284714"/>
                <a:gd name="connsiteY462" fmla="*/ 123928 h 181328"/>
                <a:gd name="connsiteX463" fmla="*/ 497132 w 4284714"/>
                <a:gd name="connsiteY463" fmla="*/ 123928 h 181328"/>
                <a:gd name="connsiteX464" fmla="*/ 484000 w 4284714"/>
                <a:gd name="connsiteY464" fmla="*/ 150409 h 181328"/>
                <a:gd name="connsiteX465" fmla="*/ 479621 w 4284714"/>
                <a:gd name="connsiteY465" fmla="*/ 151612 h 181328"/>
                <a:gd name="connsiteX466" fmla="*/ 479589 w 4284714"/>
                <a:gd name="connsiteY466" fmla="*/ 151583 h 181328"/>
                <a:gd name="connsiteX467" fmla="*/ 478716 w 4284714"/>
                <a:gd name="connsiteY467" fmla="*/ 145823 h 181328"/>
                <a:gd name="connsiteX468" fmla="*/ 8003 w 4284714"/>
                <a:gd name="connsiteY468" fmla="*/ 44956 h 181328"/>
                <a:gd name="connsiteX469" fmla="*/ 8003 w 4284714"/>
                <a:gd name="connsiteY469" fmla="*/ 31501 h 181328"/>
                <a:gd name="connsiteX470" fmla="*/ 9038 w 4284714"/>
                <a:gd name="connsiteY470" fmla="*/ 31786 h 181328"/>
                <a:gd name="connsiteX471" fmla="*/ 22170 w 4284714"/>
                <a:gd name="connsiteY471" fmla="*/ 58267 h 181328"/>
                <a:gd name="connsiteX472" fmla="*/ 471951 w 4284714"/>
                <a:gd name="connsiteY472" fmla="*/ 58267 h 181328"/>
                <a:gd name="connsiteX473" fmla="*/ 485083 w 4284714"/>
                <a:gd name="connsiteY473" fmla="*/ 31786 h 181328"/>
                <a:gd name="connsiteX474" fmla="*/ 489463 w 4284714"/>
                <a:gd name="connsiteY474" fmla="*/ 30579 h 181328"/>
                <a:gd name="connsiteX475" fmla="*/ 489505 w 4284714"/>
                <a:gd name="connsiteY475" fmla="*/ 30612 h 181328"/>
                <a:gd name="connsiteX476" fmla="*/ 490385 w 4284714"/>
                <a:gd name="connsiteY476" fmla="*/ 36387 h 181328"/>
                <a:gd name="connsiteX477" fmla="*/ 433837 w 4284714"/>
                <a:gd name="connsiteY477" fmla="*/ 150419 h 181328"/>
                <a:gd name="connsiteX478" fmla="*/ 431191 w 4284714"/>
                <a:gd name="connsiteY478" fmla="*/ 152328 h 181328"/>
                <a:gd name="connsiteX479" fmla="*/ 309649 w 4284714"/>
                <a:gd name="connsiteY479" fmla="*/ 152328 h 181328"/>
                <a:gd name="connsiteX480" fmla="*/ 307413 w 4284714"/>
                <a:gd name="connsiteY480" fmla="*/ 151097 h 181328"/>
                <a:gd name="connsiteX481" fmla="*/ 264104 w 4284714"/>
                <a:gd name="connsiteY481" fmla="*/ 93682 h 181328"/>
                <a:gd name="connsiteX482" fmla="*/ 263420 w 4284714"/>
                <a:gd name="connsiteY482" fmla="*/ 89115 h 181328"/>
                <a:gd name="connsiteX483" fmla="*/ 266340 w 4284714"/>
                <a:gd name="connsiteY483" fmla="*/ 86524 h 181328"/>
                <a:gd name="connsiteX484" fmla="*/ 406964 w 4284714"/>
                <a:gd name="connsiteY484" fmla="*/ 86524 h 181328"/>
                <a:gd name="connsiteX485" fmla="*/ 409756 w 4284714"/>
                <a:gd name="connsiteY485" fmla="*/ 88743 h 181328"/>
                <a:gd name="connsiteX486" fmla="*/ 409592 w 4284714"/>
                <a:gd name="connsiteY486" fmla="*/ 93038 h 181328"/>
                <a:gd name="connsiteX487" fmla="*/ 394654 w 4284714"/>
                <a:gd name="connsiteY487" fmla="*/ 122625 h 181328"/>
                <a:gd name="connsiteX488" fmla="*/ 392023 w 4284714"/>
                <a:gd name="connsiteY488" fmla="*/ 124482 h 181328"/>
                <a:gd name="connsiteX489" fmla="*/ 330244 w 4284714"/>
                <a:gd name="connsiteY489" fmla="*/ 124482 h 181328"/>
                <a:gd name="connsiteX490" fmla="*/ 330034 w 4284714"/>
                <a:gd name="connsiteY490" fmla="*/ 124482 h 181328"/>
                <a:gd name="connsiteX491" fmla="*/ 327011 w 4284714"/>
                <a:gd name="connsiteY491" fmla="*/ 120149 h 181328"/>
                <a:gd name="connsiteX492" fmla="*/ 330244 w 4284714"/>
                <a:gd name="connsiteY492" fmla="*/ 116097 h 181328"/>
                <a:gd name="connsiteX493" fmla="*/ 390335 w 4284714"/>
                <a:gd name="connsiteY493" fmla="*/ 116097 h 181328"/>
                <a:gd name="connsiteX494" fmla="*/ 401039 w 4284714"/>
                <a:gd name="connsiteY494" fmla="*/ 94909 h 181328"/>
                <a:gd name="connsiteX495" fmla="*/ 273978 w 4284714"/>
                <a:gd name="connsiteY495" fmla="*/ 94909 h 181328"/>
                <a:gd name="connsiteX496" fmla="*/ 310960 w 4284714"/>
                <a:gd name="connsiteY496" fmla="*/ 143914 h 181328"/>
                <a:gd name="connsiteX497" fmla="*/ 429500 w 4284714"/>
                <a:gd name="connsiteY497" fmla="*/ 143914 h 181328"/>
                <a:gd name="connsiteX498" fmla="*/ 447994 w 4284714"/>
                <a:gd name="connsiteY498" fmla="*/ 106615 h 181328"/>
                <a:gd name="connsiteX499" fmla="*/ 447360 w 4284714"/>
                <a:gd name="connsiteY499" fmla="*/ 107693 h 181328"/>
                <a:gd name="connsiteX500" fmla="*/ 437390 w 4284714"/>
                <a:gd name="connsiteY500" fmla="*/ 66652 h 181328"/>
                <a:gd name="connsiteX501" fmla="*/ 247069 w 4284714"/>
                <a:gd name="connsiteY501" fmla="*/ 66652 h 181328"/>
                <a:gd name="connsiteX502" fmla="*/ 56748 w 4284714"/>
                <a:gd name="connsiteY502" fmla="*/ 66652 h 181328"/>
                <a:gd name="connsiteX503" fmla="*/ 46778 w 4284714"/>
                <a:gd name="connsiteY503" fmla="*/ 107693 h 181328"/>
                <a:gd name="connsiteX504" fmla="*/ 46141 w 4284714"/>
                <a:gd name="connsiteY504" fmla="*/ 106615 h 181328"/>
                <a:gd name="connsiteX505" fmla="*/ 64635 w 4284714"/>
                <a:gd name="connsiteY505" fmla="*/ 143914 h 181328"/>
                <a:gd name="connsiteX506" fmla="*/ 183165 w 4284714"/>
                <a:gd name="connsiteY506" fmla="*/ 143914 h 181328"/>
                <a:gd name="connsiteX507" fmla="*/ 220147 w 4284714"/>
                <a:gd name="connsiteY507" fmla="*/ 94899 h 181328"/>
                <a:gd name="connsiteX508" fmla="*/ 93082 w 4284714"/>
                <a:gd name="connsiteY508" fmla="*/ 94899 h 181328"/>
                <a:gd name="connsiteX509" fmla="*/ 103786 w 4284714"/>
                <a:gd name="connsiteY509" fmla="*/ 116088 h 181328"/>
                <a:gd name="connsiteX510" fmla="*/ 163866 w 4284714"/>
                <a:gd name="connsiteY510" fmla="*/ 116088 h 181328"/>
                <a:gd name="connsiteX511" fmla="*/ 164076 w 4284714"/>
                <a:gd name="connsiteY511" fmla="*/ 116088 h 181328"/>
                <a:gd name="connsiteX512" fmla="*/ 167099 w 4284714"/>
                <a:gd name="connsiteY512" fmla="*/ 120421 h 181328"/>
                <a:gd name="connsiteX513" fmla="*/ 163866 w 4284714"/>
                <a:gd name="connsiteY513" fmla="*/ 124472 h 181328"/>
                <a:gd name="connsiteX514" fmla="*/ 102112 w 4284714"/>
                <a:gd name="connsiteY514" fmla="*/ 124472 h 181328"/>
                <a:gd name="connsiteX515" fmla="*/ 99484 w 4284714"/>
                <a:gd name="connsiteY515" fmla="*/ 122616 h 181328"/>
                <a:gd name="connsiteX516" fmla="*/ 84529 w 4284714"/>
                <a:gd name="connsiteY516" fmla="*/ 93028 h 181328"/>
                <a:gd name="connsiteX517" fmla="*/ 84365 w 4284714"/>
                <a:gd name="connsiteY517" fmla="*/ 88733 h 181328"/>
                <a:gd name="connsiteX518" fmla="*/ 87157 w 4284714"/>
                <a:gd name="connsiteY518" fmla="*/ 86514 h 181328"/>
                <a:gd name="connsiteX519" fmla="*/ 227781 w 4284714"/>
                <a:gd name="connsiteY519" fmla="*/ 86514 h 181328"/>
                <a:gd name="connsiteX520" fmla="*/ 230704 w 4284714"/>
                <a:gd name="connsiteY520" fmla="*/ 89106 h 181328"/>
                <a:gd name="connsiteX521" fmla="*/ 230017 w 4284714"/>
                <a:gd name="connsiteY521" fmla="*/ 93672 h 181328"/>
                <a:gd name="connsiteX522" fmla="*/ 186711 w 4284714"/>
                <a:gd name="connsiteY522" fmla="*/ 151087 h 181328"/>
                <a:gd name="connsiteX523" fmla="*/ 184475 w 4284714"/>
                <a:gd name="connsiteY523" fmla="*/ 152318 h 181328"/>
                <a:gd name="connsiteX524" fmla="*/ 62930 w 4284714"/>
                <a:gd name="connsiteY524" fmla="*/ 152318 h 181328"/>
                <a:gd name="connsiteX525" fmla="*/ 60288 w 4284714"/>
                <a:gd name="connsiteY525" fmla="*/ 150409 h 181328"/>
                <a:gd name="connsiteX526" fmla="*/ 8003 w 4284714"/>
                <a:gd name="connsiteY526" fmla="*/ 178442 h 181328"/>
                <a:gd name="connsiteX527" fmla="*/ 8003 w 4284714"/>
                <a:gd name="connsiteY527" fmla="*/ 175825 h 181328"/>
                <a:gd name="connsiteX528" fmla="*/ 10156 w 4284714"/>
                <a:gd name="connsiteY528" fmla="*/ 172939 h 181328"/>
                <a:gd name="connsiteX529" fmla="*/ 2870419 w 4284714"/>
                <a:gd name="connsiteY529" fmla="*/ 172939 h 181328"/>
                <a:gd name="connsiteX530" fmla="*/ 2873549 w 4284714"/>
                <a:gd name="connsiteY530" fmla="*/ 177134 h 181328"/>
                <a:gd name="connsiteX531" fmla="*/ 2870419 w 4284714"/>
                <a:gd name="connsiteY531" fmla="*/ 181328 h 181328"/>
                <a:gd name="connsiteX532" fmla="*/ 10156 w 4284714"/>
                <a:gd name="connsiteY532" fmla="*/ 181328 h 181328"/>
                <a:gd name="connsiteX533" fmla="*/ 1 w 4284714"/>
                <a:gd name="connsiteY533" fmla="*/ 4337 h 181328"/>
                <a:gd name="connsiteX534" fmla="*/ 3024 w 4284714"/>
                <a:gd name="connsiteY534" fmla="*/ 3 h 181328"/>
                <a:gd name="connsiteX535" fmla="*/ 3234 w 4284714"/>
                <a:gd name="connsiteY535" fmla="*/ 3 h 181328"/>
                <a:gd name="connsiteX536" fmla="*/ 2863494 w 4284714"/>
                <a:gd name="connsiteY536" fmla="*/ 3 h 181328"/>
                <a:gd name="connsiteX537" fmla="*/ 2866727 w 4284714"/>
                <a:gd name="connsiteY537" fmla="*/ 4055 h 181328"/>
                <a:gd name="connsiteX538" fmla="*/ 2863704 w 4284714"/>
                <a:gd name="connsiteY538" fmla="*/ 8388 h 181328"/>
                <a:gd name="connsiteX539" fmla="*/ 2863494 w 4284714"/>
                <a:gd name="connsiteY539" fmla="*/ 8388 h 181328"/>
                <a:gd name="connsiteX540" fmla="*/ 3234 w 4284714"/>
                <a:gd name="connsiteY540" fmla="*/ 8388 h 181328"/>
                <a:gd name="connsiteX541" fmla="*/ 1 w 4284714"/>
                <a:gd name="connsiteY541" fmla="*/ 4337 h 181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</a:cxnLst>
              <a:rect l="l" t="t" r="r" b="b"/>
              <a:pathLst>
                <a:path w="4284714" h="181328">
                  <a:moveTo>
                    <a:pt x="4081179" y="89115"/>
                  </a:moveTo>
                  <a:cubicBezTo>
                    <a:pt x="4081674" y="87540"/>
                    <a:pt x="4082828" y="86519"/>
                    <a:pt x="4084102" y="86524"/>
                  </a:cubicBezTo>
                  <a:lnTo>
                    <a:pt x="4114687" y="86524"/>
                  </a:lnTo>
                  <a:lnTo>
                    <a:pt x="4114687" y="94909"/>
                  </a:lnTo>
                  <a:lnTo>
                    <a:pt x="4091733" y="94909"/>
                  </a:lnTo>
                  <a:lnTo>
                    <a:pt x="4114687" y="125322"/>
                  </a:lnTo>
                  <a:lnTo>
                    <a:pt x="4114687" y="137192"/>
                  </a:lnTo>
                  <a:lnTo>
                    <a:pt x="4081866" y="93682"/>
                  </a:lnTo>
                  <a:cubicBezTo>
                    <a:pt x="4080962" y="92489"/>
                    <a:pt x="4080691" y="90685"/>
                    <a:pt x="4081179" y="89115"/>
                  </a:cubicBezTo>
                  <a:close/>
                  <a:moveTo>
                    <a:pt x="3821491" y="36339"/>
                  </a:moveTo>
                  <a:cubicBezTo>
                    <a:pt x="3820562" y="34402"/>
                    <a:pt x="3820979" y="31825"/>
                    <a:pt x="3822421" y="30579"/>
                  </a:cubicBezTo>
                  <a:cubicBezTo>
                    <a:pt x="3823881" y="29310"/>
                    <a:pt x="3825832" y="29844"/>
                    <a:pt x="3826800" y="31786"/>
                  </a:cubicBezTo>
                  <a:lnTo>
                    <a:pt x="3839933" y="58267"/>
                  </a:lnTo>
                  <a:lnTo>
                    <a:pt x="4114687" y="58267"/>
                  </a:lnTo>
                  <a:lnTo>
                    <a:pt x="4114687" y="66652"/>
                  </a:lnTo>
                  <a:lnTo>
                    <a:pt x="4064832" y="66652"/>
                  </a:lnTo>
                  <a:lnTo>
                    <a:pt x="3874511" y="66652"/>
                  </a:lnTo>
                  <a:cubicBezTo>
                    <a:pt x="3851081" y="69081"/>
                    <a:pt x="3864541" y="107693"/>
                    <a:pt x="3864541" y="107693"/>
                  </a:cubicBezTo>
                  <a:lnTo>
                    <a:pt x="3863903" y="106615"/>
                  </a:lnTo>
                  <a:lnTo>
                    <a:pt x="3882398" y="143914"/>
                  </a:lnTo>
                  <a:lnTo>
                    <a:pt x="4000935" y="143914"/>
                  </a:lnTo>
                  <a:lnTo>
                    <a:pt x="4037909" y="94909"/>
                  </a:lnTo>
                  <a:lnTo>
                    <a:pt x="3910848" y="94909"/>
                  </a:lnTo>
                  <a:lnTo>
                    <a:pt x="3921548" y="116088"/>
                  </a:lnTo>
                  <a:lnTo>
                    <a:pt x="3981642" y="116088"/>
                  </a:lnTo>
                  <a:cubicBezTo>
                    <a:pt x="3981714" y="116083"/>
                    <a:pt x="3981785" y="116083"/>
                    <a:pt x="3981853" y="116088"/>
                  </a:cubicBezTo>
                  <a:cubicBezTo>
                    <a:pt x="3983579" y="116164"/>
                    <a:pt x="3984936" y="118106"/>
                    <a:pt x="3984876" y="120421"/>
                  </a:cubicBezTo>
                  <a:cubicBezTo>
                    <a:pt x="3984819" y="122735"/>
                    <a:pt x="3983369" y="124549"/>
                    <a:pt x="3981642" y="124472"/>
                  </a:cubicBezTo>
                  <a:lnTo>
                    <a:pt x="3919860" y="124472"/>
                  </a:lnTo>
                  <a:cubicBezTo>
                    <a:pt x="3918806" y="124477"/>
                    <a:pt x="3917820" y="123780"/>
                    <a:pt x="3917229" y="122616"/>
                  </a:cubicBezTo>
                  <a:lnTo>
                    <a:pt x="3902292" y="93028"/>
                  </a:lnTo>
                  <a:cubicBezTo>
                    <a:pt x="3901647" y="91749"/>
                    <a:pt x="3901583" y="90093"/>
                    <a:pt x="3902128" y="88733"/>
                  </a:cubicBezTo>
                  <a:cubicBezTo>
                    <a:pt x="3902683" y="87363"/>
                    <a:pt x="3903755" y="86509"/>
                    <a:pt x="3904919" y="86514"/>
                  </a:cubicBezTo>
                  <a:lnTo>
                    <a:pt x="4045543" y="86514"/>
                  </a:lnTo>
                  <a:cubicBezTo>
                    <a:pt x="4046818" y="86509"/>
                    <a:pt x="4047968" y="87531"/>
                    <a:pt x="4048463" y="89106"/>
                  </a:cubicBezTo>
                  <a:cubicBezTo>
                    <a:pt x="4048955" y="90671"/>
                    <a:pt x="4048684" y="92479"/>
                    <a:pt x="4047779" y="93672"/>
                  </a:cubicBezTo>
                  <a:lnTo>
                    <a:pt x="4004470" y="151087"/>
                  </a:lnTo>
                  <a:cubicBezTo>
                    <a:pt x="4003876" y="151879"/>
                    <a:pt x="4003071" y="152318"/>
                    <a:pt x="4002234" y="152318"/>
                  </a:cubicBezTo>
                  <a:lnTo>
                    <a:pt x="3880692" y="152318"/>
                  </a:lnTo>
                  <a:cubicBezTo>
                    <a:pt x="3879627" y="152318"/>
                    <a:pt x="3878634" y="151602"/>
                    <a:pt x="3878050" y="150409"/>
                  </a:cubicBezTo>
                  <a:lnTo>
                    <a:pt x="3821516" y="36387"/>
                  </a:lnTo>
                  <a:cubicBezTo>
                    <a:pt x="3821509" y="36372"/>
                    <a:pt x="3821499" y="36353"/>
                    <a:pt x="3821491" y="36339"/>
                  </a:cubicBezTo>
                  <a:close/>
                  <a:moveTo>
                    <a:pt x="3346554" y="145823"/>
                  </a:moveTo>
                  <a:lnTo>
                    <a:pt x="3403088" y="31801"/>
                  </a:lnTo>
                  <a:cubicBezTo>
                    <a:pt x="3403672" y="30608"/>
                    <a:pt x="3404665" y="29892"/>
                    <a:pt x="3405730" y="29892"/>
                  </a:cubicBezTo>
                  <a:lnTo>
                    <a:pt x="3527258" y="29892"/>
                  </a:lnTo>
                  <a:cubicBezTo>
                    <a:pt x="3528094" y="29892"/>
                    <a:pt x="3528899" y="30336"/>
                    <a:pt x="3529497" y="31123"/>
                  </a:cubicBezTo>
                  <a:lnTo>
                    <a:pt x="3572803" y="88538"/>
                  </a:lnTo>
                  <a:cubicBezTo>
                    <a:pt x="3573707" y="89731"/>
                    <a:pt x="3573978" y="91539"/>
                    <a:pt x="3573487" y="93104"/>
                  </a:cubicBezTo>
                  <a:cubicBezTo>
                    <a:pt x="3572992" y="94679"/>
                    <a:pt x="3571842" y="95701"/>
                    <a:pt x="3570567" y="95696"/>
                  </a:cubicBezTo>
                  <a:lnTo>
                    <a:pt x="3429943" y="95696"/>
                  </a:lnTo>
                  <a:cubicBezTo>
                    <a:pt x="3428779" y="95701"/>
                    <a:pt x="3427707" y="94847"/>
                    <a:pt x="3427151" y="93472"/>
                  </a:cubicBezTo>
                  <a:cubicBezTo>
                    <a:pt x="3426607" y="92112"/>
                    <a:pt x="3426671" y="90456"/>
                    <a:pt x="3427315" y="89177"/>
                  </a:cubicBezTo>
                  <a:lnTo>
                    <a:pt x="3442270" y="59589"/>
                  </a:lnTo>
                  <a:cubicBezTo>
                    <a:pt x="3442861" y="58420"/>
                    <a:pt x="3443844" y="57723"/>
                    <a:pt x="3444898" y="57728"/>
                  </a:cubicBezTo>
                  <a:lnTo>
                    <a:pt x="3506680" y="57728"/>
                  </a:lnTo>
                  <a:cubicBezTo>
                    <a:pt x="3508407" y="57728"/>
                    <a:pt x="3509810" y="59608"/>
                    <a:pt x="3509810" y="61923"/>
                  </a:cubicBezTo>
                  <a:cubicBezTo>
                    <a:pt x="3509810" y="64238"/>
                    <a:pt x="3508407" y="66118"/>
                    <a:pt x="3506680" y="66118"/>
                  </a:cubicBezTo>
                  <a:lnTo>
                    <a:pt x="3446586" y="66118"/>
                  </a:lnTo>
                  <a:lnTo>
                    <a:pt x="3435882" y="87306"/>
                  </a:lnTo>
                  <a:lnTo>
                    <a:pt x="3562918" y="87306"/>
                  </a:lnTo>
                  <a:lnTo>
                    <a:pt x="3525940" y="38281"/>
                  </a:lnTo>
                  <a:lnTo>
                    <a:pt x="3407411" y="38281"/>
                  </a:lnTo>
                  <a:lnTo>
                    <a:pt x="3388916" y="75581"/>
                  </a:lnTo>
                  <a:lnTo>
                    <a:pt x="3389554" y="74503"/>
                  </a:lnTo>
                  <a:cubicBezTo>
                    <a:pt x="3389554" y="74503"/>
                    <a:pt x="3376105" y="113157"/>
                    <a:pt x="3399524" y="115543"/>
                  </a:cubicBezTo>
                  <a:lnTo>
                    <a:pt x="3589848" y="115543"/>
                  </a:lnTo>
                  <a:lnTo>
                    <a:pt x="3780169" y="115543"/>
                  </a:lnTo>
                  <a:cubicBezTo>
                    <a:pt x="3803595" y="113115"/>
                    <a:pt x="3790139" y="74503"/>
                    <a:pt x="3790139" y="74503"/>
                  </a:cubicBezTo>
                  <a:lnTo>
                    <a:pt x="3790784" y="75581"/>
                  </a:lnTo>
                  <a:lnTo>
                    <a:pt x="3772289" y="38281"/>
                  </a:lnTo>
                  <a:lnTo>
                    <a:pt x="3653763" y="38281"/>
                  </a:lnTo>
                  <a:lnTo>
                    <a:pt x="3616778" y="87306"/>
                  </a:lnTo>
                  <a:lnTo>
                    <a:pt x="3743839" y="87306"/>
                  </a:lnTo>
                  <a:lnTo>
                    <a:pt x="3733136" y="66118"/>
                  </a:lnTo>
                  <a:lnTo>
                    <a:pt x="3673041" y="66118"/>
                  </a:lnTo>
                  <a:cubicBezTo>
                    <a:pt x="3671314" y="66118"/>
                    <a:pt x="3669911" y="64242"/>
                    <a:pt x="3669911" y="61923"/>
                  </a:cubicBezTo>
                  <a:cubicBezTo>
                    <a:pt x="3669911" y="59608"/>
                    <a:pt x="3671314" y="57728"/>
                    <a:pt x="3673041" y="57728"/>
                  </a:cubicBezTo>
                  <a:lnTo>
                    <a:pt x="3734823" y="57728"/>
                  </a:lnTo>
                  <a:cubicBezTo>
                    <a:pt x="3735877" y="57723"/>
                    <a:pt x="3736864" y="58420"/>
                    <a:pt x="3737455" y="59589"/>
                  </a:cubicBezTo>
                  <a:lnTo>
                    <a:pt x="3752392" y="89177"/>
                  </a:lnTo>
                  <a:cubicBezTo>
                    <a:pt x="3753036" y="90456"/>
                    <a:pt x="3753101" y="92112"/>
                    <a:pt x="3752556" y="93472"/>
                  </a:cubicBezTo>
                  <a:cubicBezTo>
                    <a:pt x="3752000" y="94847"/>
                    <a:pt x="3750929" y="95701"/>
                    <a:pt x="3749764" y="95696"/>
                  </a:cubicBezTo>
                  <a:lnTo>
                    <a:pt x="3609140" y="95696"/>
                  </a:lnTo>
                  <a:cubicBezTo>
                    <a:pt x="3607865" y="95701"/>
                    <a:pt x="3606715" y="94679"/>
                    <a:pt x="3606220" y="93104"/>
                  </a:cubicBezTo>
                  <a:cubicBezTo>
                    <a:pt x="3605729" y="91539"/>
                    <a:pt x="3606000" y="89731"/>
                    <a:pt x="3606904" y="88538"/>
                  </a:cubicBezTo>
                  <a:lnTo>
                    <a:pt x="3650213" y="31109"/>
                  </a:lnTo>
                  <a:cubicBezTo>
                    <a:pt x="3650808" y="30317"/>
                    <a:pt x="3651613" y="29878"/>
                    <a:pt x="3652449" y="29878"/>
                  </a:cubicBezTo>
                  <a:lnTo>
                    <a:pt x="3773991" y="29878"/>
                  </a:lnTo>
                  <a:cubicBezTo>
                    <a:pt x="3775056" y="29878"/>
                    <a:pt x="3776049" y="30593"/>
                    <a:pt x="3776633" y="31786"/>
                  </a:cubicBezTo>
                  <a:lnTo>
                    <a:pt x="3833167" y="145809"/>
                  </a:lnTo>
                  <a:cubicBezTo>
                    <a:pt x="3833178" y="145828"/>
                    <a:pt x="3833185" y="145847"/>
                    <a:pt x="3833196" y="145866"/>
                  </a:cubicBezTo>
                  <a:cubicBezTo>
                    <a:pt x="3834121" y="147799"/>
                    <a:pt x="3833705" y="150371"/>
                    <a:pt x="3832263" y="151612"/>
                  </a:cubicBezTo>
                  <a:cubicBezTo>
                    <a:pt x="3830803" y="152886"/>
                    <a:pt x="3828852" y="152347"/>
                    <a:pt x="3827883" y="150409"/>
                  </a:cubicBezTo>
                  <a:lnTo>
                    <a:pt x="3814751" y="123928"/>
                  </a:lnTo>
                  <a:lnTo>
                    <a:pt x="3364970" y="123928"/>
                  </a:lnTo>
                  <a:lnTo>
                    <a:pt x="3351838" y="150409"/>
                  </a:lnTo>
                  <a:cubicBezTo>
                    <a:pt x="3350870" y="152352"/>
                    <a:pt x="3348919" y="152886"/>
                    <a:pt x="3347459" y="151612"/>
                  </a:cubicBezTo>
                  <a:cubicBezTo>
                    <a:pt x="3347448" y="151602"/>
                    <a:pt x="3347437" y="151593"/>
                    <a:pt x="3347427" y="151583"/>
                  </a:cubicBezTo>
                  <a:cubicBezTo>
                    <a:pt x="3345999" y="150314"/>
                    <a:pt x="3345607" y="147737"/>
                    <a:pt x="3346554" y="145823"/>
                  </a:cubicBezTo>
                  <a:close/>
                  <a:moveTo>
                    <a:pt x="2874864" y="177134"/>
                  </a:moveTo>
                  <a:cubicBezTo>
                    <a:pt x="2874864" y="174814"/>
                    <a:pt x="2876267" y="172939"/>
                    <a:pt x="2877994" y="172939"/>
                  </a:cubicBezTo>
                  <a:lnTo>
                    <a:pt x="4114687" y="172939"/>
                  </a:lnTo>
                  <a:lnTo>
                    <a:pt x="4114687" y="181328"/>
                  </a:lnTo>
                  <a:lnTo>
                    <a:pt x="2877994" y="181328"/>
                  </a:lnTo>
                  <a:cubicBezTo>
                    <a:pt x="2876267" y="181328"/>
                    <a:pt x="2874864" y="179448"/>
                    <a:pt x="2874864" y="177134"/>
                  </a:cubicBezTo>
                  <a:close/>
                  <a:moveTo>
                    <a:pt x="2871567" y="36339"/>
                  </a:moveTo>
                  <a:cubicBezTo>
                    <a:pt x="2870638" y="34402"/>
                    <a:pt x="2871054" y="31825"/>
                    <a:pt x="2872496" y="30579"/>
                  </a:cubicBezTo>
                  <a:cubicBezTo>
                    <a:pt x="2873956" y="29310"/>
                    <a:pt x="2875908" y="29844"/>
                    <a:pt x="2876876" y="31786"/>
                  </a:cubicBezTo>
                  <a:lnTo>
                    <a:pt x="2890008" y="58267"/>
                  </a:lnTo>
                  <a:lnTo>
                    <a:pt x="3339789" y="58267"/>
                  </a:lnTo>
                  <a:lnTo>
                    <a:pt x="3352921" y="31786"/>
                  </a:lnTo>
                  <a:cubicBezTo>
                    <a:pt x="3353889" y="29844"/>
                    <a:pt x="3355841" y="29310"/>
                    <a:pt x="3357301" y="30579"/>
                  </a:cubicBezTo>
                  <a:cubicBezTo>
                    <a:pt x="3357315" y="30589"/>
                    <a:pt x="3357329" y="30603"/>
                    <a:pt x="3357343" y="30612"/>
                  </a:cubicBezTo>
                  <a:cubicBezTo>
                    <a:pt x="3358775" y="31882"/>
                    <a:pt x="3359170" y="34468"/>
                    <a:pt x="3358223" y="36387"/>
                  </a:cubicBezTo>
                  <a:lnTo>
                    <a:pt x="3301675" y="150419"/>
                  </a:lnTo>
                  <a:cubicBezTo>
                    <a:pt x="3301087" y="151612"/>
                    <a:pt x="3300094" y="152328"/>
                    <a:pt x="3299029" y="152328"/>
                  </a:cubicBezTo>
                  <a:lnTo>
                    <a:pt x="3177487" y="152328"/>
                  </a:lnTo>
                  <a:cubicBezTo>
                    <a:pt x="3176650" y="152328"/>
                    <a:pt x="3175846" y="151889"/>
                    <a:pt x="3175251" y="151097"/>
                  </a:cubicBezTo>
                  <a:lnTo>
                    <a:pt x="3131942" y="93682"/>
                  </a:lnTo>
                  <a:cubicBezTo>
                    <a:pt x="3131037" y="92489"/>
                    <a:pt x="3130767" y="90680"/>
                    <a:pt x="3131258" y="89115"/>
                  </a:cubicBezTo>
                  <a:cubicBezTo>
                    <a:pt x="3131753" y="87540"/>
                    <a:pt x="3132903" y="86519"/>
                    <a:pt x="3134178" y="86524"/>
                  </a:cubicBezTo>
                  <a:lnTo>
                    <a:pt x="3274802" y="86524"/>
                  </a:lnTo>
                  <a:cubicBezTo>
                    <a:pt x="3275966" y="86519"/>
                    <a:pt x="3277038" y="87373"/>
                    <a:pt x="3277594" y="88743"/>
                  </a:cubicBezTo>
                  <a:cubicBezTo>
                    <a:pt x="3278142" y="90103"/>
                    <a:pt x="3278078" y="91759"/>
                    <a:pt x="3277430" y="93038"/>
                  </a:cubicBezTo>
                  <a:lnTo>
                    <a:pt x="3262492" y="122625"/>
                  </a:lnTo>
                  <a:cubicBezTo>
                    <a:pt x="3261901" y="123790"/>
                    <a:pt x="3260915" y="124487"/>
                    <a:pt x="3259861" y="124482"/>
                  </a:cubicBezTo>
                  <a:lnTo>
                    <a:pt x="3198082" y="124482"/>
                  </a:lnTo>
                  <a:cubicBezTo>
                    <a:pt x="3198011" y="124487"/>
                    <a:pt x="3197940" y="124487"/>
                    <a:pt x="3197872" y="124482"/>
                  </a:cubicBezTo>
                  <a:cubicBezTo>
                    <a:pt x="3196145" y="124405"/>
                    <a:pt x="3194789" y="122463"/>
                    <a:pt x="3194849" y="120149"/>
                  </a:cubicBezTo>
                  <a:cubicBezTo>
                    <a:pt x="3194906" y="117834"/>
                    <a:pt x="3196355" y="116021"/>
                    <a:pt x="3198082" y="116097"/>
                  </a:cubicBezTo>
                  <a:lnTo>
                    <a:pt x="3258173" y="116097"/>
                  </a:lnTo>
                  <a:lnTo>
                    <a:pt x="3268877" y="94909"/>
                  </a:lnTo>
                  <a:lnTo>
                    <a:pt x="3141816" y="94909"/>
                  </a:lnTo>
                  <a:lnTo>
                    <a:pt x="3178798" y="143914"/>
                  </a:lnTo>
                  <a:lnTo>
                    <a:pt x="3297338" y="143914"/>
                  </a:lnTo>
                  <a:lnTo>
                    <a:pt x="3315832" y="106615"/>
                  </a:lnTo>
                  <a:lnTo>
                    <a:pt x="3315198" y="107693"/>
                  </a:lnTo>
                  <a:cubicBezTo>
                    <a:pt x="3315198" y="107693"/>
                    <a:pt x="3328647" y="69062"/>
                    <a:pt x="3305228" y="66652"/>
                  </a:cubicBezTo>
                  <a:lnTo>
                    <a:pt x="3114907" y="66652"/>
                  </a:lnTo>
                  <a:lnTo>
                    <a:pt x="2924586" y="66652"/>
                  </a:lnTo>
                  <a:cubicBezTo>
                    <a:pt x="2901157" y="69081"/>
                    <a:pt x="2914616" y="107693"/>
                    <a:pt x="2914616" y="107693"/>
                  </a:cubicBezTo>
                  <a:lnTo>
                    <a:pt x="2913979" y="106615"/>
                  </a:lnTo>
                  <a:lnTo>
                    <a:pt x="2932473" y="143914"/>
                  </a:lnTo>
                  <a:lnTo>
                    <a:pt x="3051003" y="143914"/>
                  </a:lnTo>
                  <a:lnTo>
                    <a:pt x="3087985" y="94899"/>
                  </a:lnTo>
                  <a:lnTo>
                    <a:pt x="2960920" y="94899"/>
                  </a:lnTo>
                  <a:lnTo>
                    <a:pt x="2971624" y="116088"/>
                  </a:lnTo>
                  <a:lnTo>
                    <a:pt x="3031704" y="116088"/>
                  </a:lnTo>
                  <a:cubicBezTo>
                    <a:pt x="3031775" y="116083"/>
                    <a:pt x="3031846" y="116083"/>
                    <a:pt x="3031914" y="116088"/>
                  </a:cubicBezTo>
                  <a:cubicBezTo>
                    <a:pt x="3033641" y="116164"/>
                    <a:pt x="3034997" y="118106"/>
                    <a:pt x="3034937" y="120421"/>
                  </a:cubicBezTo>
                  <a:cubicBezTo>
                    <a:pt x="3034880" y="122735"/>
                    <a:pt x="3033431" y="124549"/>
                    <a:pt x="3031704" y="124472"/>
                  </a:cubicBezTo>
                  <a:lnTo>
                    <a:pt x="2969950" y="124472"/>
                  </a:lnTo>
                  <a:cubicBezTo>
                    <a:pt x="2968900" y="124477"/>
                    <a:pt x="2967913" y="123780"/>
                    <a:pt x="2967322" y="122616"/>
                  </a:cubicBezTo>
                  <a:lnTo>
                    <a:pt x="2952367" y="93028"/>
                  </a:lnTo>
                  <a:cubicBezTo>
                    <a:pt x="2951723" y="91749"/>
                    <a:pt x="2951659" y="90093"/>
                    <a:pt x="2952203" y="88733"/>
                  </a:cubicBezTo>
                  <a:cubicBezTo>
                    <a:pt x="2952759" y="87363"/>
                    <a:pt x="2953831" y="86509"/>
                    <a:pt x="2954995" y="86514"/>
                  </a:cubicBezTo>
                  <a:lnTo>
                    <a:pt x="3095619" y="86514"/>
                  </a:lnTo>
                  <a:cubicBezTo>
                    <a:pt x="3096894" y="86509"/>
                    <a:pt x="3098047" y="87531"/>
                    <a:pt x="3098542" y="89106"/>
                  </a:cubicBezTo>
                  <a:cubicBezTo>
                    <a:pt x="3099030" y="90675"/>
                    <a:pt x="3098759" y="92479"/>
                    <a:pt x="3097855" y="93672"/>
                  </a:cubicBezTo>
                  <a:lnTo>
                    <a:pt x="3054549" y="151087"/>
                  </a:lnTo>
                  <a:cubicBezTo>
                    <a:pt x="3053955" y="151874"/>
                    <a:pt x="3053150" y="152318"/>
                    <a:pt x="3052313" y="152318"/>
                  </a:cubicBezTo>
                  <a:lnTo>
                    <a:pt x="2930768" y="152318"/>
                  </a:lnTo>
                  <a:cubicBezTo>
                    <a:pt x="2929703" y="152318"/>
                    <a:pt x="2928710" y="151602"/>
                    <a:pt x="2928126" y="150409"/>
                  </a:cubicBezTo>
                  <a:lnTo>
                    <a:pt x="2871592" y="36387"/>
                  </a:lnTo>
                  <a:cubicBezTo>
                    <a:pt x="2871585" y="36372"/>
                    <a:pt x="2871578" y="36353"/>
                    <a:pt x="2871567" y="36339"/>
                  </a:cubicBezTo>
                  <a:close/>
                  <a:moveTo>
                    <a:pt x="2867839" y="4337"/>
                  </a:moveTo>
                  <a:cubicBezTo>
                    <a:pt x="2867778" y="2022"/>
                    <a:pt x="2869135" y="80"/>
                    <a:pt x="2870862" y="3"/>
                  </a:cubicBezTo>
                  <a:cubicBezTo>
                    <a:pt x="2870930" y="-1"/>
                    <a:pt x="2871001" y="-1"/>
                    <a:pt x="2871072" y="3"/>
                  </a:cubicBezTo>
                  <a:lnTo>
                    <a:pt x="4284714" y="3"/>
                  </a:lnTo>
                  <a:lnTo>
                    <a:pt x="4284714" y="8388"/>
                  </a:lnTo>
                  <a:lnTo>
                    <a:pt x="2871072" y="8388"/>
                  </a:lnTo>
                  <a:cubicBezTo>
                    <a:pt x="2869345" y="8465"/>
                    <a:pt x="2867896" y="6651"/>
                    <a:pt x="2867839" y="4337"/>
                  </a:cubicBezTo>
                  <a:close/>
                  <a:moveTo>
                    <a:pt x="2377244" y="145809"/>
                  </a:moveTo>
                  <a:lnTo>
                    <a:pt x="2433778" y="31786"/>
                  </a:lnTo>
                  <a:cubicBezTo>
                    <a:pt x="2434362" y="30593"/>
                    <a:pt x="2435355" y="29878"/>
                    <a:pt x="2436420" y="29878"/>
                  </a:cubicBezTo>
                  <a:lnTo>
                    <a:pt x="2557948" y="29878"/>
                  </a:lnTo>
                  <a:cubicBezTo>
                    <a:pt x="2558784" y="29878"/>
                    <a:pt x="2559589" y="30317"/>
                    <a:pt x="2560184" y="31109"/>
                  </a:cubicBezTo>
                  <a:lnTo>
                    <a:pt x="2603493" y="88523"/>
                  </a:lnTo>
                  <a:cubicBezTo>
                    <a:pt x="2604397" y="89716"/>
                    <a:pt x="2604668" y="91525"/>
                    <a:pt x="2604177" y="93090"/>
                  </a:cubicBezTo>
                  <a:cubicBezTo>
                    <a:pt x="2603682" y="94665"/>
                    <a:pt x="2602531" y="95686"/>
                    <a:pt x="2601257" y="95682"/>
                  </a:cubicBezTo>
                  <a:lnTo>
                    <a:pt x="2460633" y="95682"/>
                  </a:lnTo>
                  <a:cubicBezTo>
                    <a:pt x="2459468" y="95686"/>
                    <a:pt x="2458397" y="94832"/>
                    <a:pt x="2457841" y="93458"/>
                  </a:cubicBezTo>
                  <a:cubicBezTo>
                    <a:pt x="2457296" y="92097"/>
                    <a:pt x="2457360" y="90442"/>
                    <a:pt x="2458005" y="89163"/>
                  </a:cubicBezTo>
                  <a:lnTo>
                    <a:pt x="2472960" y="59575"/>
                  </a:lnTo>
                  <a:cubicBezTo>
                    <a:pt x="2473551" y="58406"/>
                    <a:pt x="2474534" y="57709"/>
                    <a:pt x="2475588" y="57714"/>
                  </a:cubicBezTo>
                  <a:lnTo>
                    <a:pt x="2537388" y="57714"/>
                  </a:lnTo>
                  <a:cubicBezTo>
                    <a:pt x="2539115" y="57714"/>
                    <a:pt x="2540518" y="59594"/>
                    <a:pt x="2540518" y="61909"/>
                  </a:cubicBezTo>
                  <a:cubicBezTo>
                    <a:pt x="2540518" y="64223"/>
                    <a:pt x="2539115" y="66103"/>
                    <a:pt x="2537388" y="66103"/>
                  </a:cubicBezTo>
                  <a:lnTo>
                    <a:pt x="2477293" y="66103"/>
                  </a:lnTo>
                  <a:lnTo>
                    <a:pt x="2466590" y="87292"/>
                  </a:lnTo>
                  <a:lnTo>
                    <a:pt x="2593619" y="87292"/>
                  </a:lnTo>
                  <a:lnTo>
                    <a:pt x="2556641" y="38267"/>
                  </a:lnTo>
                  <a:lnTo>
                    <a:pt x="2438111" y="38267"/>
                  </a:lnTo>
                  <a:lnTo>
                    <a:pt x="2419617" y="75567"/>
                  </a:lnTo>
                  <a:lnTo>
                    <a:pt x="2420254" y="74488"/>
                  </a:lnTo>
                  <a:cubicBezTo>
                    <a:pt x="2420254" y="74488"/>
                    <a:pt x="2406805" y="113143"/>
                    <a:pt x="2430224" y="115529"/>
                  </a:cubicBezTo>
                  <a:lnTo>
                    <a:pt x="2620549" y="115529"/>
                  </a:lnTo>
                  <a:lnTo>
                    <a:pt x="2810870" y="115529"/>
                  </a:lnTo>
                  <a:cubicBezTo>
                    <a:pt x="2834299" y="113100"/>
                    <a:pt x="2820840" y="74488"/>
                    <a:pt x="2820840" y="74488"/>
                  </a:cubicBezTo>
                  <a:lnTo>
                    <a:pt x="2821477" y="75567"/>
                  </a:lnTo>
                  <a:lnTo>
                    <a:pt x="2802983" y="38267"/>
                  </a:lnTo>
                  <a:lnTo>
                    <a:pt x="2684457" y="38267"/>
                  </a:lnTo>
                  <a:lnTo>
                    <a:pt x="2647475" y="87292"/>
                  </a:lnTo>
                  <a:lnTo>
                    <a:pt x="2774532" y="87292"/>
                  </a:lnTo>
                  <a:lnTo>
                    <a:pt x="2763829" y="66103"/>
                  </a:lnTo>
                  <a:lnTo>
                    <a:pt x="2703734" y="66103"/>
                  </a:lnTo>
                  <a:cubicBezTo>
                    <a:pt x="2702008" y="66103"/>
                    <a:pt x="2700605" y="64228"/>
                    <a:pt x="2700605" y="61909"/>
                  </a:cubicBezTo>
                  <a:cubicBezTo>
                    <a:pt x="2700605" y="59594"/>
                    <a:pt x="2702008" y="57714"/>
                    <a:pt x="2703734" y="57714"/>
                  </a:cubicBezTo>
                  <a:lnTo>
                    <a:pt x="2765513" y="57714"/>
                  </a:lnTo>
                  <a:cubicBezTo>
                    <a:pt x="2766567" y="57709"/>
                    <a:pt x="2767554" y="58406"/>
                    <a:pt x="2768144" y="59575"/>
                  </a:cubicBezTo>
                  <a:lnTo>
                    <a:pt x="2783082" y="89163"/>
                  </a:lnTo>
                  <a:cubicBezTo>
                    <a:pt x="2783726" y="90442"/>
                    <a:pt x="2783790" y="92097"/>
                    <a:pt x="2783246" y="93458"/>
                  </a:cubicBezTo>
                  <a:cubicBezTo>
                    <a:pt x="2782690" y="94832"/>
                    <a:pt x="2781618" y="95686"/>
                    <a:pt x="2780454" y="95682"/>
                  </a:cubicBezTo>
                  <a:lnTo>
                    <a:pt x="2639830" y="95682"/>
                  </a:lnTo>
                  <a:cubicBezTo>
                    <a:pt x="2638555" y="95686"/>
                    <a:pt x="2637405" y="94665"/>
                    <a:pt x="2636910" y="93090"/>
                  </a:cubicBezTo>
                  <a:cubicBezTo>
                    <a:pt x="2636419" y="91525"/>
                    <a:pt x="2636690" y="89716"/>
                    <a:pt x="2637594" y="88523"/>
                  </a:cubicBezTo>
                  <a:lnTo>
                    <a:pt x="2680903" y="31109"/>
                  </a:lnTo>
                  <a:cubicBezTo>
                    <a:pt x="2681498" y="30317"/>
                    <a:pt x="2682302" y="29878"/>
                    <a:pt x="2683139" y="29878"/>
                  </a:cubicBezTo>
                  <a:lnTo>
                    <a:pt x="2804692" y="29878"/>
                  </a:lnTo>
                  <a:cubicBezTo>
                    <a:pt x="2805757" y="29878"/>
                    <a:pt x="2806750" y="30593"/>
                    <a:pt x="2807334" y="31786"/>
                  </a:cubicBezTo>
                  <a:lnTo>
                    <a:pt x="2863868" y="145809"/>
                  </a:lnTo>
                  <a:cubicBezTo>
                    <a:pt x="2863878" y="145828"/>
                    <a:pt x="2863885" y="145847"/>
                    <a:pt x="2863896" y="145866"/>
                  </a:cubicBezTo>
                  <a:cubicBezTo>
                    <a:pt x="2864822" y="147799"/>
                    <a:pt x="2864405" y="150371"/>
                    <a:pt x="2862963" y="151612"/>
                  </a:cubicBezTo>
                  <a:cubicBezTo>
                    <a:pt x="2861503" y="152886"/>
                    <a:pt x="2859552" y="152347"/>
                    <a:pt x="2858584" y="150409"/>
                  </a:cubicBezTo>
                  <a:lnTo>
                    <a:pt x="2845451" y="123928"/>
                  </a:lnTo>
                  <a:lnTo>
                    <a:pt x="2395674" y="123928"/>
                  </a:lnTo>
                  <a:lnTo>
                    <a:pt x="2382542" y="150409"/>
                  </a:lnTo>
                  <a:cubicBezTo>
                    <a:pt x="2381574" y="152347"/>
                    <a:pt x="2379623" y="152881"/>
                    <a:pt x="2378163" y="151612"/>
                  </a:cubicBezTo>
                  <a:lnTo>
                    <a:pt x="2378148" y="151612"/>
                  </a:lnTo>
                  <a:cubicBezTo>
                    <a:pt x="2378134" y="151598"/>
                    <a:pt x="2378120" y="151588"/>
                    <a:pt x="2378106" y="151574"/>
                  </a:cubicBezTo>
                  <a:cubicBezTo>
                    <a:pt x="2376678" y="150300"/>
                    <a:pt x="2376293" y="147718"/>
                    <a:pt x="2377244" y="145809"/>
                  </a:cubicBezTo>
                  <a:close/>
                  <a:moveTo>
                    <a:pt x="1903578" y="36339"/>
                  </a:moveTo>
                  <a:cubicBezTo>
                    <a:pt x="1902649" y="34402"/>
                    <a:pt x="1903065" y="31825"/>
                    <a:pt x="1904507" y="30579"/>
                  </a:cubicBezTo>
                  <a:cubicBezTo>
                    <a:pt x="1905967" y="29310"/>
                    <a:pt x="1907918" y="29844"/>
                    <a:pt x="1908887" y="31786"/>
                  </a:cubicBezTo>
                  <a:lnTo>
                    <a:pt x="1922015" y="58267"/>
                  </a:lnTo>
                  <a:lnTo>
                    <a:pt x="2371814" y="58267"/>
                  </a:lnTo>
                  <a:lnTo>
                    <a:pt x="2384942" y="31786"/>
                  </a:lnTo>
                  <a:cubicBezTo>
                    <a:pt x="2385911" y="29844"/>
                    <a:pt x="2387862" y="29310"/>
                    <a:pt x="2389322" y="30579"/>
                  </a:cubicBezTo>
                  <a:cubicBezTo>
                    <a:pt x="2389336" y="30589"/>
                    <a:pt x="2389351" y="30603"/>
                    <a:pt x="2389365" y="30617"/>
                  </a:cubicBezTo>
                  <a:cubicBezTo>
                    <a:pt x="2390789" y="31896"/>
                    <a:pt x="2391170" y="34483"/>
                    <a:pt x="2390216" y="36396"/>
                  </a:cubicBezTo>
                  <a:lnTo>
                    <a:pt x="2333682" y="150419"/>
                  </a:lnTo>
                  <a:cubicBezTo>
                    <a:pt x="2333098" y="151612"/>
                    <a:pt x="2332105" y="152328"/>
                    <a:pt x="2331040" y="152328"/>
                  </a:cubicBezTo>
                  <a:lnTo>
                    <a:pt x="2209495" y="152328"/>
                  </a:lnTo>
                  <a:cubicBezTo>
                    <a:pt x="2208658" y="152328"/>
                    <a:pt x="2207853" y="151884"/>
                    <a:pt x="2207258" y="151097"/>
                  </a:cubicBezTo>
                  <a:lnTo>
                    <a:pt x="2163953" y="93682"/>
                  </a:lnTo>
                  <a:cubicBezTo>
                    <a:pt x="2163048" y="92489"/>
                    <a:pt x="2162778" y="90685"/>
                    <a:pt x="2163265" y="89115"/>
                  </a:cubicBezTo>
                  <a:cubicBezTo>
                    <a:pt x="2163761" y="87540"/>
                    <a:pt x="2164914" y="86519"/>
                    <a:pt x="2166189" y="86524"/>
                  </a:cubicBezTo>
                  <a:lnTo>
                    <a:pt x="2306827" y="86524"/>
                  </a:lnTo>
                  <a:cubicBezTo>
                    <a:pt x="2307991" y="86524"/>
                    <a:pt x="2309060" y="87373"/>
                    <a:pt x="2309615" y="88743"/>
                  </a:cubicBezTo>
                  <a:cubicBezTo>
                    <a:pt x="2310160" y="90103"/>
                    <a:pt x="2310099" y="91759"/>
                    <a:pt x="2309455" y="93038"/>
                  </a:cubicBezTo>
                  <a:lnTo>
                    <a:pt x="2294500" y="122625"/>
                  </a:lnTo>
                  <a:cubicBezTo>
                    <a:pt x="2293909" y="123790"/>
                    <a:pt x="2292922" y="124487"/>
                    <a:pt x="2291872" y="124482"/>
                  </a:cubicBezTo>
                  <a:lnTo>
                    <a:pt x="2230090" y="124482"/>
                  </a:lnTo>
                  <a:cubicBezTo>
                    <a:pt x="2230019" y="124487"/>
                    <a:pt x="2229951" y="124487"/>
                    <a:pt x="2229880" y="124482"/>
                  </a:cubicBezTo>
                  <a:cubicBezTo>
                    <a:pt x="2228153" y="124405"/>
                    <a:pt x="2226800" y="122463"/>
                    <a:pt x="2226857" y="120149"/>
                  </a:cubicBezTo>
                  <a:cubicBezTo>
                    <a:pt x="2226914" y="117834"/>
                    <a:pt x="2228363" y="116021"/>
                    <a:pt x="2230090" y="116097"/>
                  </a:cubicBezTo>
                  <a:lnTo>
                    <a:pt x="2290184" y="116097"/>
                  </a:lnTo>
                  <a:lnTo>
                    <a:pt x="2300888" y="94909"/>
                  </a:lnTo>
                  <a:lnTo>
                    <a:pt x="2173823" y="94909"/>
                  </a:lnTo>
                  <a:lnTo>
                    <a:pt x="2210805" y="143924"/>
                  </a:lnTo>
                  <a:lnTo>
                    <a:pt x="2329349" y="143924"/>
                  </a:lnTo>
                  <a:lnTo>
                    <a:pt x="2347843" y="106624"/>
                  </a:lnTo>
                  <a:lnTo>
                    <a:pt x="2347206" y="107703"/>
                  </a:lnTo>
                  <a:cubicBezTo>
                    <a:pt x="2347206" y="107703"/>
                    <a:pt x="2360658" y="69072"/>
                    <a:pt x="2337236" y="66662"/>
                  </a:cubicBezTo>
                  <a:lnTo>
                    <a:pt x="2146915" y="66662"/>
                  </a:lnTo>
                  <a:lnTo>
                    <a:pt x="1956594" y="66662"/>
                  </a:lnTo>
                  <a:cubicBezTo>
                    <a:pt x="1933168" y="69091"/>
                    <a:pt x="1946624" y="107703"/>
                    <a:pt x="1946624" y="107703"/>
                  </a:cubicBezTo>
                  <a:lnTo>
                    <a:pt x="1945986" y="106624"/>
                  </a:lnTo>
                  <a:lnTo>
                    <a:pt x="1964484" y="143924"/>
                  </a:lnTo>
                  <a:lnTo>
                    <a:pt x="2083010" y="143924"/>
                  </a:lnTo>
                  <a:lnTo>
                    <a:pt x="2119992" y="94899"/>
                  </a:lnTo>
                  <a:lnTo>
                    <a:pt x="1992931" y="94899"/>
                  </a:lnTo>
                  <a:lnTo>
                    <a:pt x="2003634" y="116088"/>
                  </a:lnTo>
                  <a:lnTo>
                    <a:pt x="2063743" y="116088"/>
                  </a:lnTo>
                  <a:cubicBezTo>
                    <a:pt x="2063814" y="116083"/>
                    <a:pt x="2063886" y="116083"/>
                    <a:pt x="2063953" y="116088"/>
                  </a:cubicBezTo>
                  <a:cubicBezTo>
                    <a:pt x="2065684" y="116164"/>
                    <a:pt x="2067037" y="118106"/>
                    <a:pt x="2066976" y="120421"/>
                  </a:cubicBezTo>
                  <a:cubicBezTo>
                    <a:pt x="2066919" y="122735"/>
                    <a:pt x="2065470" y="124549"/>
                    <a:pt x="2063743" y="124472"/>
                  </a:cubicBezTo>
                  <a:lnTo>
                    <a:pt x="2001961" y="124472"/>
                  </a:lnTo>
                  <a:cubicBezTo>
                    <a:pt x="2000911" y="124477"/>
                    <a:pt x="1999924" y="123780"/>
                    <a:pt x="1999333" y="122616"/>
                  </a:cubicBezTo>
                  <a:lnTo>
                    <a:pt x="1984378" y="93028"/>
                  </a:lnTo>
                  <a:cubicBezTo>
                    <a:pt x="1983733" y="91749"/>
                    <a:pt x="1983669" y="90093"/>
                    <a:pt x="1984214" y="88733"/>
                  </a:cubicBezTo>
                  <a:cubicBezTo>
                    <a:pt x="1984770" y="87363"/>
                    <a:pt x="1985841" y="86509"/>
                    <a:pt x="1987006" y="86514"/>
                  </a:cubicBezTo>
                  <a:lnTo>
                    <a:pt x="2127626" y="86514"/>
                  </a:lnTo>
                  <a:cubicBezTo>
                    <a:pt x="2128901" y="86509"/>
                    <a:pt x="2130055" y="87531"/>
                    <a:pt x="2130550" y="89106"/>
                  </a:cubicBezTo>
                  <a:cubicBezTo>
                    <a:pt x="2131037" y="90671"/>
                    <a:pt x="2130767" y="92479"/>
                    <a:pt x="2129866" y="93672"/>
                  </a:cubicBezTo>
                  <a:lnTo>
                    <a:pt x="2086557" y="151087"/>
                  </a:lnTo>
                  <a:cubicBezTo>
                    <a:pt x="2085962" y="151874"/>
                    <a:pt x="2085157" y="152318"/>
                    <a:pt x="2084321" y="152318"/>
                  </a:cubicBezTo>
                  <a:lnTo>
                    <a:pt x="1962775" y="152318"/>
                  </a:lnTo>
                  <a:cubicBezTo>
                    <a:pt x="1961710" y="152318"/>
                    <a:pt x="1960717" y="151598"/>
                    <a:pt x="1960133" y="150409"/>
                  </a:cubicBezTo>
                  <a:lnTo>
                    <a:pt x="1903603" y="36387"/>
                  </a:lnTo>
                  <a:cubicBezTo>
                    <a:pt x="1903596" y="36372"/>
                    <a:pt x="1903589" y="36353"/>
                    <a:pt x="1903578" y="36339"/>
                  </a:cubicBezTo>
                  <a:close/>
                  <a:moveTo>
                    <a:pt x="1428637" y="145809"/>
                  </a:moveTo>
                  <a:lnTo>
                    <a:pt x="1485171" y="31786"/>
                  </a:lnTo>
                  <a:cubicBezTo>
                    <a:pt x="1485758" y="30593"/>
                    <a:pt x="1486752" y="29878"/>
                    <a:pt x="1487816" y="29878"/>
                  </a:cubicBezTo>
                  <a:lnTo>
                    <a:pt x="1609340" y="29878"/>
                  </a:lnTo>
                  <a:cubicBezTo>
                    <a:pt x="1610177" y="29878"/>
                    <a:pt x="1610982" y="30317"/>
                    <a:pt x="1611577" y="31109"/>
                  </a:cubicBezTo>
                  <a:lnTo>
                    <a:pt x="1654886" y="88523"/>
                  </a:lnTo>
                  <a:cubicBezTo>
                    <a:pt x="1655790" y="89716"/>
                    <a:pt x="1656061" y="91525"/>
                    <a:pt x="1655570" y="93090"/>
                  </a:cubicBezTo>
                  <a:cubicBezTo>
                    <a:pt x="1655075" y="94665"/>
                    <a:pt x="1653924" y="95686"/>
                    <a:pt x="1652650" y="95682"/>
                  </a:cubicBezTo>
                  <a:lnTo>
                    <a:pt x="1512026" y="95682"/>
                  </a:lnTo>
                  <a:cubicBezTo>
                    <a:pt x="1510861" y="95686"/>
                    <a:pt x="1509790" y="94832"/>
                    <a:pt x="1509234" y="93458"/>
                  </a:cubicBezTo>
                  <a:cubicBezTo>
                    <a:pt x="1508689" y="92097"/>
                    <a:pt x="1508754" y="90442"/>
                    <a:pt x="1509398" y="89163"/>
                  </a:cubicBezTo>
                  <a:lnTo>
                    <a:pt x="1524353" y="59575"/>
                  </a:lnTo>
                  <a:cubicBezTo>
                    <a:pt x="1524944" y="58406"/>
                    <a:pt x="1525930" y="57709"/>
                    <a:pt x="1526984" y="57714"/>
                  </a:cubicBezTo>
                  <a:lnTo>
                    <a:pt x="1588763" y="57714"/>
                  </a:lnTo>
                  <a:cubicBezTo>
                    <a:pt x="1590490" y="57714"/>
                    <a:pt x="1591893" y="59594"/>
                    <a:pt x="1591893" y="61909"/>
                  </a:cubicBezTo>
                  <a:cubicBezTo>
                    <a:pt x="1591893" y="64223"/>
                    <a:pt x="1590490" y="66103"/>
                    <a:pt x="1588763" y="66103"/>
                  </a:cubicBezTo>
                  <a:lnTo>
                    <a:pt x="1528672" y="66103"/>
                  </a:lnTo>
                  <a:lnTo>
                    <a:pt x="1517969" y="87292"/>
                  </a:lnTo>
                  <a:lnTo>
                    <a:pt x="1645016" y="87292"/>
                  </a:lnTo>
                  <a:lnTo>
                    <a:pt x="1608034" y="38267"/>
                  </a:lnTo>
                  <a:lnTo>
                    <a:pt x="1489508" y="38267"/>
                  </a:lnTo>
                  <a:lnTo>
                    <a:pt x="1471013" y="75567"/>
                  </a:lnTo>
                  <a:lnTo>
                    <a:pt x="1471647" y="74488"/>
                  </a:lnTo>
                  <a:cubicBezTo>
                    <a:pt x="1471647" y="74488"/>
                    <a:pt x="1458198" y="113143"/>
                    <a:pt x="1481617" y="115529"/>
                  </a:cubicBezTo>
                  <a:lnTo>
                    <a:pt x="1671938" y="115529"/>
                  </a:lnTo>
                  <a:lnTo>
                    <a:pt x="1862259" y="115529"/>
                  </a:lnTo>
                  <a:cubicBezTo>
                    <a:pt x="1885689" y="113100"/>
                    <a:pt x="1872229" y="74488"/>
                    <a:pt x="1872229" y="74488"/>
                  </a:cubicBezTo>
                  <a:lnTo>
                    <a:pt x="1872867" y="75567"/>
                  </a:lnTo>
                  <a:lnTo>
                    <a:pt x="1854372" y="38267"/>
                  </a:lnTo>
                  <a:lnTo>
                    <a:pt x="1735843" y="38267"/>
                  </a:lnTo>
                  <a:lnTo>
                    <a:pt x="1698864" y="87292"/>
                  </a:lnTo>
                  <a:lnTo>
                    <a:pt x="1825926" y="87292"/>
                  </a:lnTo>
                  <a:lnTo>
                    <a:pt x="1815222" y="66103"/>
                  </a:lnTo>
                  <a:lnTo>
                    <a:pt x="1755128" y="66103"/>
                  </a:lnTo>
                  <a:cubicBezTo>
                    <a:pt x="1753400" y="66103"/>
                    <a:pt x="1751998" y="64228"/>
                    <a:pt x="1751998" y="61909"/>
                  </a:cubicBezTo>
                  <a:cubicBezTo>
                    <a:pt x="1751998" y="59594"/>
                    <a:pt x="1753400" y="57714"/>
                    <a:pt x="1755128" y="57714"/>
                  </a:cubicBezTo>
                  <a:lnTo>
                    <a:pt x="1816896" y="57714"/>
                  </a:lnTo>
                  <a:cubicBezTo>
                    <a:pt x="1817946" y="57714"/>
                    <a:pt x="1818932" y="58411"/>
                    <a:pt x="1819523" y="59575"/>
                  </a:cubicBezTo>
                  <a:lnTo>
                    <a:pt x="1834478" y="89163"/>
                  </a:lnTo>
                  <a:cubicBezTo>
                    <a:pt x="1835126" y="90442"/>
                    <a:pt x="1835187" y="92097"/>
                    <a:pt x="1834639" y="93458"/>
                  </a:cubicBezTo>
                  <a:cubicBezTo>
                    <a:pt x="1834087" y="94832"/>
                    <a:pt x="1833015" y="95686"/>
                    <a:pt x="1831851" y="95682"/>
                  </a:cubicBezTo>
                  <a:lnTo>
                    <a:pt x="1691227" y="95682"/>
                  </a:lnTo>
                  <a:cubicBezTo>
                    <a:pt x="1689952" y="95686"/>
                    <a:pt x="1688798" y="94665"/>
                    <a:pt x="1688303" y="93090"/>
                  </a:cubicBezTo>
                  <a:cubicBezTo>
                    <a:pt x="1687815" y="91520"/>
                    <a:pt x="1688086" y="89716"/>
                    <a:pt x="1688990" y="88523"/>
                  </a:cubicBezTo>
                  <a:lnTo>
                    <a:pt x="1732296" y="31109"/>
                  </a:lnTo>
                  <a:cubicBezTo>
                    <a:pt x="1732891" y="30321"/>
                    <a:pt x="1733695" y="29878"/>
                    <a:pt x="1734532" y="29878"/>
                  </a:cubicBezTo>
                  <a:lnTo>
                    <a:pt x="1856078" y="29878"/>
                  </a:lnTo>
                  <a:cubicBezTo>
                    <a:pt x="1857142" y="29878"/>
                    <a:pt x="1858136" y="30593"/>
                    <a:pt x="1858720" y="31786"/>
                  </a:cubicBezTo>
                  <a:lnTo>
                    <a:pt x="1915254" y="145809"/>
                  </a:lnTo>
                  <a:cubicBezTo>
                    <a:pt x="1915264" y="145828"/>
                    <a:pt x="1915271" y="145847"/>
                    <a:pt x="1915282" y="145866"/>
                  </a:cubicBezTo>
                  <a:cubicBezTo>
                    <a:pt x="1916208" y="147799"/>
                    <a:pt x="1915791" y="150371"/>
                    <a:pt x="1914349" y="151612"/>
                  </a:cubicBezTo>
                  <a:cubicBezTo>
                    <a:pt x="1912886" y="152872"/>
                    <a:pt x="1910941" y="152337"/>
                    <a:pt x="1909966" y="150409"/>
                  </a:cubicBezTo>
                  <a:lnTo>
                    <a:pt x="1896837" y="123928"/>
                  </a:lnTo>
                  <a:lnTo>
                    <a:pt x="1447053" y="123928"/>
                  </a:lnTo>
                  <a:lnTo>
                    <a:pt x="1433925" y="150409"/>
                  </a:lnTo>
                  <a:cubicBezTo>
                    <a:pt x="1432956" y="152347"/>
                    <a:pt x="1431005" y="152881"/>
                    <a:pt x="1429545" y="151612"/>
                  </a:cubicBezTo>
                  <a:cubicBezTo>
                    <a:pt x="1429531" y="151598"/>
                    <a:pt x="1429517" y="151583"/>
                    <a:pt x="1429499" y="151574"/>
                  </a:cubicBezTo>
                  <a:cubicBezTo>
                    <a:pt x="1428074" y="150300"/>
                    <a:pt x="1427686" y="147718"/>
                    <a:pt x="1428637" y="145809"/>
                  </a:cubicBezTo>
                  <a:close/>
                  <a:moveTo>
                    <a:pt x="953653" y="36339"/>
                  </a:moveTo>
                  <a:cubicBezTo>
                    <a:pt x="952724" y="34402"/>
                    <a:pt x="953141" y="31825"/>
                    <a:pt x="954583" y="30579"/>
                  </a:cubicBezTo>
                  <a:cubicBezTo>
                    <a:pt x="956043" y="29310"/>
                    <a:pt x="957994" y="29844"/>
                    <a:pt x="958962" y="31786"/>
                  </a:cubicBezTo>
                  <a:lnTo>
                    <a:pt x="972095" y="58267"/>
                  </a:lnTo>
                  <a:lnTo>
                    <a:pt x="1421875" y="58267"/>
                  </a:lnTo>
                  <a:lnTo>
                    <a:pt x="1435007" y="31786"/>
                  </a:lnTo>
                  <a:cubicBezTo>
                    <a:pt x="1435976" y="29844"/>
                    <a:pt x="1437927" y="29310"/>
                    <a:pt x="1439387" y="30579"/>
                  </a:cubicBezTo>
                  <a:cubicBezTo>
                    <a:pt x="1439401" y="30593"/>
                    <a:pt x="1439415" y="30603"/>
                    <a:pt x="1439433" y="30617"/>
                  </a:cubicBezTo>
                  <a:cubicBezTo>
                    <a:pt x="1440861" y="31896"/>
                    <a:pt x="1441246" y="34483"/>
                    <a:pt x="1440291" y="36396"/>
                  </a:cubicBezTo>
                  <a:lnTo>
                    <a:pt x="1383758" y="150419"/>
                  </a:lnTo>
                  <a:cubicBezTo>
                    <a:pt x="1383174" y="151612"/>
                    <a:pt x="1382180" y="152328"/>
                    <a:pt x="1381116" y="152328"/>
                  </a:cubicBezTo>
                  <a:lnTo>
                    <a:pt x="1259574" y="152328"/>
                  </a:lnTo>
                  <a:cubicBezTo>
                    <a:pt x="1258737" y="152328"/>
                    <a:pt x="1257932" y="151889"/>
                    <a:pt x="1257337" y="151097"/>
                  </a:cubicBezTo>
                  <a:lnTo>
                    <a:pt x="1214028" y="93682"/>
                  </a:lnTo>
                  <a:cubicBezTo>
                    <a:pt x="1213124" y="92489"/>
                    <a:pt x="1212853" y="90685"/>
                    <a:pt x="1213341" y="89115"/>
                  </a:cubicBezTo>
                  <a:cubicBezTo>
                    <a:pt x="1213836" y="87540"/>
                    <a:pt x="1214990" y="86519"/>
                    <a:pt x="1216264" y="86524"/>
                  </a:cubicBezTo>
                  <a:lnTo>
                    <a:pt x="1356892" y="86524"/>
                  </a:lnTo>
                  <a:cubicBezTo>
                    <a:pt x="1358056" y="86519"/>
                    <a:pt x="1359128" y="87373"/>
                    <a:pt x="1359684" y="88743"/>
                  </a:cubicBezTo>
                  <a:cubicBezTo>
                    <a:pt x="1360228" y="90103"/>
                    <a:pt x="1360164" y="91759"/>
                    <a:pt x="1359520" y="93038"/>
                  </a:cubicBezTo>
                  <a:lnTo>
                    <a:pt x="1344565" y="122625"/>
                  </a:lnTo>
                  <a:cubicBezTo>
                    <a:pt x="1343973" y="123790"/>
                    <a:pt x="1342987" y="124487"/>
                    <a:pt x="1341937" y="124482"/>
                  </a:cubicBezTo>
                  <a:lnTo>
                    <a:pt x="1280155" y="124482"/>
                  </a:lnTo>
                  <a:cubicBezTo>
                    <a:pt x="1280083" y="124487"/>
                    <a:pt x="1280016" y="124487"/>
                    <a:pt x="1279944" y="124482"/>
                  </a:cubicBezTo>
                  <a:cubicBezTo>
                    <a:pt x="1278218" y="124405"/>
                    <a:pt x="1276864" y="122463"/>
                    <a:pt x="1276921" y="120149"/>
                  </a:cubicBezTo>
                  <a:cubicBezTo>
                    <a:pt x="1276978" y="117834"/>
                    <a:pt x="1278428" y="116021"/>
                    <a:pt x="1280155" y="116097"/>
                  </a:cubicBezTo>
                  <a:lnTo>
                    <a:pt x="1340253" y="116097"/>
                  </a:lnTo>
                  <a:lnTo>
                    <a:pt x="1350956" y="94909"/>
                  </a:lnTo>
                  <a:lnTo>
                    <a:pt x="1223895" y="94909"/>
                  </a:lnTo>
                  <a:lnTo>
                    <a:pt x="1260880" y="143914"/>
                  </a:lnTo>
                  <a:lnTo>
                    <a:pt x="1379431" y="143914"/>
                  </a:lnTo>
                  <a:lnTo>
                    <a:pt x="1397926" y="106615"/>
                  </a:lnTo>
                  <a:lnTo>
                    <a:pt x="1397288" y="107693"/>
                  </a:lnTo>
                  <a:cubicBezTo>
                    <a:pt x="1397288" y="107693"/>
                    <a:pt x="1410737" y="69062"/>
                    <a:pt x="1387318" y="66652"/>
                  </a:cubicBezTo>
                  <a:lnTo>
                    <a:pt x="1196994" y="66652"/>
                  </a:lnTo>
                  <a:lnTo>
                    <a:pt x="1006673" y="66652"/>
                  </a:lnTo>
                  <a:cubicBezTo>
                    <a:pt x="983243" y="69081"/>
                    <a:pt x="996703" y="107693"/>
                    <a:pt x="996703" y="107693"/>
                  </a:cubicBezTo>
                  <a:lnTo>
                    <a:pt x="996065" y="106615"/>
                  </a:lnTo>
                  <a:lnTo>
                    <a:pt x="1014560" y="143914"/>
                  </a:lnTo>
                  <a:lnTo>
                    <a:pt x="1133097" y="143914"/>
                  </a:lnTo>
                  <a:lnTo>
                    <a:pt x="1170071" y="94909"/>
                  </a:lnTo>
                  <a:lnTo>
                    <a:pt x="1043010" y="94909"/>
                  </a:lnTo>
                  <a:lnTo>
                    <a:pt x="1053710" y="116088"/>
                  </a:lnTo>
                  <a:lnTo>
                    <a:pt x="1113804" y="116088"/>
                  </a:lnTo>
                  <a:cubicBezTo>
                    <a:pt x="1113876" y="116083"/>
                    <a:pt x="1113947" y="116083"/>
                    <a:pt x="1114015" y="116088"/>
                  </a:cubicBezTo>
                  <a:cubicBezTo>
                    <a:pt x="1115741" y="116164"/>
                    <a:pt x="1117098" y="118106"/>
                    <a:pt x="1117038" y="120421"/>
                  </a:cubicBezTo>
                  <a:cubicBezTo>
                    <a:pt x="1116981" y="122735"/>
                    <a:pt x="1115531" y="124549"/>
                    <a:pt x="1113804" y="124472"/>
                  </a:cubicBezTo>
                  <a:lnTo>
                    <a:pt x="1052022" y="124472"/>
                  </a:lnTo>
                  <a:cubicBezTo>
                    <a:pt x="1050968" y="124477"/>
                    <a:pt x="1049982" y="123780"/>
                    <a:pt x="1049391" y="122616"/>
                  </a:cubicBezTo>
                  <a:lnTo>
                    <a:pt x="1034454" y="93028"/>
                  </a:lnTo>
                  <a:cubicBezTo>
                    <a:pt x="1033809" y="91749"/>
                    <a:pt x="1033745" y="90093"/>
                    <a:pt x="1034290" y="88733"/>
                  </a:cubicBezTo>
                  <a:cubicBezTo>
                    <a:pt x="1034845" y="87363"/>
                    <a:pt x="1035917" y="86509"/>
                    <a:pt x="1037081" y="86514"/>
                  </a:cubicBezTo>
                  <a:lnTo>
                    <a:pt x="1177705" y="86514"/>
                  </a:lnTo>
                  <a:cubicBezTo>
                    <a:pt x="1178980" y="86509"/>
                    <a:pt x="1180130" y="87531"/>
                    <a:pt x="1180625" y="89106"/>
                  </a:cubicBezTo>
                  <a:cubicBezTo>
                    <a:pt x="1181117" y="90671"/>
                    <a:pt x="1180846" y="92479"/>
                    <a:pt x="1179941" y="93672"/>
                  </a:cubicBezTo>
                  <a:lnTo>
                    <a:pt x="1136632" y="151087"/>
                  </a:lnTo>
                  <a:cubicBezTo>
                    <a:pt x="1136038" y="151879"/>
                    <a:pt x="1135233" y="152318"/>
                    <a:pt x="1134396" y="152318"/>
                  </a:cubicBezTo>
                  <a:lnTo>
                    <a:pt x="1012854" y="152318"/>
                  </a:lnTo>
                  <a:cubicBezTo>
                    <a:pt x="1011789" y="152318"/>
                    <a:pt x="1010796" y="151602"/>
                    <a:pt x="1010212" y="150409"/>
                  </a:cubicBezTo>
                  <a:lnTo>
                    <a:pt x="953678" y="36387"/>
                  </a:lnTo>
                  <a:cubicBezTo>
                    <a:pt x="953671" y="36372"/>
                    <a:pt x="953661" y="36353"/>
                    <a:pt x="953653" y="36339"/>
                  </a:cubicBezTo>
                  <a:close/>
                  <a:moveTo>
                    <a:pt x="478716" y="145823"/>
                  </a:moveTo>
                  <a:lnTo>
                    <a:pt x="535250" y="31801"/>
                  </a:lnTo>
                  <a:cubicBezTo>
                    <a:pt x="535834" y="30608"/>
                    <a:pt x="536827" y="29892"/>
                    <a:pt x="537892" y="29892"/>
                  </a:cubicBezTo>
                  <a:lnTo>
                    <a:pt x="659420" y="29892"/>
                  </a:lnTo>
                  <a:cubicBezTo>
                    <a:pt x="660256" y="29892"/>
                    <a:pt x="661061" y="30336"/>
                    <a:pt x="661659" y="31123"/>
                  </a:cubicBezTo>
                  <a:lnTo>
                    <a:pt x="704965" y="88538"/>
                  </a:lnTo>
                  <a:cubicBezTo>
                    <a:pt x="705869" y="89731"/>
                    <a:pt x="706140" y="91539"/>
                    <a:pt x="705649" y="93104"/>
                  </a:cubicBezTo>
                  <a:cubicBezTo>
                    <a:pt x="705154" y="94679"/>
                    <a:pt x="704004" y="95701"/>
                    <a:pt x="702729" y="95696"/>
                  </a:cubicBezTo>
                  <a:lnTo>
                    <a:pt x="562105" y="95696"/>
                  </a:lnTo>
                  <a:cubicBezTo>
                    <a:pt x="560941" y="95701"/>
                    <a:pt x="559869" y="94847"/>
                    <a:pt x="559313" y="93472"/>
                  </a:cubicBezTo>
                  <a:cubicBezTo>
                    <a:pt x="558769" y="92112"/>
                    <a:pt x="558833" y="90456"/>
                    <a:pt x="559477" y="89177"/>
                  </a:cubicBezTo>
                  <a:lnTo>
                    <a:pt x="574432" y="59589"/>
                  </a:lnTo>
                  <a:cubicBezTo>
                    <a:pt x="575023" y="58420"/>
                    <a:pt x="576006" y="57723"/>
                    <a:pt x="577060" y="57728"/>
                  </a:cubicBezTo>
                  <a:lnTo>
                    <a:pt x="638842" y="57728"/>
                  </a:lnTo>
                  <a:cubicBezTo>
                    <a:pt x="640569" y="57728"/>
                    <a:pt x="641972" y="59608"/>
                    <a:pt x="641972" y="61923"/>
                  </a:cubicBezTo>
                  <a:cubicBezTo>
                    <a:pt x="641972" y="64238"/>
                    <a:pt x="640569" y="66118"/>
                    <a:pt x="638842" y="66118"/>
                  </a:cubicBezTo>
                  <a:lnTo>
                    <a:pt x="578748" y="66118"/>
                  </a:lnTo>
                  <a:lnTo>
                    <a:pt x="568044" y="87306"/>
                  </a:lnTo>
                  <a:lnTo>
                    <a:pt x="695080" y="87306"/>
                  </a:lnTo>
                  <a:lnTo>
                    <a:pt x="658102" y="38281"/>
                  </a:lnTo>
                  <a:lnTo>
                    <a:pt x="539573" y="38281"/>
                  </a:lnTo>
                  <a:lnTo>
                    <a:pt x="521078" y="75581"/>
                  </a:lnTo>
                  <a:lnTo>
                    <a:pt x="521716" y="74503"/>
                  </a:lnTo>
                  <a:cubicBezTo>
                    <a:pt x="521716" y="74503"/>
                    <a:pt x="508267" y="113157"/>
                    <a:pt x="531686" y="115543"/>
                  </a:cubicBezTo>
                  <a:lnTo>
                    <a:pt x="722010" y="115543"/>
                  </a:lnTo>
                  <a:lnTo>
                    <a:pt x="912331" y="115543"/>
                  </a:lnTo>
                  <a:cubicBezTo>
                    <a:pt x="935757" y="113115"/>
                    <a:pt x="922301" y="74503"/>
                    <a:pt x="922301" y="74503"/>
                  </a:cubicBezTo>
                  <a:lnTo>
                    <a:pt x="922946" y="75581"/>
                  </a:lnTo>
                  <a:lnTo>
                    <a:pt x="904451" y="38281"/>
                  </a:lnTo>
                  <a:lnTo>
                    <a:pt x="785925" y="38281"/>
                  </a:lnTo>
                  <a:lnTo>
                    <a:pt x="748940" y="87306"/>
                  </a:lnTo>
                  <a:lnTo>
                    <a:pt x="876001" y="87306"/>
                  </a:lnTo>
                  <a:lnTo>
                    <a:pt x="865298" y="66118"/>
                  </a:lnTo>
                  <a:lnTo>
                    <a:pt x="805203" y="66118"/>
                  </a:lnTo>
                  <a:cubicBezTo>
                    <a:pt x="803476" y="66118"/>
                    <a:pt x="802073" y="64242"/>
                    <a:pt x="802073" y="61923"/>
                  </a:cubicBezTo>
                  <a:cubicBezTo>
                    <a:pt x="802073" y="59608"/>
                    <a:pt x="803476" y="57728"/>
                    <a:pt x="805203" y="57728"/>
                  </a:cubicBezTo>
                  <a:lnTo>
                    <a:pt x="866985" y="57728"/>
                  </a:lnTo>
                  <a:cubicBezTo>
                    <a:pt x="868039" y="57723"/>
                    <a:pt x="869026" y="58420"/>
                    <a:pt x="869617" y="59589"/>
                  </a:cubicBezTo>
                  <a:lnTo>
                    <a:pt x="884554" y="89177"/>
                  </a:lnTo>
                  <a:cubicBezTo>
                    <a:pt x="885198" y="90456"/>
                    <a:pt x="885263" y="92112"/>
                    <a:pt x="884718" y="93472"/>
                  </a:cubicBezTo>
                  <a:cubicBezTo>
                    <a:pt x="884162" y="94847"/>
                    <a:pt x="883091" y="95701"/>
                    <a:pt x="881926" y="95696"/>
                  </a:cubicBezTo>
                  <a:lnTo>
                    <a:pt x="741302" y="95696"/>
                  </a:lnTo>
                  <a:cubicBezTo>
                    <a:pt x="740027" y="95701"/>
                    <a:pt x="738877" y="94679"/>
                    <a:pt x="738382" y="93104"/>
                  </a:cubicBezTo>
                  <a:cubicBezTo>
                    <a:pt x="737891" y="91539"/>
                    <a:pt x="738162" y="89731"/>
                    <a:pt x="739066" y="88538"/>
                  </a:cubicBezTo>
                  <a:lnTo>
                    <a:pt x="782375" y="31109"/>
                  </a:lnTo>
                  <a:cubicBezTo>
                    <a:pt x="782970" y="30317"/>
                    <a:pt x="783775" y="29878"/>
                    <a:pt x="784611" y="29878"/>
                  </a:cubicBezTo>
                  <a:lnTo>
                    <a:pt x="906153" y="29878"/>
                  </a:lnTo>
                  <a:cubicBezTo>
                    <a:pt x="907218" y="29878"/>
                    <a:pt x="908211" y="30593"/>
                    <a:pt x="908795" y="31786"/>
                  </a:cubicBezTo>
                  <a:lnTo>
                    <a:pt x="965329" y="145809"/>
                  </a:lnTo>
                  <a:cubicBezTo>
                    <a:pt x="965340" y="145828"/>
                    <a:pt x="965347" y="145847"/>
                    <a:pt x="965358" y="145866"/>
                  </a:cubicBezTo>
                  <a:cubicBezTo>
                    <a:pt x="966283" y="147799"/>
                    <a:pt x="965867" y="150371"/>
                    <a:pt x="964425" y="151612"/>
                  </a:cubicBezTo>
                  <a:cubicBezTo>
                    <a:pt x="962965" y="152886"/>
                    <a:pt x="961014" y="152347"/>
                    <a:pt x="960045" y="150409"/>
                  </a:cubicBezTo>
                  <a:lnTo>
                    <a:pt x="946913" y="123928"/>
                  </a:lnTo>
                  <a:lnTo>
                    <a:pt x="497132" y="123928"/>
                  </a:lnTo>
                  <a:lnTo>
                    <a:pt x="484000" y="150409"/>
                  </a:lnTo>
                  <a:cubicBezTo>
                    <a:pt x="483032" y="152352"/>
                    <a:pt x="481081" y="152886"/>
                    <a:pt x="479621" y="151612"/>
                  </a:cubicBezTo>
                  <a:cubicBezTo>
                    <a:pt x="479610" y="151602"/>
                    <a:pt x="479599" y="151593"/>
                    <a:pt x="479589" y="151583"/>
                  </a:cubicBezTo>
                  <a:cubicBezTo>
                    <a:pt x="478161" y="150314"/>
                    <a:pt x="477769" y="147737"/>
                    <a:pt x="478716" y="145823"/>
                  </a:cubicBezTo>
                  <a:close/>
                  <a:moveTo>
                    <a:pt x="8003" y="44956"/>
                  </a:moveTo>
                  <a:lnTo>
                    <a:pt x="8003" y="31501"/>
                  </a:lnTo>
                  <a:lnTo>
                    <a:pt x="9038" y="31786"/>
                  </a:lnTo>
                  <a:lnTo>
                    <a:pt x="22170" y="58267"/>
                  </a:lnTo>
                  <a:lnTo>
                    <a:pt x="471951" y="58267"/>
                  </a:lnTo>
                  <a:lnTo>
                    <a:pt x="485083" y="31786"/>
                  </a:lnTo>
                  <a:cubicBezTo>
                    <a:pt x="486051" y="29844"/>
                    <a:pt x="488003" y="29310"/>
                    <a:pt x="489463" y="30579"/>
                  </a:cubicBezTo>
                  <a:cubicBezTo>
                    <a:pt x="489477" y="30589"/>
                    <a:pt x="489491" y="30603"/>
                    <a:pt x="489505" y="30612"/>
                  </a:cubicBezTo>
                  <a:cubicBezTo>
                    <a:pt x="490937" y="31882"/>
                    <a:pt x="491332" y="34468"/>
                    <a:pt x="490385" y="36387"/>
                  </a:cubicBezTo>
                  <a:lnTo>
                    <a:pt x="433837" y="150419"/>
                  </a:lnTo>
                  <a:cubicBezTo>
                    <a:pt x="433249" y="151612"/>
                    <a:pt x="432256" y="152328"/>
                    <a:pt x="431191" y="152328"/>
                  </a:cubicBezTo>
                  <a:lnTo>
                    <a:pt x="309649" y="152328"/>
                  </a:lnTo>
                  <a:cubicBezTo>
                    <a:pt x="308812" y="152328"/>
                    <a:pt x="308008" y="151889"/>
                    <a:pt x="307413" y="151097"/>
                  </a:cubicBezTo>
                  <a:lnTo>
                    <a:pt x="264104" y="93682"/>
                  </a:lnTo>
                  <a:cubicBezTo>
                    <a:pt x="263199" y="92489"/>
                    <a:pt x="262929" y="90680"/>
                    <a:pt x="263420" y="89115"/>
                  </a:cubicBezTo>
                  <a:cubicBezTo>
                    <a:pt x="263915" y="87540"/>
                    <a:pt x="265065" y="86519"/>
                    <a:pt x="266340" y="86524"/>
                  </a:cubicBezTo>
                  <a:lnTo>
                    <a:pt x="406964" y="86524"/>
                  </a:lnTo>
                  <a:cubicBezTo>
                    <a:pt x="408128" y="86519"/>
                    <a:pt x="409200" y="87373"/>
                    <a:pt x="409756" y="88743"/>
                  </a:cubicBezTo>
                  <a:cubicBezTo>
                    <a:pt x="410304" y="90103"/>
                    <a:pt x="410240" y="91759"/>
                    <a:pt x="409592" y="93038"/>
                  </a:cubicBezTo>
                  <a:lnTo>
                    <a:pt x="394654" y="122625"/>
                  </a:lnTo>
                  <a:cubicBezTo>
                    <a:pt x="394063" y="123790"/>
                    <a:pt x="393077" y="124487"/>
                    <a:pt x="392023" y="124482"/>
                  </a:cubicBezTo>
                  <a:lnTo>
                    <a:pt x="330244" y="124482"/>
                  </a:lnTo>
                  <a:cubicBezTo>
                    <a:pt x="330173" y="124487"/>
                    <a:pt x="330102" y="124487"/>
                    <a:pt x="330034" y="124482"/>
                  </a:cubicBezTo>
                  <a:cubicBezTo>
                    <a:pt x="328307" y="124405"/>
                    <a:pt x="326951" y="122463"/>
                    <a:pt x="327011" y="120149"/>
                  </a:cubicBezTo>
                  <a:cubicBezTo>
                    <a:pt x="327068" y="117834"/>
                    <a:pt x="328517" y="116021"/>
                    <a:pt x="330244" y="116097"/>
                  </a:cubicBezTo>
                  <a:lnTo>
                    <a:pt x="390335" y="116097"/>
                  </a:lnTo>
                  <a:lnTo>
                    <a:pt x="401039" y="94909"/>
                  </a:lnTo>
                  <a:lnTo>
                    <a:pt x="273978" y="94909"/>
                  </a:lnTo>
                  <a:lnTo>
                    <a:pt x="310960" y="143914"/>
                  </a:lnTo>
                  <a:lnTo>
                    <a:pt x="429500" y="143914"/>
                  </a:lnTo>
                  <a:lnTo>
                    <a:pt x="447994" y="106615"/>
                  </a:lnTo>
                  <a:lnTo>
                    <a:pt x="447360" y="107693"/>
                  </a:lnTo>
                  <a:cubicBezTo>
                    <a:pt x="447360" y="107693"/>
                    <a:pt x="460809" y="69062"/>
                    <a:pt x="437390" y="66652"/>
                  </a:cubicBezTo>
                  <a:lnTo>
                    <a:pt x="247069" y="66652"/>
                  </a:lnTo>
                  <a:lnTo>
                    <a:pt x="56748" y="66652"/>
                  </a:lnTo>
                  <a:cubicBezTo>
                    <a:pt x="33319" y="69081"/>
                    <a:pt x="46778" y="107693"/>
                    <a:pt x="46778" y="107693"/>
                  </a:cubicBezTo>
                  <a:lnTo>
                    <a:pt x="46141" y="106615"/>
                  </a:lnTo>
                  <a:lnTo>
                    <a:pt x="64635" y="143914"/>
                  </a:lnTo>
                  <a:lnTo>
                    <a:pt x="183165" y="143914"/>
                  </a:lnTo>
                  <a:lnTo>
                    <a:pt x="220147" y="94899"/>
                  </a:lnTo>
                  <a:lnTo>
                    <a:pt x="93082" y="94899"/>
                  </a:lnTo>
                  <a:lnTo>
                    <a:pt x="103786" y="116088"/>
                  </a:lnTo>
                  <a:lnTo>
                    <a:pt x="163866" y="116088"/>
                  </a:lnTo>
                  <a:cubicBezTo>
                    <a:pt x="163937" y="116083"/>
                    <a:pt x="164008" y="116083"/>
                    <a:pt x="164076" y="116088"/>
                  </a:cubicBezTo>
                  <a:cubicBezTo>
                    <a:pt x="165803" y="116164"/>
                    <a:pt x="167159" y="118106"/>
                    <a:pt x="167099" y="120421"/>
                  </a:cubicBezTo>
                  <a:cubicBezTo>
                    <a:pt x="167042" y="122735"/>
                    <a:pt x="165593" y="124549"/>
                    <a:pt x="163866" y="124472"/>
                  </a:cubicBezTo>
                  <a:lnTo>
                    <a:pt x="102112" y="124472"/>
                  </a:lnTo>
                  <a:cubicBezTo>
                    <a:pt x="101062" y="124477"/>
                    <a:pt x="100075" y="123780"/>
                    <a:pt x="99484" y="122616"/>
                  </a:cubicBezTo>
                  <a:lnTo>
                    <a:pt x="84529" y="93028"/>
                  </a:lnTo>
                  <a:cubicBezTo>
                    <a:pt x="83885" y="91749"/>
                    <a:pt x="83821" y="90093"/>
                    <a:pt x="84365" y="88733"/>
                  </a:cubicBezTo>
                  <a:cubicBezTo>
                    <a:pt x="84921" y="87363"/>
                    <a:pt x="85993" y="86509"/>
                    <a:pt x="87157" y="86514"/>
                  </a:cubicBezTo>
                  <a:lnTo>
                    <a:pt x="227781" y="86514"/>
                  </a:lnTo>
                  <a:cubicBezTo>
                    <a:pt x="229056" y="86509"/>
                    <a:pt x="230209" y="87531"/>
                    <a:pt x="230704" y="89106"/>
                  </a:cubicBezTo>
                  <a:cubicBezTo>
                    <a:pt x="231192" y="90675"/>
                    <a:pt x="230921" y="92479"/>
                    <a:pt x="230017" y="93672"/>
                  </a:cubicBezTo>
                  <a:lnTo>
                    <a:pt x="186711" y="151087"/>
                  </a:lnTo>
                  <a:cubicBezTo>
                    <a:pt x="186117" y="151874"/>
                    <a:pt x="185312" y="152318"/>
                    <a:pt x="184475" y="152318"/>
                  </a:cubicBezTo>
                  <a:lnTo>
                    <a:pt x="62930" y="152318"/>
                  </a:lnTo>
                  <a:cubicBezTo>
                    <a:pt x="61865" y="152318"/>
                    <a:pt x="60872" y="151602"/>
                    <a:pt x="60288" y="150409"/>
                  </a:cubicBezTo>
                  <a:close/>
                  <a:moveTo>
                    <a:pt x="8003" y="178442"/>
                  </a:moveTo>
                  <a:lnTo>
                    <a:pt x="8003" y="175825"/>
                  </a:lnTo>
                  <a:lnTo>
                    <a:pt x="10156" y="172939"/>
                  </a:lnTo>
                  <a:lnTo>
                    <a:pt x="2870419" y="172939"/>
                  </a:lnTo>
                  <a:cubicBezTo>
                    <a:pt x="2872146" y="172939"/>
                    <a:pt x="2873549" y="174819"/>
                    <a:pt x="2873549" y="177134"/>
                  </a:cubicBezTo>
                  <a:cubicBezTo>
                    <a:pt x="2873549" y="179448"/>
                    <a:pt x="2872146" y="181328"/>
                    <a:pt x="2870419" y="181328"/>
                  </a:cubicBezTo>
                  <a:lnTo>
                    <a:pt x="10156" y="181328"/>
                  </a:lnTo>
                  <a:close/>
                  <a:moveTo>
                    <a:pt x="1" y="4337"/>
                  </a:moveTo>
                  <a:cubicBezTo>
                    <a:pt x="-60" y="2022"/>
                    <a:pt x="1297" y="80"/>
                    <a:pt x="3024" y="3"/>
                  </a:cubicBezTo>
                  <a:cubicBezTo>
                    <a:pt x="3092" y="-1"/>
                    <a:pt x="3163" y="-1"/>
                    <a:pt x="3234" y="3"/>
                  </a:cubicBezTo>
                  <a:lnTo>
                    <a:pt x="2863494" y="3"/>
                  </a:lnTo>
                  <a:cubicBezTo>
                    <a:pt x="2865221" y="-73"/>
                    <a:pt x="2866670" y="1741"/>
                    <a:pt x="2866727" y="4055"/>
                  </a:cubicBezTo>
                  <a:cubicBezTo>
                    <a:pt x="2866784" y="6370"/>
                    <a:pt x="2865431" y="8312"/>
                    <a:pt x="2863704" y="8388"/>
                  </a:cubicBezTo>
                  <a:cubicBezTo>
                    <a:pt x="2863633" y="8393"/>
                    <a:pt x="2863565" y="8393"/>
                    <a:pt x="2863494" y="8388"/>
                  </a:cubicBezTo>
                  <a:lnTo>
                    <a:pt x="3234" y="8388"/>
                  </a:lnTo>
                  <a:cubicBezTo>
                    <a:pt x="1507" y="8465"/>
                    <a:pt x="58" y="6651"/>
                    <a:pt x="1" y="4337"/>
                  </a:cubicBezTo>
                  <a:close/>
                </a:path>
              </a:pathLst>
            </a:custGeom>
            <a:gradFill flip="none" rotWithShape="0">
              <a:gsLst>
                <a:gs pos="9000">
                  <a:schemeClr val="accent2">
                    <a:lumMod val="75000"/>
                  </a:schemeClr>
                </a:gs>
                <a:gs pos="82000">
                  <a:schemeClr val="accent2">
                    <a:alpha val="0"/>
                  </a:schemeClr>
                </a:gs>
              </a:gsLst>
              <a:lin ang="5400000" scaled="1"/>
              <a:tileRect/>
            </a:gradFill>
            <a:ln w="355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sp>
          <p:nvSpPr>
            <p:cNvPr id="149" name="任意多边形: 形状 148"/>
            <p:cNvSpPr/>
            <p:nvPr>
              <p:custDataLst>
                <p:tags r:id="rId61"/>
              </p:custDataLst>
            </p:nvPr>
          </p:nvSpPr>
          <p:spPr>
            <a:xfrm rot="5400000">
              <a:off x="14316" y="6620"/>
              <a:ext cx="6748" cy="286"/>
            </a:xfrm>
            <a:custGeom>
              <a:avLst/>
              <a:gdLst>
                <a:gd name="connsiteX0" fmla="*/ 4081179 w 4284714"/>
                <a:gd name="connsiteY0" fmla="*/ 89115 h 181328"/>
                <a:gd name="connsiteX1" fmla="*/ 4084102 w 4284714"/>
                <a:gd name="connsiteY1" fmla="*/ 86524 h 181328"/>
                <a:gd name="connsiteX2" fmla="*/ 4114687 w 4284714"/>
                <a:gd name="connsiteY2" fmla="*/ 86524 h 181328"/>
                <a:gd name="connsiteX3" fmla="*/ 4114687 w 4284714"/>
                <a:gd name="connsiteY3" fmla="*/ 94909 h 181328"/>
                <a:gd name="connsiteX4" fmla="*/ 4091733 w 4284714"/>
                <a:gd name="connsiteY4" fmla="*/ 94909 h 181328"/>
                <a:gd name="connsiteX5" fmla="*/ 4114687 w 4284714"/>
                <a:gd name="connsiteY5" fmla="*/ 125322 h 181328"/>
                <a:gd name="connsiteX6" fmla="*/ 4114687 w 4284714"/>
                <a:gd name="connsiteY6" fmla="*/ 137192 h 181328"/>
                <a:gd name="connsiteX7" fmla="*/ 4081866 w 4284714"/>
                <a:gd name="connsiteY7" fmla="*/ 93682 h 181328"/>
                <a:gd name="connsiteX8" fmla="*/ 4081179 w 4284714"/>
                <a:gd name="connsiteY8" fmla="*/ 89115 h 181328"/>
                <a:gd name="connsiteX9" fmla="*/ 3821491 w 4284714"/>
                <a:gd name="connsiteY9" fmla="*/ 36339 h 181328"/>
                <a:gd name="connsiteX10" fmla="*/ 3822421 w 4284714"/>
                <a:gd name="connsiteY10" fmla="*/ 30579 h 181328"/>
                <a:gd name="connsiteX11" fmla="*/ 3826800 w 4284714"/>
                <a:gd name="connsiteY11" fmla="*/ 31786 h 181328"/>
                <a:gd name="connsiteX12" fmla="*/ 3839933 w 4284714"/>
                <a:gd name="connsiteY12" fmla="*/ 58267 h 181328"/>
                <a:gd name="connsiteX13" fmla="*/ 4114687 w 4284714"/>
                <a:gd name="connsiteY13" fmla="*/ 58267 h 181328"/>
                <a:gd name="connsiteX14" fmla="*/ 4114687 w 4284714"/>
                <a:gd name="connsiteY14" fmla="*/ 66652 h 181328"/>
                <a:gd name="connsiteX15" fmla="*/ 4064832 w 4284714"/>
                <a:gd name="connsiteY15" fmla="*/ 66652 h 181328"/>
                <a:gd name="connsiteX16" fmla="*/ 3874511 w 4284714"/>
                <a:gd name="connsiteY16" fmla="*/ 66652 h 181328"/>
                <a:gd name="connsiteX17" fmla="*/ 3864541 w 4284714"/>
                <a:gd name="connsiteY17" fmla="*/ 107693 h 181328"/>
                <a:gd name="connsiteX18" fmla="*/ 3863903 w 4284714"/>
                <a:gd name="connsiteY18" fmla="*/ 106615 h 181328"/>
                <a:gd name="connsiteX19" fmla="*/ 3882398 w 4284714"/>
                <a:gd name="connsiteY19" fmla="*/ 143914 h 181328"/>
                <a:gd name="connsiteX20" fmla="*/ 4000935 w 4284714"/>
                <a:gd name="connsiteY20" fmla="*/ 143914 h 181328"/>
                <a:gd name="connsiteX21" fmla="*/ 4037909 w 4284714"/>
                <a:gd name="connsiteY21" fmla="*/ 94909 h 181328"/>
                <a:gd name="connsiteX22" fmla="*/ 3910848 w 4284714"/>
                <a:gd name="connsiteY22" fmla="*/ 94909 h 181328"/>
                <a:gd name="connsiteX23" fmla="*/ 3921548 w 4284714"/>
                <a:gd name="connsiteY23" fmla="*/ 116088 h 181328"/>
                <a:gd name="connsiteX24" fmla="*/ 3981642 w 4284714"/>
                <a:gd name="connsiteY24" fmla="*/ 116088 h 181328"/>
                <a:gd name="connsiteX25" fmla="*/ 3981853 w 4284714"/>
                <a:gd name="connsiteY25" fmla="*/ 116088 h 181328"/>
                <a:gd name="connsiteX26" fmla="*/ 3984876 w 4284714"/>
                <a:gd name="connsiteY26" fmla="*/ 120421 h 181328"/>
                <a:gd name="connsiteX27" fmla="*/ 3981642 w 4284714"/>
                <a:gd name="connsiteY27" fmla="*/ 124472 h 181328"/>
                <a:gd name="connsiteX28" fmla="*/ 3919860 w 4284714"/>
                <a:gd name="connsiteY28" fmla="*/ 124472 h 181328"/>
                <a:gd name="connsiteX29" fmla="*/ 3917229 w 4284714"/>
                <a:gd name="connsiteY29" fmla="*/ 122616 h 181328"/>
                <a:gd name="connsiteX30" fmla="*/ 3902292 w 4284714"/>
                <a:gd name="connsiteY30" fmla="*/ 93028 h 181328"/>
                <a:gd name="connsiteX31" fmla="*/ 3902128 w 4284714"/>
                <a:gd name="connsiteY31" fmla="*/ 88733 h 181328"/>
                <a:gd name="connsiteX32" fmla="*/ 3904919 w 4284714"/>
                <a:gd name="connsiteY32" fmla="*/ 86514 h 181328"/>
                <a:gd name="connsiteX33" fmla="*/ 4045543 w 4284714"/>
                <a:gd name="connsiteY33" fmla="*/ 86514 h 181328"/>
                <a:gd name="connsiteX34" fmla="*/ 4048463 w 4284714"/>
                <a:gd name="connsiteY34" fmla="*/ 89106 h 181328"/>
                <a:gd name="connsiteX35" fmla="*/ 4047779 w 4284714"/>
                <a:gd name="connsiteY35" fmla="*/ 93672 h 181328"/>
                <a:gd name="connsiteX36" fmla="*/ 4004470 w 4284714"/>
                <a:gd name="connsiteY36" fmla="*/ 151087 h 181328"/>
                <a:gd name="connsiteX37" fmla="*/ 4002234 w 4284714"/>
                <a:gd name="connsiteY37" fmla="*/ 152318 h 181328"/>
                <a:gd name="connsiteX38" fmla="*/ 3880692 w 4284714"/>
                <a:gd name="connsiteY38" fmla="*/ 152318 h 181328"/>
                <a:gd name="connsiteX39" fmla="*/ 3878050 w 4284714"/>
                <a:gd name="connsiteY39" fmla="*/ 150409 h 181328"/>
                <a:gd name="connsiteX40" fmla="*/ 3821516 w 4284714"/>
                <a:gd name="connsiteY40" fmla="*/ 36387 h 181328"/>
                <a:gd name="connsiteX41" fmla="*/ 3821491 w 4284714"/>
                <a:gd name="connsiteY41" fmla="*/ 36339 h 181328"/>
                <a:gd name="connsiteX42" fmla="*/ 3346554 w 4284714"/>
                <a:gd name="connsiteY42" fmla="*/ 145823 h 181328"/>
                <a:gd name="connsiteX43" fmla="*/ 3403088 w 4284714"/>
                <a:gd name="connsiteY43" fmla="*/ 31801 h 181328"/>
                <a:gd name="connsiteX44" fmla="*/ 3405730 w 4284714"/>
                <a:gd name="connsiteY44" fmla="*/ 29892 h 181328"/>
                <a:gd name="connsiteX45" fmla="*/ 3527258 w 4284714"/>
                <a:gd name="connsiteY45" fmla="*/ 29892 h 181328"/>
                <a:gd name="connsiteX46" fmla="*/ 3529497 w 4284714"/>
                <a:gd name="connsiteY46" fmla="*/ 31123 h 181328"/>
                <a:gd name="connsiteX47" fmla="*/ 3572803 w 4284714"/>
                <a:gd name="connsiteY47" fmla="*/ 88538 h 181328"/>
                <a:gd name="connsiteX48" fmla="*/ 3573487 w 4284714"/>
                <a:gd name="connsiteY48" fmla="*/ 93104 h 181328"/>
                <a:gd name="connsiteX49" fmla="*/ 3570567 w 4284714"/>
                <a:gd name="connsiteY49" fmla="*/ 95696 h 181328"/>
                <a:gd name="connsiteX50" fmla="*/ 3429943 w 4284714"/>
                <a:gd name="connsiteY50" fmla="*/ 95696 h 181328"/>
                <a:gd name="connsiteX51" fmla="*/ 3427151 w 4284714"/>
                <a:gd name="connsiteY51" fmla="*/ 93472 h 181328"/>
                <a:gd name="connsiteX52" fmla="*/ 3427315 w 4284714"/>
                <a:gd name="connsiteY52" fmla="*/ 89177 h 181328"/>
                <a:gd name="connsiteX53" fmla="*/ 3442270 w 4284714"/>
                <a:gd name="connsiteY53" fmla="*/ 59589 h 181328"/>
                <a:gd name="connsiteX54" fmla="*/ 3444898 w 4284714"/>
                <a:gd name="connsiteY54" fmla="*/ 57728 h 181328"/>
                <a:gd name="connsiteX55" fmla="*/ 3506680 w 4284714"/>
                <a:gd name="connsiteY55" fmla="*/ 57728 h 181328"/>
                <a:gd name="connsiteX56" fmla="*/ 3509810 w 4284714"/>
                <a:gd name="connsiteY56" fmla="*/ 61923 h 181328"/>
                <a:gd name="connsiteX57" fmla="*/ 3506680 w 4284714"/>
                <a:gd name="connsiteY57" fmla="*/ 66118 h 181328"/>
                <a:gd name="connsiteX58" fmla="*/ 3446586 w 4284714"/>
                <a:gd name="connsiteY58" fmla="*/ 66118 h 181328"/>
                <a:gd name="connsiteX59" fmla="*/ 3435882 w 4284714"/>
                <a:gd name="connsiteY59" fmla="*/ 87306 h 181328"/>
                <a:gd name="connsiteX60" fmla="*/ 3562918 w 4284714"/>
                <a:gd name="connsiteY60" fmla="*/ 87306 h 181328"/>
                <a:gd name="connsiteX61" fmla="*/ 3525940 w 4284714"/>
                <a:gd name="connsiteY61" fmla="*/ 38281 h 181328"/>
                <a:gd name="connsiteX62" fmla="*/ 3407411 w 4284714"/>
                <a:gd name="connsiteY62" fmla="*/ 38281 h 181328"/>
                <a:gd name="connsiteX63" fmla="*/ 3388916 w 4284714"/>
                <a:gd name="connsiteY63" fmla="*/ 75581 h 181328"/>
                <a:gd name="connsiteX64" fmla="*/ 3389554 w 4284714"/>
                <a:gd name="connsiteY64" fmla="*/ 74503 h 181328"/>
                <a:gd name="connsiteX65" fmla="*/ 3399524 w 4284714"/>
                <a:gd name="connsiteY65" fmla="*/ 115543 h 181328"/>
                <a:gd name="connsiteX66" fmla="*/ 3589848 w 4284714"/>
                <a:gd name="connsiteY66" fmla="*/ 115543 h 181328"/>
                <a:gd name="connsiteX67" fmla="*/ 3780169 w 4284714"/>
                <a:gd name="connsiteY67" fmla="*/ 115543 h 181328"/>
                <a:gd name="connsiteX68" fmla="*/ 3790139 w 4284714"/>
                <a:gd name="connsiteY68" fmla="*/ 74503 h 181328"/>
                <a:gd name="connsiteX69" fmla="*/ 3790784 w 4284714"/>
                <a:gd name="connsiteY69" fmla="*/ 75581 h 181328"/>
                <a:gd name="connsiteX70" fmla="*/ 3772289 w 4284714"/>
                <a:gd name="connsiteY70" fmla="*/ 38281 h 181328"/>
                <a:gd name="connsiteX71" fmla="*/ 3653763 w 4284714"/>
                <a:gd name="connsiteY71" fmla="*/ 38281 h 181328"/>
                <a:gd name="connsiteX72" fmla="*/ 3616778 w 4284714"/>
                <a:gd name="connsiteY72" fmla="*/ 87306 h 181328"/>
                <a:gd name="connsiteX73" fmla="*/ 3743839 w 4284714"/>
                <a:gd name="connsiteY73" fmla="*/ 87306 h 181328"/>
                <a:gd name="connsiteX74" fmla="*/ 3733136 w 4284714"/>
                <a:gd name="connsiteY74" fmla="*/ 66118 h 181328"/>
                <a:gd name="connsiteX75" fmla="*/ 3673041 w 4284714"/>
                <a:gd name="connsiteY75" fmla="*/ 66118 h 181328"/>
                <a:gd name="connsiteX76" fmla="*/ 3669911 w 4284714"/>
                <a:gd name="connsiteY76" fmla="*/ 61923 h 181328"/>
                <a:gd name="connsiteX77" fmla="*/ 3673041 w 4284714"/>
                <a:gd name="connsiteY77" fmla="*/ 57728 h 181328"/>
                <a:gd name="connsiteX78" fmla="*/ 3734823 w 4284714"/>
                <a:gd name="connsiteY78" fmla="*/ 57728 h 181328"/>
                <a:gd name="connsiteX79" fmla="*/ 3737455 w 4284714"/>
                <a:gd name="connsiteY79" fmla="*/ 59589 h 181328"/>
                <a:gd name="connsiteX80" fmla="*/ 3752392 w 4284714"/>
                <a:gd name="connsiteY80" fmla="*/ 89177 h 181328"/>
                <a:gd name="connsiteX81" fmla="*/ 3752556 w 4284714"/>
                <a:gd name="connsiteY81" fmla="*/ 93472 h 181328"/>
                <a:gd name="connsiteX82" fmla="*/ 3749764 w 4284714"/>
                <a:gd name="connsiteY82" fmla="*/ 95696 h 181328"/>
                <a:gd name="connsiteX83" fmla="*/ 3609140 w 4284714"/>
                <a:gd name="connsiteY83" fmla="*/ 95696 h 181328"/>
                <a:gd name="connsiteX84" fmla="*/ 3606220 w 4284714"/>
                <a:gd name="connsiteY84" fmla="*/ 93104 h 181328"/>
                <a:gd name="connsiteX85" fmla="*/ 3606904 w 4284714"/>
                <a:gd name="connsiteY85" fmla="*/ 88538 h 181328"/>
                <a:gd name="connsiteX86" fmla="*/ 3650213 w 4284714"/>
                <a:gd name="connsiteY86" fmla="*/ 31109 h 181328"/>
                <a:gd name="connsiteX87" fmla="*/ 3652449 w 4284714"/>
                <a:gd name="connsiteY87" fmla="*/ 29878 h 181328"/>
                <a:gd name="connsiteX88" fmla="*/ 3773991 w 4284714"/>
                <a:gd name="connsiteY88" fmla="*/ 29878 h 181328"/>
                <a:gd name="connsiteX89" fmla="*/ 3776633 w 4284714"/>
                <a:gd name="connsiteY89" fmla="*/ 31786 h 181328"/>
                <a:gd name="connsiteX90" fmla="*/ 3833167 w 4284714"/>
                <a:gd name="connsiteY90" fmla="*/ 145809 h 181328"/>
                <a:gd name="connsiteX91" fmla="*/ 3833196 w 4284714"/>
                <a:gd name="connsiteY91" fmla="*/ 145866 h 181328"/>
                <a:gd name="connsiteX92" fmla="*/ 3832263 w 4284714"/>
                <a:gd name="connsiteY92" fmla="*/ 151612 h 181328"/>
                <a:gd name="connsiteX93" fmla="*/ 3827883 w 4284714"/>
                <a:gd name="connsiteY93" fmla="*/ 150409 h 181328"/>
                <a:gd name="connsiteX94" fmla="*/ 3814751 w 4284714"/>
                <a:gd name="connsiteY94" fmla="*/ 123928 h 181328"/>
                <a:gd name="connsiteX95" fmla="*/ 3364970 w 4284714"/>
                <a:gd name="connsiteY95" fmla="*/ 123928 h 181328"/>
                <a:gd name="connsiteX96" fmla="*/ 3351838 w 4284714"/>
                <a:gd name="connsiteY96" fmla="*/ 150409 h 181328"/>
                <a:gd name="connsiteX97" fmla="*/ 3347459 w 4284714"/>
                <a:gd name="connsiteY97" fmla="*/ 151612 h 181328"/>
                <a:gd name="connsiteX98" fmla="*/ 3347427 w 4284714"/>
                <a:gd name="connsiteY98" fmla="*/ 151583 h 181328"/>
                <a:gd name="connsiteX99" fmla="*/ 3346554 w 4284714"/>
                <a:gd name="connsiteY99" fmla="*/ 145823 h 181328"/>
                <a:gd name="connsiteX100" fmla="*/ 2874864 w 4284714"/>
                <a:gd name="connsiteY100" fmla="*/ 177134 h 181328"/>
                <a:gd name="connsiteX101" fmla="*/ 2877994 w 4284714"/>
                <a:gd name="connsiteY101" fmla="*/ 172939 h 181328"/>
                <a:gd name="connsiteX102" fmla="*/ 4114687 w 4284714"/>
                <a:gd name="connsiteY102" fmla="*/ 172939 h 181328"/>
                <a:gd name="connsiteX103" fmla="*/ 4114687 w 4284714"/>
                <a:gd name="connsiteY103" fmla="*/ 181328 h 181328"/>
                <a:gd name="connsiteX104" fmla="*/ 2877994 w 4284714"/>
                <a:gd name="connsiteY104" fmla="*/ 181328 h 181328"/>
                <a:gd name="connsiteX105" fmla="*/ 2874864 w 4284714"/>
                <a:gd name="connsiteY105" fmla="*/ 177134 h 181328"/>
                <a:gd name="connsiteX106" fmla="*/ 2871567 w 4284714"/>
                <a:gd name="connsiteY106" fmla="*/ 36339 h 181328"/>
                <a:gd name="connsiteX107" fmla="*/ 2872496 w 4284714"/>
                <a:gd name="connsiteY107" fmla="*/ 30579 h 181328"/>
                <a:gd name="connsiteX108" fmla="*/ 2876876 w 4284714"/>
                <a:gd name="connsiteY108" fmla="*/ 31786 h 181328"/>
                <a:gd name="connsiteX109" fmla="*/ 2890008 w 4284714"/>
                <a:gd name="connsiteY109" fmla="*/ 58267 h 181328"/>
                <a:gd name="connsiteX110" fmla="*/ 3339789 w 4284714"/>
                <a:gd name="connsiteY110" fmla="*/ 58267 h 181328"/>
                <a:gd name="connsiteX111" fmla="*/ 3352921 w 4284714"/>
                <a:gd name="connsiteY111" fmla="*/ 31786 h 181328"/>
                <a:gd name="connsiteX112" fmla="*/ 3357301 w 4284714"/>
                <a:gd name="connsiteY112" fmla="*/ 30579 h 181328"/>
                <a:gd name="connsiteX113" fmla="*/ 3357343 w 4284714"/>
                <a:gd name="connsiteY113" fmla="*/ 30612 h 181328"/>
                <a:gd name="connsiteX114" fmla="*/ 3358223 w 4284714"/>
                <a:gd name="connsiteY114" fmla="*/ 36387 h 181328"/>
                <a:gd name="connsiteX115" fmla="*/ 3301675 w 4284714"/>
                <a:gd name="connsiteY115" fmla="*/ 150419 h 181328"/>
                <a:gd name="connsiteX116" fmla="*/ 3299029 w 4284714"/>
                <a:gd name="connsiteY116" fmla="*/ 152328 h 181328"/>
                <a:gd name="connsiteX117" fmla="*/ 3177487 w 4284714"/>
                <a:gd name="connsiteY117" fmla="*/ 152328 h 181328"/>
                <a:gd name="connsiteX118" fmla="*/ 3175251 w 4284714"/>
                <a:gd name="connsiteY118" fmla="*/ 151097 h 181328"/>
                <a:gd name="connsiteX119" fmla="*/ 3131942 w 4284714"/>
                <a:gd name="connsiteY119" fmla="*/ 93682 h 181328"/>
                <a:gd name="connsiteX120" fmla="*/ 3131258 w 4284714"/>
                <a:gd name="connsiteY120" fmla="*/ 89115 h 181328"/>
                <a:gd name="connsiteX121" fmla="*/ 3134178 w 4284714"/>
                <a:gd name="connsiteY121" fmla="*/ 86524 h 181328"/>
                <a:gd name="connsiteX122" fmla="*/ 3274802 w 4284714"/>
                <a:gd name="connsiteY122" fmla="*/ 86524 h 181328"/>
                <a:gd name="connsiteX123" fmla="*/ 3277594 w 4284714"/>
                <a:gd name="connsiteY123" fmla="*/ 88743 h 181328"/>
                <a:gd name="connsiteX124" fmla="*/ 3277430 w 4284714"/>
                <a:gd name="connsiteY124" fmla="*/ 93038 h 181328"/>
                <a:gd name="connsiteX125" fmla="*/ 3262492 w 4284714"/>
                <a:gd name="connsiteY125" fmla="*/ 122625 h 181328"/>
                <a:gd name="connsiteX126" fmla="*/ 3259861 w 4284714"/>
                <a:gd name="connsiteY126" fmla="*/ 124482 h 181328"/>
                <a:gd name="connsiteX127" fmla="*/ 3198082 w 4284714"/>
                <a:gd name="connsiteY127" fmla="*/ 124482 h 181328"/>
                <a:gd name="connsiteX128" fmla="*/ 3197872 w 4284714"/>
                <a:gd name="connsiteY128" fmla="*/ 124482 h 181328"/>
                <a:gd name="connsiteX129" fmla="*/ 3194849 w 4284714"/>
                <a:gd name="connsiteY129" fmla="*/ 120149 h 181328"/>
                <a:gd name="connsiteX130" fmla="*/ 3198082 w 4284714"/>
                <a:gd name="connsiteY130" fmla="*/ 116097 h 181328"/>
                <a:gd name="connsiteX131" fmla="*/ 3258173 w 4284714"/>
                <a:gd name="connsiteY131" fmla="*/ 116097 h 181328"/>
                <a:gd name="connsiteX132" fmla="*/ 3268877 w 4284714"/>
                <a:gd name="connsiteY132" fmla="*/ 94909 h 181328"/>
                <a:gd name="connsiteX133" fmla="*/ 3141816 w 4284714"/>
                <a:gd name="connsiteY133" fmla="*/ 94909 h 181328"/>
                <a:gd name="connsiteX134" fmla="*/ 3178798 w 4284714"/>
                <a:gd name="connsiteY134" fmla="*/ 143914 h 181328"/>
                <a:gd name="connsiteX135" fmla="*/ 3297338 w 4284714"/>
                <a:gd name="connsiteY135" fmla="*/ 143914 h 181328"/>
                <a:gd name="connsiteX136" fmla="*/ 3315832 w 4284714"/>
                <a:gd name="connsiteY136" fmla="*/ 106615 h 181328"/>
                <a:gd name="connsiteX137" fmla="*/ 3315198 w 4284714"/>
                <a:gd name="connsiteY137" fmla="*/ 107693 h 181328"/>
                <a:gd name="connsiteX138" fmla="*/ 3305228 w 4284714"/>
                <a:gd name="connsiteY138" fmla="*/ 66652 h 181328"/>
                <a:gd name="connsiteX139" fmla="*/ 3114907 w 4284714"/>
                <a:gd name="connsiteY139" fmla="*/ 66652 h 181328"/>
                <a:gd name="connsiteX140" fmla="*/ 2924586 w 4284714"/>
                <a:gd name="connsiteY140" fmla="*/ 66652 h 181328"/>
                <a:gd name="connsiteX141" fmla="*/ 2914616 w 4284714"/>
                <a:gd name="connsiteY141" fmla="*/ 107693 h 181328"/>
                <a:gd name="connsiteX142" fmla="*/ 2913979 w 4284714"/>
                <a:gd name="connsiteY142" fmla="*/ 106615 h 181328"/>
                <a:gd name="connsiteX143" fmla="*/ 2932473 w 4284714"/>
                <a:gd name="connsiteY143" fmla="*/ 143914 h 181328"/>
                <a:gd name="connsiteX144" fmla="*/ 3051003 w 4284714"/>
                <a:gd name="connsiteY144" fmla="*/ 143914 h 181328"/>
                <a:gd name="connsiteX145" fmla="*/ 3087985 w 4284714"/>
                <a:gd name="connsiteY145" fmla="*/ 94899 h 181328"/>
                <a:gd name="connsiteX146" fmla="*/ 2960920 w 4284714"/>
                <a:gd name="connsiteY146" fmla="*/ 94899 h 181328"/>
                <a:gd name="connsiteX147" fmla="*/ 2971624 w 4284714"/>
                <a:gd name="connsiteY147" fmla="*/ 116088 h 181328"/>
                <a:gd name="connsiteX148" fmla="*/ 3031704 w 4284714"/>
                <a:gd name="connsiteY148" fmla="*/ 116088 h 181328"/>
                <a:gd name="connsiteX149" fmla="*/ 3031914 w 4284714"/>
                <a:gd name="connsiteY149" fmla="*/ 116088 h 181328"/>
                <a:gd name="connsiteX150" fmla="*/ 3034937 w 4284714"/>
                <a:gd name="connsiteY150" fmla="*/ 120421 h 181328"/>
                <a:gd name="connsiteX151" fmla="*/ 3031704 w 4284714"/>
                <a:gd name="connsiteY151" fmla="*/ 124472 h 181328"/>
                <a:gd name="connsiteX152" fmla="*/ 2969950 w 4284714"/>
                <a:gd name="connsiteY152" fmla="*/ 124472 h 181328"/>
                <a:gd name="connsiteX153" fmla="*/ 2967322 w 4284714"/>
                <a:gd name="connsiteY153" fmla="*/ 122616 h 181328"/>
                <a:gd name="connsiteX154" fmla="*/ 2952367 w 4284714"/>
                <a:gd name="connsiteY154" fmla="*/ 93028 h 181328"/>
                <a:gd name="connsiteX155" fmla="*/ 2952203 w 4284714"/>
                <a:gd name="connsiteY155" fmla="*/ 88733 h 181328"/>
                <a:gd name="connsiteX156" fmla="*/ 2954995 w 4284714"/>
                <a:gd name="connsiteY156" fmla="*/ 86514 h 181328"/>
                <a:gd name="connsiteX157" fmla="*/ 3095619 w 4284714"/>
                <a:gd name="connsiteY157" fmla="*/ 86514 h 181328"/>
                <a:gd name="connsiteX158" fmla="*/ 3098542 w 4284714"/>
                <a:gd name="connsiteY158" fmla="*/ 89106 h 181328"/>
                <a:gd name="connsiteX159" fmla="*/ 3097855 w 4284714"/>
                <a:gd name="connsiteY159" fmla="*/ 93672 h 181328"/>
                <a:gd name="connsiteX160" fmla="*/ 3054549 w 4284714"/>
                <a:gd name="connsiteY160" fmla="*/ 151087 h 181328"/>
                <a:gd name="connsiteX161" fmla="*/ 3052313 w 4284714"/>
                <a:gd name="connsiteY161" fmla="*/ 152318 h 181328"/>
                <a:gd name="connsiteX162" fmla="*/ 2930768 w 4284714"/>
                <a:gd name="connsiteY162" fmla="*/ 152318 h 181328"/>
                <a:gd name="connsiteX163" fmla="*/ 2928126 w 4284714"/>
                <a:gd name="connsiteY163" fmla="*/ 150409 h 181328"/>
                <a:gd name="connsiteX164" fmla="*/ 2871592 w 4284714"/>
                <a:gd name="connsiteY164" fmla="*/ 36387 h 181328"/>
                <a:gd name="connsiteX165" fmla="*/ 2871567 w 4284714"/>
                <a:gd name="connsiteY165" fmla="*/ 36339 h 181328"/>
                <a:gd name="connsiteX166" fmla="*/ 2867839 w 4284714"/>
                <a:gd name="connsiteY166" fmla="*/ 4337 h 181328"/>
                <a:gd name="connsiteX167" fmla="*/ 2870862 w 4284714"/>
                <a:gd name="connsiteY167" fmla="*/ 3 h 181328"/>
                <a:gd name="connsiteX168" fmla="*/ 2871072 w 4284714"/>
                <a:gd name="connsiteY168" fmla="*/ 3 h 181328"/>
                <a:gd name="connsiteX169" fmla="*/ 4284714 w 4284714"/>
                <a:gd name="connsiteY169" fmla="*/ 3 h 181328"/>
                <a:gd name="connsiteX170" fmla="*/ 4284714 w 4284714"/>
                <a:gd name="connsiteY170" fmla="*/ 8388 h 181328"/>
                <a:gd name="connsiteX171" fmla="*/ 2871072 w 4284714"/>
                <a:gd name="connsiteY171" fmla="*/ 8388 h 181328"/>
                <a:gd name="connsiteX172" fmla="*/ 2867839 w 4284714"/>
                <a:gd name="connsiteY172" fmla="*/ 4337 h 181328"/>
                <a:gd name="connsiteX173" fmla="*/ 2377244 w 4284714"/>
                <a:gd name="connsiteY173" fmla="*/ 145809 h 181328"/>
                <a:gd name="connsiteX174" fmla="*/ 2433778 w 4284714"/>
                <a:gd name="connsiteY174" fmla="*/ 31786 h 181328"/>
                <a:gd name="connsiteX175" fmla="*/ 2436420 w 4284714"/>
                <a:gd name="connsiteY175" fmla="*/ 29878 h 181328"/>
                <a:gd name="connsiteX176" fmla="*/ 2557948 w 4284714"/>
                <a:gd name="connsiteY176" fmla="*/ 29878 h 181328"/>
                <a:gd name="connsiteX177" fmla="*/ 2560184 w 4284714"/>
                <a:gd name="connsiteY177" fmla="*/ 31109 h 181328"/>
                <a:gd name="connsiteX178" fmla="*/ 2603493 w 4284714"/>
                <a:gd name="connsiteY178" fmla="*/ 88523 h 181328"/>
                <a:gd name="connsiteX179" fmla="*/ 2604177 w 4284714"/>
                <a:gd name="connsiteY179" fmla="*/ 93090 h 181328"/>
                <a:gd name="connsiteX180" fmla="*/ 2601257 w 4284714"/>
                <a:gd name="connsiteY180" fmla="*/ 95682 h 181328"/>
                <a:gd name="connsiteX181" fmla="*/ 2460633 w 4284714"/>
                <a:gd name="connsiteY181" fmla="*/ 95682 h 181328"/>
                <a:gd name="connsiteX182" fmla="*/ 2457841 w 4284714"/>
                <a:gd name="connsiteY182" fmla="*/ 93458 h 181328"/>
                <a:gd name="connsiteX183" fmla="*/ 2458005 w 4284714"/>
                <a:gd name="connsiteY183" fmla="*/ 89163 h 181328"/>
                <a:gd name="connsiteX184" fmla="*/ 2472960 w 4284714"/>
                <a:gd name="connsiteY184" fmla="*/ 59575 h 181328"/>
                <a:gd name="connsiteX185" fmla="*/ 2475588 w 4284714"/>
                <a:gd name="connsiteY185" fmla="*/ 57714 h 181328"/>
                <a:gd name="connsiteX186" fmla="*/ 2537388 w 4284714"/>
                <a:gd name="connsiteY186" fmla="*/ 57714 h 181328"/>
                <a:gd name="connsiteX187" fmla="*/ 2540518 w 4284714"/>
                <a:gd name="connsiteY187" fmla="*/ 61909 h 181328"/>
                <a:gd name="connsiteX188" fmla="*/ 2537388 w 4284714"/>
                <a:gd name="connsiteY188" fmla="*/ 66103 h 181328"/>
                <a:gd name="connsiteX189" fmla="*/ 2477293 w 4284714"/>
                <a:gd name="connsiteY189" fmla="*/ 66103 h 181328"/>
                <a:gd name="connsiteX190" fmla="*/ 2466590 w 4284714"/>
                <a:gd name="connsiteY190" fmla="*/ 87292 h 181328"/>
                <a:gd name="connsiteX191" fmla="*/ 2593619 w 4284714"/>
                <a:gd name="connsiteY191" fmla="*/ 87292 h 181328"/>
                <a:gd name="connsiteX192" fmla="*/ 2556641 w 4284714"/>
                <a:gd name="connsiteY192" fmla="*/ 38267 h 181328"/>
                <a:gd name="connsiteX193" fmla="*/ 2438111 w 4284714"/>
                <a:gd name="connsiteY193" fmla="*/ 38267 h 181328"/>
                <a:gd name="connsiteX194" fmla="*/ 2419617 w 4284714"/>
                <a:gd name="connsiteY194" fmla="*/ 75567 h 181328"/>
                <a:gd name="connsiteX195" fmla="*/ 2420254 w 4284714"/>
                <a:gd name="connsiteY195" fmla="*/ 74488 h 181328"/>
                <a:gd name="connsiteX196" fmla="*/ 2430224 w 4284714"/>
                <a:gd name="connsiteY196" fmla="*/ 115529 h 181328"/>
                <a:gd name="connsiteX197" fmla="*/ 2620549 w 4284714"/>
                <a:gd name="connsiteY197" fmla="*/ 115529 h 181328"/>
                <a:gd name="connsiteX198" fmla="*/ 2810870 w 4284714"/>
                <a:gd name="connsiteY198" fmla="*/ 115529 h 181328"/>
                <a:gd name="connsiteX199" fmla="*/ 2820840 w 4284714"/>
                <a:gd name="connsiteY199" fmla="*/ 74488 h 181328"/>
                <a:gd name="connsiteX200" fmla="*/ 2821477 w 4284714"/>
                <a:gd name="connsiteY200" fmla="*/ 75567 h 181328"/>
                <a:gd name="connsiteX201" fmla="*/ 2802983 w 4284714"/>
                <a:gd name="connsiteY201" fmla="*/ 38267 h 181328"/>
                <a:gd name="connsiteX202" fmla="*/ 2684457 w 4284714"/>
                <a:gd name="connsiteY202" fmla="*/ 38267 h 181328"/>
                <a:gd name="connsiteX203" fmla="*/ 2647475 w 4284714"/>
                <a:gd name="connsiteY203" fmla="*/ 87292 h 181328"/>
                <a:gd name="connsiteX204" fmla="*/ 2774532 w 4284714"/>
                <a:gd name="connsiteY204" fmla="*/ 87292 h 181328"/>
                <a:gd name="connsiteX205" fmla="*/ 2763829 w 4284714"/>
                <a:gd name="connsiteY205" fmla="*/ 66103 h 181328"/>
                <a:gd name="connsiteX206" fmla="*/ 2703734 w 4284714"/>
                <a:gd name="connsiteY206" fmla="*/ 66103 h 181328"/>
                <a:gd name="connsiteX207" fmla="*/ 2700605 w 4284714"/>
                <a:gd name="connsiteY207" fmla="*/ 61909 h 181328"/>
                <a:gd name="connsiteX208" fmla="*/ 2703734 w 4284714"/>
                <a:gd name="connsiteY208" fmla="*/ 57714 h 181328"/>
                <a:gd name="connsiteX209" fmla="*/ 2765513 w 4284714"/>
                <a:gd name="connsiteY209" fmla="*/ 57714 h 181328"/>
                <a:gd name="connsiteX210" fmla="*/ 2768144 w 4284714"/>
                <a:gd name="connsiteY210" fmla="*/ 59575 h 181328"/>
                <a:gd name="connsiteX211" fmla="*/ 2783082 w 4284714"/>
                <a:gd name="connsiteY211" fmla="*/ 89163 h 181328"/>
                <a:gd name="connsiteX212" fmla="*/ 2783246 w 4284714"/>
                <a:gd name="connsiteY212" fmla="*/ 93458 h 181328"/>
                <a:gd name="connsiteX213" fmla="*/ 2780454 w 4284714"/>
                <a:gd name="connsiteY213" fmla="*/ 95682 h 181328"/>
                <a:gd name="connsiteX214" fmla="*/ 2639830 w 4284714"/>
                <a:gd name="connsiteY214" fmla="*/ 95682 h 181328"/>
                <a:gd name="connsiteX215" fmla="*/ 2636910 w 4284714"/>
                <a:gd name="connsiteY215" fmla="*/ 93090 h 181328"/>
                <a:gd name="connsiteX216" fmla="*/ 2637594 w 4284714"/>
                <a:gd name="connsiteY216" fmla="*/ 88523 h 181328"/>
                <a:gd name="connsiteX217" fmla="*/ 2680903 w 4284714"/>
                <a:gd name="connsiteY217" fmla="*/ 31109 h 181328"/>
                <a:gd name="connsiteX218" fmla="*/ 2683139 w 4284714"/>
                <a:gd name="connsiteY218" fmla="*/ 29878 h 181328"/>
                <a:gd name="connsiteX219" fmla="*/ 2804692 w 4284714"/>
                <a:gd name="connsiteY219" fmla="*/ 29878 h 181328"/>
                <a:gd name="connsiteX220" fmla="*/ 2807334 w 4284714"/>
                <a:gd name="connsiteY220" fmla="*/ 31786 h 181328"/>
                <a:gd name="connsiteX221" fmla="*/ 2863868 w 4284714"/>
                <a:gd name="connsiteY221" fmla="*/ 145809 h 181328"/>
                <a:gd name="connsiteX222" fmla="*/ 2863896 w 4284714"/>
                <a:gd name="connsiteY222" fmla="*/ 145866 h 181328"/>
                <a:gd name="connsiteX223" fmla="*/ 2862963 w 4284714"/>
                <a:gd name="connsiteY223" fmla="*/ 151612 h 181328"/>
                <a:gd name="connsiteX224" fmla="*/ 2858584 w 4284714"/>
                <a:gd name="connsiteY224" fmla="*/ 150409 h 181328"/>
                <a:gd name="connsiteX225" fmla="*/ 2845451 w 4284714"/>
                <a:gd name="connsiteY225" fmla="*/ 123928 h 181328"/>
                <a:gd name="connsiteX226" fmla="*/ 2395674 w 4284714"/>
                <a:gd name="connsiteY226" fmla="*/ 123928 h 181328"/>
                <a:gd name="connsiteX227" fmla="*/ 2382542 w 4284714"/>
                <a:gd name="connsiteY227" fmla="*/ 150409 h 181328"/>
                <a:gd name="connsiteX228" fmla="*/ 2378163 w 4284714"/>
                <a:gd name="connsiteY228" fmla="*/ 151612 h 181328"/>
                <a:gd name="connsiteX229" fmla="*/ 2378148 w 4284714"/>
                <a:gd name="connsiteY229" fmla="*/ 151612 h 181328"/>
                <a:gd name="connsiteX230" fmla="*/ 2378106 w 4284714"/>
                <a:gd name="connsiteY230" fmla="*/ 151574 h 181328"/>
                <a:gd name="connsiteX231" fmla="*/ 2377244 w 4284714"/>
                <a:gd name="connsiteY231" fmla="*/ 145809 h 181328"/>
                <a:gd name="connsiteX232" fmla="*/ 1903578 w 4284714"/>
                <a:gd name="connsiteY232" fmla="*/ 36339 h 181328"/>
                <a:gd name="connsiteX233" fmla="*/ 1904507 w 4284714"/>
                <a:gd name="connsiteY233" fmla="*/ 30579 h 181328"/>
                <a:gd name="connsiteX234" fmla="*/ 1908887 w 4284714"/>
                <a:gd name="connsiteY234" fmla="*/ 31786 h 181328"/>
                <a:gd name="connsiteX235" fmla="*/ 1922015 w 4284714"/>
                <a:gd name="connsiteY235" fmla="*/ 58267 h 181328"/>
                <a:gd name="connsiteX236" fmla="*/ 2371814 w 4284714"/>
                <a:gd name="connsiteY236" fmla="*/ 58267 h 181328"/>
                <a:gd name="connsiteX237" fmla="*/ 2384942 w 4284714"/>
                <a:gd name="connsiteY237" fmla="*/ 31786 h 181328"/>
                <a:gd name="connsiteX238" fmla="*/ 2389322 w 4284714"/>
                <a:gd name="connsiteY238" fmla="*/ 30579 h 181328"/>
                <a:gd name="connsiteX239" fmla="*/ 2389365 w 4284714"/>
                <a:gd name="connsiteY239" fmla="*/ 30617 h 181328"/>
                <a:gd name="connsiteX240" fmla="*/ 2390216 w 4284714"/>
                <a:gd name="connsiteY240" fmla="*/ 36396 h 181328"/>
                <a:gd name="connsiteX241" fmla="*/ 2333682 w 4284714"/>
                <a:gd name="connsiteY241" fmla="*/ 150419 h 181328"/>
                <a:gd name="connsiteX242" fmla="*/ 2331040 w 4284714"/>
                <a:gd name="connsiteY242" fmla="*/ 152328 h 181328"/>
                <a:gd name="connsiteX243" fmla="*/ 2209495 w 4284714"/>
                <a:gd name="connsiteY243" fmla="*/ 152328 h 181328"/>
                <a:gd name="connsiteX244" fmla="*/ 2207258 w 4284714"/>
                <a:gd name="connsiteY244" fmla="*/ 151097 h 181328"/>
                <a:gd name="connsiteX245" fmla="*/ 2163953 w 4284714"/>
                <a:gd name="connsiteY245" fmla="*/ 93682 h 181328"/>
                <a:gd name="connsiteX246" fmla="*/ 2163265 w 4284714"/>
                <a:gd name="connsiteY246" fmla="*/ 89115 h 181328"/>
                <a:gd name="connsiteX247" fmla="*/ 2166189 w 4284714"/>
                <a:gd name="connsiteY247" fmla="*/ 86524 h 181328"/>
                <a:gd name="connsiteX248" fmla="*/ 2306827 w 4284714"/>
                <a:gd name="connsiteY248" fmla="*/ 86524 h 181328"/>
                <a:gd name="connsiteX249" fmla="*/ 2309615 w 4284714"/>
                <a:gd name="connsiteY249" fmla="*/ 88743 h 181328"/>
                <a:gd name="connsiteX250" fmla="*/ 2309455 w 4284714"/>
                <a:gd name="connsiteY250" fmla="*/ 93038 h 181328"/>
                <a:gd name="connsiteX251" fmla="*/ 2294500 w 4284714"/>
                <a:gd name="connsiteY251" fmla="*/ 122625 h 181328"/>
                <a:gd name="connsiteX252" fmla="*/ 2291872 w 4284714"/>
                <a:gd name="connsiteY252" fmla="*/ 124482 h 181328"/>
                <a:gd name="connsiteX253" fmla="*/ 2230090 w 4284714"/>
                <a:gd name="connsiteY253" fmla="*/ 124482 h 181328"/>
                <a:gd name="connsiteX254" fmla="*/ 2229880 w 4284714"/>
                <a:gd name="connsiteY254" fmla="*/ 124482 h 181328"/>
                <a:gd name="connsiteX255" fmla="*/ 2226857 w 4284714"/>
                <a:gd name="connsiteY255" fmla="*/ 120149 h 181328"/>
                <a:gd name="connsiteX256" fmla="*/ 2230090 w 4284714"/>
                <a:gd name="connsiteY256" fmla="*/ 116097 h 181328"/>
                <a:gd name="connsiteX257" fmla="*/ 2290184 w 4284714"/>
                <a:gd name="connsiteY257" fmla="*/ 116097 h 181328"/>
                <a:gd name="connsiteX258" fmla="*/ 2300888 w 4284714"/>
                <a:gd name="connsiteY258" fmla="*/ 94909 h 181328"/>
                <a:gd name="connsiteX259" fmla="*/ 2173823 w 4284714"/>
                <a:gd name="connsiteY259" fmla="*/ 94909 h 181328"/>
                <a:gd name="connsiteX260" fmla="*/ 2210805 w 4284714"/>
                <a:gd name="connsiteY260" fmla="*/ 143924 h 181328"/>
                <a:gd name="connsiteX261" fmla="*/ 2329349 w 4284714"/>
                <a:gd name="connsiteY261" fmla="*/ 143924 h 181328"/>
                <a:gd name="connsiteX262" fmla="*/ 2347843 w 4284714"/>
                <a:gd name="connsiteY262" fmla="*/ 106624 h 181328"/>
                <a:gd name="connsiteX263" fmla="*/ 2347206 w 4284714"/>
                <a:gd name="connsiteY263" fmla="*/ 107703 h 181328"/>
                <a:gd name="connsiteX264" fmla="*/ 2337236 w 4284714"/>
                <a:gd name="connsiteY264" fmla="*/ 66662 h 181328"/>
                <a:gd name="connsiteX265" fmla="*/ 2146915 w 4284714"/>
                <a:gd name="connsiteY265" fmla="*/ 66662 h 181328"/>
                <a:gd name="connsiteX266" fmla="*/ 1956594 w 4284714"/>
                <a:gd name="connsiteY266" fmla="*/ 66662 h 181328"/>
                <a:gd name="connsiteX267" fmla="*/ 1946624 w 4284714"/>
                <a:gd name="connsiteY267" fmla="*/ 107703 h 181328"/>
                <a:gd name="connsiteX268" fmla="*/ 1945986 w 4284714"/>
                <a:gd name="connsiteY268" fmla="*/ 106624 h 181328"/>
                <a:gd name="connsiteX269" fmla="*/ 1964484 w 4284714"/>
                <a:gd name="connsiteY269" fmla="*/ 143924 h 181328"/>
                <a:gd name="connsiteX270" fmla="*/ 2083010 w 4284714"/>
                <a:gd name="connsiteY270" fmla="*/ 143924 h 181328"/>
                <a:gd name="connsiteX271" fmla="*/ 2119992 w 4284714"/>
                <a:gd name="connsiteY271" fmla="*/ 94899 h 181328"/>
                <a:gd name="connsiteX272" fmla="*/ 1992931 w 4284714"/>
                <a:gd name="connsiteY272" fmla="*/ 94899 h 181328"/>
                <a:gd name="connsiteX273" fmla="*/ 2003634 w 4284714"/>
                <a:gd name="connsiteY273" fmla="*/ 116088 h 181328"/>
                <a:gd name="connsiteX274" fmla="*/ 2063743 w 4284714"/>
                <a:gd name="connsiteY274" fmla="*/ 116088 h 181328"/>
                <a:gd name="connsiteX275" fmla="*/ 2063953 w 4284714"/>
                <a:gd name="connsiteY275" fmla="*/ 116088 h 181328"/>
                <a:gd name="connsiteX276" fmla="*/ 2066976 w 4284714"/>
                <a:gd name="connsiteY276" fmla="*/ 120421 h 181328"/>
                <a:gd name="connsiteX277" fmla="*/ 2063743 w 4284714"/>
                <a:gd name="connsiteY277" fmla="*/ 124472 h 181328"/>
                <a:gd name="connsiteX278" fmla="*/ 2001961 w 4284714"/>
                <a:gd name="connsiteY278" fmla="*/ 124472 h 181328"/>
                <a:gd name="connsiteX279" fmla="*/ 1999333 w 4284714"/>
                <a:gd name="connsiteY279" fmla="*/ 122616 h 181328"/>
                <a:gd name="connsiteX280" fmla="*/ 1984378 w 4284714"/>
                <a:gd name="connsiteY280" fmla="*/ 93028 h 181328"/>
                <a:gd name="connsiteX281" fmla="*/ 1984214 w 4284714"/>
                <a:gd name="connsiteY281" fmla="*/ 88733 h 181328"/>
                <a:gd name="connsiteX282" fmla="*/ 1987006 w 4284714"/>
                <a:gd name="connsiteY282" fmla="*/ 86514 h 181328"/>
                <a:gd name="connsiteX283" fmla="*/ 2127626 w 4284714"/>
                <a:gd name="connsiteY283" fmla="*/ 86514 h 181328"/>
                <a:gd name="connsiteX284" fmla="*/ 2130550 w 4284714"/>
                <a:gd name="connsiteY284" fmla="*/ 89106 h 181328"/>
                <a:gd name="connsiteX285" fmla="*/ 2129866 w 4284714"/>
                <a:gd name="connsiteY285" fmla="*/ 93672 h 181328"/>
                <a:gd name="connsiteX286" fmla="*/ 2086557 w 4284714"/>
                <a:gd name="connsiteY286" fmla="*/ 151087 h 181328"/>
                <a:gd name="connsiteX287" fmla="*/ 2084321 w 4284714"/>
                <a:gd name="connsiteY287" fmla="*/ 152318 h 181328"/>
                <a:gd name="connsiteX288" fmla="*/ 1962775 w 4284714"/>
                <a:gd name="connsiteY288" fmla="*/ 152318 h 181328"/>
                <a:gd name="connsiteX289" fmla="*/ 1960133 w 4284714"/>
                <a:gd name="connsiteY289" fmla="*/ 150409 h 181328"/>
                <a:gd name="connsiteX290" fmla="*/ 1903603 w 4284714"/>
                <a:gd name="connsiteY290" fmla="*/ 36387 h 181328"/>
                <a:gd name="connsiteX291" fmla="*/ 1903578 w 4284714"/>
                <a:gd name="connsiteY291" fmla="*/ 36339 h 181328"/>
                <a:gd name="connsiteX292" fmla="*/ 1428637 w 4284714"/>
                <a:gd name="connsiteY292" fmla="*/ 145809 h 181328"/>
                <a:gd name="connsiteX293" fmla="*/ 1485171 w 4284714"/>
                <a:gd name="connsiteY293" fmla="*/ 31786 h 181328"/>
                <a:gd name="connsiteX294" fmla="*/ 1487816 w 4284714"/>
                <a:gd name="connsiteY294" fmla="*/ 29878 h 181328"/>
                <a:gd name="connsiteX295" fmla="*/ 1609340 w 4284714"/>
                <a:gd name="connsiteY295" fmla="*/ 29878 h 181328"/>
                <a:gd name="connsiteX296" fmla="*/ 1611577 w 4284714"/>
                <a:gd name="connsiteY296" fmla="*/ 31109 h 181328"/>
                <a:gd name="connsiteX297" fmla="*/ 1654886 w 4284714"/>
                <a:gd name="connsiteY297" fmla="*/ 88523 h 181328"/>
                <a:gd name="connsiteX298" fmla="*/ 1655570 w 4284714"/>
                <a:gd name="connsiteY298" fmla="*/ 93090 h 181328"/>
                <a:gd name="connsiteX299" fmla="*/ 1652650 w 4284714"/>
                <a:gd name="connsiteY299" fmla="*/ 95682 h 181328"/>
                <a:gd name="connsiteX300" fmla="*/ 1512026 w 4284714"/>
                <a:gd name="connsiteY300" fmla="*/ 95682 h 181328"/>
                <a:gd name="connsiteX301" fmla="*/ 1509234 w 4284714"/>
                <a:gd name="connsiteY301" fmla="*/ 93458 h 181328"/>
                <a:gd name="connsiteX302" fmla="*/ 1509398 w 4284714"/>
                <a:gd name="connsiteY302" fmla="*/ 89163 h 181328"/>
                <a:gd name="connsiteX303" fmla="*/ 1524353 w 4284714"/>
                <a:gd name="connsiteY303" fmla="*/ 59575 h 181328"/>
                <a:gd name="connsiteX304" fmla="*/ 1526984 w 4284714"/>
                <a:gd name="connsiteY304" fmla="*/ 57714 h 181328"/>
                <a:gd name="connsiteX305" fmla="*/ 1588763 w 4284714"/>
                <a:gd name="connsiteY305" fmla="*/ 57714 h 181328"/>
                <a:gd name="connsiteX306" fmla="*/ 1591893 w 4284714"/>
                <a:gd name="connsiteY306" fmla="*/ 61909 h 181328"/>
                <a:gd name="connsiteX307" fmla="*/ 1588763 w 4284714"/>
                <a:gd name="connsiteY307" fmla="*/ 66103 h 181328"/>
                <a:gd name="connsiteX308" fmla="*/ 1528672 w 4284714"/>
                <a:gd name="connsiteY308" fmla="*/ 66103 h 181328"/>
                <a:gd name="connsiteX309" fmla="*/ 1517969 w 4284714"/>
                <a:gd name="connsiteY309" fmla="*/ 87292 h 181328"/>
                <a:gd name="connsiteX310" fmla="*/ 1645016 w 4284714"/>
                <a:gd name="connsiteY310" fmla="*/ 87292 h 181328"/>
                <a:gd name="connsiteX311" fmla="*/ 1608034 w 4284714"/>
                <a:gd name="connsiteY311" fmla="*/ 38267 h 181328"/>
                <a:gd name="connsiteX312" fmla="*/ 1489508 w 4284714"/>
                <a:gd name="connsiteY312" fmla="*/ 38267 h 181328"/>
                <a:gd name="connsiteX313" fmla="*/ 1471013 w 4284714"/>
                <a:gd name="connsiteY313" fmla="*/ 75567 h 181328"/>
                <a:gd name="connsiteX314" fmla="*/ 1471647 w 4284714"/>
                <a:gd name="connsiteY314" fmla="*/ 74488 h 181328"/>
                <a:gd name="connsiteX315" fmla="*/ 1481617 w 4284714"/>
                <a:gd name="connsiteY315" fmla="*/ 115529 h 181328"/>
                <a:gd name="connsiteX316" fmla="*/ 1671938 w 4284714"/>
                <a:gd name="connsiteY316" fmla="*/ 115529 h 181328"/>
                <a:gd name="connsiteX317" fmla="*/ 1862259 w 4284714"/>
                <a:gd name="connsiteY317" fmla="*/ 115529 h 181328"/>
                <a:gd name="connsiteX318" fmla="*/ 1872229 w 4284714"/>
                <a:gd name="connsiteY318" fmla="*/ 74488 h 181328"/>
                <a:gd name="connsiteX319" fmla="*/ 1872867 w 4284714"/>
                <a:gd name="connsiteY319" fmla="*/ 75567 h 181328"/>
                <a:gd name="connsiteX320" fmla="*/ 1854372 w 4284714"/>
                <a:gd name="connsiteY320" fmla="*/ 38267 h 181328"/>
                <a:gd name="connsiteX321" fmla="*/ 1735843 w 4284714"/>
                <a:gd name="connsiteY321" fmla="*/ 38267 h 181328"/>
                <a:gd name="connsiteX322" fmla="*/ 1698864 w 4284714"/>
                <a:gd name="connsiteY322" fmla="*/ 87292 h 181328"/>
                <a:gd name="connsiteX323" fmla="*/ 1825926 w 4284714"/>
                <a:gd name="connsiteY323" fmla="*/ 87292 h 181328"/>
                <a:gd name="connsiteX324" fmla="*/ 1815222 w 4284714"/>
                <a:gd name="connsiteY324" fmla="*/ 66103 h 181328"/>
                <a:gd name="connsiteX325" fmla="*/ 1755128 w 4284714"/>
                <a:gd name="connsiteY325" fmla="*/ 66103 h 181328"/>
                <a:gd name="connsiteX326" fmla="*/ 1751998 w 4284714"/>
                <a:gd name="connsiteY326" fmla="*/ 61909 h 181328"/>
                <a:gd name="connsiteX327" fmla="*/ 1755128 w 4284714"/>
                <a:gd name="connsiteY327" fmla="*/ 57714 h 181328"/>
                <a:gd name="connsiteX328" fmla="*/ 1816896 w 4284714"/>
                <a:gd name="connsiteY328" fmla="*/ 57714 h 181328"/>
                <a:gd name="connsiteX329" fmla="*/ 1819523 w 4284714"/>
                <a:gd name="connsiteY329" fmla="*/ 59575 h 181328"/>
                <a:gd name="connsiteX330" fmla="*/ 1834478 w 4284714"/>
                <a:gd name="connsiteY330" fmla="*/ 89163 h 181328"/>
                <a:gd name="connsiteX331" fmla="*/ 1834639 w 4284714"/>
                <a:gd name="connsiteY331" fmla="*/ 93458 h 181328"/>
                <a:gd name="connsiteX332" fmla="*/ 1831851 w 4284714"/>
                <a:gd name="connsiteY332" fmla="*/ 95682 h 181328"/>
                <a:gd name="connsiteX333" fmla="*/ 1691227 w 4284714"/>
                <a:gd name="connsiteY333" fmla="*/ 95682 h 181328"/>
                <a:gd name="connsiteX334" fmla="*/ 1688303 w 4284714"/>
                <a:gd name="connsiteY334" fmla="*/ 93090 h 181328"/>
                <a:gd name="connsiteX335" fmla="*/ 1688990 w 4284714"/>
                <a:gd name="connsiteY335" fmla="*/ 88523 h 181328"/>
                <a:gd name="connsiteX336" fmla="*/ 1732296 w 4284714"/>
                <a:gd name="connsiteY336" fmla="*/ 31109 h 181328"/>
                <a:gd name="connsiteX337" fmla="*/ 1734532 w 4284714"/>
                <a:gd name="connsiteY337" fmla="*/ 29878 h 181328"/>
                <a:gd name="connsiteX338" fmla="*/ 1856078 w 4284714"/>
                <a:gd name="connsiteY338" fmla="*/ 29878 h 181328"/>
                <a:gd name="connsiteX339" fmla="*/ 1858720 w 4284714"/>
                <a:gd name="connsiteY339" fmla="*/ 31786 h 181328"/>
                <a:gd name="connsiteX340" fmla="*/ 1915254 w 4284714"/>
                <a:gd name="connsiteY340" fmla="*/ 145809 h 181328"/>
                <a:gd name="connsiteX341" fmla="*/ 1915282 w 4284714"/>
                <a:gd name="connsiteY341" fmla="*/ 145866 h 181328"/>
                <a:gd name="connsiteX342" fmla="*/ 1914349 w 4284714"/>
                <a:gd name="connsiteY342" fmla="*/ 151612 h 181328"/>
                <a:gd name="connsiteX343" fmla="*/ 1909966 w 4284714"/>
                <a:gd name="connsiteY343" fmla="*/ 150409 h 181328"/>
                <a:gd name="connsiteX344" fmla="*/ 1896837 w 4284714"/>
                <a:gd name="connsiteY344" fmla="*/ 123928 h 181328"/>
                <a:gd name="connsiteX345" fmla="*/ 1447053 w 4284714"/>
                <a:gd name="connsiteY345" fmla="*/ 123928 h 181328"/>
                <a:gd name="connsiteX346" fmla="*/ 1433925 w 4284714"/>
                <a:gd name="connsiteY346" fmla="*/ 150409 h 181328"/>
                <a:gd name="connsiteX347" fmla="*/ 1429545 w 4284714"/>
                <a:gd name="connsiteY347" fmla="*/ 151612 h 181328"/>
                <a:gd name="connsiteX348" fmla="*/ 1429499 w 4284714"/>
                <a:gd name="connsiteY348" fmla="*/ 151574 h 181328"/>
                <a:gd name="connsiteX349" fmla="*/ 1428637 w 4284714"/>
                <a:gd name="connsiteY349" fmla="*/ 145809 h 181328"/>
                <a:gd name="connsiteX350" fmla="*/ 953653 w 4284714"/>
                <a:gd name="connsiteY350" fmla="*/ 36339 h 181328"/>
                <a:gd name="connsiteX351" fmla="*/ 954583 w 4284714"/>
                <a:gd name="connsiteY351" fmla="*/ 30579 h 181328"/>
                <a:gd name="connsiteX352" fmla="*/ 958962 w 4284714"/>
                <a:gd name="connsiteY352" fmla="*/ 31786 h 181328"/>
                <a:gd name="connsiteX353" fmla="*/ 972095 w 4284714"/>
                <a:gd name="connsiteY353" fmla="*/ 58267 h 181328"/>
                <a:gd name="connsiteX354" fmla="*/ 1421875 w 4284714"/>
                <a:gd name="connsiteY354" fmla="*/ 58267 h 181328"/>
                <a:gd name="connsiteX355" fmla="*/ 1435007 w 4284714"/>
                <a:gd name="connsiteY355" fmla="*/ 31786 h 181328"/>
                <a:gd name="connsiteX356" fmla="*/ 1439387 w 4284714"/>
                <a:gd name="connsiteY356" fmla="*/ 30579 h 181328"/>
                <a:gd name="connsiteX357" fmla="*/ 1439433 w 4284714"/>
                <a:gd name="connsiteY357" fmla="*/ 30617 h 181328"/>
                <a:gd name="connsiteX358" fmla="*/ 1440291 w 4284714"/>
                <a:gd name="connsiteY358" fmla="*/ 36396 h 181328"/>
                <a:gd name="connsiteX359" fmla="*/ 1383758 w 4284714"/>
                <a:gd name="connsiteY359" fmla="*/ 150419 h 181328"/>
                <a:gd name="connsiteX360" fmla="*/ 1381116 w 4284714"/>
                <a:gd name="connsiteY360" fmla="*/ 152328 h 181328"/>
                <a:gd name="connsiteX361" fmla="*/ 1259574 w 4284714"/>
                <a:gd name="connsiteY361" fmla="*/ 152328 h 181328"/>
                <a:gd name="connsiteX362" fmla="*/ 1257337 w 4284714"/>
                <a:gd name="connsiteY362" fmla="*/ 151097 h 181328"/>
                <a:gd name="connsiteX363" fmla="*/ 1214028 w 4284714"/>
                <a:gd name="connsiteY363" fmla="*/ 93682 h 181328"/>
                <a:gd name="connsiteX364" fmla="*/ 1213341 w 4284714"/>
                <a:gd name="connsiteY364" fmla="*/ 89115 h 181328"/>
                <a:gd name="connsiteX365" fmla="*/ 1216264 w 4284714"/>
                <a:gd name="connsiteY365" fmla="*/ 86524 h 181328"/>
                <a:gd name="connsiteX366" fmla="*/ 1356892 w 4284714"/>
                <a:gd name="connsiteY366" fmla="*/ 86524 h 181328"/>
                <a:gd name="connsiteX367" fmla="*/ 1359684 w 4284714"/>
                <a:gd name="connsiteY367" fmla="*/ 88743 h 181328"/>
                <a:gd name="connsiteX368" fmla="*/ 1359520 w 4284714"/>
                <a:gd name="connsiteY368" fmla="*/ 93038 h 181328"/>
                <a:gd name="connsiteX369" fmla="*/ 1344565 w 4284714"/>
                <a:gd name="connsiteY369" fmla="*/ 122625 h 181328"/>
                <a:gd name="connsiteX370" fmla="*/ 1341937 w 4284714"/>
                <a:gd name="connsiteY370" fmla="*/ 124482 h 181328"/>
                <a:gd name="connsiteX371" fmla="*/ 1280155 w 4284714"/>
                <a:gd name="connsiteY371" fmla="*/ 124482 h 181328"/>
                <a:gd name="connsiteX372" fmla="*/ 1279944 w 4284714"/>
                <a:gd name="connsiteY372" fmla="*/ 124482 h 181328"/>
                <a:gd name="connsiteX373" fmla="*/ 1276921 w 4284714"/>
                <a:gd name="connsiteY373" fmla="*/ 120149 h 181328"/>
                <a:gd name="connsiteX374" fmla="*/ 1280155 w 4284714"/>
                <a:gd name="connsiteY374" fmla="*/ 116097 h 181328"/>
                <a:gd name="connsiteX375" fmla="*/ 1340253 w 4284714"/>
                <a:gd name="connsiteY375" fmla="*/ 116097 h 181328"/>
                <a:gd name="connsiteX376" fmla="*/ 1350956 w 4284714"/>
                <a:gd name="connsiteY376" fmla="*/ 94909 h 181328"/>
                <a:gd name="connsiteX377" fmla="*/ 1223895 w 4284714"/>
                <a:gd name="connsiteY377" fmla="*/ 94909 h 181328"/>
                <a:gd name="connsiteX378" fmla="*/ 1260880 w 4284714"/>
                <a:gd name="connsiteY378" fmla="*/ 143914 h 181328"/>
                <a:gd name="connsiteX379" fmla="*/ 1379431 w 4284714"/>
                <a:gd name="connsiteY379" fmla="*/ 143914 h 181328"/>
                <a:gd name="connsiteX380" fmla="*/ 1397926 w 4284714"/>
                <a:gd name="connsiteY380" fmla="*/ 106615 h 181328"/>
                <a:gd name="connsiteX381" fmla="*/ 1397288 w 4284714"/>
                <a:gd name="connsiteY381" fmla="*/ 107693 h 181328"/>
                <a:gd name="connsiteX382" fmla="*/ 1387318 w 4284714"/>
                <a:gd name="connsiteY382" fmla="*/ 66652 h 181328"/>
                <a:gd name="connsiteX383" fmla="*/ 1196994 w 4284714"/>
                <a:gd name="connsiteY383" fmla="*/ 66652 h 181328"/>
                <a:gd name="connsiteX384" fmla="*/ 1006673 w 4284714"/>
                <a:gd name="connsiteY384" fmla="*/ 66652 h 181328"/>
                <a:gd name="connsiteX385" fmla="*/ 996703 w 4284714"/>
                <a:gd name="connsiteY385" fmla="*/ 107693 h 181328"/>
                <a:gd name="connsiteX386" fmla="*/ 996065 w 4284714"/>
                <a:gd name="connsiteY386" fmla="*/ 106615 h 181328"/>
                <a:gd name="connsiteX387" fmla="*/ 1014560 w 4284714"/>
                <a:gd name="connsiteY387" fmla="*/ 143914 h 181328"/>
                <a:gd name="connsiteX388" fmla="*/ 1133097 w 4284714"/>
                <a:gd name="connsiteY388" fmla="*/ 143914 h 181328"/>
                <a:gd name="connsiteX389" fmla="*/ 1170071 w 4284714"/>
                <a:gd name="connsiteY389" fmla="*/ 94909 h 181328"/>
                <a:gd name="connsiteX390" fmla="*/ 1043010 w 4284714"/>
                <a:gd name="connsiteY390" fmla="*/ 94909 h 181328"/>
                <a:gd name="connsiteX391" fmla="*/ 1053710 w 4284714"/>
                <a:gd name="connsiteY391" fmla="*/ 116088 h 181328"/>
                <a:gd name="connsiteX392" fmla="*/ 1113804 w 4284714"/>
                <a:gd name="connsiteY392" fmla="*/ 116088 h 181328"/>
                <a:gd name="connsiteX393" fmla="*/ 1114015 w 4284714"/>
                <a:gd name="connsiteY393" fmla="*/ 116088 h 181328"/>
                <a:gd name="connsiteX394" fmla="*/ 1117038 w 4284714"/>
                <a:gd name="connsiteY394" fmla="*/ 120421 h 181328"/>
                <a:gd name="connsiteX395" fmla="*/ 1113804 w 4284714"/>
                <a:gd name="connsiteY395" fmla="*/ 124472 h 181328"/>
                <a:gd name="connsiteX396" fmla="*/ 1052022 w 4284714"/>
                <a:gd name="connsiteY396" fmla="*/ 124472 h 181328"/>
                <a:gd name="connsiteX397" fmla="*/ 1049391 w 4284714"/>
                <a:gd name="connsiteY397" fmla="*/ 122616 h 181328"/>
                <a:gd name="connsiteX398" fmla="*/ 1034454 w 4284714"/>
                <a:gd name="connsiteY398" fmla="*/ 93028 h 181328"/>
                <a:gd name="connsiteX399" fmla="*/ 1034290 w 4284714"/>
                <a:gd name="connsiteY399" fmla="*/ 88733 h 181328"/>
                <a:gd name="connsiteX400" fmla="*/ 1037081 w 4284714"/>
                <a:gd name="connsiteY400" fmla="*/ 86514 h 181328"/>
                <a:gd name="connsiteX401" fmla="*/ 1177705 w 4284714"/>
                <a:gd name="connsiteY401" fmla="*/ 86514 h 181328"/>
                <a:gd name="connsiteX402" fmla="*/ 1180625 w 4284714"/>
                <a:gd name="connsiteY402" fmla="*/ 89106 h 181328"/>
                <a:gd name="connsiteX403" fmla="*/ 1179941 w 4284714"/>
                <a:gd name="connsiteY403" fmla="*/ 93672 h 181328"/>
                <a:gd name="connsiteX404" fmla="*/ 1136632 w 4284714"/>
                <a:gd name="connsiteY404" fmla="*/ 151087 h 181328"/>
                <a:gd name="connsiteX405" fmla="*/ 1134396 w 4284714"/>
                <a:gd name="connsiteY405" fmla="*/ 152318 h 181328"/>
                <a:gd name="connsiteX406" fmla="*/ 1012854 w 4284714"/>
                <a:gd name="connsiteY406" fmla="*/ 152318 h 181328"/>
                <a:gd name="connsiteX407" fmla="*/ 1010212 w 4284714"/>
                <a:gd name="connsiteY407" fmla="*/ 150409 h 181328"/>
                <a:gd name="connsiteX408" fmla="*/ 953678 w 4284714"/>
                <a:gd name="connsiteY408" fmla="*/ 36387 h 181328"/>
                <a:gd name="connsiteX409" fmla="*/ 953653 w 4284714"/>
                <a:gd name="connsiteY409" fmla="*/ 36339 h 181328"/>
                <a:gd name="connsiteX410" fmla="*/ 478716 w 4284714"/>
                <a:gd name="connsiteY410" fmla="*/ 145823 h 181328"/>
                <a:gd name="connsiteX411" fmla="*/ 535250 w 4284714"/>
                <a:gd name="connsiteY411" fmla="*/ 31801 h 181328"/>
                <a:gd name="connsiteX412" fmla="*/ 537892 w 4284714"/>
                <a:gd name="connsiteY412" fmla="*/ 29892 h 181328"/>
                <a:gd name="connsiteX413" fmla="*/ 659420 w 4284714"/>
                <a:gd name="connsiteY413" fmla="*/ 29892 h 181328"/>
                <a:gd name="connsiteX414" fmla="*/ 661659 w 4284714"/>
                <a:gd name="connsiteY414" fmla="*/ 31123 h 181328"/>
                <a:gd name="connsiteX415" fmla="*/ 704965 w 4284714"/>
                <a:gd name="connsiteY415" fmla="*/ 88538 h 181328"/>
                <a:gd name="connsiteX416" fmla="*/ 705649 w 4284714"/>
                <a:gd name="connsiteY416" fmla="*/ 93104 h 181328"/>
                <a:gd name="connsiteX417" fmla="*/ 702729 w 4284714"/>
                <a:gd name="connsiteY417" fmla="*/ 95696 h 181328"/>
                <a:gd name="connsiteX418" fmla="*/ 562105 w 4284714"/>
                <a:gd name="connsiteY418" fmla="*/ 95696 h 181328"/>
                <a:gd name="connsiteX419" fmla="*/ 559313 w 4284714"/>
                <a:gd name="connsiteY419" fmla="*/ 93472 h 181328"/>
                <a:gd name="connsiteX420" fmla="*/ 559477 w 4284714"/>
                <a:gd name="connsiteY420" fmla="*/ 89177 h 181328"/>
                <a:gd name="connsiteX421" fmla="*/ 574432 w 4284714"/>
                <a:gd name="connsiteY421" fmla="*/ 59589 h 181328"/>
                <a:gd name="connsiteX422" fmla="*/ 577060 w 4284714"/>
                <a:gd name="connsiteY422" fmla="*/ 57728 h 181328"/>
                <a:gd name="connsiteX423" fmla="*/ 638842 w 4284714"/>
                <a:gd name="connsiteY423" fmla="*/ 57728 h 181328"/>
                <a:gd name="connsiteX424" fmla="*/ 641972 w 4284714"/>
                <a:gd name="connsiteY424" fmla="*/ 61923 h 181328"/>
                <a:gd name="connsiteX425" fmla="*/ 638842 w 4284714"/>
                <a:gd name="connsiteY425" fmla="*/ 66118 h 181328"/>
                <a:gd name="connsiteX426" fmla="*/ 578748 w 4284714"/>
                <a:gd name="connsiteY426" fmla="*/ 66118 h 181328"/>
                <a:gd name="connsiteX427" fmla="*/ 568044 w 4284714"/>
                <a:gd name="connsiteY427" fmla="*/ 87306 h 181328"/>
                <a:gd name="connsiteX428" fmla="*/ 695080 w 4284714"/>
                <a:gd name="connsiteY428" fmla="*/ 87306 h 181328"/>
                <a:gd name="connsiteX429" fmla="*/ 658102 w 4284714"/>
                <a:gd name="connsiteY429" fmla="*/ 38281 h 181328"/>
                <a:gd name="connsiteX430" fmla="*/ 539573 w 4284714"/>
                <a:gd name="connsiteY430" fmla="*/ 38281 h 181328"/>
                <a:gd name="connsiteX431" fmla="*/ 521078 w 4284714"/>
                <a:gd name="connsiteY431" fmla="*/ 75581 h 181328"/>
                <a:gd name="connsiteX432" fmla="*/ 521716 w 4284714"/>
                <a:gd name="connsiteY432" fmla="*/ 74503 h 181328"/>
                <a:gd name="connsiteX433" fmla="*/ 531686 w 4284714"/>
                <a:gd name="connsiteY433" fmla="*/ 115543 h 181328"/>
                <a:gd name="connsiteX434" fmla="*/ 722010 w 4284714"/>
                <a:gd name="connsiteY434" fmla="*/ 115543 h 181328"/>
                <a:gd name="connsiteX435" fmla="*/ 912331 w 4284714"/>
                <a:gd name="connsiteY435" fmla="*/ 115543 h 181328"/>
                <a:gd name="connsiteX436" fmla="*/ 922301 w 4284714"/>
                <a:gd name="connsiteY436" fmla="*/ 74503 h 181328"/>
                <a:gd name="connsiteX437" fmla="*/ 922946 w 4284714"/>
                <a:gd name="connsiteY437" fmla="*/ 75581 h 181328"/>
                <a:gd name="connsiteX438" fmla="*/ 904451 w 4284714"/>
                <a:gd name="connsiteY438" fmla="*/ 38281 h 181328"/>
                <a:gd name="connsiteX439" fmla="*/ 785925 w 4284714"/>
                <a:gd name="connsiteY439" fmla="*/ 38281 h 181328"/>
                <a:gd name="connsiteX440" fmla="*/ 748940 w 4284714"/>
                <a:gd name="connsiteY440" fmla="*/ 87306 h 181328"/>
                <a:gd name="connsiteX441" fmla="*/ 876001 w 4284714"/>
                <a:gd name="connsiteY441" fmla="*/ 87306 h 181328"/>
                <a:gd name="connsiteX442" fmla="*/ 865298 w 4284714"/>
                <a:gd name="connsiteY442" fmla="*/ 66118 h 181328"/>
                <a:gd name="connsiteX443" fmla="*/ 805203 w 4284714"/>
                <a:gd name="connsiteY443" fmla="*/ 66118 h 181328"/>
                <a:gd name="connsiteX444" fmla="*/ 802073 w 4284714"/>
                <a:gd name="connsiteY444" fmla="*/ 61923 h 181328"/>
                <a:gd name="connsiteX445" fmla="*/ 805203 w 4284714"/>
                <a:gd name="connsiteY445" fmla="*/ 57728 h 181328"/>
                <a:gd name="connsiteX446" fmla="*/ 866985 w 4284714"/>
                <a:gd name="connsiteY446" fmla="*/ 57728 h 181328"/>
                <a:gd name="connsiteX447" fmla="*/ 869617 w 4284714"/>
                <a:gd name="connsiteY447" fmla="*/ 59589 h 181328"/>
                <a:gd name="connsiteX448" fmla="*/ 884554 w 4284714"/>
                <a:gd name="connsiteY448" fmla="*/ 89177 h 181328"/>
                <a:gd name="connsiteX449" fmla="*/ 884718 w 4284714"/>
                <a:gd name="connsiteY449" fmla="*/ 93472 h 181328"/>
                <a:gd name="connsiteX450" fmla="*/ 881926 w 4284714"/>
                <a:gd name="connsiteY450" fmla="*/ 95696 h 181328"/>
                <a:gd name="connsiteX451" fmla="*/ 741302 w 4284714"/>
                <a:gd name="connsiteY451" fmla="*/ 95696 h 181328"/>
                <a:gd name="connsiteX452" fmla="*/ 738382 w 4284714"/>
                <a:gd name="connsiteY452" fmla="*/ 93104 h 181328"/>
                <a:gd name="connsiteX453" fmla="*/ 739066 w 4284714"/>
                <a:gd name="connsiteY453" fmla="*/ 88538 h 181328"/>
                <a:gd name="connsiteX454" fmla="*/ 782375 w 4284714"/>
                <a:gd name="connsiteY454" fmla="*/ 31109 h 181328"/>
                <a:gd name="connsiteX455" fmla="*/ 784611 w 4284714"/>
                <a:gd name="connsiteY455" fmla="*/ 29878 h 181328"/>
                <a:gd name="connsiteX456" fmla="*/ 906153 w 4284714"/>
                <a:gd name="connsiteY456" fmla="*/ 29878 h 181328"/>
                <a:gd name="connsiteX457" fmla="*/ 908795 w 4284714"/>
                <a:gd name="connsiteY457" fmla="*/ 31786 h 181328"/>
                <a:gd name="connsiteX458" fmla="*/ 965329 w 4284714"/>
                <a:gd name="connsiteY458" fmla="*/ 145809 h 181328"/>
                <a:gd name="connsiteX459" fmla="*/ 965358 w 4284714"/>
                <a:gd name="connsiteY459" fmla="*/ 145866 h 181328"/>
                <a:gd name="connsiteX460" fmla="*/ 964425 w 4284714"/>
                <a:gd name="connsiteY460" fmla="*/ 151612 h 181328"/>
                <a:gd name="connsiteX461" fmla="*/ 960045 w 4284714"/>
                <a:gd name="connsiteY461" fmla="*/ 150409 h 181328"/>
                <a:gd name="connsiteX462" fmla="*/ 946913 w 4284714"/>
                <a:gd name="connsiteY462" fmla="*/ 123928 h 181328"/>
                <a:gd name="connsiteX463" fmla="*/ 497132 w 4284714"/>
                <a:gd name="connsiteY463" fmla="*/ 123928 h 181328"/>
                <a:gd name="connsiteX464" fmla="*/ 484000 w 4284714"/>
                <a:gd name="connsiteY464" fmla="*/ 150409 h 181328"/>
                <a:gd name="connsiteX465" fmla="*/ 479621 w 4284714"/>
                <a:gd name="connsiteY465" fmla="*/ 151612 h 181328"/>
                <a:gd name="connsiteX466" fmla="*/ 479589 w 4284714"/>
                <a:gd name="connsiteY466" fmla="*/ 151583 h 181328"/>
                <a:gd name="connsiteX467" fmla="*/ 478716 w 4284714"/>
                <a:gd name="connsiteY467" fmla="*/ 145823 h 181328"/>
                <a:gd name="connsiteX468" fmla="*/ 8003 w 4284714"/>
                <a:gd name="connsiteY468" fmla="*/ 44956 h 181328"/>
                <a:gd name="connsiteX469" fmla="*/ 8003 w 4284714"/>
                <a:gd name="connsiteY469" fmla="*/ 31501 h 181328"/>
                <a:gd name="connsiteX470" fmla="*/ 9038 w 4284714"/>
                <a:gd name="connsiteY470" fmla="*/ 31786 h 181328"/>
                <a:gd name="connsiteX471" fmla="*/ 22170 w 4284714"/>
                <a:gd name="connsiteY471" fmla="*/ 58267 h 181328"/>
                <a:gd name="connsiteX472" fmla="*/ 471951 w 4284714"/>
                <a:gd name="connsiteY472" fmla="*/ 58267 h 181328"/>
                <a:gd name="connsiteX473" fmla="*/ 485083 w 4284714"/>
                <a:gd name="connsiteY473" fmla="*/ 31786 h 181328"/>
                <a:gd name="connsiteX474" fmla="*/ 489463 w 4284714"/>
                <a:gd name="connsiteY474" fmla="*/ 30579 h 181328"/>
                <a:gd name="connsiteX475" fmla="*/ 489505 w 4284714"/>
                <a:gd name="connsiteY475" fmla="*/ 30612 h 181328"/>
                <a:gd name="connsiteX476" fmla="*/ 490385 w 4284714"/>
                <a:gd name="connsiteY476" fmla="*/ 36387 h 181328"/>
                <a:gd name="connsiteX477" fmla="*/ 433837 w 4284714"/>
                <a:gd name="connsiteY477" fmla="*/ 150419 h 181328"/>
                <a:gd name="connsiteX478" fmla="*/ 431191 w 4284714"/>
                <a:gd name="connsiteY478" fmla="*/ 152328 h 181328"/>
                <a:gd name="connsiteX479" fmla="*/ 309649 w 4284714"/>
                <a:gd name="connsiteY479" fmla="*/ 152328 h 181328"/>
                <a:gd name="connsiteX480" fmla="*/ 307413 w 4284714"/>
                <a:gd name="connsiteY480" fmla="*/ 151097 h 181328"/>
                <a:gd name="connsiteX481" fmla="*/ 264104 w 4284714"/>
                <a:gd name="connsiteY481" fmla="*/ 93682 h 181328"/>
                <a:gd name="connsiteX482" fmla="*/ 263420 w 4284714"/>
                <a:gd name="connsiteY482" fmla="*/ 89115 h 181328"/>
                <a:gd name="connsiteX483" fmla="*/ 266340 w 4284714"/>
                <a:gd name="connsiteY483" fmla="*/ 86524 h 181328"/>
                <a:gd name="connsiteX484" fmla="*/ 406964 w 4284714"/>
                <a:gd name="connsiteY484" fmla="*/ 86524 h 181328"/>
                <a:gd name="connsiteX485" fmla="*/ 409756 w 4284714"/>
                <a:gd name="connsiteY485" fmla="*/ 88743 h 181328"/>
                <a:gd name="connsiteX486" fmla="*/ 409592 w 4284714"/>
                <a:gd name="connsiteY486" fmla="*/ 93038 h 181328"/>
                <a:gd name="connsiteX487" fmla="*/ 394654 w 4284714"/>
                <a:gd name="connsiteY487" fmla="*/ 122625 h 181328"/>
                <a:gd name="connsiteX488" fmla="*/ 392023 w 4284714"/>
                <a:gd name="connsiteY488" fmla="*/ 124482 h 181328"/>
                <a:gd name="connsiteX489" fmla="*/ 330244 w 4284714"/>
                <a:gd name="connsiteY489" fmla="*/ 124482 h 181328"/>
                <a:gd name="connsiteX490" fmla="*/ 330034 w 4284714"/>
                <a:gd name="connsiteY490" fmla="*/ 124482 h 181328"/>
                <a:gd name="connsiteX491" fmla="*/ 327011 w 4284714"/>
                <a:gd name="connsiteY491" fmla="*/ 120149 h 181328"/>
                <a:gd name="connsiteX492" fmla="*/ 330244 w 4284714"/>
                <a:gd name="connsiteY492" fmla="*/ 116097 h 181328"/>
                <a:gd name="connsiteX493" fmla="*/ 390335 w 4284714"/>
                <a:gd name="connsiteY493" fmla="*/ 116097 h 181328"/>
                <a:gd name="connsiteX494" fmla="*/ 401039 w 4284714"/>
                <a:gd name="connsiteY494" fmla="*/ 94909 h 181328"/>
                <a:gd name="connsiteX495" fmla="*/ 273978 w 4284714"/>
                <a:gd name="connsiteY495" fmla="*/ 94909 h 181328"/>
                <a:gd name="connsiteX496" fmla="*/ 310960 w 4284714"/>
                <a:gd name="connsiteY496" fmla="*/ 143914 h 181328"/>
                <a:gd name="connsiteX497" fmla="*/ 429500 w 4284714"/>
                <a:gd name="connsiteY497" fmla="*/ 143914 h 181328"/>
                <a:gd name="connsiteX498" fmla="*/ 447994 w 4284714"/>
                <a:gd name="connsiteY498" fmla="*/ 106615 h 181328"/>
                <a:gd name="connsiteX499" fmla="*/ 447360 w 4284714"/>
                <a:gd name="connsiteY499" fmla="*/ 107693 h 181328"/>
                <a:gd name="connsiteX500" fmla="*/ 437390 w 4284714"/>
                <a:gd name="connsiteY500" fmla="*/ 66652 h 181328"/>
                <a:gd name="connsiteX501" fmla="*/ 247069 w 4284714"/>
                <a:gd name="connsiteY501" fmla="*/ 66652 h 181328"/>
                <a:gd name="connsiteX502" fmla="*/ 56748 w 4284714"/>
                <a:gd name="connsiteY502" fmla="*/ 66652 h 181328"/>
                <a:gd name="connsiteX503" fmla="*/ 46778 w 4284714"/>
                <a:gd name="connsiteY503" fmla="*/ 107693 h 181328"/>
                <a:gd name="connsiteX504" fmla="*/ 46141 w 4284714"/>
                <a:gd name="connsiteY504" fmla="*/ 106615 h 181328"/>
                <a:gd name="connsiteX505" fmla="*/ 64635 w 4284714"/>
                <a:gd name="connsiteY505" fmla="*/ 143914 h 181328"/>
                <a:gd name="connsiteX506" fmla="*/ 183165 w 4284714"/>
                <a:gd name="connsiteY506" fmla="*/ 143914 h 181328"/>
                <a:gd name="connsiteX507" fmla="*/ 220147 w 4284714"/>
                <a:gd name="connsiteY507" fmla="*/ 94899 h 181328"/>
                <a:gd name="connsiteX508" fmla="*/ 93082 w 4284714"/>
                <a:gd name="connsiteY508" fmla="*/ 94899 h 181328"/>
                <a:gd name="connsiteX509" fmla="*/ 103786 w 4284714"/>
                <a:gd name="connsiteY509" fmla="*/ 116088 h 181328"/>
                <a:gd name="connsiteX510" fmla="*/ 163866 w 4284714"/>
                <a:gd name="connsiteY510" fmla="*/ 116088 h 181328"/>
                <a:gd name="connsiteX511" fmla="*/ 164076 w 4284714"/>
                <a:gd name="connsiteY511" fmla="*/ 116088 h 181328"/>
                <a:gd name="connsiteX512" fmla="*/ 167099 w 4284714"/>
                <a:gd name="connsiteY512" fmla="*/ 120421 h 181328"/>
                <a:gd name="connsiteX513" fmla="*/ 163866 w 4284714"/>
                <a:gd name="connsiteY513" fmla="*/ 124472 h 181328"/>
                <a:gd name="connsiteX514" fmla="*/ 102112 w 4284714"/>
                <a:gd name="connsiteY514" fmla="*/ 124472 h 181328"/>
                <a:gd name="connsiteX515" fmla="*/ 99484 w 4284714"/>
                <a:gd name="connsiteY515" fmla="*/ 122616 h 181328"/>
                <a:gd name="connsiteX516" fmla="*/ 84529 w 4284714"/>
                <a:gd name="connsiteY516" fmla="*/ 93028 h 181328"/>
                <a:gd name="connsiteX517" fmla="*/ 84365 w 4284714"/>
                <a:gd name="connsiteY517" fmla="*/ 88733 h 181328"/>
                <a:gd name="connsiteX518" fmla="*/ 87157 w 4284714"/>
                <a:gd name="connsiteY518" fmla="*/ 86514 h 181328"/>
                <a:gd name="connsiteX519" fmla="*/ 227781 w 4284714"/>
                <a:gd name="connsiteY519" fmla="*/ 86514 h 181328"/>
                <a:gd name="connsiteX520" fmla="*/ 230704 w 4284714"/>
                <a:gd name="connsiteY520" fmla="*/ 89106 h 181328"/>
                <a:gd name="connsiteX521" fmla="*/ 230017 w 4284714"/>
                <a:gd name="connsiteY521" fmla="*/ 93672 h 181328"/>
                <a:gd name="connsiteX522" fmla="*/ 186711 w 4284714"/>
                <a:gd name="connsiteY522" fmla="*/ 151087 h 181328"/>
                <a:gd name="connsiteX523" fmla="*/ 184475 w 4284714"/>
                <a:gd name="connsiteY523" fmla="*/ 152318 h 181328"/>
                <a:gd name="connsiteX524" fmla="*/ 62930 w 4284714"/>
                <a:gd name="connsiteY524" fmla="*/ 152318 h 181328"/>
                <a:gd name="connsiteX525" fmla="*/ 60288 w 4284714"/>
                <a:gd name="connsiteY525" fmla="*/ 150409 h 181328"/>
                <a:gd name="connsiteX526" fmla="*/ 8003 w 4284714"/>
                <a:gd name="connsiteY526" fmla="*/ 178442 h 181328"/>
                <a:gd name="connsiteX527" fmla="*/ 8003 w 4284714"/>
                <a:gd name="connsiteY527" fmla="*/ 175825 h 181328"/>
                <a:gd name="connsiteX528" fmla="*/ 10156 w 4284714"/>
                <a:gd name="connsiteY528" fmla="*/ 172939 h 181328"/>
                <a:gd name="connsiteX529" fmla="*/ 2870419 w 4284714"/>
                <a:gd name="connsiteY529" fmla="*/ 172939 h 181328"/>
                <a:gd name="connsiteX530" fmla="*/ 2873549 w 4284714"/>
                <a:gd name="connsiteY530" fmla="*/ 177134 h 181328"/>
                <a:gd name="connsiteX531" fmla="*/ 2870419 w 4284714"/>
                <a:gd name="connsiteY531" fmla="*/ 181328 h 181328"/>
                <a:gd name="connsiteX532" fmla="*/ 10156 w 4284714"/>
                <a:gd name="connsiteY532" fmla="*/ 181328 h 181328"/>
                <a:gd name="connsiteX533" fmla="*/ 1 w 4284714"/>
                <a:gd name="connsiteY533" fmla="*/ 4337 h 181328"/>
                <a:gd name="connsiteX534" fmla="*/ 3024 w 4284714"/>
                <a:gd name="connsiteY534" fmla="*/ 3 h 181328"/>
                <a:gd name="connsiteX535" fmla="*/ 3234 w 4284714"/>
                <a:gd name="connsiteY535" fmla="*/ 3 h 181328"/>
                <a:gd name="connsiteX536" fmla="*/ 2863494 w 4284714"/>
                <a:gd name="connsiteY536" fmla="*/ 3 h 181328"/>
                <a:gd name="connsiteX537" fmla="*/ 2866727 w 4284714"/>
                <a:gd name="connsiteY537" fmla="*/ 4055 h 181328"/>
                <a:gd name="connsiteX538" fmla="*/ 2863704 w 4284714"/>
                <a:gd name="connsiteY538" fmla="*/ 8388 h 181328"/>
                <a:gd name="connsiteX539" fmla="*/ 2863494 w 4284714"/>
                <a:gd name="connsiteY539" fmla="*/ 8388 h 181328"/>
                <a:gd name="connsiteX540" fmla="*/ 3234 w 4284714"/>
                <a:gd name="connsiteY540" fmla="*/ 8388 h 181328"/>
                <a:gd name="connsiteX541" fmla="*/ 1 w 4284714"/>
                <a:gd name="connsiteY541" fmla="*/ 4337 h 181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</a:cxnLst>
              <a:rect l="l" t="t" r="r" b="b"/>
              <a:pathLst>
                <a:path w="4284714" h="181328">
                  <a:moveTo>
                    <a:pt x="4081179" y="89115"/>
                  </a:moveTo>
                  <a:cubicBezTo>
                    <a:pt x="4081674" y="87540"/>
                    <a:pt x="4082828" y="86519"/>
                    <a:pt x="4084102" y="86524"/>
                  </a:cubicBezTo>
                  <a:lnTo>
                    <a:pt x="4114687" y="86524"/>
                  </a:lnTo>
                  <a:lnTo>
                    <a:pt x="4114687" y="94909"/>
                  </a:lnTo>
                  <a:lnTo>
                    <a:pt x="4091733" y="94909"/>
                  </a:lnTo>
                  <a:lnTo>
                    <a:pt x="4114687" y="125322"/>
                  </a:lnTo>
                  <a:lnTo>
                    <a:pt x="4114687" y="137192"/>
                  </a:lnTo>
                  <a:lnTo>
                    <a:pt x="4081866" y="93682"/>
                  </a:lnTo>
                  <a:cubicBezTo>
                    <a:pt x="4080962" y="92489"/>
                    <a:pt x="4080691" y="90685"/>
                    <a:pt x="4081179" y="89115"/>
                  </a:cubicBezTo>
                  <a:close/>
                  <a:moveTo>
                    <a:pt x="3821491" y="36339"/>
                  </a:moveTo>
                  <a:cubicBezTo>
                    <a:pt x="3820562" y="34402"/>
                    <a:pt x="3820979" y="31825"/>
                    <a:pt x="3822421" y="30579"/>
                  </a:cubicBezTo>
                  <a:cubicBezTo>
                    <a:pt x="3823881" y="29310"/>
                    <a:pt x="3825832" y="29844"/>
                    <a:pt x="3826800" y="31786"/>
                  </a:cubicBezTo>
                  <a:lnTo>
                    <a:pt x="3839933" y="58267"/>
                  </a:lnTo>
                  <a:lnTo>
                    <a:pt x="4114687" y="58267"/>
                  </a:lnTo>
                  <a:lnTo>
                    <a:pt x="4114687" y="66652"/>
                  </a:lnTo>
                  <a:lnTo>
                    <a:pt x="4064832" y="66652"/>
                  </a:lnTo>
                  <a:lnTo>
                    <a:pt x="3874511" y="66652"/>
                  </a:lnTo>
                  <a:cubicBezTo>
                    <a:pt x="3851081" y="69081"/>
                    <a:pt x="3864541" y="107693"/>
                    <a:pt x="3864541" y="107693"/>
                  </a:cubicBezTo>
                  <a:lnTo>
                    <a:pt x="3863903" y="106615"/>
                  </a:lnTo>
                  <a:lnTo>
                    <a:pt x="3882398" y="143914"/>
                  </a:lnTo>
                  <a:lnTo>
                    <a:pt x="4000935" y="143914"/>
                  </a:lnTo>
                  <a:lnTo>
                    <a:pt x="4037909" y="94909"/>
                  </a:lnTo>
                  <a:lnTo>
                    <a:pt x="3910848" y="94909"/>
                  </a:lnTo>
                  <a:lnTo>
                    <a:pt x="3921548" y="116088"/>
                  </a:lnTo>
                  <a:lnTo>
                    <a:pt x="3981642" y="116088"/>
                  </a:lnTo>
                  <a:cubicBezTo>
                    <a:pt x="3981714" y="116083"/>
                    <a:pt x="3981785" y="116083"/>
                    <a:pt x="3981853" y="116088"/>
                  </a:cubicBezTo>
                  <a:cubicBezTo>
                    <a:pt x="3983579" y="116164"/>
                    <a:pt x="3984936" y="118106"/>
                    <a:pt x="3984876" y="120421"/>
                  </a:cubicBezTo>
                  <a:cubicBezTo>
                    <a:pt x="3984819" y="122735"/>
                    <a:pt x="3983369" y="124549"/>
                    <a:pt x="3981642" y="124472"/>
                  </a:cubicBezTo>
                  <a:lnTo>
                    <a:pt x="3919860" y="124472"/>
                  </a:lnTo>
                  <a:cubicBezTo>
                    <a:pt x="3918806" y="124477"/>
                    <a:pt x="3917820" y="123780"/>
                    <a:pt x="3917229" y="122616"/>
                  </a:cubicBezTo>
                  <a:lnTo>
                    <a:pt x="3902292" y="93028"/>
                  </a:lnTo>
                  <a:cubicBezTo>
                    <a:pt x="3901647" y="91749"/>
                    <a:pt x="3901583" y="90093"/>
                    <a:pt x="3902128" y="88733"/>
                  </a:cubicBezTo>
                  <a:cubicBezTo>
                    <a:pt x="3902683" y="87363"/>
                    <a:pt x="3903755" y="86509"/>
                    <a:pt x="3904919" y="86514"/>
                  </a:cubicBezTo>
                  <a:lnTo>
                    <a:pt x="4045543" y="86514"/>
                  </a:lnTo>
                  <a:cubicBezTo>
                    <a:pt x="4046818" y="86509"/>
                    <a:pt x="4047968" y="87531"/>
                    <a:pt x="4048463" y="89106"/>
                  </a:cubicBezTo>
                  <a:cubicBezTo>
                    <a:pt x="4048955" y="90671"/>
                    <a:pt x="4048684" y="92479"/>
                    <a:pt x="4047779" y="93672"/>
                  </a:cubicBezTo>
                  <a:lnTo>
                    <a:pt x="4004470" y="151087"/>
                  </a:lnTo>
                  <a:cubicBezTo>
                    <a:pt x="4003876" y="151879"/>
                    <a:pt x="4003071" y="152318"/>
                    <a:pt x="4002234" y="152318"/>
                  </a:cubicBezTo>
                  <a:lnTo>
                    <a:pt x="3880692" y="152318"/>
                  </a:lnTo>
                  <a:cubicBezTo>
                    <a:pt x="3879627" y="152318"/>
                    <a:pt x="3878634" y="151602"/>
                    <a:pt x="3878050" y="150409"/>
                  </a:cubicBezTo>
                  <a:lnTo>
                    <a:pt x="3821516" y="36387"/>
                  </a:lnTo>
                  <a:cubicBezTo>
                    <a:pt x="3821509" y="36372"/>
                    <a:pt x="3821499" y="36353"/>
                    <a:pt x="3821491" y="36339"/>
                  </a:cubicBezTo>
                  <a:close/>
                  <a:moveTo>
                    <a:pt x="3346554" y="145823"/>
                  </a:moveTo>
                  <a:lnTo>
                    <a:pt x="3403088" y="31801"/>
                  </a:lnTo>
                  <a:cubicBezTo>
                    <a:pt x="3403672" y="30608"/>
                    <a:pt x="3404665" y="29892"/>
                    <a:pt x="3405730" y="29892"/>
                  </a:cubicBezTo>
                  <a:lnTo>
                    <a:pt x="3527258" y="29892"/>
                  </a:lnTo>
                  <a:cubicBezTo>
                    <a:pt x="3528094" y="29892"/>
                    <a:pt x="3528899" y="30336"/>
                    <a:pt x="3529497" y="31123"/>
                  </a:cubicBezTo>
                  <a:lnTo>
                    <a:pt x="3572803" y="88538"/>
                  </a:lnTo>
                  <a:cubicBezTo>
                    <a:pt x="3573707" y="89731"/>
                    <a:pt x="3573978" y="91539"/>
                    <a:pt x="3573487" y="93104"/>
                  </a:cubicBezTo>
                  <a:cubicBezTo>
                    <a:pt x="3572992" y="94679"/>
                    <a:pt x="3571842" y="95701"/>
                    <a:pt x="3570567" y="95696"/>
                  </a:cubicBezTo>
                  <a:lnTo>
                    <a:pt x="3429943" y="95696"/>
                  </a:lnTo>
                  <a:cubicBezTo>
                    <a:pt x="3428779" y="95701"/>
                    <a:pt x="3427707" y="94847"/>
                    <a:pt x="3427151" y="93472"/>
                  </a:cubicBezTo>
                  <a:cubicBezTo>
                    <a:pt x="3426607" y="92112"/>
                    <a:pt x="3426671" y="90456"/>
                    <a:pt x="3427315" y="89177"/>
                  </a:cubicBezTo>
                  <a:lnTo>
                    <a:pt x="3442270" y="59589"/>
                  </a:lnTo>
                  <a:cubicBezTo>
                    <a:pt x="3442861" y="58420"/>
                    <a:pt x="3443844" y="57723"/>
                    <a:pt x="3444898" y="57728"/>
                  </a:cubicBezTo>
                  <a:lnTo>
                    <a:pt x="3506680" y="57728"/>
                  </a:lnTo>
                  <a:cubicBezTo>
                    <a:pt x="3508407" y="57728"/>
                    <a:pt x="3509810" y="59608"/>
                    <a:pt x="3509810" y="61923"/>
                  </a:cubicBezTo>
                  <a:cubicBezTo>
                    <a:pt x="3509810" y="64238"/>
                    <a:pt x="3508407" y="66118"/>
                    <a:pt x="3506680" y="66118"/>
                  </a:cubicBezTo>
                  <a:lnTo>
                    <a:pt x="3446586" y="66118"/>
                  </a:lnTo>
                  <a:lnTo>
                    <a:pt x="3435882" y="87306"/>
                  </a:lnTo>
                  <a:lnTo>
                    <a:pt x="3562918" y="87306"/>
                  </a:lnTo>
                  <a:lnTo>
                    <a:pt x="3525940" y="38281"/>
                  </a:lnTo>
                  <a:lnTo>
                    <a:pt x="3407411" y="38281"/>
                  </a:lnTo>
                  <a:lnTo>
                    <a:pt x="3388916" y="75581"/>
                  </a:lnTo>
                  <a:lnTo>
                    <a:pt x="3389554" y="74503"/>
                  </a:lnTo>
                  <a:cubicBezTo>
                    <a:pt x="3389554" y="74503"/>
                    <a:pt x="3376105" y="113157"/>
                    <a:pt x="3399524" y="115543"/>
                  </a:cubicBezTo>
                  <a:lnTo>
                    <a:pt x="3589848" y="115543"/>
                  </a:lnTo>
                  <a:lnTo>
                    <a:pt x="3780169" y="115543"/>
                  </a:lnTo>
                  <a:cubicBezTo>
                    <a:pt x="3803595" y="113115"/>
                    <a:pt x="3790139" y="74503"/>
                    <a:pt x="3790139" y="74503"/>
                  </a:cubicBezTo>
                  <a:lnTo>
                    <a:pt x="3790784" y="75581"/>
                  </a:lnTo>
                  <a:lnTo>
                    <a:pt x="3772289" y="38281"/>
                  </a:lnTo>
                  <a:lnTo>
                    <a:pt x="3653763" y="38281"/>
                  </a:lnTo>
                  <a:lnTo>
                    <a:pt x="3616778" y="87306"/>
                  </a:lnTo>
                  <a:lnTo>
                    <a:pt x="3743839" y="87306"/>
                  </a:lnTo>
                  <a:lnTo>
                    <a:pt x="3733136" y="66118"/>
                  </a:lnTo>
                  <a:lnTo>
                    <a:pt x="3673041" y="66118"/>
                  </a:lnTo>
                  <a:cubicBezTo>
                    <a:pt x="3671314" y="66118"/>
                    <a:pt x="3669911" y="64242"/>
                    <a:pt x="3669911" y="61923"/>
                  </a:cubicBezTo>
                  <a:cubicBezTo>
                    <a:pt x="3669911" y="59608"/>
                    <a:pt x="3671314" y="57728"/>
                    <a:pt x="3673041" y="57728"/>
                  </a:cubicBezTo>
                  <a:lnTo>
                    <a:pt x="3734823" y="57728"/>
                  </a:lnTo>
                  <a:cubicBezTo>
                    <a:pt x="3735877" y="57723"/>
                    <a:pt x="3736864" y="58420"/>
                    <a:pt x="3737455" y="59589"/>
                  </a:cubicBezTo>
                  <a:lnTo>
                    <a:pt x="3752392" y="89177"/>
                  </a:lnTo>
                  <a:cubicBezTo>
                    <a:pt x="3753036" y="90456"/>
                    <a:pt x="3753101" y="92112"/>
                    <a:pt x="3752556" y="93472"/>
                  </a:cubicBezTo>
                  <a:cubicBezTo>
                    <a:pt x="3752000" y="94847"/>
                    <a:pt x="3750929" y="95701"/>
                    <a:pt x="3749764" y="95696"/>
                  </a:cubicBezTo>
                  <a:lnTo>
                    <a:pt x="3609140" y="95696"/>
                  </a:lnTo>
                  <a:cubicBezTo>
                    <a:pt x="3607865" y="95701"/>
                    <a:pt x="3606715" y="94679"/>
                    <a:pt x="3606220" y="93104"/>
                  </a:cubicBezTo>
                  <a:cubicBezTo>
                    <a:pt x="3605729" y="91539"/>
                    <a:pt x="3606000" y="89731"/>
                    <a:pt x="3606904" y="88538"/>
                  </a:cubicBezTo>
                  <a:lnTo>
                    <a:pt x="3650213" y="31109"/>
                  </a:lnTo>
                  <a:cubicBezTo>
                    <a:pt x="3650808" y="30317"/>
                    <a:pt x="3651613" y="29878"/>
                    <a:pt x="3652449" y="29878"/>
                  </a:cubicBezTo>
                  <a:lnTo>
                    <a:pt x="3773991" y="29878"/>
                  </a:lnTo>
                  <a:cubicBezTo>
                    <a:pt x="3775056" y="29878"/>
                    <a:pt x="3776049" y="30593"/>
                    <a:pt x="3776633" y="31786"/>
                  </a:cubicBezTo>
                  <a:lnTo>
                    <a:pt x="3833167" y="145809"/>
                  </a:lnTo>
                  <a:cubicBezTo>
                    <a:pt x="3833178" y="145828"/>
                    <a:pt x="3833185" y="145847"/>
                    <a:pt x="3833196" y="145866"/>
                  </a:cubicBezTo>
                  <a:cubicBezTo>
                    <a:pt x="3834121" y="147799"/>
                    <a:pt x="3833705" y="150371"/>
                    <a:pt x="3832263" y="151612"/>
                  </a:cubicBezTo>
                  <a:cubicBezTo>
                    <a:pt x="3830803" y="152886"/>
                    <a:pt x="3828852" y="152347"/>
                    <a:pt x="3827883" y="150409"/>
                  </a:cubicBezTo>
                  <a:lnTo>
                    <a:pt x="3814751" y="123928"/>
                  </a:lnTo>
                  <a:lnTo>
                    <a:pt x="3364970" y="123928"/>
                  </a:lnTo>
                  <a:lnTo>
                    <a:pt x="3351838" y="150409"/>
                  </a:lnTo>
                  <a:cubicBezTo>
                    <a:pt x="3350870" y="152352"/>
                    <a:pt x="3348919" y="152886"/>
                    <a:pt x="3347459" y="151612"/>
                  </a:cubicBezTo>
                  <a:cubicBezTo>
                    <a:pt x="3347448" y="151602"/>
                    <a:pt x="3347437" y="151593"/>
                    <a:pt x="3347427" y="151583"/>
                  </a:cubicBezTo>
                  <a:cubicBezTo>
                    <a:pt x="3345999" y="150314"/>
                    <a:pt x="3345607" y="147737"/>
                    <a:pt x="3346554" y="145823"/>
                  </a:cubicBezTo>
                  <a:close/>
                  <a:moveTo>
                    <a:pt x="2874864" y="177134"/>
                  </a:moveTo>
                  <a:cubicBezTo>
                    <a:pt x="2874864" y="174814"/>
                    <a:pt x="2876267" y="172939"/>
                    <a:pt x="2877994" y="172939"/>
                  </a:cubicBezTo>
                  <a:lnTo>
                    <a:pt x="4114687" y="172939"/>
                  </a:lnTo>
                  <a:lnTo>
                    <a:pt x="4114687" y="181328"/>
                  </a:lnTo>
                  <a:lnTo>
                    <a:pt x="2877994" y="181328"/>
                  </a:lnTo>
                  <a:cubicBezTo>
                    <a:pt x="2876267" y="181328"/>
                    <a:pt x="2874864" y="179448"/>
                    <a:pt x="2874864" y="177134"/>
                  </a:cubicBezTo>
                  <a:close/>
                  <a:moveTo>
                    <a:pt x="2871567" y="36339"/>
                  </a:moveTo>
                  <a:cubicBezTo>
                    <a:pt x="2870638" y="34402"/>
                    <a:pt x="2871054" y="31825"/>
                    <a:pt x="2872496" y="30579"/>
                  </a:cubicBezTo>
                  <a:cubicBezTo>
                    <a:pt x="2873956" y="29310"/>
                    <a:pt x="2875908" y="29844"/>
                    <a:pt x="2876876" y="31786"/>
                  </a:cubicBezTo>
                  <a:lnTo>
                    <a:pt x="2890008" y="58267"/>
                  </a:lnTo>
                  <a:lnTo>
                    <a:pt x="3339789" y="58267"/>
                  </a:lnTo>
                  <a:lnTo>
                    <a:pt x="3352921" y="31786"/>
                  </a:lnTo>
                  <a:cubicBezTo>
                    <a:pt x="3353889" y="29844"/>
                    <a:pt x="3355841" y="29310"/>
                    <a:pt x="3357301" y="30579"/>
                  </a:cubicBezTo>
                  <a:cubicBezTo>
                    <a:pt x="3357315" y="30589"/>
                    <a:pt x="3357329" y="30603"/>
                    <a:pt x="3357343" y="30612"/>
                  </a:cubicBezTo>
                  <a:cubicBezTo>
                    <a:pt x="3358775" y="31882"/>
                    <a:pt x="3359170" y="34468"/>
                    <a:pt x="3358223" y="36387"/>
                  </a:cubicBezTo>
                  <a:lnTo>
                    <a:pt x="3301675" y="150419"/>
                  </a:lnTo>
                  <a:cubicBezTo>
                    <a:pt x="3301087" y="151612"/>
                    <a:pt x="3300094" y="152328"/>
                    <a:pt x="3299029" y="152328"/>
                  </a:cubicBezTo>
                  <a:lnTo>
                    <a:pt x="3177487" y="152328"/>
                  </a:lnTo>
                  <a:cubicBezTo>
                    <a:pt x="3176650" y="152328"/>
                    <a:pt x="3175846" y="151889"/>
                    <a:pt x="3175251" y="151097"/>
                  </a:cubicBezTo>
                  <a:lnTo>
                    <a:pt x="3131942" y="93682"/>
                  </a:lnTo>
                  <a:cubicBezTo>
                    <a:pt x="3131037" y="92489"/>
                    <a:pt x="3130767" y="90680"/>
                    <a:pt x="3131258" y="89115"/>
                  </a:cubicBezTo>
                  <a:cubicBezTo>
                    <a:pt x="3131753" y="87540"/>
                    <a:pt x="3132903" y="86519"/>
                    <a:pt x="3134178" y="86524"/>
                  </a:cubicBezTo>
                  <a:lnTo>
                    <a:pt x="3274802" y="86524"/>
                  </a:lnTo>
                  <a:cubicBezTo>
                    <a:pt x="3275966" y="86519"/>
                    <a:pt x="3277038" y="87373"/>
                    <a:pt x="3277594" y="88743"/>
                  </a:cubicBezTo>
                  <a:cubicBezTo>
                    <a:pt x="3278142" y="90103"/>
                    <a:pt x="3278078" y="91759"/>
                    <a:pt x="3277430" y="93038"/>
                  </a:cubicBezTo>
                  <a:lnTo>
                    <a:pt x="3262492" y="122625"/>
                  </a:lnTo>
                  <a:cubicBezTo>
                    <a:pt x="3261901" y="123790"/>
                    <a:pt x="3260915" y="124487"/>
                    <a:pt x="3259861" y="124482"/>
                  </a:cubicBezTo>
                  <a:lnTo>
                    <a:pt x="3198082" y="124482"/>
                  </a:lnTo>
                  <a:cubicBezTo>
                    <a:pt x="3198011" y="124487"/>
                    <a:pt x="3197940" y="124487"/>
                    <a:pt x="3197872" y="124482"/>
                  </a:cubicBezTo>
                  <a:cubicBezTo>
                    <a:pt x="3196145" y="124405"/>
                    <a:pt x="3194789" y="122463"/>
                    <a:pt x="3194849" y="120149"/>
                  </a:cubicBezTo>
                  <a:cubicBezTo>
                    <a:pt x="3194906" y="117834"/>
                    <a:pt x="3196355" y="116021"/>
                    <a:pt x="3198082" y="116097"/>
                  </a:cubicBezTo>
                  <a:lnTo>
                    <a:pt x="3258173" y="116097"/>
                  </a:lnTo>
                  <a:lnTo>
                    <a:pt x="3268877" y="94909"/>
                  </a:lnTo>
                  <a:lnTo>
                    <a:pt x="3141816" y="94909"/>
                  </a:lnTo>
                  <a:lnTo>
                    <a:pt x="3178798" y="143914"/>
                  </a:lnTo>
                  <a:lnTo>
                    <a:pt x="3297338" y="143914"/>
                  </a:lnTo>
                  <a:lnTo>
                    <a:pt x="3315832" y="106615"/>
                  </a:lnTo>
                  <a:lnTo>
                    <a:pt x="3315198" y="107693"/>
                  </a:lnTo>
                  <a:cubicBezTo>
                    <a:pt x="3315198" y="107693"/>
                    <a:pt x="3328647" y="69062"/>
                    <a:pt x="3305228" y="66652"/>
                  </a:cubicBezTo>
                  <a:lnTo>
                    <a:pt x="3114907" y="66652"/>
                  </a:lnTo>
                  <a:lnTo>
                    <a:pt x="2924586" y="66652"/>
                  </a:lnTo>
                  <a:cubicBezTo>
                    <a:pt x="2901157" y="69081"/>
                    <a:pt x="2914616" y="107693"/>
                    <a:pt x="2914616" y="107693"/>
                  </a:cubicBezTo>
                  <a:lnTo>
                    <a:pt x="2913979" y="106615"/>
                  </a:lnTo>
                  <a:lnTo>
                    <a:pt x="2932473" y="143914"/>
                  </a:lnTo>
                  <a:lnTo>
                    <a:pt x="3051003" y="143914"/>
                  </a:lnTo>
                  <a:lnTo>
                    <a:pt x="3087985" y="94899"/>
                  </a:lnTo>
                  <a:lnTo>
                    <a:pt x="2960920" y="94899"/>
                  </a:lnTo>
                  <a:lnTo>
                    <a:pt x="2971624" y="116088"/>
                  </a:lnTo>
                  <a:lnTo>
                    <a:pt x="3031704" y="116088"/>
                  </a:lnTo>
                  <a:cubicBezTo>
                    <a:pt x="3031775" y="116083"/>
                    <a:pt x="3031846" y="116083"/>
                    <a:pt x="3031914" y="116088"/>
                  </a:cubicBezTo>
                  <a:cubicBezTo>
                    <a:pt x="3033641" y="116164"/>
                    <a:pt x="3034997" y="118106"/>
                    <a:pt x="3034937" y="120421"/>
                  </a:cubicBezTo>
                  <a:cubicBezTo>
                    <a:pt x="3034880" y="122735"/>
                    <a:pt x="3033431" y="124549"/>
                    <a:pt x="3031704" y="124472"/>
                  </a:cubicBezTo>
                  <a:lnTo>
                    <a:pt x="2969950" y="124472"/>
                  </a:lnTo>
                  <a:cubicBezTo>
                    <a:pt x="2968900" y="124477"/>
                    <a:pt x="2967913" y="123780"/>
                    <a:pt x="2967322" y="122616"/>
                  </a:cubicBezTo>
                  <a:lnTo>
                    <a:pt x="2952367" y="93028"/>
                  </a:lnTo>
                  <a:cubicBezTo>
                    <a:pt x="2951723" y="91749"/>
                    <a:pt x="2951659" y="90093"/>
                    <a:pt x="2952203" y="88733"/>
                  </a:cubicBezTo>
                  <a:cubicBezTo>
                    <a:pt x="2952759" y="87363"/>
                    <a:pt x="2953831" y="86509"/>
                    <a:pt x="2954995" y="86514"/>
                  </a:cubicBezTo>
                  <a:lnTo>
                    <a:pt x="3095619" y="86514"/>
                  </a:lnTo>
                  <a:cubicBezTo>
                    <a:pt x="3096894" y="86509"/>
                    <a:pt x="3098047" y="87531"/>
                    <a:pt x="3098542" y="89106"/>
                  </a:cubicBezTo>
                  <a:cubicBezTo>
                    <a:pt x="3099030" y="90675"/>
                    <a:pt x="3098759" y="92479"/>
                    <a:pt x="3097855" y="93672"/>
                  </a:cubicBezTo>
                  <a:lnTo>
                    <a:pt x="3054549" y="151087"/>
                  </a:lnTo>
                  <a:cubicBezTo>
                    <a:pt x="3053955" y="151874"/>
                    <a:pt x="3053150" y="152318"/>
                    <a:pt x="3052313" y="152318"/>
                  </a:cubicBezTo>
                  <a:lnTo>
                    <a:pt x="2930768" y="152318"/>
                  </a:lnTo>
                  <a:cubicBezTo>
                    <a:pt x="2929703" y="152318"/>
                    <a:pt x="2928710" y="151602"/>
                    <a:pt x="2928126" y="150409"/>
                  </a:cubicBezTo>
                  <a:lnTo>
                    <a:pt x="2871592" y="36387"/>
                  </a:lnTo>
                  <a:cubicBezTo>
                    <a:pt x="2871585" y="36372"/>
                    <a:pt x="2871578" y="36353"/>
                    <a:pt x="2871567" y="36339"/>
                  </a:cubicBezTo>
                  <a:close/>
                  <a:moveTo>
                    <a:pt x="2867839" y="4337"/>
                  </a:moveTo>
                  <a:cubicBezTo>
                    <a:pt x="2867778" y="2022"/>
                    <a:pt x="2869135" y="80"/>
                    <a:pt x="2870862" y="3"/>
                  </a:cubicBezTo>
                  <a:cubicBezTo>
                    <a:pt x="2870930" y="-1"/>
                    <a:pt x="2871001" y="-1"/>
                    <a:pt x="2871072" y="3"/>
                  </a:cubicBezTo>
                  <a:lnTo>
                    <a:pt x="4284714" y="3"/>
                  </a:lnTo>
                  <a:lnTo>
                    <a:pt x="4284714" y="8388"/>
                  </a:lnTo>
                  <a:lnTo>
                    <a:pt x="2871072" y="8388"/>
                  </a:lnTo>
                  <a:cubicBezTo>
                    <a:pt x="2869345" y="8465"/>
                    <a:pt x="2867896" y="6651"/>
                    <a:pt x="2867839" y="4337"/>
                  </a:cubicBezTo>
                  <a:close/>
                  <a:moveTo>
                    <a:pt x="2377244" y="145809"/>
                  </a:moveTo>
                  <a:lnTo>
                    <a:pt x="2433778" y="31786"/>
                  </a:lnTo>
                  <a:cubicBezTo>
                    <a:pt x="2434362" y="30593"/>
                    <a:pt x="2435355" y="29878"/>
                    <a:pt x="2436420" y="29878"/>
                  </a:cubicBezTo>
                  <a:lnTo>
                    <a:pt x="2557948" y="29878"/>
                  </a:lnTo>
                  <a:cubicBezTo>
                    <a:pt x="2558784" y="29878"/>
                    <a:pt x="2559589" y="30317"/>
                    <a:pt x="2560184" y="31109"/>
                  </a:cubicBezTo>
                  <a:lnTo>
                    <a:pt x="2603493" y="88523"/>
                  </a:lnTo>
                  <a:cubicBezTo>
                    <a:pt x="2604397" y="89716"/>
                    <a:pt x="2604668" y="91525"/>
                    <a:pt x="2604177" y="93090"/>
                  </a:cubicBezTo>
                  <a:cubicBezTo>
                    <a:pt x="2603682" y="94665"/>
                    <a:pt x="2602531" y="95686"/>
                    <a:pt x="2601257" y="95682"/>
                  </a:cubicBezTo>
                  <a:lnTo>
                    <a:pt x="2460633" y="95682"/>
                  </a:lnTo>
                  <a:cubicBezTo>
                    <a:pt x="2459468" y="95686"/>
                    <a:pt x="2458397" y="94832"/>
                    <a:pt x="2457841" y="93458"/>
                  </a:cubicBezTo>
                  <a:cubicBezTo>
                    <a:pt x="2457296" y="92097"/>
                    <a:pt x="2457360" y="90442"/>
                    <a:pt x="2458005" y="89163"/>
                  </a:cubicBezTo>
                  <a:lnTo>
                    <a:pt x="2472960" y="59575"/>
                  </a:lnTo>
                  <a:cubicBezTo>
                    <a:pt x="2473551" y="58406"/>
                    <a:pt x="2474534" y="57709"/>
                    <a:pt x="2475588" y="57714"/>
                  </a:cubicBezTo>
                  <a:lnTo>
                    <a:pt x="2537388" y="57714"/>
                  </a:lnTo>
                  <a:cubicBezTo>
                    <a:pt x="2539115" y="57714"/>
                    <a:pt x="2540518" y="59594"/>
                    <a:pt x="2540518" y="61909"/>
                  </a:cubicBezTo>
                  <a:cubicBezTo>
                    <a:pt x="2540518" y="64223"/>
                    <a:pt x="2539115" y="66103"/>
                    <a:pt x="2537388" y="66103"/>
                  </a:cubicBezTo>
                  <a:lnTo>
                    <a:pt x="2477293" y="66103"/>
                  </a:lnTo>
                  <a:lnTo>
                    <a:pt x="2466590" y="87292"/>
                  </a:lnTo>
                  <a:lnTo>
                    <a:pt x="2593619" y="87292"/>
                  </a:lnTo>
                  <a:lnTo>
                    <a:pt x="2556641" y="38267"/>
                  </a:lnTo>
                  <a:lnTo>
                    <a:pt x="2438111" y="38267"/>
                  </a:lnTo>
                  <a:lnTo>
                    <a:pt x="2419617" y="75567"/>
                  </a:lnTo>
                  <a:lnTo>
                    <a:pt x="2420254" y="74488"/>
                  </a:lnTo>
                  <a:cubicBezTo>
                    <a:pt x="2420254" y="74488"/>
                    <a:pt x="2406805" y="113143"/>
                    <a:pt x="2430224" y="115529"/>
                  </a:cubicBezTo>
                  <a:lnTo>
                    <a:pt x="2620549" y="115529"/>
                  </a:lnTo>
                  <a:lnTo>
                    <a:pt x="2810870" y="115529"/>
                  </a:lnTo>
                  <a:cubicBezTo>
                    <a:pt x="2834299" y="113100"/>
                    <a:pt x="2820840" y="74488"/>
                    <a:pt x="2820840" y="74488"/>
                  </a:cubicBezTo>
                  <a:lnTo>
                    <a:pt x="2821477" y="75567"/>
                  </a:lnTo>
                  <a:lnTo>
                    <a:pt x="2802983" y="38267"/>
                  </a:lnTo>
                  <a:lnTo>
                    <a:pt x="2684457" y="38267"/>
                  </a:lnTo>
                  <a:lnTo>
                    <a:pt x="2647475" y="87292"/>
                  </a:lnTo>
                  <a:lnTo>
                    <a:pt x="2774532" y="87292"/>
                  </a:lnTo>
                  <a:lnTo>
                    <a:pt x="2763829" y="66103"/>
                  </a:lnTo>
                  <a:lnTo>
                    <a:pt x="2703734" y="66103"/>
                  </a:lnTo>
                  <a:cubicBezTo>
                    <a:pt x="2702008" y="66103"/>
                    <a:pt x="2700605" y="64228"/>
                    <a:pt x="2700605" y="61909"/>
                  </a:cubicBezTo>
                  <a:cubicBezTo>
                    <a:pt x="2700605" y="59594"/>
                    <a:pt x="2702008" y="57714"/>
                    <a:pt x="2703734" y="57714"/>
                  </a:cubicBezTo>
                  <a:lnTo>
                    <a:pt x="2765513" y="57714"/>
                  </a:lnTo>
                  <a:cubicBezTo>
                    <a:pt x="2766567" y="57709"/>
                    <a:pt x="2767554" y="58406"/>
                    <a:pt x="2768144" y="59575"/>
                  </a:cubicBezTo>
                  <a:lnTo>
                    <a:pt x="2783082" y="89163"/>
                  </a:lnTo>
                  <a:cubicBezTo>
                    <a:pt x="2783726" y="90442"/>
                    <a:pt x="2783790" y="92097"/>
                    <a:pt x="2783246" y="93458"/>
                  </a:cubicBezTo>
                  <a:cubicBezTo>
                    <a:pt x="2782690" y="94832"/>
                    <a:pt x="2781618" y="95686"/>
                    <a:pt x="2780454" y="95682"/>
                  </a:cubicBezTo>
                  <a:lnTo>
                    <a:pt x="2639830" y="95682"/>
                  </a:lnTo>
                  <a:cubicBezTo>
                    <a:pt x="2638555" y="95686"/>
                    <a:pt x="2637405" y="94665"/>
                    <a:pt x="2636910" y="93090"/>
                  </a:cubicBezTo>
                  <a:cubicBezTo>
                    <a:pt x="2636419" y="91525"/>
                    <a:pt x="2636690" y="89716"/>
                    <a:pt x="2637594" y="88523"/>
                  </a:cubicBezTo>
                  <a:lnTo>
                    <a:pt x="2680903" y="31109"/>
                  </a:lnTo>
                  <a:cubicBezTo>
                    <a:pt x="2681498" y="30317"/>
                    <a:pt x="2682302" y="29878"/>
                    <a:pt x="2683139" y="29878"/>
                  </a:cubicBezTo>
                  <a:lnTo>
                    <a:pt x="2804692" y="29878"/>
                  </a:lnTo>
                  <a:cubicBezTo>
                    <a:pt x="2805757" y="29878"/>
                    <a:pt x="2806750" y="30593"/>
                    <a:pt x="2807334" y="31786"/>
                  </a:cubicBezTo>
                  <a:lnTo>
                    <a:pt x="2863868" y="145809"/>
                  </a:lnTo>
                  <a:cubicBezTo>
                    <a:pt x="2863878" y="145828"/>
                    <a:pt x="2863885" y="145847"/>
                    <a:pt x="2863896" y="145866"/>
                  </a:cubicBezTo>
                  <a:cubicBezTo>
                    <a:pt x="2864822" y="147799"/>
                    <a:pt x="2864405" y="150371"/>
                    <a:pt x="2862963" y="151612"/>
                  </a:cubicBezTo>
                  <a:cubicBezTo>
                    <a:pt x="2861503" y="152886"/>
                    <a:pt x="2859552" y="152347"/>
                    <a:pt x="2858584" y="150409"/>
                  </a:cubicBezTo>
                  <a:lnTo>
                    <a:pt x="2845451" y="123928"/>
                  </a:lnTo>
                  <a:lnTo>
                    <a:pt x="2395674" y="123928"/>
                  </a:lnTo>
                  <a:lnTo>
                    <a:pt x="2382542" y="150409"/>
                  </a:lnTo>
                  <a:cubicBezTo>
                    <a:pt x="2381574" y="152347"/>
                    <a:pt x="2379623" y="152881"/>
                    <a:pt x="2378163" y="151612"/>
                  </a:cubicBezTo>
                  <a:lnTo>
                    <a:pt x="2378148" y="151612"/>
                  </a:lnTo>
                  <a:cubicBezTo>
                    <a:pt x="2378134" y="151598"/>
                    <a:pt x="2378120" y="151588"/>
                    <a:pt x="2378106" y="151574"/>
                  </a:cubicBezTo>
                  <a:cubicBezTo>
                    <a:pt x="2376678" y="150300"/>
                    <a:pt x="2376293" y="147718"/>
                    <a:pt x="2377244" y="145809"/>
                  </a:cubicBezTo>
                  <a:close/>
                  <a:moveTo>
                    <a:pt x="1903578" y="36339"/>
                  </a:moveTo>
                  <a:cubicBezTo>
                    <a:pt x="1902649" y="34402"/>
                    <a:pt x="1903065" y="31825"/>
                    <a:pt x="1904507" y="30579"/>
                  </a:cubicBezTo>
                  <a:cubicBezTo>
                    <a:pt x="1905967" y="29310"/>
                    <a:pt x="1907918" y="29844"/>
                    <a:pt x="1908887" y="31786"/>
                  </a:cubicBezTo>
                  <a:lnTo>
                    <a:pt x="1922015" y="58267"/>
                  </a:lnTo>
                  <a:lnTo>
                    <a:pt x="2371814" y="58267"/>
                  </a:lnTo>
                  <a:lnTo>
                    <a:pt x="2384942" y="31786"/>
                  </a:lnTo>
                  <a:cubicBezTo>
                    <a:pt x="2385911" y="29844"/>
                    <a:pt x="2387862" y="29310"/>
                    <a:pt x="2389322" y="30579"/>
                  </a:cubicBezTo>
                  <a:cubicBezTo>
                    <a:pt x="2389336" y="30589"/>
                    <a:pt x="2389351" y="30603"/>
                    <a:pt x="2389365" y="30617"/>
                  </a:cubicBezTo>
                  <a:cubicBezTo>
                    <a:pt x="2390789" y="31896"/>
                    <a:pt x="2391170" y="34483"/>
                    <a:pt x="2390216" y="36396"/>
                  </a:cubicBezTo>
                  <a:lnTo>
                    <a:pt x="2333682" y="150419"/>
                  </a:lnTo>
                  <a:cubicBezTo>
                    <a:pt x="2333098" y="151612"/>
                    <a:pt x="2332105" y="152328"/>
                    <a:pt x="2331040" y="152328"/>
                  </a:cubicBezTo>
                  <a:lnTo>
                    <a:pt x="2209495" y="152328"/>
                  </a:lnTo>
                  <a:cubicBezTo>
                    <a:pt x="2208658" y="152328"/>
                    <a:pt x="2207853" y="151884"/>
                    <a:pt x="2207258" y="151097"/>
                  </a:cubicBezTo>
                  <a:lnTo>
                    <a:pt x="2163953" y="93682"/>
                  </a:lnTo>
                  <a:cubicBezTo>
                    <a:pt x="2163048" y="92489"/>
                    <a:pt x="2162778" y="90685"/>
                    <a:pt x="2163265" y="89115"/>
                  </a:cubicBezTo>
                  <a:cubicBezTo>
                    <a:pt x="2163761" y="87540"/>
                    <a:pt x="2164914" y="86519"/>
                    <a:pt x="2166189" y="86524"/>
                  </a:cubicBezTo>
                  <a:lnTo>
                    <a:pt x="2306827" y="86524"/>
                  </a:lnTo>
                  <a:cubicBezTo>
                    <a:pt x="2307991" y="86524"/>
                    <a:pt x="2309060" y="87373"/>
                    <a:pt x="2309615" y="88743"/>
                  </a:cubicBezTo>
                  <a:cubicBezTo>
                    <a:pt x="2310160" y="90103"/>
                    <a:pt x="2310099" y="91759"/>
                    <a:pt x="2309455" y="93038"/>
                  </a:cubicBezTo>
                  <a:lnTo>
                    <a:pt x="2294500" y="122625"/>
                  </a:lnTo>
                  <a:cubicBezTo>
                    <a:pt x="2293909" y="123790"/>
                    <a:pt x="2292922" y="124487"/>
                    <a:pt x="2291872" y="124482"/>
                  </a:cubicBezTo>
                  <a:lnTo>
                    <a:pt x="2230090" y="124482"/>
                  </a:lnTo>
                  <a:cubicBezTo>
                    <a:pt x="2230019" y="124487"/>
                    <a:pt x="2229951" y="124487"/>
                    <a:pt x="2229880" y="124482"/>
                  </a:cubicBezTo>
                  <a:cubicBezTo>
                    <a:pt x="2228153" y="124405"/>
                    <a:pt x="2226800" y="122463"/>
                    <a:pt x="2226857" y="120149"/>
                  </a:cubicBezTo>
                  <a:cubicBezTo>
                    <a:pt x="2226914" y="117834"/>
                    <a:pt x="2228363" y="116021"/>
                    <a:pt x="2230090" y="116097"/>
                  </a:cubicBezTo>
                  <a:lnTo>
                    <a:pt x="2290184" y="116097"/>
                  </a:lnTo>
                  <a:lnTo>
                    <a:pt x="2300888" y="94909"/>
                  </a:lnTo>
                  <a:lnTo>
                    <a:pt x="2173823" y="94909"/>
                  </a:lnTo>
                  <a:lnTo>
                    <a:pt x="2210805" y="143924"/>
                  </a:lnTo>
                  <a:lnTo>
                    <a:pt x="2329349" y="143924"/>
                  </a:lnTo>
                  <a:lnTo>
                    <a:pt x="2347843" y="106624"/>
                  </a:lnTo>
                  <a:lnTo>
                    <a:pt x="2347206" y="107703"/>
                  </a:lnTo>
                  <a:cubicBezTo>
                    <a:pt x="2347206" y="107703"/>
                    <a:pt x="2360658" y="69072"/>
                    <a:pt x="2337236" y="66662"/>
                  </a:cubicBezTo>
                  <a:lnTo>
                    <a:pt x="2146915" y="66662"/>
                  </a:lnTo>
                  <a:lnTo>
                    <a:pt x="1956594" y="66662"/>
                  </a:lnTo>
                  <a:cubicBezTo>
                    <a:pt x="1933168" y="69091"/>
                    <a:pt x="1946624" y="107703"/>
                    <a:pt x="1946624" y="107703"/>
                  </a:cubicBezTo>
                  <a:lnTo>
                    <a:pt x="1945986" y="106624"/>
                  </a:lnTo>
                  <a:lnTo>
                    <a:pt x="1964484" y="143924"/>
                  </a:lnTo>
                  <a:lnTo>
                    <a:pt x="2083010" y="143924"/>
                  </a:lnTo>
                  <a:lnTo>
                    <a:pt x="2119992" y="94899"/>
                  </a:lnTo>
                  <a:lnTo>
                    <a:pt x="1992931" y="94899"/>
                  </a:lnTo>
                  <a:lnTo>
                    <a:pt x="2003634" y="116088"/>
                  </a:lnTo>
                  <a:lnTo>
                    <a:pt x="2063743" y="116088"/>
                  </a:lnTo>
                  <a:cubicBezTo>
                    <a:pt x="2063814" y="116083"/>
                    <a:pt x="2063886" y="116083"/>
                    <a:pt x="2063953" y="116088"/>
                  </a:cubicBezTo>
                  <a:cubicBezTo>
                    <a:pt x="2065684" y="116164"/>
                    <a:pt x="2067037" y="118106"/>
                    <a:pt x="2066976" y="120421"/>
                  </a:cubicBezTo>
                  <a:cubicBezTo>
                    <a:pt x="2066919" y="122735"/>
                    <a:pt x="2065470" y="124549"/>
                    <a:pt x="2063743" y="124472"/>
                  </a:cubicBezTo>
                  <a:lnTo>
                    <a:pt x="2001961" y="124472"/>
                  </a:lnTo>
                  <a:cubicBezTo>
                    <a:pt x="2000911" y="124477"/>
                    <a:pt x="1999924" y="123780"/>
                    <a:pt x="1999333" y="122616"/>
                  </a:cubicBezTo>
                  <a:lnTo>
                    <a:pt x="1984378" y="93028"/>
                  </a:lnTo>
                  <a:cubicBezTo>
                    <a:pt x="1983733" y="91749"/>
                    <a:pt x="1983669" y="90093"/>
                    <a:pt x="1984214" y="88733"/>
                  </a:cubicBezTo>
                  <a:cubicBezTo>
                    <a:pt x="1984770" y="87363"/>
                    <a:pt x="1985841" y="86509"/>
                    <a:pt x="1987006" y="86514"/>
                  </a:cubicBezTo>
                  <a:lnTo>
                    <a:pt x="2127626" y="86514"/>
                  </a:lnTo>
                  <a:cubicBezTo>
                    <a:pt x="2128901" y="86509"/>
                    <a:pt x="2130055" y="87531"/>
                    <a:pt x="2130550" y="89106"/>
                  </a:cubicBezTo>
                  <a:cubicBezTo>
                    <a:pt x="2131037" y="90671"/>
                    <a:pt x="2130767" y="92479"/>
                    <a:pt x="2129866" y="93672"/>
                  </a:cubicBezTo>
                  <a:lnTo>
                    <a:pt x="2086557" y="151087"/>
                  </a:lnTo>
                  <a:cubicBezTo>
                    <a:pt x="2085962" y="151874"/>
                    <a:pt x="2085157" y="152318"/>
                    <a:pt x="2084321" y="152318"/>
                  </a:cubicBezTo>
                  <a:lnTo>
                    <a:pt x="1962775" y="152318"/>
                  </a:lnTo>
                  <a:cubicBezTo>
                    <a:pt x="1961710" y="152318"/>
                    <a:pt x="1960717" y="151598"/>
                    <a:pt x="1960133" y="150409"/>
                  </a:cubicBezTo>
                  <a:lnTo>
                    <a:pt x="1903603" y="36387"/>
                  </a:lnTo>
                  <a:cubicBezTo>
                    <a:pt x="1903596" y="36372"/>
                    <a:pt x="1903589" y="36353"/>
                    <a:pt x="1903578" y="36339"/>
                  </a:cubicBezTo>
                  <a:close/>
                  <a:moveTo>
                    <a:pt x="1428637" y="145809"/>
                  </a:moveTo>
                  <a:lnTo>
                    <a:pt x="1485171" y="31786"/>
                  </a:lnTo>
                  <a:cubicBezTo>
                    <a:pt x="1485758" y="30593"/>
                    <a:pt x="1486752" y="29878"/>
                    <a:pt x="1487816" y="29878"/>
                  </a:cubicBezTo>
                  <a:lnTo>
                    <a:pt x="1609340" y="29878"/>
                  </a:lnTo>
                  <a:cubicBezTo>
                    <a:pt x="1610177" y="29878"/>
                    <a:pt x="1610982" y="30317"/>
                    <a:pt x="1611577" y="31109"/>
                  </a:cubicBezTo>
                  <a:lnTo>
                    <a:pt x="1654886" y="88523"/>
                  </a:lnTo>
                  <a:cubicBezTo>
                    <a:pt x="1655790" y="89716"/>
                    <a:pt x="1656061" y="91525"/>
                    <a:pt x="1655570" y="93090"/>
                  </a:cubicBezTo>
                  <a:cubicBezTo>
                    <a:pt x="1655075" y="94665"/>
                    <a:pt x="1653924" y="95686"/>
                    <a:pt x="1652650" y="95682"/>
                  </a:cubicBezTo>
                  <a:lnTo>
                    <a:pt x="1512026" y="95682"/>
                  </a:lnTo>
                  <a:cubicBezTo>
                    <a:pt x="1510861" y="95686"/>
                    <a:pt x="1509790" y="94832"/>
                    <a:pt x="1509234" y="93458"/>
                  </a:cubicBezTo>
                  <a:cubicBezTo>
                    <a:pt x="1508689" y="92097"/>
                    <a:pt x="1508754" y="90442"/>
                    <a:pt x="1509398" y="89163"/>
                  </a:cubicBezTo>
                  <a:lnTo>
                    <a:pt x="1524353" y="59575"/>
                  </a:lnTo>
                  <a:cubicBezTo>
                    <a:pt x="1524944" y="58406"/>
                    <a:pt x="1525930" y="57709"/>
                    <a:pt x="1526984" y="57714"/>
                  </a:cubicBezTo>
                  <a:lnTo>
                    <a:pt x="1588763" y="57714"/>
                  </a:lnTo>
                  <a:cubicBezTo>
                    <a:pt x="1590490" y="57714"/>
                    <a:pt x="1591893" y="59594"/>
                    <a:pt x="1591893" y="61909"/>
                  </a:cubicBezTo>
                  <a:cubicBezTo>
                    <a:pt x="1591893" y="64223"/>
                    <a:pt x="1590490" y="66103"/>
                    <a:pt x="1588763" y="66103"/>
                  </a:cubicBezTo>
                  <a:lnTo>
                    <a:pt x="1528672" y="66103"/>
                  </a:lnTo>
                  <a:lnTo>
                    <a:pt x="1517969" y="87292"/>
                  </a:lnTo>
                  <a:lnTo>
                    <a:pt x="1645016" y="87292"/>
                  </a:lnTo>
                  <a:lnTo>
                    <a:pt x="1608034" y="38267"/>
                  </a:lnTo>
                  <a:lnTo>
                    <a:pt x="1489508" y="38267"/>
                  </a:lnTo>
                  <a:lnTo>
                    <a:pt x="1471013" y="75567"/>
                  </a:lnTo>
                  <a:lnTo>
                    <a:pt x="1471647" y="74488"/>
                  </a:lnTo>
                  <a:cubicBezTo>
                    <a:pt x="1471647" y="74488"/>
                    <a:pt x="1458198" y="113143"/>
                    <a:pt x="1481617" y="115529"/>
                  </a:cubicBezTo>
                  <a:lnTo>
                    <a:pt x="1671938" y="115529"/>
                  </a:lnTo>
                  <a:lnTo>
                    <a:pt x="1862259" y="115529"/>
                  </a:lnTo>
                  <a:cubicBezTo>
                    <a:pt x="1885689" y="113100"/>
                    <a:pt x="1872229" y="74488"/>
                    <a:pt x="1872229" y="74488"/>
                  </a:cubicBezTo>
                  <a:lnTo>
                    <a:pt x="1872867" y="75567"/>
                  </a:lnTo>
                  <a:lnTo>
                    <a:pt x="1854372" y="38267"/>
                  </a:lnTo>
                  <a:lnTo>
                    <a:pt x="1735843" y="38267"/>
                  </a:lnTo>
                  <a:lnTo>
                    <a:pt x="1698864" y="87292"/>
                  </a:lnTo>
                  <a:lnTo>
                    <a:pt x="1825926" y="87292"/>
                  </a:lnTo>
                  <a:lnTo>
                    <a:pt x="1815222" y="66103"/>
                  </a:lnTo>
                  <a:lnTo>
                    <a:pt x="1755128" y="66103"/>
                  </a:lnTo>
                  <a:cubicBezTo>
                    <a:pt x="1753400" y="66103"/>
                    <a:pt x="1751998" y="64228"/>
                    <a:pt x="1751998" y="61909"/>
                  </a:cubicBezTo>
                  <a:cubicBezTo>
                    <a:pt x="1751998" y="59594"/>
                    <a:pt x="1753400" y="57714"/>
                    <a:pt x="1755128" y="57714"/>
                  </a:cubicBezTo>
                  <a:lnTo>
                    <a:pt x="1816896" y="57714"/>
                  </a:lnTo>
                  <a:cubicBezTo>
                    <a:pt x="1817946" y="57714"/>
                    <a:pt x="1818932" y="58411"/>
                    <a:pt x="1819523" y="59575"/>
                  </a:cubicBezTo>
                  <a:lnTo>
                    <a:pt x="1834478" y="89163"/>
                  </a:lnTo>
                  <a:cubicBezTo>
                    <a:pt x="1835126" y="90442"/>
                    <a:pt x="1835187" y="92097"/>
                    <a:pt x="1834639" y="93458"/>
                  </a:cubicBezTo>
                  <a:cubicBezTo>
                    <a:pt x="1834087" y="94832"/>
                    <a:pt x="1833015" y="95686"/>
                    <a:pt x="1831851" y="95682"/>
                  </a:cubicBezTo>
                  <a:lnTo>
                    <a:pt x="1691227" y="95682"/>
                  </a:lnTo>
                  <a:cubicBezTo>
                    <a:pt x="1689952" y="95686"/>
                    <a:pt x="1688798" y="94665"/>
                    <a:pt x="1688303" y="93090"/>
                  </a:cubicBezTo>
                  <a:cubicBezTo>
                    <a:pt x="1687815" y="91520"/>
                    <a:pt x="1688086" y="89716"/>
                    <a:pt x="1688990" y="88523"/>
                  </a:cubicBezTo>
                  <a:lnTo>
                    <a:pt x="1732296" y="31109"/>
                  </a:lnTo>
                  <a:cubicBezTo>
                    <a:pt x="1732891" y="30321"/>
                    <a:pt x="1733695" y="29878"/>
                    <a:pt x="1734532" y="29878"/>
                  </a:cubicBezTo>
                  <a:lnTo>
                    <a:pt x="1856078" y="29878"/>
                  </a:lnTo>
                  <a:cubicBezTo>
                    <a:pt x="1857142" y="29878"/>
                    <a:pt x="1858136" y="30593"/>
                    <a:pt x="1858720" y="31786"/>
                  </a:cubicBezTo>
                  <a:lnTo>
                    <a:pt x="1915254" y="145809"/>
                  </a:lnTo>
                  <a:cubicBezTo>
                    <a:pt x="1915264" y="145828"/>
                    <a:pt x="1915271" y="145847"/>
                    <a:pt x="1915282" y="145866"/>
                  </a:cubicBezTo>
                  <a:cubicBezTo>
                    <a:pt x="1916208" y="147799"/>
                    <a:pt x="1915791" y="150371"/>
                    <a:pt x="1914349" y="151612"/>
                  </a:cubicBezTo>
                  <a:cubicBezTo>
                    <a:pt x="1912886" y="152872"/>
                    <a:pt x="1910941" y="152337"/>
                    <a:pt x="1909966" y="150409"/>
                  </a:cubicBezTo>
                  <a:lnTo>
                    <a:pt x="1896837" y="123928"/>
                  </a:lnTo>
                  <a:lnTo>
                    <a:pt x="1447053" y="123928"/>
                  </a:lnTo>
                  <a:lnTo>
                    <a:pt x="1433925" y="150409"/>
                  </a:lnTo>
                  <a:cubicBezTo>
                    <a:pt x="1432956" y="152347"/>
                    <a:pt x="1431005" y="152881"/>
                    <a:pt x="1429545" y="151612"/>
                  </a:cubicBezTo>
                  <a:cubicBezTo>
                    <a:pt x="1429531" y="151598"/>
                    <a:pt x="1429517" y="151583"/>
                    <a:pt x="1429499" y="151574"/>
                  </a:cubicBezTo>
                  <a:cubicBezTo>
                    <a:pt x="1428074" y="150300"/>
                    <a:pt x="1427686" y="147718"/>
                    <a:pt x="1428637" y="145809"/>
                  </a:cubicBezTo>
                  <a:close/>
                  <a:moveTo>
                    <a:pt x="953653" y="36339"/>
                  </a:moveTo>
                  <a:cubicBezTo>
                    <a:pt x="952724" y="34402"/>
                    <a:pt x="953141" y="31825"/>
                    <a:pt x="954583" y="30579"/>
                  </a:cubicBezTo>
                  <a:cubicBezTo>
                    <a:pt x="956043" y="29310"/>
                    <a:pt x="957994" y="29844"/>
                    <a:pt x="958962" y="31786"/>
                  </a:cubicBezTo>
                  <a:lnTo>
                    <a:pt x="972095" y="58267"/>
                  </a:lnTo>
                  <a:lnTo>
                    <a:pt x="1421875" y="58267"/>
                  </a:lnTo>
                  <a:lnTo>
                    <a:pt x="1435007" y="31786"/>
                  </a:lnTo>
                  <a:cubicBezTo>
                    <a:pt x="1435976" y="29844"/>
                    <a:pt x="1437927" y="29310"/>
                    <a:pt x="1439387" y="30579"/>
                  </a:cubicBezTo>
                  <a:cubicBezTo>
                    <a:pt x="1439401" y="30593"/>
                    <a:pt x="1439415" y="30603"/>
                    <a:pt x="1439433" y="30617"/>
                  </a:cubicBezTo>
                  <a:cubicBezTo>
                    <a:pt x="1440861" y="31896"/>
                    <a:pt x="1441246" y="34483"/>
                    <a:pt x="1440291" y="36396"/>
                  </a:cubicBezTo>
                  <a:lnTo>
                    <a:pt x="1383758" y="150419"/>
                  </a:lnTo>
                  <a:cubicBezTo>
                    <a:pt x="1383174" y="151612"/>
                    <a:pt x="1382180" y="152328"/>
                    <a:pt x="1381116" y="152328"/>
                  </a:cubicBezTo>
                  <a:lnTo>
                    <a:pt x="1259574" y="152328"/>
                  </a:lnTo>
                  <a:cubicBezTo>
                    <a:pt x="1258737" y="152328"/>
                    <a:pt x="1257932" y="151889"/>
                    <a:pt x="1257337" y="151097"/>
                  </a:cubicBezTo>
                  <a:lnTo>
                    <a:pt x="1214028" y="93682"/>
                  </a:lnTo>
                  <a:cubicBezTo>
                    <a:pt x="1213124" y="92489"/>
                    <a:pt x="1212853" y="90685"/>
                    <a:pt x="1213341" y="89115"/>
                  </a:cubicBezTo>
                  <a:cubicBezTo>
                    <a:pt x="1213836" y="87540"/>
                    <a:pt x="1214990" y="86519"/>
                    <a:pt x="1216264" y="86524"/>
                  </a:cubicBezTo>
                  <a:lnTo>
                    <a:pt x="1356892" y="86524"/>
                  </a:lnTo>
                  <a:cubicBezTo>
                    <a:pt x="1358056" y="86519"/>
                    <a:pt x="1359128" y="87373"/>
                    <a:pt x="1359684" y="88743"/>
                  </a:cubicBezTo>
                  <a:cubicBezTo>
                    <a:pt x="1360228" y="90103"/>
                    <a:pt x="1360164" y="91759"/>
                    <a:pt x="1359520" y="93038"/>
                  </a:cubicBezTo>
                  <a:lnTo>
                    <a:pt x="1344565" y="122625"/>
                  </a:lnTo>
                  <a:cubicBezTo>
                    <a:pt x="1343973" y="123790"/>
                    <a:pt x="1342987" y="124487"/>
                    <a:pt x="1341937" y="124482"/>
                  </a:cubicBezTo>
                  <a:lnTo>
                    <a:pt x="1280155" y="124482"/>
                  </a:lnTo>
                  <a:cubicBezTo>
                    <a:pt x="1280083" y="124487"/>
                    <a:pt x="1280016" y="124487"/>
                    <a:pt x="1279944" y="124482"/>
                  </a:cubicBezTo>
                  <a:cubicBezTo>
                    <a:pt x="1278218" y="124405"/>
                    <a:pt x="1276864" y="122463"/>
                    <a:pt x="1276921" y="120149"/>
                  </a:cubicBezTo>
                  <a:cubicBezTo>
                    <a:pt x="1276978" y="117834"/>
                    <a:pt x="1278428" y="116021"/>
                    <a:pt x="1280155" y="116097"/>
                  </a:cubicBezTo>
                  <a:lnTo>
                    <a:pt x="1340253" y="116097"/>
                  </a:lnTo>
                  <a:lnTo>
                    <a:pt x="1350956" y="94909"/>
                  </a:lnTo>
                  <a:lnTo>
                    <a:pt x="1223895" y="94909"/>
                  </a:lnTo>
                  <a:lnTo>
                    <a:pt x="1260880" y="143914"/>
                  </a:lnTo>
                  <a:lnTo>
                    <a:pt x="1379431" y="143914"/>
                  </a:lnTo>
                  <a:lnTo>
                    <a:pt x="1397926" y="106615"/>
                  </a:lnTo>
                  <a:lnTo>
                    <a:pt x="1397288" y="107693"/>
                  </a:lnTo>
                  <a:cubicBezTo>
                    <a:pt x="1397288" y="107693"/>
                    <a:pt x="1410737" y="69062"/>
                    <a:pt x="1387318" y="66652"/>
                  </a:cubicBezTo>
                  <a:lnTo>
                    <a:pt x="1196994" y="66652"/>
                  </a:lnTo>
                  <a:lnTo>
                    <a:pt x="1006673" y="66652"/>
                  </a:lnTo>
                  <a:cubicBezTo>
                    <a:pt x="983243" y="69081"/>
                    <a:pt x="996703" y="107693"/>
                    <a:pt x="996703" y="107693"/>
                  </a:cubicBezTo>
                  <a:lnTo>
                    <a:pt x="996065" y="106615"/>
                  </a:lnTo>
                  <a:lnTo>
                    <a:pt x="1014560" y="143914"/>
                  </a:lnTo>
                  <a:lnTo>
                    <a:pt x="1133097" y="143914"/>
                  </a:lnTo>
                  <a:lnTo>
                    <a:pt x="1170071" y="94909"/>
                  </a:lnTo>
                  <a:lnTo>
                    <a:pt x="1043010" y="94909"/>
                  </a:lnTo>
                  <a:lnTo>
                    <a:pt x="1053710" y="116088"/>
                  </a:lnTo>
                  <a:lnTo>
                    <a:pt x="1113804" y="116088"/>
                  </a:lnTo>
                  <a:cubicBezTo>
                    <a:pt x="1113876" y="116083"/>
                    <a:pt x="1113947" y="116083"/>
                    <a:pt x="1114015" y="116088"/>
                  </a:cubicBezTo>
                  <a:cubicBezTo>
                    <a:pt x="1115741" y="116164"/>
                    <a:pt x="1117098" y="118106"/>
                    <a:pt x="1117038" y="120421"/>
                  </a:cubicBezTo>
                  <a:cubicBezTo>
                    <a:pt x="1116981" y="122735"/>
                    <a:pt x="1115531" y="124549"/>
                    <a:pt x="1113804" y="124472"/>
                  </a:cubicBezTo>
                  <a:lnTo>
                    <a:pt x="1052022" y="124472"/>
                  </a:lnTo>
                  <a:cubicBezTo>
                    <a:pt x="1050968" y="124477"/>
                    <a:pt x="1049982" y="123780"/>
                    <a:pt x="1049391" y="122616"/>
                  </a:cubicBezTo>
                  <a:lnTo>
                    <a:pt x="1034454" y="93028"/>
                  </a:lnTo>
                  <a:cubicBezTo>
                    <a:pt x="1033809" y="91749"/>
                    <a:pt x="1033745" y="90093"/>
                    <a:pt x="1034290" y="88733"/>
                  </a:cubicBezTo>
                  <a:cubicBezTo>
                    <a:pt x="1034845" y="87363"/>
                    <a:pt x="1035917" y="86509"/>
                    <a:pt x="1037081" y="86514"/>
                  </a:cubicBezTo>
                  <a:lnTo>
                    <a:pt x="1177705" y="86514"/>
                  </a:lnTo>
                  <a:cubicBezTo>
                    <a:pt x="1178980" y="86509"/>
                    <a:pt x="1180130" y="87531"/>
                    <a:pt x="1180625" y="89106"/>
                  </a:cubicBezTo>
                  <a:cubicBezTo>
                    <a:pt x="1181117" y="90671"/>
                    <a:pt x="1180846" y="92479"/>
                    <a:pt x="1179941" y="93672"/>
                  </a:cubicBezTo>
                  <a:lnTo>
                    <a:pt x="1136632" y="151087"/>
                  </a:lnTo>
                  <a:cubicBezTo>
                    <a:pt x="1136038" y="151879"/>
                    <a:pt x="1135233" y="152318"/>
                    <a:pt x="1134396" y="152318"/>
                  </a:cubicBezTo>
                  <a:lnTo>
                    <a:pt x="1012854" y="152318"/>
                  </a:lnTo>
                  <a:cubicBezTo>
                    <a:pt x="1011789" y="152318"/>
                    <a:pt x="1010796" y="151602"/>
                    <a:pt x="1010212" y="150409"/>
                  </a:cubicBezTo>
                  <a:lnTo>
                    <a:pt x="953678" y="36387"/>
                  </a:lnTo>
                  <a:cubicBezTo>
                    <a:pt x="953671" y="36372"/>
                    <a:pt x="953661" y="36353"/>
                    <a:pt x="953653" y="36339"/>
                  </a:cubicBezTo>
                  <a:close/>
                  <a:moveTo>
                    <a:pt x="478716" y="145823"/>
                  </a:moveTo>
                  <a:lnTo>
                    <a:pt x="535250" y="31801"/>
                  </a:lnTo>
                  <a:cubicBezTo>
                    <a:pt x="535834" y="30608"/>
                    <a:pt x="536827" y="29892"/>
                    <a:pt x="537892" y="29892"/>
                  </a:cubicBezTo>
                  <a:lnTo>
                    <a:pt x="659420" y="29892"/>
                  </a:lnTo>
                  <a:cubicBezTo>
                    <a:pt x="660256" y="29892"/>
                    <a:pt x="661061" y="30336"/>
                    <a:pt x="661659" y="31123"/>
                  </a:cubicBezTo>
                  <a:lnTo>
                    <a:pt x="704965" y="88538"/>
                  </a:lnTo>
                  <a:cubicBezTo>
                    <a:pt x="705869" y="89731"/>
                    <a:pt x="706140" y="91539"/>
                    <a:pt x="705649" y="93104"/>
                  </a:cubicBezTo>
                  <a:cubicBezTo>
                    <a:pt x="705154" y="94679"/>
                    <a:pt x="704004" y="95701"/>
                    <a:pt x="702729" y="95696"/>
                  </a:cubicBezTo>
                  <a:lnTo>
                    <a:pt x="562105" y="95696"/>
                  </a:lnTo>
                  <a:cubicBezTo>
                    <a:pt x="560941" y="95701"/>
                    <a:pt x="559869" y="94847"/>
                    <a:pt x="559313" y="93472"/>
                  </a:cubicBezTo>
                  <a:cubicBezTo>
                    <a:pt x="558769" y="92112"/>
                    <a:pt x="558833" y="90456"/>
                    <a:pt x="559477" y="89177"/>
                  </a:cubicBezTo>
                  <a:lnTo>
                    <a:pt x="574432" y="59589"/>
                  </a:lnTo>
                  <a:cubicBezTo>
                    <a:pt x="575023" y="58420"/>
                    <a:pt x="576006" y="57723"/>
                    <a:pt x="577060" y="57728"/>
                  </a:cubicBezTo>
                  <a:lnTo>
                    <a:pt x="638842" y="57728"/>
                  </a:lnTo>
                  <a:cubicBezTo>
                    <a:pt x="640569" y="57728"/>
                    <a:pt x="641972" y="59608"/>
                    <a:pt x="641972" y="61923"/>
                  </a:cubicBezTo>
                  <a:cubicBezTo>
                    <a:pt x="641972" y="64238"/>
                    <a:pt x="640569" y="66118"/>
                    <a:pt x="638842" y="66118"/>
                  </a:cubicBezTo>
                  <a:lnTo>
                    <a:pt x="578748" y="66118"/>
                  </a:lnTo>
                  <a:lnTo>
                    <a:pt x="568044" y="87306"/>
                  </a:lnTo>
                  <a:lnTo>
                    <a:pt x="695080" y="87306"/>
                  </a:lnTo>
                  <a:lnTo>
                    <a:pt x="658102" y="38281"/>
                  </a:lnTo>
                  <a:lnTo>
                    <a:pt x="539573" y="38281"/>
                  </a:lnTo>
                  <a:lnTo>
                    <a:pt x="521078" y="75581"/>
                  </a:lnTo>
                  <a:lnTo>
                    <a:pt x="521716" y="74503"/>
                  </a:lnTo>
                  <a:cubicBezTo>
                    <a:pt x="521716" y="74503"/>
                    <a:pt x="508267" y="113157"/>
                    <a:pt x="531686" y="115543"/>
                  </a:cubicBezTo>
                  <a:lnTo>
                    <a:pt x="722010" y="115543"/>
                  </a:lnTo>
                  <a:lnTo>
                    <a:pt x="912331" y="115543"/>
                  </a:lnTo>
                  <a:cubicBezTo>
                    <a:pt x="935757" y="113115"/>
                    <a:pt x="922301" y="74503"/>
                    <a:pt x="922301" y="74503"/>
                  </a:cubicBezTo>
                  <a:lnTo>
                    <a:pt x="922946" y="75581"/>
                  </a:lnTo>
                  <a:lnTo>
                    <a:pt x="904451" y="38281"/>
                  </a:lnTo>
                  <a:lnTo>
                    <a:pt x="785925" y="38281"/>
                  </a:lnTo>
                  <a:lnTo>
                    <a:pt x="748940" y="87306"/>
                  </a:lnTo>
                  <a:lnTo>
                    <a:pt x="876001" y="87306"/>
                  </a:lnTo>
                  <a:lnTo>
                    <a:pt x="865298" y="66118"/>
                  </a:lnTo>
                  <a:lnTo>
                    <a:pt x="805203" y="66118"/>
                  </a:lnTo>
                  <a:cubicBezTo>
                    <a:pt x="803476" y="66118"/>
                    <a:pt x="802073" y="64242"/>
                    <a:pt x="802073" y="61923"/>
                  </a:cubicBezTo>
                  <a:cubicBezTo>
                    <a:pt x="802073" y="59608"/>
                    <a:pt x="803476" y="57728"/>
                    <a:pt x="805203" y="57728"/>
                  </a:cubicBezTo>
                  <a:lnTo>
                    <a:pt x="866985" y="57728"/>
                  </a:lnTo>
                  <a:cubicBezTo>
                    <a:pt x="868039" y="57723"/>
                    <a:pt x="869026" y="58420"/>
                    <a:pt x="869617" y="59589"/>
                  </a:cubicBezTo>
                  <a:lnTo>
                    <a:pt x="884554" y="89177"/>
                  </a:lnTo>
                  <a:cubicBezTo>
                    <a:pt x="885198" y="90456"/>
                    <a:pt x="885263" y="92112"/>
                    <a:pt x="884718" y="93472"/>
                  </a:cubicBezTo>
                  <a:cubicBezTo>
                    <a:pt x="884162" y="94847"/>
                    <a:pt x="883091" y="95701"/>
                    <a:pt x="881926" y="95696"/>
                  </a:cubicBezTo>
                  <a:lnTo>
                    <a:pt x="741302" y="95696"/>
                  </a:lnTo>
                  <a:cubicBezTo>
                    <a:pt x="740027" y="95701"/>
                    <a:pt x="738877" y="94679"/>
                    <a:pt x="738382" y="93104"/>
                  </a:cubicBezTo>
                  <a:cubicBezTo>
                    <a:pt x="737891" y="91539"/>
                    <a:pt x="738162" y="89731"/>
                    <a:pt x="739066" y="88538"/>
                  </a:cubicBezTo>
                  <a:lnTo>
                    <a:pt x="782375" y="31109"/>
                  </a:lnTo>
                  <a:cubicBezTo>
                    <a:pt x="782970" y="30317"/>
                    <a:pt x="783775" y="29878"/>
                    <a:pt x="784611" y="29878"/>
                  </a:cubicBezTo>
                  <a:lnTo>
                    <a:pt x="906153" y="29878"/>
                  </a:lnTo>
                  <a:cubicBezTo>
                    <a:pt x="907218" y="29878"/>
                    <a:pt x="908211" y="30593"/>
                    <a:pt x="908795" y="31786"/>
                  </a:cubicBezTo>
                  <a:lnTo>
                    <a:pt x="965329" y="145809"/>
                  </a:lnTo>
                  <a:cubicBezTo>
                    <a:pt x="965340" y="145828"/>
                    <a:pt x="965347" y="145847"/>
                    <a:pt x="965358" y="145866"/>
                  </a:cubicBezTo>
                  <a:cubicBezTo>
                    <a:pt x="966283" y="147799"/>
                    <a:pt x="965867" y="150371"/>
                    <a:pt x="964425" y="151612"/>
                  </a:cubicBezTo>
                  <a:cubicBezTo>
                    <a:pt x="962965" y="152886"/>
                    <a:pt x="961014" y="152347"/>
                    <a:pt x="960045" y="150409"/>
                  </a:cubicBezTo>
                  <a:lnTo>
                    <a:pt x="946913" y="123928"/>
                  </a:lnTo>
                  <a:lnTo>
                    <a:pt x="497132" y="123928"/>
                  </a:lnTo>
                  <a:lnTo>
                    <a:pt x="484000" y="150409"/>
                  </a:lnTo>
                  <a:cubicBezTo>
                    <a:pt x="483032" y="152352"/>
                    <a:pt x="481081" y="152886"/>
                    <a:pt x="479621" y="151612"/>
                  </a:cubicBezTo>
                  <a:cubicBezTo>
                    <a:pt x="479610" y="151602"/>
                    <a:pt x="479599" y="151593"/>
                    <a:pt x="479589" y="151583"/>
                  </a:cubicBezTo>
                  <a:cubicBezTo>
                    <a:pt x="478161" y="150314"/>
                    <a:pt x="477769" y="147737"/>
                    <a:pt x="478716" y="145823"/>
                  </a:cubicBezTo>
                  <a:close/>
                  <a:moveTo>
                    <a:pt x="8003" y="44956"/>
                  </a:moveTo>
                  <a:lnTo>
                    <a:pt x="8003" y="31501"/>
                  </a:lnTo>
                  <a:lnTo>
                    <a:pt x="9038" y="31786"/>
                  </a:lnTo>
                  <a:lnTo>
                    <a:pt x="22170" y="58267"/>
                  </a:lnTo>
                  <a:lnTo>
                    <a:pt x="471951" y="58267"/>
                  </a:lnTo>
                  <a:lnTo>
                    <a:pt x="485083" y="31786"/>
                  </a:lnTo>
                  <a:cubicBezTo>
                    <a:pt x="486051" y="29844"/>
                    <a:pt x="488003" y="29310"/>
                    <a:pt x="489463" y="30579"/>
                  </a:cubicBezTo>
                  <a:cubicBezTo>
                    <a:pt x="489477" y="30589"/>
                    <a:pt x="489491" y="30603"/>
                    <a:pt x="489505" y="30612"/>
                  </a:cubicBezTo>
                  <a:cubicBezTo>
                    <a:pt x="490937" y="31882"/>
                    <a:pt x="491332" y="34468"/>
                    <a:pt x="490385" y="36387"/>
                  </a:cubicBezTo>
                  <a:lnTo>
                    <a:pt x="433837" y="150419"/>
                  </a:lnTo>
                  <a:cubicBezTo>
                    <a:pt x="433249" y="151612"/>
                    <a:pt x="432256" y="152328"/>
                    <a:pt x="431191" y="152328"/>
                  </a:cubicBezTo>
                  <a:lnTo>
                    <a:pt x="309649" y="152328"/>
                  </a:lnTo>
                  <a:cubicBezTo>
                    <a:pt x="308812" y="152328"/>
                    <a:pt x="308008" y="151889"/>
                    <a:pt x="307413" y="151097"/>
                  </a:cubicBezTo>
                  <a:lnTo>
                    <a:pt x="264104" y="93682"/>
                  </a:lnTo>
                  <a:cubicBezTo>
                    <a:pt x="263199" y="92489"/>
                    <a:pt x="262929" y="90680"/>
                    <a:pt x="263420" y="89115"/>
                  </a:cubicBezTo>
                  <a:cubicBezTo>
                    <a:pt x="263915" y="87540"/>
                    <a:pt x="265065" y="86519"/>
                    <a:pt x="266340" y="86524"/>
                  </a:cubicBezTo>
                  <a:lnTo>
                    <a:pt x="406964" y="86524"/>
                  </a:lnTo>
                  <a:cubicBezTo>
                    <a:pt x="408128" y="86519"/>
                    <a:pt x="409200" y="87373"/>
                    <a:pt x="409756" y="88743"/>
                  </a:cubicBezTo>
                  <a:cubicBezTo>
                    <a:pt x="410304" y="90103"/>
                    <a:pt x="410240" y="91759"/>
                    <a:pt x="409592" y="93038"/>
                  </a:cubicBezTo>
                  <a:lnTo>
                    <a:pt x="394654" y="122625"/>
                  </a:lnTo>
                  <a:cubicBezTo>
                    <a:pt x="394063" y="123790"/>
                    <a:pt x="393077" y="124487"/>
                    <a:pt x="392023" y="124482"/>
                  </a:cubicBezTo>
                  <a:lnTo>
                    <a:pt x="330244" y="124482"/>
                  </a:lnTo>
                  <a:cubicBezTo>
                    <a:pt x="330173" y="124487"/>
                    <a:pt x="330102" y="124487"/>
                    <a:pt x="330034" y="124482"/>
                  </a:cubicBezTo>
                  <a:cubicBezTo>
                    <a:pt x="328307" y="124405"/>
                    <a:pt x="326951" y="122463"/>
                    <a:pt x="327011" y="120149"/>
                  </a:cubicBezTo>
                  <a:cubicBezTo>
                    <a:pt x="327068" y="117834"/>
                    <a:pt x="328517" y="116021"/>
                    <a:pt x="330244" y="116097"/>
                  </a:cubicBezTo>
                  <a:lnTo>
                    <a:pt x="390335" y="116097"/>
                  </a:lnTo>
                  <a:lnTo>
                    <a:pt x="401039" y="94909"/>
                  </a:lnTo>
                  <a:lnTo>
                    <a:pt x="273978" y="94909"/>
                  </a:lnTo>
                  <a:lnTo>
                    <a:pt x="310960" y="143914"/>
                  </a:lnTo>
                  <a:lnTo>
                    <a:pt x="429500" y="143914"/>
                  </a:lnTo>
                  <a:lnTo>
                    <a:pt x="447994" y="106615"/>
                  </a:lnTo>
                  <a:lnTo>
                    <a:pt x="447360" y="107693"/>
                  </a:lnTo>
                  <a:cubicBezTo>
                    <a:pt x="447360" y="107693"/>
                    <a:pt x="460809" y="69062"/>
                    <a:pt x="437390" y="66652"/>
                  </a:cubicBezTo>
                  <a:lnTo>
                    <a:pt x="247069" y="66652"/>
                  </a:lnTo>
                  <a:lnTo>
                    <a:pt x="56748" y="66652"/>
                  </a:lnTo>
                  <a:cubicBezTo>
                    <a:pt x="33319" y="69081"/>
                    <a:pt x="46778" y="107693"/>
                    <a:pt x="46778" y="107693"/>
                  </a:cubicBezTo>
                  <a:lnTo>
                    <a:pt x="46141" y="106615"/>
                  </a:lnTo>
                  <a:lnTo>
                    <a:pt x="64635" y="143914"/>
                  </a:lnTo>
                  <a:lnTo>
                    <a:pt x="183165" y="143914"/>
                  </a:lnTo>
                  <a:lnTo>
                    <a:pt x="220147" y="94899"/>
                  </a:lnTo>
                  <a:lnTo>
                    <a:pt x="93082" y="94899"/>
                  </a:lnTo>
                  <a:lnTo>
                    <a:pt x="103786" y="116088"/>
                  </a:lnTo>
                  <a:lnTo>
                    <a:pt x="163866" y="116088"/>
                  </a:lnTo>
                  <a:cubicBezTo>
                    <a:pt x="163937" y="116083"/>
                    <a:pt x="164008" y="116083"/>
                    <a:pt x="164076" y="116088"/>
                  </a:cubicBezTo>
                  <a:cubicBezTo>
                    <a:pt x="165803" y="116164"/>
                    <a:pt x="167159" y="118106"/>
                    <a:pt x="167099" y="120421"/>
                  </a:cubicBezTo>
                  <a:cubicBezTo>
                    <a:pt x="167042" y="122735"/>
                    <a:pt x="165593" y="124549"/>
                    <a:pt x="163866" y="124472"/>
                  </a:cubicBezTo>
                  <a:lnTo>
                    <a:pt x="102112" y="124472"/>
                  </a:lnTo>
                  <a:cubicBezTo>
                    <a:pt x="101062" y="124477"/>
                    <a:pt x="100075" y="123780"/>
                    <a:pt x="99484" y="122616"/>
                  </a:cubicBezTo>
                  <a:lnTo>
                    <a:pt x="84529" y="93028"/>
                  </a:lnTo>
                  <a:cubicBezTo>
                    <a:pt x="83885" y="91749"/>
                    <a:pt x="83821" y="90093"/>
                    <a:pt x="84365" y="88733"/>
                  </a:cubicBezTo>
                  <a:cubicBezTo>
                    <a:pt x="84921" y="87363"/>
                    <a:pt x="85993" y="86509"/>
                    <a:pt x="87157" y="86514"/>
                  </a:cubicBezTo>
                  <a:lnTo>
                    <a:pt x="227781" y="86514"/>
                  </a:lnTo>
                  <a:cubicBezTo>
                    <a:pt x="229056" y="86509"/>
                    <a:pt x="230209" y="87531"/>
                    <a:pt x="230704" y="89106"/>
                  </a:cubicBezTo>
                  <a:cubicBezTo>
                    <a:pt x="231192" y="90675"/>
                    <a:pt x="230921" y="92479"/>
                    <a:pt x="230017" y="93672"/>
                  </a:cubicBezTo>
                  <a:lnTo>
                    <a:pt x="186711" y="151087"/>
                  </a:lnTo>
                  <a:cubicBezTo>
                    <a:pt x="186117" y="151874"/>
                    <a:pt x="185312" y="152318"/>
                    <a:pt x="184475" y="152318"/>
                  </a:cubicBezTo>
                  <a:lnTo>
                    <a:pt x="62930" y="152318"/>
                  </a:lnTo>
                  <a:cubicBezTo>
                    <a:pt x="61865" y="152318"/>
                    <a:pt x="60872" y="151602"/>
                    <a:pt x="60288" y="150409"/>
                  </a:cubicBezTo>
                  <a:close/>
                  <a:moveTo>
                    <a:pt x="8003" y="178442"/>
                  </a:moveTo>
                  <a:lnTo>
                    <a:pt x="8003" y="175825"/>
                  </a:lnTo>
                  <a:lnTo>
                    <a:pt x="10156" y="172939"/>
                  </a:lnTo>
                  <a:lnTo>
                    <a:pt x="2870419" y="172939"/>
                  </a:lnTo>
                  <a:cubicBezTo>
                    <a:pt x="2872146" y="172939"/>
                    <a:pt x="2873549" y="174819"/>
                    <a:pt x="2873549" y="177134"/>
                  </a:cubicBezTo>
                  <a:cubicBezTo>
                    <a:pt x="2873549" y="179448"/>
                    <a:pt x="2872146" y="181328"/>
                    <a:pt x="2870419" y="181328"/>
                  </a:cubicBezTo>
                  <a:lnTo>
                    <a:pt x="10156" y="181328"/>
                  </a:lnTo>
                  <a:close/>
                  <a:moveTo>
                    <a:pt x="1" y="4337"/>
                  </a:moveTo>
                  <a:cubicBezTo>
                    <a:pt x="-60" y="2022"/>
                    <a:pt x="1297" y="80"/>
                    <a:pt x="3024" y="3"/>
                  </a:cubicBezTo>
                  <a:cubicBezTo>
                    <a:pt x="3092" y="-1"/>
                    <a:pt x="3163" y="-1"/>
                    <a:pt x="3234" y="3"/>
                  </a:cubicBezTo>
                  <a:lnTo>
                    <a:pt x="2863494" y="3"/>
                  </a:lnTo>
                  <a:cubicBezTo>
                    <a:pt x="2865221" y="-73"/>
                    <a:pt x="2866670" y="1741"/>
                    <a:pt x="2866727" y="4055"/>
                  </a:cubicBezTo>
                  <a:cubicBezTo>
                    <a:pt x="2866784" y="6370"/>
                    <a:pt x="2865431" y="8312"/>
                    <a:pt x="2863704" y="8388"/>
                  </a:cubicBezTo>
                  <a:cubicBezTo>
                    <a:pt x="2863633" y="8393"/>
                    <a:pt x="2863565" y="8393"/>
                    <a:pt x="2863494" y="8388"/>
                  </a:cubicBezTo>
                  <a:lnTo>
                    <a:pt x="3234" y="8388"/>
                  </a:lnTo>
                  <a:cubicBezTo>
                    <a:pt x="1507" y="8465"/>
                    <a:pt x="58" y="6651"/>
                    <a:pt x="1" y="4337"/>
                  </a:cubicBezTo>
                  <a:close/>
                </a:path>
              </a:pathLst>
            </a:custGeom>
            <a:gradFill flip="none" rotWithShape="0">
              <a:gsLst>
                <a:gs pos="9000">
                  <a:schemeClr val="accent2">
                    <a:lumMod val="75000"/>
                  </a:schemeClr>
                </a:gs>
                <a:gs pos="82000">
                  <a:schemeClr val="accent2">
                    <a:alpha val="0"/>
                  </a:schemeClr>
                </a:gs>
              </a:gsLst>
              <a:lin ang="5400000" scaled="1"/>
              <a:tileRect/>
            </a:gradFill>
            <a:ln w="355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grpSp>
          <p:nvGrpSpPr>
            <p:cNvPr id="132" name="图形 30"/>
            <p:cNvGrpSpPr/>
            <p:nvPr>
              <p:custDataLst>
                <p:tags r:id="rId62"/>
              </p:custDataLst>
            </p:nvPr>
          </p:nvGrpSpPr>
          <p:grpSpPr>
            <a:xfrm>
              <a:off x="14875" y="3749"/>
              <a:ext cx="2335" cy="2330"/>
              <a:chOff x="7409735" y="2463138"/>
              <a:chExt cx="2189249" cy="2185109"/>
            </a:xfrm>
            <a:solidFill>
              <a:schemeClr val="accent1"/>
            </a:solidFill>
          </p:grpSpPr>
          <p:sp>
            <p:nvSpPr>
              <p:cNvPr id="133" name="任意多边形: 形状 132"/>
              <p:cNvSpPr/>
              <p:nvPr>
                <p:custDataLst>
                  <p:tags r:id="rId63"/>
                </p:custDataLst>
              </p:nvPr>
            </p:nvSpPr>
            <p:spPr>
              <a:xfrm>
                <a:off x="7785469" y="2945129"/>
                <a:ext cx="1813515" cy="1703118"/>
              </a:xfrm>
              <a:custGeom>
                <a:avLst/>
                <a:gdLst>
                  <a:gd name="connsiteX0" fmla="*/ 1624013 w 1813515"/>
                  <a:gd name="connsiteY0" fmla="*/ 0 h 1703118"/>
                  <a:gd name="connsiteX1" fmla="*/ 1642110 w 1813515"/>
                  <a:gd name="connsiteY1" fmla="*/ 31433 h 1703118"/>
                  <a:gd name="connsiteX2" fmla="*/ 1694498 w 1813515"/>
                  <a:gd name="connsiteY2" fmla="*/ 101918 h 1703118"/>
                  <a:gd name="connsiteX3" fmla="*/ 1715453 w 1813515"/>
                  <a:gd name="connsiteY3" fmla="*/ 152400 h 1703118"/>
                  <a:gd name="connsiteX4" fmla="*/ 1724025 w 1813515"/>
                  <a:gd name="connsiteY4" fmla="*/ 173355 h 1703118"/>
                  <a:gd name="connsiteX5" fmla="*/ 1740218 w 1813515"/>
                  <a:gd name="connsiteY5" fmla="*/ 225743 h 1703118"/>
                  <a:gd name="connsiteX6" fmla="*/ 1773555 w 1813515"/>
                  <a:gd name="connsiteY6" fmla="*/ 339090 h 1703118"/>
                  <a:gd name="connsiteX7" fmla="*/ 1811655 w 1813515"/>
                  <a:gd name="connsiteY7" fmla="*/ 637223 h 1703118"/>
                  <a:gd name="connsiteX8" fmla="*/ 1775460 w 1813515"/>
                  <a:gd name="connsiteY8" fmla="*/ 724853 h 1703118"/>
                  <a:gd name="connsiteX9" fmla="*/ 1786890 w 1813515"/>
                  <a:gd name="connsiteY9" fmla="*/ 811530 h 1703118"/>
                  <a:gd name="connsiteX10" fmla="*/ 1696403 w 1813515"/>
                  <a:gd name="connsiteY10" fmla="*/ 1100138 h 1703118"/>
                  <a:gd name="connsiteX11" fmla="*/ 1588770 w 1813515"/>
                  <a:gd name="connsiteY11" fmla="*/ 1259205 h 1703118"/>
                  <a:gd name="connsiteX12" fmla="*/ 1424940 w 1813515"/>
                  <a:gd name="connsiteY12" fmla="*/ 1440180 h 1703118"/>
                  <a:gd name="connsiteX13" fmla="*/ 1253490 w 1813515"/>
                  <a:gd name="connsiteY13" fmla="*/ 1566863 h 1703118"/>
                  <a:gd name="connsiteX14" fmla="*/ 1154430 w 1813515"/>
                  <a:gd name="connsiteY14" fmla="*/ 1616393 h 1703118"/>
                  <a:gd name="connsiteX15" fmla="*/ 904875 w 1813515"/>
                  <a:gd name="connsiteY15" fmla="*/ 1677352 h 1703118"/>
                  <a:gd name="connsiteX16" fmla="*/ 715328 w 1813515"/>
                  <a:gd name="connsiteY16" fmla="*/ 1703070 h 1703118"/>
                  <a:gd name="connsiteX17" fmla="*/ 461963 w 1813515"/>
                  <a:gd name="connsiteY17" fmla="*/ 1672590 h 1703118"/>
                  <a:gd name="connsiteX18" fmla="*/ 253365 w 1813515"/>
                  <a:gd name="connsiteY18" fmla="*/ 1606868 h 1703118"/>
                  <a:gd name="connsiteX19" fmla="*/ 177165 w 1813515"/>
                  <a:gd name="connsiteY19" fmla="*/ 1566863 h 1703118"/>
                  <a:gd name="connsiteX20" fmla="*/ 59055 w 1813515"/>
                  <a:gd name="connsiteY20" fmla="*/ 1492568 h 1703118"/>
                  <a:gd name="connsiteX21" fmla="*/ 0 w 1813515"/>
                  <a:gd name="connsiteY21" fmla="*/ 1414463 h 1703118"/>
                  <a:gd name="connsiteX22" fmla="*/ 58102 w 1813515"/>
                  <a:gd name="connsiteY22" fmla="*/ 1448753 h 1703118"/>
                  <a:gd name="connsiteX23" fmla="*/ 356235 w 1813515"/>
                  <a:gd name="connsiteY23" fmla="*/ 1605915 h 1703118"/>
                  <a:gd name="connsiteX24" fmla="*/ 516255 w 1813515"/>
                  <a:gd name="connsiteY24" fmla="*/ 1649730 h 1703118"/>
                  <a:gd name="connsiteX25" fmla="*/ 537210 w 1813515"/>
                  <a:gd name="connsiteY25" fmla="*/ 1651635 h 1703118"/>
                  <a:gd name="connsiteX26" fmla="*/ 670560 w 1813515"/>
                  <a:gd name="connsiteY26" fmla="*/ 1660208 h 1703118"/>
                  <a:gd name="connsiteX27" fmla="*/ 800100 w 1813515"/>
                  <a:gd name="connsiteY27" fmla="*/ 1650683 h 1703118"/>
                  <a:gd name="connsiteX28" fmla="*/ 899160 w 1813515"/>
                  <a:gd name="connsiteY28" fmla="*/ 1633538 h 1703118"/>
                  <a:gd name="connsiteX29" fmla="*/ 1040130 w 1813515"/>
                  <a:gd name="connsiteY29" fmla="*/ 1598295 h 1703118"/>
                  <a:gd name="connsiteX30" fmla="*/ 1102043 w 1813515"/>
                  <a:gd name="connsiteY30" fmla="*/ 1575435 h 1703118"/>
                  <a:gd name="connsiteX31" fmla="*/ 1313498 w 1813515"/>
                  <a:gd name="connsiteY31" fmla="*/ 1468755 h 1703118"/>
                  <a:gd name="connsiteX32" fmla="*/ 1463040 w 1813515"/>
                  <a:gd name="connsiteY32" fmla="*/ 1349693 h 1703118"/>
                  <a:gd name="connsiteX33" fmla="*/ 1497330 w 1813515"/>
                  <a:gd name="connsiteY33" fmla="*/ 1304925 h 1703118"/>
                  <a:gd name="connsiteX34" fmla="*/ 1546860 w 1813515"/>
                  <a:gd name="connsiteY34" fmla="*/ 1230630 h 1703118"/>
                  <a:gd name="connsiteX35" fmla="*/ 1648778 w 1813515"/>
                  <a:gd name="connsiteY35" fmla="*/ 1120140 h 1703118"/>
                  <a:gd name="connsiteX36" fmla="*/ 1696403 w 1813515"/>
                  <a:gd name="connsiteY36" fmla="*/ 975360 h 1703118"/>
                  <a:gd name="connsiteX37" fmla="*/ 1741170 w 1813515"/>
                  <a:gd name="connsiteY37" fmla="*/ 735330 h 1703118"/>
                  <a:gd name="connsiteX38" fmla="*/ 1759268 w 1813515"/>
                  <a:gd name="connsiteY38" fmla="*/ 518160 h 1703118"/>
                  <a:gd name="connsiteX39" fmla="*/ 1739265 w 1813515"/>
                  <a:gd name="connsiteY39" fmla="*/ 359092 h 1703118"/>
                  <a:gd name="connsiteX40" fmla="*/ 1735455 w 1813515"/>
                  <a:gd name="connsiteY40" fmla="*/ 310515 h 1703118"/>
                  <a:gd name="connsiteX41" fmla="*/ 1651635 w 1813515"/>
                  <a:gd name="connsiteY41" fmla="*/ 100013 h 1703118"/>
                  <a:gd name="connsiteX42" fmla="*/ 1613535 w 1813515"/>
                  <a:gd name="connsiteY42" fmla="*/ 4763 h 1703118"/>
                  <a:gd name="connsiteX43" fmla="*/ 1624013 w 1813515"/>
                  <a:gd name="connsiteY43" fmla="*/ 0 h 17031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813515" h="1703118">
                    <a:moveTo>
                      <a:pt x="1624013" y="0"/>
                    </a:moveTo>
                    <a:cubicBezTo>
                      <a:pt x="1629728" y="10478"/>
                      <a:pt x="1636395" y="20955"/>
                      <a:pt x="1642110" y="31433"/>
                    </a:cubicBezTo>
                    <a:cubicBezTo>
                      <a:pt x="1655445" y="58103"/>
                      <a:pt x="1663065" y="87630"/>
                      <a:pt x="1694498" y="101918"/>
                    </a:cubicBezTo>
                    <a:cubicBezTo>
                      <a:pt x="1710690" y="109538"/>
                      <a:pt x="1731645" y="124778"/>
                      <a:pt x="1715453" y="152400"/>
                    </a:cubicBezTo>
                    <a:cubicBezTo>
                      <a:pt x="1713548" y="156210"/>
                      <a:pt x="1721168" y="166688"/>
                      <a:pt x="1724025" y="173355"/>
                    </a:cubicBezTo>
                    <a:cubicBezTo>
                      <a:pt x="1729740" y="190500"/>
                      <a:pt x="1735455" y="208598"/>
                      <a:pt x="1740218" y="225743"/>
                    </a:cubicBezTo>
                    <a:cubicBezTo>
                      <a:pt x="1750695" y="263843"/>
                      <a:pt x="1756410" y="303848"/>
                      <a:pt x="1773555" y="339090"/>
                    </a:cubicBezTo>
                    <a:cubicBezTo>
                      <a:pt x="1820228" y="434340"/>
                      <a:pt x="1814513" y="536258"/>
                      <a:pt x="1811655" y="637223"/>
                    </a:cubicBezTo>
                    <a:cubicBezTo>
                      <a:pt x="1810703" y="667703"/>
                      <a:pt x="1810703" y="703898"/>
                      <a:pt x="1775460" y="724853"/>
                    </a:cubicBezTo>
                    <a:cubicBezTo>
                      <a:pt x="1804035" y="750570"/>
                      <a:pt x="1797368" y="780098"/>
                      <a:pt x="1786890" y="811530"/>
                    </a:cubicBezTo>
                    <a:cubicBezTo>
                      <a:pt x="1756410" y="907733"/>
                      <a:pt x="1727835" y="1003935"/>
                      <a:pt x="1696403" y="1100138"/>
                    </a:cubicBezTo>
                    <a:cubicBezTo>
                      <a:pt x="1675448" y="1163003"/>
                      <a:pt x="1629728" y="1209675"/>
                      <a:pt x="1588770" y="1259205"/>
                    </a:cubicBezTo>
                    <a:cubicBezTo>
                      <a:pt x="1536383" y="1321118"/>
                      <a:pt x="1483995" y="1384935"/>
                      <a:pt x="1424940" y="1440180"/>
                    </a:cubicBezTo>
                    <a:cubicBezTo>
                      <a:pt x="1373505" y="1488758"/>
                      <a:pt x="1312545" y="1527810"/>
                      <a:pt x="1253490" y="1566863"/>
                    </a:cubicBezTo>
                    <a:cubicBezTo>
                      <a:pt x="1223010" y="1587818"/>
                      <a:pt x="1188720" y="1605915"/>
                      <a:pt x="1154430" y="1616393"/>
                    </a:cubicBezTo>
                    <a:cubicBezTo>
                      <a:pt x="1072515" y="1640205"/>
                      <a:pt x="988695" y="1660208"/>
                      <a:pt x="904875" y="1677352"/>
                    </a:cubicBezTo>
                    <a:cubicBezTo>
                      <a:pt x="842010" y="1690688"/>
                      <a:pt x="778193" y="1704023"/>
                      <a:pt x="715328" y="1703070"/>
                    </a:cubicBezTo>
                    <a:cubicBezTo>
                      <a:pt x="630555" y="1702118"/>
                      <a:pt x="545783" y="1698308"/>
                      <a:pt x="461963" y="1672590"/>
                    </a:cubicBezTo>
                    <a:cubicBezTo>
                      <a:pt x="392430" y="1651635"/>
                      <a:pt x="317183" y="1647825"/>
                      <a:pt x="253365" y="1606868"/>
                    </a:cubicBezTo>
                    <a:cubicBezTo>
                      <a:pt x="228600" y="1591627"/>
                      <a:pt x="203835" y="1568768"/>
                      <a:pt x="177165" y="1566863"/>
                    </a:cubicBezTo>
                    <a:cubicBezTo>
                      <a:pt x="121920" y="1563052"/>
                      <a:pt x="98108" y="1517333"/>
                      <a:pt x="59055" y="1492568"/>
                    </a:cubicBezTo>
                    <a:cubicBezTo>
                      <a:pt x="30480" y="1474470"/>
                      <a:pt x="9525" y="1455420"/>
                      <a:pt x="0" y="1414463"/>
                    </a:cubicBezTo>
                    <a:cubicBezTo>
                      <a:pt x="23813" y="1427798"/>
                      <a:pt x="45720" y="1434465"/>
                      <a:pt x="58102" y="1448753"/>
                    </a:cubicBezTo>
                    <a:cubicBezTo>
                      <a:pt x="138113" y="1538288"/>
                      <a:pt x="247650" y="1572577"/>
                      <a:pt x="356235" y="1605915"/>
                    </a:cubicBezTo>
                    <a:cubicBezTo>
                      <a:pt x="409575" y="1622108"/>
                      <a:pt x="462915" y="1635443"/>
                      <a:pt x="516255" y="1649730"/>
                    </a:cubicBezTo>
                    <a:cubicBezTo>
                      <a:pt x="522922" y="1651635"/>
                      <a:pt x="530543" y="1650683"/>
                      <a:pt x="537210" y="1651635"/>
                    </a:cubicBezTo>
                    <a:cubicBezTo>
                      <a:pt x="581978" y="1654493"/>
                      <a:pt x="625793" y="1660208"/>
                      <a:pt x="670560" y="1660208"/>
                    </a:cubicBezTo>
                    <a:cubicBezTo>
                      <a:pt x="713422" y="1660208"/>
                      <a:pt x="757238" y="1655445"/>
                      <a:pt x="800100" y="1650683"/>
                    </a:cubicBezTo>
                    <a:cubicBezTo>
                      <a:pt x="833438" y="1646873"/>
                      <a:pt x="866775" y="1641158"/>
                      <a:pt x="899160" y="1633538"/>
                    </a:cubicBezTo>
                    <a:cubicBezTo>
                      <a:pt x="946785" y="1623060"/>
                      <a:pt x="993458" y="1610677"/>
                      <a:pt x="1040130" y="1598295"/>
                    </a:cubicBezTo>
                    <a:cubicBezTo>
                      <a:pt x="1061085" y="1592580"/>
                      <a:pt x="1082040" y="1584960"/>
                      <a:pt x="1102043" y="1575435"/>
                    </a:cubicBezTo>
                    <a:cubicBezTo>
                      <a:pt x="1173480" y="1541145"/>
                      <a:pt x="1245870" y="1509713"/>
                      <a:pt x="1313498" y="1468755"/>
                    </a:cubicBezTo>
                    <a:cubicBezTo>
                      <a:pt x="1367790" y="1435418"/>
                      <a:pt x="1414463" y="1390650"/>
                      <a:pt x="1463040" y="1349693"/>
                    </a:cubicBezTo>
                    <a:cubicBezTo>
                      <a:pt x="1477328" y="1338263"/>
                      <a:pt x="1485900" y="1320165"/>
                      <a:pt x="1497330" y="1304925"/>
                    </a:cubicBezTo>
                    <a:cubicBezTo>
                      <a:pt x="1514475" y="1280160"/>
                      <a:pt x="1533525" y="1256348"/>
                      <a:pt x="1546860" y="1230630"/>
                    </a:cubicBezTo>
                    <a:cubicBezTo>
                      <a:pt x="1570673" y="1184910"/>
                      <a:pt x="1631633" y="1173480"/>
                      <a:pt x="1648778" y="1120140"/>
                    </a:cubicBezTo>
                    <a:cubicBezTo>
                      <a:pt x="1664018" y="1071563"/>
                      <a:pt x="1684973" y="1024890"/>
                      <a:pt x="1696403" y="975360"/>
                    </a:cubicBezTo>
                    <a:cubicBezTo>
                      <a:pt x="1714500" y="896303"/>
                      <a:pt x="1729740" y="816293"/>
                      <a:pt x="1741170" y="735330"/>
                    </a:cubicBezTo>
                    <a:cubicBezTo>
                      <a:pt x="1751648" y="663893"/>
                      <a:pt x="1759268" y="590550"/>
                      <a:pt x="1759268" y="518160"/>
                    </a:cubicBezTo>
                    <a:cubicBezTo>
                      <a:pt x="1759268" y="464820"/>
                      <a:pt x="1745932" y="412433"/>
                      <a:pt x="1739265" y="359092"/>
                    </a:cubicBezTo>
                    <a:cubicBezTo>
                      <a:pt x="1737360" y="342900"/>
                      <a:pt x="1741170" y="324803"/>
                      <a:pt x="1735455" y="310515"/>
                    </a:cubicBezTo>
                    <a:cubicBezTo>
                      <a:pt x="1708785" y="240030"/>
                      <a:pt x="1680210" y="170498"/>
                      <a:pt x="1651635" y="100013"/>
                    </a:cubicBezTo>
                    <a:cubicBezTo>
                      <a:pt x="1639253" y="68580"/>
                      <a:pt x="1625918" y="36195"/>
                      <a:pt x="1613535" y="4763"/>
                    </a:cubicBezTo>
                    <a:cubicBezTo>
                      <a:pt x="1615440" y="3810"/>
                      <a:pt x="1620203" y="1905"/>
                      <a:pt x="1624013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134" name="任意多边形: 形状 133"/>
              <p:cNvSpPr/>
              <p:nvPr>
                <p:custDataLst>
                  <p:tags r:id="rId64"/>
                </p:custDataLst>
              </p:nvPr>
            </p:nvSpPr>
            <p:spPr>
              <a:xfrm>
                <a:off x="7666406" y="2463138"/>
                <a:ext cx="1733550" cy="473419"/>
              </a:xfrm>
              <a:custGeom>
                <a:avLst/>
                <a:gdLst>
                  <a:gd name="connsiteX0" fmla="*/ 0 w 1733550"/>
                  <a:gd name="connsiteY0" fmla="*/ 418174 h 473419"/>
                  <a:gd name="connsiteX1" fmla="*/ 139065 w 1733550"/>
                  <a:gd name="connsiteY1" fmla="*/ 259107 h 473419"/>
                  <a:gd name="connsiteX2" fmla="*/ 287655 w 1733550"/>
                  <a:gd name="connsiteY2" fmla="*/ 162904 h 473419"/>
                  <a:gd name="connsiteX3" fmla="*/ 471488 w 1733550"/>
                  <a:gd name="connsiteY3" fmla="*/ 85752 h 473419"/>
                  <a:gd name="connsiteX4" fmla="*/ 554355 w 1733550"/>
                  <a:gd name="connsiteY4" fmla="*/ 50509 h 473419"/>
                  <a:gd name="connsiteX5" fmla="*/ 713422 w 1733550"/>
                  <a:gd name="connsiteY5" fmla="*/ 19077 h 473419"/>
                  <a:gd name="connsiteX6" fmla="*/ 862965 w 1733550"/>
                  <a:gd name="connsiteY6" fmla="*/ 27 h 473419"/>
                  <a:gd name="connsiteX7" fmla="*/ 1059180 w 1733550"/>
                  <a:gd name="connsiteY7" fmla="*/ 15267 h 473419"/>
                  <a:gd name="connsiteX8" fmla="*/ 1205865 w 1733550"/>
                  <a:gd name="connsiteY8" fmla="*/ 64797 h 473419"/>
                  <a:gd name="connsiteX9" fmla="*/ 1279208 w 1733550"/>
                  <a:gd name="connsiteY9" fmla="*/ 95277 h 473419"/>
                  <a:gd name="connsiteX10" fmla="*/ 1419225 w 1733550"/>
                  <a:gd name="connsiteY10" fmla="*/ 166714 h 473419"/>
                  <a:gd name="connsiteX11" fmla="*/ 1631633 w 1733550"/>
                  <a:gd name="connsiteY11" fmla="*/ 321019 h 473419"/>
                  <a:gd name="connsiteX12" fmla="*/ 1733550 w 1733550"/>
                  <a:gd name="connsiteY12" fmla="*/ 465799 h 473419"/>
                  <a:gd name="connsiteX13" fmla="*/ 1726883 w 1733550"/>
                  <a:gd name="connsiteY13" fmla="*/ 473419 h 473419"/>
                  <a:gd name="connsiteX14" fmla="*/ 1704975 w 1733550"/>
                  <a:gd name="connsiteY14" fmla="*/ 457227 h 473419"/>
                  <a:gd name="connsiteX15" fmla="*/ 1600200 w 1733550"/>
                  <a:gd name="connsiteY15" fmla="*/ 354357 h 473419"/>
                  <a:gd name="connsiteX16" fmla="*/ 1329690 w 1733550"/>
                  <a:gd name="connsiteY16" fmla="*/ 189574 h 473419"/>
                  <a:gd name="connsiteX17" fmla="*/ 1145858 w 1733550"/>
                  <a:gd name="connsiteY17" fmla="*/ 106707 h 473419"/>
                  <a:gd name="connsiteX18" fmla="*/ 1039178 w 1733550"/>
                  <a:gd name="connsiteY18" fmla="*/ 76227 h 473419"/>
                  <a:gd name="connsiteX19" fmla="*/ 1014413 w 1733550"/>
                  <a:gd name="connsiteY19" fmla="*/ 57177 h 473419"/>
                  <a:gd name="connsiteX20" fmla="*/ 976313 w 1733550"/>
                  <a:gd name="connsiteY20" fmla="*/ 46699 h 473419"/>
                  <a:gd name="connsiteX21" fmla="*/ 929640 w 1733550"/>
                  <a:gd name="connsiteY21" fmla="*/ 58129 h 473419"/>
                  <a:gd name="connsiteX22" fmla="*/ 741997 w 1733550"/>
                  <a:gd name="connsiteY22" fmla="*/ 55272 h 473419"/>
                  <a:gd name="connsiteX23" fmla="*/ 660083 w 1733550"/>
                  <a:gd name="connsiteY23" fmla="*/ 78132 h 473419"/>
                  <a:gd name="connsiteX24" fmla="*/ 579120 w 1733550"/>
                  <a:gd name="connsiteY24" fmla="*/ 94324 h 473419"/>
                  <a:gd name="connsiteX25" fmla="*/ 496253 w 1733550"/>
                  <a:gd name="connsiteY25" fmla="*/ 113374 h 473419"/>
                  <a:gd name="connsiteX26" fmla="*/ 441008 w 1733550"/>
                  <a:gd name="connsiteY26" fmla="*/ 142902 h 473419"/>
                  <a:gd name="connsiteX27" fmla="*/ 340995 w 1733550"/>
                  <a:gd name="connsiteY27" fmla="*/ 189574 h 473419"/>
                  <a:gd name="connsiteX28" fmla="*/ 298133 w 1733550"/>
                  <a:gd name="connsiteY28" fmla="*/ 210529 h 473419"/>
                  <a:gd name="connsiteX29" fmla="*/ 117158 w 1733550"/>
                  <a:gd name="connsiteY29" fmla="*/ 335307 h 473419"/>
                  <a:gd name="connsiteX30" fmla="*/ 52388 w 1733550"/>
                  <a:gd name="connsiteY30" fmla="*/ 405792 h 473419"/>
                  <a:gd name="connsiteX31" fmla="*/ 0 w 1733550"/>
                  <a:gd name="connsiteY31" fmla="*/ 418174 h 473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33550" h="473419">
                    <a:moveTo>
                      <a:pt x="0" y="418174"/>
                    </a:moveTo>
                    <a:cubicBezTo>
                      <a:pt x="28575" y="338164"/>
                      <a:pt x="88583" y="301969"/>
                      <a:pt x="139065" y="259107"/>
                    </a:cubicBezTo>
                    <a:cubicBezTo>
                      <a:pt x="183833" y="221007"/>
                      <a:pt x="235267" y="189574"/>
                      <a:pt x="287655" y="162904"/>
                    </a:cubicBezTo>
                    <a:cubicBezTo>
                      <a:pt x="346710" y="132424"/>
                      <a:pt x="410528" y="111469"/>
                      <a:pt x="471488" y="85752"/>
                    </a:cubicBezTo>
                    <a:cubicBezTo>
                      <a:pt x="499110" y="74322"/>
                      <a:pt x="525780" y="58129"/>
                      <a:pt x="554355" y="50509"/>
                    </a:cubicBezTo>
                    <a:cubicBezTo>
                      <a:pt x="606743" y="36222"/>
                      <a:pt x="661988" y="15267"/>
                      <a:pt x="713422" y="19077"/>
                    </a:cubicBezTo>
                    <a:cubicBezTo>
                      <a:pt x="766763" y="23839"/>
                      <a:pt x="811530" y="-926"/>
                      <a:pt x="862965" y="27"/>
                    </a:cubicBezTo>
                    <a:cubicBezTo>
                      <a:pt x="928688" y="1932"/>
                      <a:pt x="995363" y="4789"/>
                      <a:pt x="1059180" y="15267"/>
                    </a:cubicBezTo>
                    <a:cubicBezTo>
                      <a:pt x="1109663" y="22887"/>
                      <a:pt x="1157288" y="47652"/>
                      <a:pt x="1205865" y="64797"/>
                    </a:cubicBezTo>
                    <a:cubicBezTo>
                      <a:pt x="1230630" y="74322"/>
                      <a:pt x="1255395" y="83847"/>
                      <a:pt x="1279208" y="95277"/>
                    </a:cubicBezTo>
                    <a:cubicBezTo>
                      <a:pt x="1326833" y="118137"/>
                      <a:pt x="1376363" y="138139"/>
                      <a:pt x="1419225" y="166714"/>
                    </a:cubicBezTo>
                    <a:cubicBezTo>
                      <a:pt x="1491615" y="215292"/>
                      <a:pt x="1561148" y="269584"/>
                      <a:pt x="1631633" y="321019"/>
                    </a:cubicBezTo>
                    <a:cubicBezTo>
                      <a:pt x="1682115" y="358167"/>
                      <a:pt x="1705928" y="413412"/>
                      <a:pt x="1733550" y="465799"/>
                    </a:cubicBezTo>
                    <a:cubicBezTo>
                      <a:pt x="1731645" y="468657"/>
                      <a:pt x="1728788" y="470562"/>
                      <a:pt x="1726883" y="473419"/>
                    </a:cubicBezTo>
                    <a:cubicBezTo>
                      <a:pt x="1719263" y="467704"/>
                      <a:pt x="1711643" y="463894"/>
                      <a:pt x="1704975" y="457227"/>
                    </a:cubicBezTo>
                    <a:cubicBezTo>
                      <a:pt x="1669733" y="422937"/>
                      <a:pt x="1638300" y="384837"/>
                      <a:pt x="1600200" y="354357"/>
                    </a:cubicBezTo>
                    <a:cubicBezTo>
                      <a:pt x="1518285" y="286729"/>
                      <a:pt x="1430655" y="226722"/>
                      <a:pt x="1329690" y="189574"/>
                    </a:cubicBezTo>
                    <a:cubicBezTo>
                      <a:pt x="1266825" y="165762"/>
                      <a:pt x="1207770" y="132424"/>
                      <a:pt x="1145858" y="106707"/>
                    </a:cubicBezTo>
                    <a:cubicBezTo>
                      <a:pt x="1111568" y="92419"/>
                      <a:pt x="1074420" y="87657"/>
                      <a:pt x="1039178" y="76227"/>
                    </a:cubicBezTo>
                    <a:cubicBezTo>
                      <a:pt x="1029653" y="73369"/>
                      <a:pt x="1016318" y="64797"/>
                      <a:pt x="1014413" y="57177"/>
                    </a:cubicBezTo>
                    <a:cubicBezTo>
                      <a:pt x="1006793" y="29554"/>
                      <a:pt x="991553" y="41937"/>
                      <a:pt x="976313" y="46699"/>
                    </a:cubicBezTo>
                    <a:cubicBezTo>
                      <a:pt x="961072" y="51462"/>
                      <a:pt x="944880" y="58129"/>
                      <a:pt x="929640" y="58129"/>
                    </a:cubicBezTo>
                    <a:cubicBezTo>
                      <a:pt x="866775" y="58129"/>
                      <a:pt x="803910" y="52414"/>
                      <a:pt x="741997" y="55272"/>
                    </a:cubicBezTo>
                    <a:cubicBezTo>
                      <a:pt x="714375" y="56224"/>
                      <a:pt x="687705" y="71464"/>
                      <a:pt x="660083" y="78132"/>
                    </a:cubicBezTo>
                    <a:cubicBezTo>
                      <a:pt x="633413" y="84799"/>
                      <a:pt x="605790" y="90514"/>
                      <a:pt x="579120" y="94324"/>
                    </a:cubicBezTo>
                    <a:cubicBezTo>
                      <a:pt x="550545" y="99087"/>
                      <a:pt x="521017" y="101944"/>
                      <a:pt x="496253" y="113374"/>
                    </a:cubicBezTo>
                    <a:cubicBezTo>
                      <a:pt x="478155" y="122899"/>
                      <a:pt x="460058" y="134329"/>
                      <a:pt x="441008" y="142902"/>
                    </a:cubicBezTo>
                    <a:cubicBezTo>
                      <a:pt x="407670" y="159094"/>
                      <a:pt x="374333" y="174334"/>
                      <a:pt x="340995" y="189574"/>
                    </a:cubicBezTo>
                    <a:cubicBezTo>
                      <a:pt x="326708" y="196242"/>
                      <a:pt x="310515" y="201957"/>
                      <a:pt x="298133" y="210529"/>
                    </a:cubicBezTo>
                    <a:cubicBezTo>
                      <a:pt x="238125" y="251487"/>
                      <a:pt x="176213" y="291492"/>
                      <a:pt x="117158" y="335307"/>
                    </a:cubicBezTo>
                    <a:cubicBezTo>
                      <a:pt x="92392" y="354357"/>
                      <a:pt x="76200" y="384837"/>
                      <a:pt x="52388" y="405792"/>
                    </a:cubicBezTo>
                    <a:cubicBezTo>
                      <a:pt x="41910" y="414364"/>
                      <a:pt x="22860" y="413412"/>
                      <a:pt x="0" y="4181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135" name="任意多边形: 形状 134"/>
              <p:cNvSpPr/>
              <p:nvPr>
                <p:custDataLst>
                  <p:tags r:id="rId65"/>
                </p:custDataLst>
              </p:nvPr>
            </p:nvSpPr>
            <p:spPr>
              <a:xfrm>
                <a:off x="7409735" y="3214123"/>
                <a:ext cx="360493" cy="1152135"/>
              </a:xfrm>
              <a:custGeom>
                <a:avLst/>
                <a:gdLst>
                  <a:gd name="connsiteX0" fmla="*/ 360494 w 360493"/>
                  <a:gd name="connsiteY0" fmla="*/ 1152136 h 1152135"/>
                  <a:gd name="connsiteX1" fmla="*/ 235716 w 360493"/>
                  <a:gd name="connsiteY1" fmla="*/ 1032121 h 1152135"/>
                  <a:gd name="connsiteX2" fmla="*/ 37596 w 360493"/>
                  <a:gd name="connsiteY2" fmla="*/ 676839 h 1152135"/>
                  <a:gd name="connsiteX3" fmla="*/ 16641 w 360493"/>
                  <a:gd name="connsiteY3" fmla="*/ 582541 h 1152135"/>
                  <a:gd name="connsiteX4" fmla="*/ 449 w 360493"/>
                  <a:gd name="connsiteY4" fmla="*/ 393946 h 1152135"/>
                  <a:gd name="connsiteX5" fmla="*/ 32834 w 360493"/>
                  <a:gd name="connsiteY5" fmla="*/ 166298 h 1152135"/>
                  <a:gd name="connsiteX6" fmla="*/ 62361 w 360493"/>
                  <a:gd name="connsiteY6" fmla="*/ 31043 h 1152135"/>
                  <a:gd name="connsiteX7" fmla="*/ 90936 w 360493"/>
                  <a:gd name="connsiteY7" fmla="*/ 1516 h 1152135"/>
                  <a:gd name="connsiteX8" fmla="*/ 109034 w 360493"/>
                  <a:gd name="connsiteY8" fmla="*/ 42473 h 1152135"/>
                  <a:gd name="connsiteX9" fmla="*/ 62361 w 360493"/>
                  <a:gd name="connsiteY9" fmla="*/ 264406 h 1152135"/>
                  <a:gd name="connsiteX10" fmla="*/ 36644 w 360493"/>
                  <a:gd name="connsiteY10" fmla="*/ 412043 h 1152135"/>
                  <a:gd name="connsiteX11" fmla="*/ 45216 w 360493"/>
                  <a:gd name="connsiteY11" fmla="*/ 453001 h 1152135"/>
                  <a:gd name="connsiteX12" fmla="*/ 52836 w 360493"/>
                  <a:gd name="connsiteY12" fmla="*/ 490148 h 1152135"/>
                  <a:gd name="connsiteX13" fmla="*/ 93794 w 360493"/>
                  <a:gd name="connsiteY13" fmla="*/ 693984 h 1152135"/>
                  <a:gd name="connsiteX14" fmla="*/ 143324 w 360493"/>
                  <a:gd name="connsiteY14" fmla="*/ 827334 h 1152135"/>
                  <a:gd name="connsiteX15" fmla="*/ 266196 w 360493"/>
                  <a:gd name="connsiteY15" fmla="*/ 1026406 h 1152135"/>
                  <a:gd name="connsiteX16" fmla="*/ 350969 w 360493"/>
                  <a:gd name="connsiteY16" fmla="*/ 1121656 h 1152135"/>
                  <a:gd name="connsiteX17" fmla="*/ 360494 w 360493"/>
                  <a:gd name="connsiteY17" fmla="*/ 1152136 h 1152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0493" h="1152135">
                    <a:moveTo>
                      <a:pt x="360494" y="1152136"/>
                    </a:moveTo>
                    <a:cubicBezTo>
                      <a:pt x="305249" y="1118799"/>
                      <a:pt x="263339" y="1083556"/>
                      <a:pt x="235716" y="1032121"/>
                    </a:cubicBezTo>
                    <a:cubicBezTo>
                      <a:pt x="169994" y="913059"/>
                      <a:pt x="101414" y="796854"/>
                      <a:pt x="37596" y="676839"/>
                    </a:cubicBezTo>
                    <a:cubicBezTo>
                      <a:pt x="23309" y="649216"/>
                      <a:pt x="20451" y="614926"/>
                      <a:pt x="16641" y="582541"/>
                    </a:cubicBezTo>
                    <a:cubicBezTo>
                      <a:pt x="9021" y="519676"/>
                      <a:pt x="-2409" y="455859"/>
                      <a:pt x="449" y="393946"/>
                    </a:cubicBezTo>
                    <a:cubicBezTo>
                      <a:pt x="4259" y="317746"/>
                      <a:pt x="19499" y="241546"/>
                      <a:pt x="32834" y="166298"/>
                    </a:cubicBezTo>
                    <a:cubicBezTo>
                      <a:pt x="40454" y="120579"/>
                      <a:pt x="51884" y="75811"/>
                      <a:pt x="62361" y="31043"/>
                    </a:cubicBezTo>
                    <a:cubicBezTo>
                      <a:pt x="66171" y="16756"/>
                      <a:pt x="67124" y="-6104"/>
                      <a:pt x="90936" y="1516"/>
                    </a:cubicBezTo>
                    <a:cubicBezTo>
                      <a:pt x="108081" y="7231"/>
                      <a:pt x="115701" y="17709"/>
                      <a:pt x="109034" y="42473"/>
                    </a:cubicBezTo>
                    <a:cubicBezTo>
                      <a:pt x="89984" y="115816"/>
                      <a:pt x="76649" y="190111"/>
                      <a:pt x="62361" y="264406"/>
                    </a:cubicBezTo>
                    <a:cubicBezTo>
                      <a:pt x="52836" y="312984"/>
                      <a:pt x="43311" y="362514"/>
                      <a:pt x="36644" y="412043"/>
                    </a:cubicBezTo>
                    <a:cubicBezTo>
                      <a:pt x="34739" y="425379"/>
                      <a:pt x="42359" y="438714"/>
                      <a:pt x="45216" y="453001"/>
                    </a:cubicBezTo>
                    <a:cubicBezTo>
                      <a:pt x="48074" y="465384"/>
                      <a:pt x="51884" y="477766"/>
                      <a:pt x="52836" y="490148"/>
                    </a:cubicBezTo>
                    <a:cubicBezTo>
                      <a:pt x="55694" y="560634"/>
                      <a:pt x="58551" y="629214"/>
                      <a:pt x="93794" y="693984"/>
                    </a:cubicBezTo>
                    <a:cubicBezTo>
                      <a:pt x="116654" y="734941"/>
                      <a:pt x="125226" y="783519"/>
                      <a:pt x="143324" y="827334"/>
                    </a:cubicBezTo>
                    <a:cubicBezTo>
                      <a:pt x="174756" y="899723"/>
                      <a:pt x="214761" y="966398"/>
                      <a:pt x="266196" y="1026406"/>
                    </a:cubicBezTo>
                    <a:cubicBezTo>
                      <a:pt x="293819" y="1058791"/>
                      <a:pt x="323346" y="1089271"/>
                      <a:pt x="350969" y="1121656"/>
                    </a:cubicBezTo>
                    <a:cubicBezTo>
                      <a:pt x="355731" y="1126419"/>
                      <a:pt x="355731" y="1136896"/>
                      <a:pt x="360494" y="11521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150" name="任意多边形: 形状 149"/>
              <p:cNvSpPr/>
              <p:nvPr>
                <p:custDataLst>
                  <p:tags r:id="rId66"/>
                </p:custDataLst>
              </p:nvPr>
            </p:nvSpPr>
            <p:spPr>
              <a:xfrm>
                <a:off x="7981683" y="2569132"/>
                <a:ext cx="1252537" cy="348374"/>
              </a:xfrm>
              <a:custGeom>
                <a:avLst/>
                <a:gdLst>
                  <a:gd name="connsiteX0" fmla="*/ 0 w 1252537"/>
                  <a:gd name="connsiteY0" fmla="*/ 156922 h 348374"/>
                  <a:gd name="connsiteX1" fmla="*/ 643890 w 1252537"/>
                  <a:gd name="connsiteY1" fmla="*/ 8332 h 348374"/>
                  <a:gd name="connsiteX2" fmla="*/ 1252538 w 1252537"/>
                  <a:gd name="connsiteY2" fmla="*/ 332182 h 348374"/>
                  <a:gd name="connsiteX3" fmla="*/ 1244918 w 1252537"/>
                  <a:gd name="connsiteY3" fmla="*/ 348375 h 348374"/>
                  <a:gd name="connsiteX4" fmla="*/ 1204913 w 1252537"/>
                  <a:gd name="connsiteY4" fmla="*/ 330277 h 348374"/>
                  <a:gd name="connsiteX5" fmla="*/ 825818 w 1252537"/>
                  <a:gd name="connsiteY5" fmla="*/ 77865 h 348374"/>
                  <a:gd name="connsiteX6" fmla="*/ 671513 w 1252537"/>
                  <a:gd name="connsiteY6" fmla="*/ 51195 h 348374"/>
                  <a:gd name="connsiteX7" fmla="*/ 617220 w 1252537"/>
                  <a:gd name="connsiteY7" fmla="*/ 40717 h 348374"/>
                  <a:gd name="connsiteX8" fmla="*/ 448628 w 1252537"/>
                  <a:gd name="connsiteY8" fmla="*/ 32145 h 348374"/>
                  <a:gd name="connsiteX9" fmla="*/ 434340 w 1252537"/>
                  <a:gd name="connsiteY9" fmla="*/ 33097 h 348374"/>
                  <a:gd name="connsiteX10" fmla="*/ 74295 w 1252537"/>
                  <a:gd name="connsiteY10" fmla="*/ 139777 h 348374"/>
                  <a:gd name="connsiteX11" fmla="*/ 4763 w 1252537"/>
                  <a:gd name="connsiteY11" fmla="*/ 168352 h 348374"/>
                  <a:gd name="connsiteX12" fmla="*/ 0 w 1252537"/>
                  <a:gd name="connsiteY12" fmla="*/ 156922 h 348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52537" h="348374">
                    <a:moveTo>
                      <a:pt x="0" y="156922"/>
                    </a:moveTo>
                    <a:cubicBezTo>
                      <a:pt x="194310" y="23572"/>
                      <a:pt x="413385" y="-20243"/>
                      <a:pt x="643890" y="8332"/>
                    </a:cubicBezTo>
                    <a:cubicBezTo>
                      <a:pt x="885825" y="37860"/>
                      <a:pt x="1088708" y="152160"/>
                      <a:pt x="1252538" y="332182"/>
                    </a:cubicBezTo>
                    <a:cubicBezTo>
                      <a:pt x="1249680" y="337897"/>
                      <a:pt x="1247775" y="342660"/>
                      <a:pt x="1244918" y="348375"/>
                    </a:cubicBezTo>
                    <a:cubicBezTo>
                      <a:pt x="1231583" y="342660"/>
                      <a:pt x="1213485" y="340755"/>
                      <a:pt x="1204913" y="330277"/>
                    </a:cubicBezTo>
                    <a:cubicBezTo>
                      <a:pt x="1105853" y="205500"/>
                      <a:pt x="972503" y="133110"/>
                      <a:pt x="825818" y="77865"/>
                    </a:cubicBezTo>
                    <a:cubicBezTo>
                      <a:pt x="775335" y="58815"/>
                      <a:pt x="724853" y="49290"/>
                      <a:pt x="671513" y="51195"/>
                    </a:cubicBezTo>
                    <a:cubicBezTo>
                      <a:pt x="653415" y="52147"/>
                      <a:pt x="633413" y="48337"/>
                      <a:pt x="617220" y="40717"/>
                    </a:cubicBezTo>
                    <a:cubicBezTo>
                      <a:pt x="561975" y="14047"/>
                      <a:pt x="504825" y="21667"/>
                      <a:pt x="448628" y="32145"/>
                    </a:cubicBezTo>
                    <a:cubicBezTo>
                      <a:pt x="443865" y="33097"/>
                      <a:pt x="439103" y="33097"/>
                      <a:pt x="434340" y="33097"/>
                    </a:cubicBezTo>
                    <a:cubicBezTo>
                      <a:pt x="302895" y="29287"/>
                      <a:pt x="184785" y="73102"/>
                      <a:pt x="74295" y="139777"/>
                    </a:cubicBezTo>
                    <a:cubicBezTo>
                      <a:pt x="53340" y="152160"/>
                      <a:pt x="28575" y="158827"/>
                      <a:pt x="4763" y="168352"/>
                    </a:cubicBezTo>
                    <a:cubicBezTo>
                      <a:pt x="2858" y="164542"/>
                      <a:pt x="1905" y="160732"/>
                      <a:pt x="0" y="15692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151" name="任意多边形: 形状 150"/>
              <p:cNvSpPr/>
              <p:nvPr>
                <p:custDataLst>
                  <p:tags r:id="rId67"/>
                </p:custDataLst>
              </p:nvPr>
            </p:nvSpPr>
            <p:spPr>
              <a:xfrm>
                <a:off x="7514509" y="2755507"/>
                <a:ext cx="437647" cy="1232609"/>
              </a:xfrm>
              <a:custGeom>
                <a:avLst/>
                <a:gdLst>
                  <a:gd name="connsiteX0" fmla="*/ 437647 w 437647"/>
                  <a:gd name="connsiteY0" fmla="*/ 3885 h 1232609"/>
                  <a:gd name="connsiteX1" fmla="*/ 47122 w 437647"/>
                  <a:gd name="connsiteY1" fmla="*/ 563002 h 1232609"/>
                  <a:gd name="connsiteX2" fmla="*/ 118560 w 437647"/>
                  <a:gd name="connsiteY2" fmla="*/ 1232610 h 1232609"/>
                  <a:gd name="connsiteX3" fmla="*/ 34740 w 437647"/>
                  <a:gd name="connsiteY3" fmla="*/ 1031633 h 1232609"/>
                  <a:gd name="connsiteX4" fmla="*/ 1402 w 437647"/>
                  <a:gd name="connsiteY4" fmla="*/ 807795 h 1232609"/>
                  <a:gd name="connsiteX5" fmla="*/ 24262 w 437647"/>
                  <a:gd name="connsiteY5" fmla="*/ 583958 h 1232609"/>
                  <a:gd name="connsiteX6" fmla="*/ 306202 w 437647"/>
                  <a:gd name="connsiteY6" fmla="*/ 85800 h 1232609"/>
                  <a:gd name="connsiteX7" fmla="*/ 413835 w 437647"/>
                  <a:gd name="connsiteY7" fmla="*/ 1028 h 1232609"/>
                  <a:gd name="connsiteX8" fmla="*/ 437647 w 437647"/>
                  <a:gd name="connsiteY8" fmla="*/ 3885 h 1232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37647" h="1232609">
                    <a:moveTo>
                      <a:pt x="437647" y="3885"/>
                    </a:moveTo>
                    <a:cubicBezTo>
                      <a:pt x="231907" y="144855"/>
                      <a:pt x="105225" y="332497"/>
                      <a:pt x="47122" y="563002"/>
                    </a:cubicBezTo>
                    <a:cubicBezTo>
                      <a:pt x="-10028" y="792555"/>
                      <a:pt x="11880" y="1017345"/>
                      <a:pt x="118560" y="1232610"/>
                    </a:cubicBezTo>
                    <a:cubicBezTo>
                      <a:pt x="92842" y="1215465"/>
                      <a:pt x="65220" y="1136408"/>
                      <a:pt x="34740" y="1031633"/>
                    </a:cubicBezTo>
                    <a:cubicBezTo>
                      <a:pt x="12832" y="958290"/>
                      <a:pt x="-5265" y="884948"/>
                      <a:pt x="1402" y="807795"/>
                    </a:cubicBezTo>
                    <a:cubicBezTo>
                      <a:pt x="7117" y="732548"/>
                      <a:pt x="9022" y="657300"/>
                      <a:pt x="24262" y="583958"/>
                    </a:cubicBezTo>
                    <a:cubicBezTo>
                      <a:pt x="66172" y="389647"/>
                      <a:pt x="165232" y="224865"/>
                      <a:pt x="306202" y="85800"/>
                    </a:cubicBezTo>
                    <a:cubicBezTo>
                      <a:pt x="338587" y="53415"/>
                      <a:pt x="377640" y="28650"/>
                      <a:pt x="413835" y="1028"/>
                    </a:cubicBezTo>
                    <a:cubicBezTo>
                      <a:pt x="416692" y="-1830"/>
                      <a:pt x="424312" y="1980"/>
                      <a:pt x="437647" y="388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152" name="任意多边形: 形状 151"/>
              <p:cNvSpPr/>
              <p:nvPr>
                <p:custDataLst>
                  <p:tags r:id="rId68"/>
                </p:custDataLst>
              </p:nvPr>
            </p:nvSpPr>
            <p:spPr>
              <a:xfrm>
                <a:off x="8197901" y="4386262"/>
                <a:ext cx="798195" cy="145420"/>
              </a:xfrm>
              <a:custGeom>
                <a:avLst/>
                <a:gdLst>
                  <a:gd name="connsiteX0" fmla="*/ 0 w 798195"/>
                  <a:gd name="connsiteY0" fmla="*/ 88582 h 145420"/>
                  <a:gd name="connsiteX1" fmla="*/ 798195 w 798195"/>
                  <a:gd name="connsiteY1" fmla="*/ 0 h 145420"/>
                  <a:gd name="connsiteX2" fmla="*/ 0 w 798195"/>
                  <a:gd name="connsiteY2" fmla="*/ 88582 h 145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98195" h="145420">
                    <a:moveTo>
                      <a:pt x="0" y="88582"/>
                    </a:moveTo>
                    <a:cubicBezTo>
                      <a:pt x="276225" y="173355"/>
                      <a:pt x="539115" y="137160"/>
                      <a:pt x="798195" y="0"/>
                    </a:cubicBezTo>
                    <a:cubicBezTo>
                      <a:pt x="701993" y="137160"/>
                      <a:pt x="130492" y="199072"/>
                      <a:pt x="0" y="8858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153" name="任意多边形: 形状 152"/>
              <p:cNvSpPr/>
              <p:nvPr>
                <p:custDataLst>
                  <p:tags r:id="rId69"/>
                </p:custDataLst>
              </p:nvPr>
            </p:nvSpPr>
            <p:spPr>
              <a:xfrm>
                <a:off x="7485431" y="2968838"/>
                <a:ext cx="134827" cy="240133"/>
              </a:xfrm>
              <a:custGeom>
                <a:avLst/>
                <a:gdLst>
                  <a:gd name="connsiteX0" fmla="*/ 33338 w 134827"/>
                  <a:gd name="connsiteY0" fmla="*/ 240134 h 240133"/>
                  <a:gd name="connsiteX1" fmla="*/ 0 w 134827"/>
                  <a:gd name="connsiteY1" fmla="*/ 209654 h 240133"/>
                  <a:gd name="connsiteX2" fmla="*/ 68580 w 134827"/>
                  <a:gd name="connsiteY2" fmla="*/ 73446 h 240133"/>
                  <a:gd name="connsiteX3" fmla="*/ 94298 w 134827"/>
                  <a:gd name="connsiteY3" fmla="*/ 12486 h 240133"/>
                  <a:gd name="connsiteX4" fmla="*/ 122873 w 134827"/>
                  <a:gd name="connsiteY4" fmla="*/ 104 h 240133"/>
                  <a:gd name="connsiteX5" fmla="*/ 134302 w 134827"/>
                  <a:gd name="connsiteY5" fmla="*/ 24869 h 240133"/>
                  <a:gd name="connsiteX6" fmla="*/ 72390 w 134827"/>
                  <a:gd name="connsiteY6" fmla="*/ 183936 h 240133"/>
                  <a:gd name="connsiteX7" fmla="*/ 33338 w 134827"/>
                  <a:gd name="connsiteY7" fmla="*/ 240134 h 240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4827" h="240133">
                    <a:moveTo>
                      <a:pt x="33338" y="240134"/>
                    </a:moveTo>
                    <a:cubicBezTo>
                      <a:pt x="19050" y="227751"/>
                      <a:pt x="11430" y="220131"/>
                      <a:pt x="0" y="209654"/>
                    </a:cubicBezTo>
                    <a:cubicBezTo>
                      <a:pt x="22860" y="164886"/>
                      <a:pt x="46673" y="119166"/>
                      <a:pt x="68580" y="73446"/>
                    </a:cubicBezTo>
                    <a:cubicBezTo>
                      <a:pt x="78105" y="53444"/>
                      <a:pt x="83820" y="31536"/>
                      <a:pt x="94298" y="12486"/>
                    </a:cubicBezTo>
                    <a:cubicBezTo>
                      <a:pt x="99060" y="4866"/>
                      <a:pt x="113348" y="-849"/>
                      <a:pt x="122873" y="104"/>
                    </a:cubicBezTo>
                    <a:cubicBezTo>
                      <a:pt x="127635" y="104"/>
                      <a:pt x="137160" y="18201"/>
                      <a:pt x="134302" y="24869"/>
                    </a:cubicBezTo>
                    <a:cubicBezTo>
                      <a:pt x="115252" y="78209"/>
                      <a:pt x="95250" y="131549"/>
                      <a:pt x="72390" y="183936"/>
                    </a:cubicBezTo>
                    <a:cubicBezTo>
                      <a:pt x="64770" y="203939"/>
                      <a:pt x="47625" y="220131"/>
                      <a:pt x="33338" y="24013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154" name="任意多边形: 形状 153"/>
              <p:cNvSpPr/>
              <p:nvPr>
                <p:custDataLst>
                  <p:tags r:id="rId70"/>
                </p:custDataLst>
              </p:nvPr>
            </p:nvSpPr>
            <p:spPr>
              <a:xfrm>
                <a:off x="9235173" y="2923222"/>
                <a:ext cx="236517" cy="520064"/>
              </a:xfrm>
              <a:custGeom>
                <a:avLst/>
                <a:gdLst>
                  <a:gd name="connsiteX0" fmla="*/ 12383 w 236517"/>
                  <a:gd name="connsiteY0" fmla="*/ 0 h 520064"/>
                  <a:gd name="connsiteX1" fmla="*/ 56198 w 236517"/>
                  <a:gd name="connsiteY1" fmla="*/ 51435 h 520064"/>
                  <a:gd name="connsiteX2" fmla="*/ 198120 w 236517"/>
                  <a:gd name="connsiteY2" fmla="*/ 329565 h 520064"/>
                  <a:gd name="connsiteX3" fmla="*/ 236220 w 236517"/>
                  <a:gd name="connsiteY3" fmla="*/ 492443 h 520064"/>
                  <a:gd name="connsiteX4" fmla="*/ 223838 w 236517"/>
                  <a:gd name="connsiteY4" fmla="*/ 520065 h 520064"/>
                  <a:gd name="connsiteX5" fmla="*/ 0 w 236517"/>
                  <a:gd name="connsiteY5" fmla="*/ 9525 h 520064"/>
                  <a:gd name="connsiteX6" fmla="*/ 12383 w 236517"/>
                  <a:gd name="connsiteY6" fmla="*/ 0 h 520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6517" h="520064">
                    <a:moveTo>
                      <a:pt x="12383" y="0"/>
                    </a:moveTo>
                    <a:cubicBezTo>
                      <a:pt x="26670" y="17145"/>
                      <a:pt x="41910" y="34290"/>
                      <a:pt x="56198" y="51435"/>
                    </a:cubicBezTo>
                    <a:cubicBezTo>
                      <a:pt x="123825" y="133350"/>
                      <a:pt x="161925" y="231457"/>
                      <a:pt x="198120" y="329565"/>
                    </a:cubicBezTo>
                    <a:cubicBezTo>
                      <a:pt x="217170" y="381953"/>
                      <a:pt x="225742" y="437198"/>
                      <a:pt x="236220" y="492443"/>
                    </a:cubicBezTo>
                    <a:cubicBezTo>
                      <a:pt x="238125" y="501015"/>
                      <a:pt x="230505" y="511493"/>
                      <a:pt x="223838" y="520065"/>
                    </a:cubicBezTo>
                    <a:cubicBezTo>
                      <a:pt x="200025" y="326707"/>
                      <a:pt x="118110" y="160020"/>
                      <a:pt x="0" y="9525"/>
                    </a:cubicBezTo>
                    <a:cubicBezTo>
                      <a:pt x="4763" y="4763"/>
                      <a:pt x="8573" y="1905"/>
                      <a:pt x="12383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155" name="任意多边形: 形状 154"/>
              <p:cNvSpPr/>
              <p:nvPr>
                <p:custDataLst>
                  <p:tags r:id="rId71"/>
                </p:custDataLst>
              </p:nvPr>
            </p:nvSpPr>
            <p:spPr>
              <a:xfrm>
                <a:off x="9018003" y="4002404"/>
                <a:ext cx="330068" cy="373379"/>
              </a:xfrm>
              <a:custGeom>
                <a:avLst/>
                <a:gdLst>
                  <a:gd name="connsiteX0" fmla="*/ 0 w 330068"/>
                  <a:gd name="connsiteY0" fmla="*/ 373380 h 373379"/>
                  <a:gd name="connsiteX1" fmla="*/ 329565 w 330068"/>
                  <a:gd name="connsiteY1" fmla="*/ 0 h 373379"/>
                  <a:gd name="connsiteX2" fmla="*/ 0 w 330068"/>
                  <a:gd name="connsiteY2" fmla="*/ 373380 h 373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30068" h="373379">
                    <a:moveTo>
                      <a:pt x="0" y="373380"/>
                    </a:moveTo>
                    <a:cubicBezTo>
                      <a:pt x="138113" y="276225"/>
                      <a:pt x="253365" y="158115"/>
                      <a:pt x="329565" y="0"/>
                    </a:cubicBezTo>
                    <a:cubicBezTo>
                      <a:pt x="341948" y="69533"/>
                      <a:pt x="122873" y="332423"/>
                      <a:pt x="0" y="37338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156" name="任意多边形: 形状 155"/>
              <p:cNvSpPr/>
              <p:nvPr>
                <p:custDataLst>
                  <p:tags r:id="rId72"/>
                </p:custDataLst>
              </p:nvPr>
            </p:nvSpPr>
            <p:spPr>
              <a:xfrm>
                <a:off x="7775944" y="4171950"/>
                <a:ext cx="271462" cy="242887"/>
              </a:xfrm>
              <a:custGeom>
                <a:avLst/>
                <a:gdLst>
                  <a:gd name="connsiteX0" fmla="*/ 9525 w 271462"/>
                  <a:gd name="connsiteY0" fmla="*/ 0 h 242887"/>
                  <a:gd name="connsiteX1" fmla="*/ 132398 w 271462"/>
                  <a:gd name="connsiteY1" fmla="*/ 128588 h 242887"/>
                  <a:gd name="connsiteX2" fmla="*/ 271463 w 271462"/>
                  <a:gd name="connsiteY2" fmla="*/ 242888 h 242887"/>
                  <a:gd name="connsiteX3" fmla="*/ 0 w 271462"/>
                  <a:gd name="connsiteY3" fmla="*/ 9525 h 242887"/>
                  <a:gd name="connsiteX4" fmla="*/ 9525 w 271462"/>
                  <a:gd name="connsiteY4" fmla="*/ 0 h 242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1462" h="242887">
                    <a:moveTo>
                      <a:pt x="9525" y="0"/>
                    </a:moveTo>
                    <a:cubicBezTo>
                      <a:pt x="50483" y="42863"/>
                      <a:pt x="88583" y="89535"/>
                      <a:pt x="132398" y="128588"/>
                    </a:cubicBezTo>
                    <a:cubicBezTo>
                      <a:pt x="176213" y="168592"/>
                      <a:pt x="226695" y="202883"/>
                      <a:pt x="271463" y="242888"/>
                    </a:cubicBezTo>
                    <a:cubicBezTo>
                      <a:pt x="161925" y="187642"/>
                      <a:pt x="67627" y="115253"/>
                      <a:pt x="0" y="9525"/>
                    </a:cubicBezTo>
                    <a:cubicBezTo>
                      <a:pt x="2858" y="6667"/>
                      <a:pt x="6667" y="3810"/>
                      <a:pt x="9525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157" name="任意多边形: 形状 156"/>
              <p:cNvSpPr/>
              <p:nvPr>
                <p:custDataLst>
                  <p:tags r:id="rId73"/>
                </p:custDataLst>
              </p:nvPr>
            </p:nvSpPr>
            <p:spPr>
              <a:xfrm>
                <a:off x="9373286" y="3521392"/>
                <a:ext cx="103618" cy="440054"/>
              </a:xfrm>
              <a:custGeom>
                <a:avLst/>
                <a:gdLst>
                  <a:gd name="connsiteX0" fmla="*/ 0 w 103618"/>
                  <a:gd name="connsiteY0" fmla="*/ 440055 h 440054"/>
                  <a:gd name="connsiteX1" fmla="*/ 90488 w 103618"/>
                  <a:gd name="connsiteY1" fmla="*/ 0 h 440054"/>
                  <a:gd name="connsiteX2" fmla="*/ 0 w 103618"/>
                  <a:gd name="connsiteY2" fmla="*/ 440055 h 440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3618" h="440054">
                    <a:moveTo>
                      <a:pt x="0" y="440055"/>
                    </a:moveTo>
                    <a:cubicBezTo>
                      <a:pt x="66675" y="297180"/>
                      <a:pt x="96202" y="152400"/>
                      <a:pt x="90488" y="0"/>
                    </a:cubicBezTo>
                    <a:cubicBezTo>
                      <a:pt x="133350" y="34290"/>
                      <a:pt x="62865" y="389573"/>
                      <a:pt x="0" y="44005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158" name="任意多边形: 形状 157"/>
              <p:cNvSpPr/>
              <p:nvPr>
                <p:custDataLst>
                  <p:tags r:id="rId74"/>
                </p:custDataLst>
              </p:nvPr>
            </p:nvSpPr>
            <p:spPr>
              <a:xfrm>
                <a:off x="7622591" y="2891636"/>
                <a:ext cx="65722" cy="57449"/>
              </a:xfrm>
              <a:custGeom>
                <a:avLst/>
                <a:gdLst>
                  <a:gd name="connsiteX0" fmla="*/ 65723 w 65722"/>
                  <a:gd name="connsiteY0" fmla="*/ 27776 h 57449"/>
                  <a:gd name="connsiteX1" fmla="*/ 34290 w 65722"/>
                  <a:gd name="connsiteY1" fmla="*/ 57304 h 57449"/>
                  <a:gd name="connsiteX2" fmla="*/ 0 w 65722"/>
                  <a:gd name="connsiteY2" fmla="*/ 28729 h 57449"/>
                  <a:gd name="connsiteX3" fmla="*/ 29527 w 65722"/>
                  <a:gd name="connsiteY3" fmla="*/ 154 h 57449"/>
                  <a:gd name="connsiteX4" fmla="*/ 65723 w 65722"/>
                  <a:gd name="connsiteY4" fmla="*/ 27776 h 57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722" h="57449">
                    <a:moveTo>
                      <a:pt x="65723" y="27776"/>
                    </a:moveTo>
                    <a:cubicBezTo>
                      <a:pt x="50482" y="42064"/>
                      <a:pt x="38100" y="59209"/>
                      <a:pt x="34290" y="57304"/>
                    </a:cubicBezTo>
                    <a:cubicBezTo>
                      <a:pt x="20955" y="51589"/>
                      <a:pt x="11430" y="38254"/>
                      <a:pt x="0" y="28729"/>
                    </a:cubicBezTo>
                    <a:cubicBezTo>
                      <a:pt x="9525" y="18251"/>
                      <a:pt x="18098" y="3011"/>
                      <a:pt x="29527" y="154"/>
                    </a:cubicBezTo>
                    <a:cubicBezTo>
                      <a:pt x="37148" y="-1751"/>
                      <a:pt x="49530" y="14441"/>
                      <a:pt x="65723" y="2777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</p:grpSp>
        <p:sp>
          <p:nvSpPr>
            <p:cNvPr id="13" name="文本框 12"/>
            <p:cNvSpPr txBox="1"/>
            <p:nvPr>
              <p:custDataLst>
                <p:tags r:id="rId75"/>
              </p:custDataLst>
            </p:nvPr>
          </p:nvSpPr>
          <p:spPr>
            <a:xfrm>
              <a:off x="15071" y="3751"/>
              <a:ext cx="1941" cy="21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9600" b="1">
                  <a:gradFill flip="none" rotWithShape="1">
                    <a:gsLst>
                      <a:gs pos="54000">
                        <a:srgbClr val="8D3A16"/>
                      </a:gs>
                      <a:gs pos="27000">
                        <a:srgbClr val="CD8612"/>
                      </a:gs>
                      <a:gs pos="0">
                        <a:srgbClr val="8D3A16">
                          <a:lumMod val="20000"/>
                          <a:lumOff val="80000"/>
                        </a:srgbClr>
                      </a:gs>
                      <a:gs pos="100000">
                        <a:srgbClr val="8D3A16">
                          <a:lumMod val="75000"/>
                        </a:srgbClr>
                      </a:gs>
                    </a:gsLst>
                    <a:lin ang="5400000" scaled="1"/>
                    <a:tileRect/>
                  </a:gradFill>
                  <a:latin typeface="演示流云楷" panose="02000600000000000000" pitchFamily="2" charset="-122"/>
                  <a:ea typeface="演示流云楷" panose="02000600000000000000" pitchFamily="2" charset="-122"/>
                  <a:cs typeface="演示流云楷" panose="02000600000000000000" pitchFamily="2" charset="-122"/>
                </a:defRPr>
              </a:lvl1pPr>
            </a:lstStyle>
            <a:p>
              <a:r>
                <a:rPr lang="zh-CN" altLang="en-US" sz="8800" dirty="0"/>
                <a:t>肆</a:t>
              </a:r>
              <a:endParaRPr lang="zh-CN" altLang="en-US" sz="8800" dirty="0"/>
            </a:p>
          </p:txBody>
        </p:sp>
        <p:sp>
          <p:nvSpPr>
            <p:cNvPr id="163" name="文本框 162"/>
            <p:cNvSpPr txBox="1"/>
            <p:nvPr>
              <p:custDataLst>
                <p:tags r:id="rId76"/>
              </p:custDataLst>
            </p:nvPr>
          </p:nvSpPr>
          <p:spPr>
            <a:xfrm>
              <a:off x="14588" y="6490"/>
              <a:ext cx="2908" cy="244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120000"/>
                </a:lnSpc>
                <a:defRPr/>
              </a:pPr>
              <a:r>
                <a:rPr lang="zh-CN" altLang="en-US" sz="2400" b="1" dirty="0">
                  <a:solidFill>
                    <a:srgbClr val="C00000"/>
                  </a:solidFill>
                  <a:effectLst>
                    <a:outerShdw blurRad="76200" dist="38100" dir="5400000" algn="t" rotWithShape="0">
                      <a:srgbClr val="8D3A16">
                        <a:lumMod val="50000"/>
                        <a:alpha val="8000"/>
                      </a:srgbClr>
                    </a:outerShdw>
                  </a:effectLst>
                  <a:latin typeface="华文中宋" panose="02010600040101010101" charset="-122"/>
                  <a:ea typeface="华文中宋" panose="02010600040101010101" charset="-122"/>
                  <a:cs typeface="华文中宋" panose="02010600040101010101" charset="-122"/>
                  <a:sym typeface="思源黑体 CN Bold" panose="020B0800000000000000" charset="-122"/>
                </a:rPr>
                <a:t>处于快</a:t>
              </a:r>
              <a:endParaRPr lang="zh-CN" altLang="en-US" sz="2400" b="1" dirty="0">
                <a:solidFill>
                  <a:srgbClr val="C00000"/>
                </a:solidFill>
                <a:effectLst>
                  <a:outerShdw blurRad="76200" dist="38100" dir="5400000" algn="t" rotWithShape="0">
                    <a:srgbClr val="8D3A16">
                      <a:lumMod val="50000"/>
                      <a:alpha val="8000"/>
                    </a:srgbClr>
                  </a:outerShdw>
                </a:effectLst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思源黑体 CN Bold" panose="020B0800000000000000" charset="-122"/>
              </a:endParaRPr>
            </a:p>
            <a:p>
              <a:pPr algn="ctr">
                <a:lnSpc>
                  <a:spcPct val="120000"/>
                </a:lnSpc>
                <a:defRPr/>
              </a:pPr>
              <a:r>
                <a:rPr lang="zh-CN" altLang="en-US" sz="2000" dirty="0">
                  <a:gradFill>
                    <a:gsLst>
                      <a:gs pos="0">
                        <a:srgbClr val="8D3A16">
                          <a:lumMod val="86000"/>
                        </a:srgbClr>
                      </a:gs>
                      <a:gs pos="100000">
                        <a:srgbClr val="8D3A16">
                          <a:lumMod val="50000"/>
                        </a:srgbClr>
                      </a:gs>
                    </a:gsLst>
                    <a:lin ang="5400000" scaled="1"/>
                  </a:gradFill>
                  <a:effectLst>
                    <a:outerShdw blurRad="76200" dist="38100" dir="5400000" algn="t" rotWithShape="0">
                      <a:srgbClr val="8D3A16">
                        <a:lumMod val="50000"/>
                        <a:alpha val="8000"/>
                      </a:srgbClr>
                    </a:outerShdw>
                  </a:effectLst>
                  <a:latin typeface="华文中宋" panose="02010600040101010101" charset="-122"/>
                  <a:ea typeface="华文中宋" panose="02010600040101010101" charset="-122"/>
                  <a:cs typeface="华文中宋" panose="02010600040101010101" charset="-122"/>
                  <a:sym typeface="思源黑体 CN Bold" panose="020B0800000000000000" charset="-122"/>
                </a:rPr>
                <a:t>——</a:t>
              </a:r>
              <a:endParaRPr lang="zh-CN" altLang="en-US" sz="2000" dirty="0">
                <a:gradFill>
                  <a:gsLst>
                    <a:gs pos="0">
                      <a:srgbClr val="8D3A16">
                        <a:lumMod val="86000"/>
                      </a:srgbClr>
                    </a:gs>
                    <a:gs pos="100000">
                      <a:srgbClr val="8D3A16">
                        <a:lumMod val="50000"/>
                      </a:srgbClr>
                    </a:gs>
                  </a:gsLst>
                  <a:lin ang="5400000" scaled="1"/>
                </a:gradFill>
                <a:effectLst>
                  <a:outerShdw blurRad="76200" dist="38100" dir="5400000" algn="t" rotWithShape="0">
                    <a:srgbClr val="8D3A16">
                      <a:lumMod val="50000"/>
                      <a:alpha val="8000"/>
                    </a:srgbClr>
                  </a:outerShdw>
                </a:effectLst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思源黑体 CN Bold" panose="020B0800000000000000" charset="-122"/>
              </a:endParaRPr>
            </a:p>
            <a:p>
              <a:pPr algn="ctr">
                <a:lnSpc>
                  <a:spcPct val="120000"/>
                </a:lnSpc>
                <a:defRPr/>
              </a:pPr>
              <a:r>
                <a:rPr lang="zh-CN" altLang="en-US" sz="2000" dirty="0">
                  <a:gradFill>
                    <a:gsLst>
                      <a:gs pos="0">
                        <a:srgbClr val="8D3A16">
                          <a:lumMod val="86000"/>
                        </a:srgbClr>
                      </a:gs>
                      <a:gs pos="100000">
                        <a:srgbClr val="8D3A16">
                          <a:lumMod val="50000"/>
                        </a:srgbClr>
                      </a:gs>
                    </a:gsLst>
                    <a:lin ang="5400000" scaled="1"/>
                  </a:gradFill>
                  <a:effectLst>
                    <a:outerShdw blurRad="76200" dist="38100" dir="5400000" algn="t" rotWithShape="0">
                      <a:srgbClr val="8D3A16">
                        <a:lumMod val="50000"/>
                        <a:alpha val="8000"/>
                      </a:srgbClr>
                    </a:outerShdw>
                  </a:effectLst>
                  <a:latin typeface="华文中宋" panose="02010600040101010101" charset="-122"/>
                  <a:ea typeface="华文中宋" panose="02010600040101010101" charset="-122"/>
                  <a:cs typeface="华文中宋" panose="02010600040101010101" charset="-122"/>
                  <a:sym typeface="思源黑体 CN Bold" panose="020B0800000000000000" charset="-122"/>
                </a:rPr>
                <a:t>演练实战</a:t>
              </a:r>
              <a:endParaRPr lang="zh-CN" altLang="en-US" sz="2000" dirty="0">
                <a:gradFill>
                  <a:gsLst>
                    <a:gs pos="0">
                      <a:srgbClr val="8D3A16">
                        <a:lumMod val="86000"/>
                      </a:srgbClr>
                    </a:gs>
                    <a:gs pos="100000">
                      <a:srgbClr val="8D3A16">
                        <a:lumMod val="50000"/>
                      </a:srgbClr>
                    </a:gs>
                  </a:gsLst>
                  <a:lin ang="5400000" scaled="1"/>
                </a:gradFill>
                <a:effectLst>
                  <a:outerShdw blurRad="76200" dist="38100" dir="5400000" algn="t" rotWithShape="0">
                    <a:srgbClr val="8D3A16">
                      <a:lumMod val="50000"/>
                      <a:alpha val="8000"/>
                    </a:srgbClr>
                  </a:outerShdw>
                </a:effectLst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思源黑体 CN Bold" panose="020B0800000000000000" charset="-122"/>
              </a:endParaRPr>
            </a:p>
            <a:p>
              <a:pPr algn="ctr">
                <a:lnSpc>
                  <a:spcPct val="120000"/>
                </a:lnSpc>
                <a:defRPr/>
              </a:pPr>
              <a:r>
                <a:rPr lang="zh-CN" altLang="en-US" sz="2000" dirty="0">
                  <a:gradFill>
                    <a:gsLst>
                      <a:gs pos="0">
                        <a:srgbClr val="8D3A16">
                          <a:lumMod val="86000"/>
                        </a:srgbClr>
                      </a:gs>
                      <a:gs pos="100000">
                        <a:srgbClr val="8D3A16">
                          <a:lumMod val="50000"/>
                        </a:srgbClr>
                      </a:gs>
                    </a:gsLst>
                    <a:lin ang="5400000" scaled="1"/>
                  </a:gradFill>
                  <a:effectLst>
                    <a:outerShdw blurRad="76200" dist="38100" dir="5400000" algn="t" rotWithShape="0">
                      <a:srgbClr val="8D3A16">
                        <a:lumMod val="50000"/>
                        <a:alpha val="8000"/>
                      </a:srgbClr>
                    </a:outerShdw>
                  </a:effectLst>
                  <a:latin typeface="华文中宋" panose="02010600040101010101" charset="-122"/>
                  <a:ea typeface="华文中宋" panose="02010600040101010101" charset="-122"/>
                  <a:cs typeface="华文中宋" panose="02010600040101010101" charset="-122"/>
                  <a:sym typeface="思源黑体 CN Bold" panose="020B0800000000000000" charset="-122"/>
                </a:rPr>
                <a:t>把能力练得硬</a:t>
              </a:r>
              <a:endParaRPr lang="zh-CN" altLang="en-US" sz="3200" dirty="0">
                <a:gradFill>
                  <a:gsLst>
                    <a:gs pos="0">
                      <a:srgbClr val="8D3A16">
                        <a:lumMod val="86000"/>
                      </a:srgbClr>
                    </a:gs>
                    <a:gs pos="100000">
                      <a:srgbClr val="8D3A16">
                        <a:lumMod val="50000"/>
                      </a:srgbClr>
                    </a:gs>
                  </a:gsLst>
                  <a:lin ang="5400000" scaled="1"/>
                </a:gradFill>
                <a:effectLst>
                  <a:outerShdw blurRad="76200" dist="38100" dir="5400000" algn="t" rotWithShape="0">
                    <a:srgbClr val="8D3A16">
                      <a:lumMod val="50000"/>
                      <a:alpha val="8000"/>
                    </a:srgbClr>
                  </a:outerShdw>
                </a:effectLst>
                <a:latin typeface="华文中宋" panose="02010600040101010101" charset="-122"/>
                <a:ea typeface="华文中宋" panose="02010600040101010101" charset="-122"/>
                <a:sym typeface="思源黑体 CN Bold" panose="020B0800000000000000" charset="-122"/>
              </a:endParaRPr>
            </a:p>
          </p:txBody>
        </p:sp>
      </p:grpSp>
      <p:sp>
        <p:nvSpPr>
          <p:cNvPr id="2596" name="文本框 2595"/>
          <p:cNvSpPr txBox="1"/>
          <p:nvPr>
            <p:custDataLst>
              <p:tags r:id="rId77"/>
            </p:custDataLst>
          </p:nvPr>
        </p:nvSpPr>
        <p:spPr>
          <a:xfrm>
            <a:off x="5832685" y="89045"/>
            <a:ext cx="1683006" cy="1937089"/>
          </a:xfrm>
          <a:prstGeom prst="rect">
            <a:avLst/>
          </a:prstGeom>
          <a:noFill/>
          <a:effectLst/>
        </p:spPr>
        <p:txBody>
          <a:bodyPr wrap="none" lIns="58633" tIns="29318" rIns="58633" bIns="29318" rtlCol="0">
            <a:spAutoFit/>
          </a:bodyPr>
          <a:lstStyle>
            <a:defPPr>
              <a:defRPr lang="zh-CN"/>
            </a:defPPr>
            <a:lvl1pPr algn="ctr">
              <a:defRPr sz="11800" b="1">
                <a:gradFill flip="none" rotWithShape="1">
                  <a:gsLst>
                    <a:gs pos="54000">
                      <a:srgbClr val="8D3A16"/>
                    </a:gs>
                    <a:gs pos="27000">
                      <a:srgbClr val="CD8612"/>
                    </a:gs>
                    <a:gs pos="0">
                      <a:srgbClr val="8D3A16">
                        <a:lumMod val="20000"/>
                        <a:lumOff val="80000"/>
                      </a:srgbClr>
                    </a:gs>
                    <a:gs pos="100000">
                      <a:srgbClr val="8D3A16">
                        <a:lumMod val="75000"/>
                      </a:srgbClr>
                    </a:gs>
                  </a:gsLst>
                  <a:lin ang="5400000" scaled="1"/>
                  <a:tileRect/>
                </a:gradFill>
                <a:latin typeface="演示流云楷" panose="02000600000000000000" pitchFamily="2" charset="-122"/>
                <a:ea typeface="演示流云楷" panose="02000600000000000000" pitchFamily="2" charset="-122"/>
                <a:cs typeface="演示流云楷" panose="02000600000000000000" pitchFamily="2" charset="-122"/>
              </a:defRPr>
            </a:lvl1pPr>
          </a:lstStyle>
          <a:p>
            <a:r>
              <a:rPr lang="zh-CN" altLang="en-US" dirty="0">
                <a:sym typeface="演示流云楷" panose="02000600000000000000" pitchFamily="2" charset="-122"/>
              </a:rPr>
              <a:t>录</a:t>
            </a:r>
            <a:endParaRPr lang="zh-CN" altLang="en-US" dirty="0">
              <a:sym typeface="演示流云楷" panose="02000600000000000000" pitchFamily="2" charset="-122"/>
            </a:endParaRPr>
          </a:p>
        </p:txBody>
      </p:sp>
      <p:sp>
        <p:nvSpPr>
          <p:cNvPr id="2597" name="文本框 2596"/>
          <p:cNvSpPr txBox="1"/>
          <p:nvPr>
            <p:custDataLst>
              <p:tags r:id="rId78"/>
            </p:custDataLst>
          </p:nvPr>
        </p:nvSpPr>
        <p:spPr>
          <a:xfrm>
            <a:off x="4676310" y="114709"/>
            <a:ext cx="1631647" cy="1875090"/>
          </a:xfrm>
          <a:prstGeom prst="rect">
            <a:avLst/>
          </a:prstGeom>
          <a:noFill/>
          <a:effectLst/>
        </p:spPr>
        <p:txBody>
          <a:bodyPr wrap="none" lIns="58633" tIns="29318" rIns="58633" bIns="29318" rtlCol="0">
            <a:spAutoFit/>
          </a:bodyPr>
          <a:lstStyle/>
          <a:p>
            <a:pPr algn="ctr">
              <a:defRPr/>
            </a:pPr>
            <a:r>
              <a:rPr lang="zh-CN" altLang="en-US" sz="11800" b="1" dirty="0">
                <a:gradFill flip="none" rotWithShape="1">
                  <a:gsLst>
                    <a:gs pos="54000">
                      <a:srgbClr val="8D3A16"/>
                    </a:gs>
                    <a:gs pos="27000">
                      <a:srgbClr val="CD8612"/>
                    </a:gs>
                    <a:gs pos="0">
                      <a:srgbClr val="8D3A16">
                        <a:lumMod val="20000"/>
                        <a:lumOff val="80000"/>
                      </a:srgbClr>
                    </a:gs>
                    <a:gs pos="100000">
                      <a:srgbClr val="8D3A16">
                        <a:lumMod val="75000"/>
                      </a:srgbClr>
                    </a:gs>
                  </a:gsLst>
                  <a:lin ang="5400000" scaled="1"/>
                  <a:tileRect/>
                </a:gradFill>
                <a:latin typeface="演示流云楷" panose="02000600000000000000" pitchFamily="2" charset="-122"/>
                <a:ea typeface="演示流云楷" panose="02000600000000000000" pitchFamily="2" charset="-122"/>
                <a:cs typeface="演示流云楷" panose="02000600000000000000" pitchFamily="2" charset="-122"/>
                <a:sym typeface="演示流云楷" panose="02000600000000000000" pitchFamily="2" charset="-122"/>
              </a:rPr>
              <a:t>目</a:t>
            </a:r>
            <a:endParaRPr lang="zh-CN" altLang="en-US" sz="11800" b="1" dirty="0">
              <a:gradFill flip="none" rotWithShape="1">
                <a:gsLst>
                  <a:gs pos="54000">
                    <a:srgbClr val="8D3A16"/>
                  </a:gs>
                  <a:gs pos="27000">
                    <a:srgbClr val="CD8612"/>
                  </a:gs>
                  <a:gs pos="0">
                    <a:srgbClr val="8D3A16">
                      <a:lumMod val="20000"/>
                      <a:lumOff val="80000"/>
                    </a:srgbClr>
                  </a:gs>
                  <a:gs pos="100000">
                    <a:srgbClr val="8D3A16">
                      <a:lumMod val="75000"/>
                    </a:srgbClr>
                  </a:gs>
                </a:gsLst>
                <a:lin ang="5400000" scaled="1"/>
                <a:tileRect/>
              </a:gradFill>
              <a:latin typeface="演示流云楷" panose="02000600000000000000" pitchFamily="2" charset="-122"/>
              <a:ea typeface="演示流云楷" panose="02000600000000000000" pitchFamily="2" charset="-122"/>
              <a:cs typeface="演示流云楷" panose="02000600000000000000" pitchFamily="2" charset="-122"/>
              <a:sym typeface="演示流云楷" panose="02000600000000000000" pitchFamily="2" charset="-122"/>
            </a:endParaRPr>
          </a:p>
        </p:txBody>
      </p:sp>
      <p:grpSp>
        <p:nvGrpSpPr>
          <p:cNvPr id="2610" name="组合 2609"/>
          <p:cNvGrpSpPr/>
          <p:nvPr/>
        </p:nvGrpSpPr>
        <p:grpSpPr>
          <a:xfrm>
            <a:off x="6876422" y="624705"/>
            <a:ext cx="3373025" cy="865771"/>
            <a:chOff x="7649200" y="679593"/>
            <a:chExt cx="3373025" cy="865771"/>
          </a:xfrm>
        </p:grpSpPr>
        <p:sp>
          <p:nvSpPr>
            <p:cNvPr id="2607" name="康帅原创PPT设计-倒卖必究66-1"/>
            <p:cNvSpPr/>
            <p:nvPr/>
          </p:nvSpPr>
          <p:spPr bwMode="auto">
            <a:xfrm rot="16200000">
              <a:off x="9938458" y="421540"/>
              <a:ext cx="785657" cy="1381877"/>
            </a:xfrm>
            <a:prstGeom prst="trapezoid">
              <a:avLst>
                <a:gd name="adj" fmla="val 14874"/>
              </a:avLst>
            </a:prstGeom>
            <a:gradFill>
              <a:gsLst>
                <a:gs pos="3000">
                  <a:schemeClr val="accent2">
                    <a:alpha val="0"/>
                  </a:schemeClr>
                </a:gs>
                <a:gs pos="100000">
                  <a:schemeClr val="accent2">
                    <a:alpha val="30000"/>
                  </a:schemeClr>
                </a:gs>
              </a:gsLst>
              <a:lin ang="5400000" scaled="1"/>
            </a:gradFill>
            <a:ln w="15494" cap="flat" cmpd="sng" algn="ctr">
              <a:gradFill>
                <a:gsLst>
                  <a:gs pos="0">
                    <a:schemeClr val="accent2">
                      <a:lumMod val="75000"/>
                      <a:alpha val="0"/>
                    </a:schemeClr>
                  </a:gs>
                  <a:gs pos="84000">
                    <a:schemeClr val="accent2"/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txBody>
            <a:bodyPr lIns="111557" tIns="55778" rIns="111557" bIns="55778" anchor="ctr"/>
            <a:lstStyle/>
            <a:p>
              <a:pPr algn="ctr"/>
              <a:endParaRPr lang="zh-CN" altLang="en-US" sz="1340" kern="0" dirty="0">
                <a:solidFill>
                  <a:prstClr val="white"/>
                </a:solidFill>
                <a:latin typeface="华文中宋" panose="02010600040101010101" charset="-122"/>
                <a:ea typeface="华文中宋" panose="02010600040101010101" charset="-122"/>
              </a:endParaRPr>
            </a:p>
          </p:txBody>
        </p:sp>
        <p:sp>
          <p:nvSpPr>
            <p:cNvPr id="2608" name="康帅原创PPT设计-倒卖必究66-2"/>
            <p:cNvSpPr/>
            <p:nvPr/>
          </p:nvSpPr>
          <p:spPr bwMode="auto">
            <a:xfrm rot="16200000">
              <a:off x="8646345" y="-317552"/>
              <a:ext cx="865771" cy="2860061"/>
            </a:xfrm>
            <a:prstGeom prst="trapezoid">
              <a:avLst>
                <a:gd name="adj" fmla="val 17111"/>
              </a:avLst>
            </a:prstGeom>
            <a:gradFill>
              <a:gsLst>
                <a:gs pos="3000">
                  <a:schemeClr val="accent2">
                    <a:alpha val="0"/>
                  </a:schemeClr>
                </a:gs>
                <a:gs pos="100000">
                  <a:schemeClr val="accent2">
                    <a:alpha val="30000"/>
                  </a:schemeClr>
                </a:gs>
              </a:gsLst>
              <a:lin ang="5400000" scaled="1"/>
            </a:gradFill>
            <a:ln w="15494" cap="flat" cmpd="sng" algn="ctr">
              <a:gradFill>
                <a:gsLst>
                  <a:gs pos="0">
                    <a:schemeClr val="accent2">
                      <a:lumMod val="75000"/>
                      <a:alpha val="0"/>
                    </a:schemeClr>
                  </a:gs>
                  <a:gs pos="84000">
                    <a:schemeClr val="accent2"/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txBody>
            <a:bodyPr lIns="111557" tIns="55778" rIns="111557" bIns="55778" anchor="ctr"/>
            <a:lstStyle/>
            <a:p>
              <a:pPr algn="ctr"/>
              <a:endParaRPr lang="zh-CN" altLang="en-US" sz="1340" kern="0" dirty="0">
                <a:solidFill>
                  <a:prstClr val="white"/>
                </a:solidFill>
                <a:latin typeface="华文中宋" panose="02010600040101010101" charset="-122"/>
                <a:ea typeface="华文中宋" panose="02010600040101010101" charset="-122"/>
              </a:endParaRPr>
            </a:p>
          </p:txBody>
        </p:sp>
      </p:grpSp>
      <p:sp>
        <p:nvSpPr>
          <p:cNvPr id="2605" name="康帅原创PPT设计-倒卖必究67-1"/>
          <p:cNvSpPr/>
          <p:nvPr/>
        </p:nvSpPr>
        <p:spPr bwMode="auto">
          <a:xfrm rot="5400000" flipH="1">
            <a:off x="2240663" y="366652"/>
            <a:ext cx="785657" cy="1381877"/>
          </a:xfrm>
          <a:prstGeom prst="trapezoid">
            <a:avLst>
              <a:gd name="adj" fmla="val 14874"/>
            </a:avLst>
          </a:prstGeom>
          <a:gradFill>
            <a:gsLst>
              <a:gs pos="3000">
                <a:schemeClr val="accent2">
                  <a:alpha val="0"/>
                </a:schemeClr>
              </a:gs>
              <a:gs pos="100000">
                <a:schemeClr val="accent2">
                  <a:alpha val="30000"/>
                </a:schemeClr>
              </a:gs>
            </a:gsLst>
            <a:lin ang="5400000" scaled="1"/>
          </a:gradFill>
          <a:ln w="15494" cap="flat" cmpd="sng" algn="ctr">
            <a:gradFill>
              <a:gsLst>
                <a:gs pos="0">
                  <a:schemeClr val="accent2">
                    <a:lumMod val="75000"/>
                    <a:alpha val="0"/>
                  </a:schemeClr>
                </a:gs>
                <a:gs pos="84000">
                  <a:schemeClr val="accent2"/>
                </a:gs>
              </a:gsLst>
              <a:lin ang="5400000" scaled="1"/>
            </a:gradFill>
            <a:prstDash val="solid"/>
            <a:miter lim="800000"/>
          </a:ln>
          <a:effectLst/>
        </p:spPr>
        <p:txBody>
          <a:bodyPr lIns="111557" tIns="55778" rIns="111557" bIns="55778" anchor="ctr"/>
          <a:lstStyle/>
          <a:p>
            <a:pPr algn="ctr"/>
            <a:endParaRPr lang="zh-CN" altLang="en-US" sz="1340" kern="0" dirty="0">
              <a:solidFill>
                <a:prstClr val="white"/>
              </a:solidFill>
              <a:latin typeface="华文中宋" panose="02010600040101010101" charset="-122"/>
              <a:ea typeface="华文中宋" panose="02010600040101010101" charset="-122"/>
            </a:endParaRPr>
          </a:p>
        </p:txBody>
      </p:sp>
      <p:sp>
        <p:nvSpPr>
          <p:cNvPr id="2606" name="康帅原创PPT设计-倒卖必究67-2"/>
          <p:cNvSpPr/>
          <p:nvPr/>
        </p:nvSpPr>
        <p:spPr bwMode="auto">
          <a:xfrm rot="5400000" flipH="1">
            <a:off x="3452663" y="-372440"/>
            <a:ext cx="865771" cy="2860061"/>
          </a:xfrm>
          <a:prstGeom prst="trapezoid">
            <a:avLst>
              <a:gd name="adj" fmla="val 17111"/>
            </a:avLst>
          </a:prstGeom>
          <a:gradFill>
            <a:gsLst>
              <a:gs pos="3000">
                <a:schemeClr val="accent2">
                  <a:alpha val="0"/>
                </a:schemeClr>
              </a:gs>
              <a:gs pos="100000">
                <a:schemeClr val="accent2">
                  <a:alpha val="30000"/>
                </a:schemeClr>
              </a:gs>
            </a:gsLst>
            <a:lin ang="5400000" scaled="1"/>
          </a:gradFill>
          <a:ln w="15494" cap="flat" cmpd="sng" algn="ctr">
            <a:gradFill>
              <a:gsLst>
                <a:gs pos="0">
                  <a:schemeClr val="accent2">
                    <a:lumMod val="75000"/>
                    <a:alpha val="0"/>
                  </a:schemeClr>
                </a:gs>
                <a:gs pos="84000">
                  <a:schemeClr val="accent2"/>
                </a:gs>
              </a:gsLst>
              <a:lin ang="5400000" scaled="1"/>
            </a:gradFill>
            <a:prstDash val="solid"/>
            <a:miter lim="800000"/>
          </a:ln>
          <a:effectLst/>
        </p:spPr>
        <p:txBody>
          <a:bodyPr lIns="111557" tIns="55778" rIns="111557" bIns="55778" anchor="ctr"/>
          <a:lstStyle/>
          <a:p>
            <a:pPr algn="ctr"/>
            <a:endParaRPr lang="zh-CN" altLang="en-US" sz="1340" kern="0" dirty="0">
              <a:solidFill>
                <a:prstClr val="white"/>
              </a:solidFill>
              <a:latin typeface="华文中宋" panose="02010600040101010101" charset="-122"/>
              <a:ea typeface="华文中宋" panose="02010600040101010101" charset="-122"/>
            </a:endParaRPr>
          </a:p>
        </p:txBody>
      </p:sp>
      <p:pic>
        <p:nvPicPr>
          <p:cNvPr id="373" name="图片 372" descr="查看图片"/>
          <p:cNvPicPr>
            <a:picLocks noChangeAspect="1" noChangeArrowheads="1"/>
          </p:cNvPicPr>
          <p:nvPr/>
        </p:nvPicPr>
        <p:blipFill rotWithShape="1">
          <a:blip r:embed="rId79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874" r="55526" b="5159"/>
          <a:stretch>
            <a:fillRect/>
          </a:stretch>
        </p:blipFill>
        <p:spPr bwMode="auto">
          <a:xfrm>
            <a:off x="-622501" y="-368498"/>
            <a:ext cx="2415587" cy="1960078"/>
          </a:xfrm>
          <a:custGeom>
            <a:avLst/>
            <a:gdLst>
              <a:gd name="connsiteX0" fmla="*/ 73489 w 2025570"/>
              <a:gd name="connsiteY0" fmla="*/ 0 h 1643607"/>
              <a:gd name="connsiteX1" fmla="*/ 1793289 w 2025570"/>
              <a:gd name="connsiteY1" fmla="*/ 0 h 1643607"/>
              <a:gd name="connsiteX2" fmla="*/ 1713052 w 2025570"/>
              <a:gd name="connsiteY2" fmla="*/ 486138 h 1643607"/>
              <a:gd name="connsiteX3" fmla="*/ 2025570 w 2025570"/>
              <a:gd name="connsiteY3" fmla="*/ 402428 h 1643607"/>
              <a:gd name="connsiteX4" fmla="*/ 2025570 w 2025570"/>
              <a:gd name="connsiteY4" fmla="*/ 485764 h 1643607"/>
              <a:gd name="connsiteX5" fmla="*/ 1284789 w 2025570"/>
              <a:gd name="connsiteY5" fmla="*/ 868103 h 1643607"/>
              <a:gd name="connsiteX6" fmla="*/ 1076445 w 2025570"/>
              <a:gd name="connsiteY6" fmla="*/ 891252 h 1643607"/>
              <a:gd name="connsiteX7" fmla="*/ 1030146 w 2025570"/>
              <a:gd name="connsiteY7" fmla="*/ 983850 h 1643607"/>
              <a:gd name="connsiteX8" fmla="*/ 893645 w 2025570"/>
              <a:gd name="connsiteY8" fmla="*/ 1643607 h 1643607"/>
              <a:gd name="connsiteX9" fmla="*/ 0 w 2025570"/>
              <a:gd name="connsiteY9" fmla="*/ 1643607 h 1643607"/>
              <a:gd name="connsiteX10" fmla="*/ 0 w 2025570"/>
              <a:gd name="connsiteY10" fmla="*/ 197014 h 1643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025570" h="1643607">
                <a:moveTo>
                  <a:pt x="73489" y="0"/>
                </a:moveTo>
                <a:lnTo>
                  <a:pt x="1793289" y="0"/>
                </a:lnTo>
                <a:lnTo>
                  <a:pt x="1713052" y="486138"/>
                </a:lnTo>
                <a:lnTo>
                  <a:pt x="2025570" y="402428"/>
                </a:lnTo>
                <a:lnTo>
                  <a:pt x="2025570" y="485764"/>
                </a:lnTo>
                <a:lnTo>
                  <a:pt x="1284789" y="868103"/>
                </a:lnTo>
                <a:lnTo>
                  <a:pt x="1076445" y="891252"/>
                </a:lnTo>
                <a:lnTo>
                  <a:pt x="1030146" y="983850"/>
                </a:lnTo>
                <a:lnTo>
                  <a:pt x="893645" y="1643607"/>
                </a:lnTo>
                <a:lnTo>
                  <a:pt x="0" y="1643607"/>
                </a:lnTo>
                <a:lnTo>
                  <a:pt x="0" y="19701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4" name="图片 373" descr="查看图片"/>
          <p:cNvPicPr>
            <a:picLocks noChangeAspect="1" noChangeArrowheads="1"/>
          </p:cNvPicPr>
          <p:nvPr/>
        </p:nvPicPr>
        <p:blipFill rotWithShape="1">
          <a:blip r:embed="rId79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874" r="55526" b="5159"/>
          <a:stretch>
            <a:fillRect/>
          </a:stretch>
        </p:blipFill>
        <p:spPr bwMode="auto">
          <a:xfrm flipH="1">
            <a:off x="10398914" y="-368498"/>
            <a:ext cx="2415587" cy="1960078"/>
          </a:xfrm>
          <a:custGeom>
            <a:avLst/>
            <a:gdLst>
              <a:gd name="connsiteX0" fmla="*/ 73489 w 2025570"/>
              <a:gd name="connsiteY0" fmla="*/ 0 h 1643607"/>
              <a:gd name="connsiteX1" fmla="*/ 1793289 w 2025570"/>
              <a:gd name="connsiteY1" fmla="*/ 0 h 1643607"/>
              <a:gd name="connsiteX2" fmla="*/ 1713052 w 2025570"/>
              <a:gd name="connsiteY2" fmla="*/ 486138 h 1643607"/>
              <a:gd name="connsiteX3" fmla="*/ 2025570 w 2025570"/>
              <a:gd name="connsiteY3" fmla="*/ 402428 h 1643607"/>
              <a:gd name="connsiteX4" fmla="*/ 2025570 w 2025570"/>
              <a:gd name="connsiteY4" fmla="*/ 485764 h 1643607"/>
              <a:gd name="connsiteX5" fmla="*/ 1284789 w 2025570"/>
              <a:gd name="connsiteY5" fmla="*/ 868103 h 1643607"/>
              <a:gd name="connsiteX6" fmla="*/ 1076445 w 2025570"/>
              <a:gd name="connsiteY6" fmla="*/ 891252 h 1643607"/>
              <a:gd name="connsiteX7" fmla="*/ 1030146 w 2025570"/>
              <a:gd name="connsiteY7" fmla="*/ 983850 h 1643607"/>
              <a:gd name="connsiteX8" fmla="*/ 893645 w 2025570"/>
              <a:gd name="connsiteY8" fmla="*/ 1643607 h 1643607"/>
              <a:gd name="connsiteX9" fmla="*/ 0 w 2025570"/>
              <a:gd name="connsiteY9" fmla="*/ 1643607 h 1643607"/>
              <a:gd name="connsiteX10" fmla="*/ 0 w 2025570"/>
              <a:gd name="connsiteY10" fmla="*/ 197014 h 1643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025570" h="1643607">
                <a:moveTo>
                  <a:pt x="73489" y="0"/>
                </a:moveTo>
                <a:lnTo>
                  <a:pt x="1793289" y="0"/>
                </a:lnTo>
                <a:lnTo>
                  <a:pt x="1713052" y="486138"/>
                </a:lnTo>
                <a:lnTo>
                  <a:pt x="2025570" y="402428"/>
                </a:lnTo>
                <a:lnTo>
                  <a:pt x="2025570" y="485764"/>
                </a:lnTo>
                <a:lnTo>
                  <a:pt x="1284789" y="868103"/>
                </a:lnTo>
                <a:lnTo>
                  <a:pt x="1076445" y="891252"/>
                </a:lnTo>
                <a:lnTo>
                  <a:pt x="1030146" y="983850"/>
                </a:lnTo>
                <a:lnTo>
                  <a:pt x="893645" y="1643607"/>
                </a:lnTo>
                <a:lnTo>
                  <a:pt x="0" y="1643607"/>
                </a:lnTo>
                <a:lnTo>
                  <a:pt x="0" y="19701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组合 5"/>
          <p:cNvGrpSpPr/>
          <p:nvPr>
            <p:custDataLst>
              <p:tags r:id="rId80"/>
            </p:custDataLst>
          </p:nvPr>
        </p:nvGrpSpPr>
        <p:grpSpPr>
          <a:xfrm>
            <a:off x="9633083" y="1990090"/>
            <a:ext cx="2125672" cy="4446905"/>
            <a:chOff x="14251" y="3134"/>
            <a:chExt cx="3582" cy="7003"/>
          </a:xfrm>
        </p:grpSpPr>
        <p:sp>
          <p:nvSpPr>
            <p:cNvPr id="7" name="PA-十字形 17"/>
            <p:cNvSpPr/>
            <p:nvPr>
              <p:custDataLst>
                <p:tags r:id="rId81"/>
              </p:custDataLst>
            </p:nvPr>
          </p:nvSpPr>
          <p:spPr>
            <a:xfrm>
              <a:off x="14251" y="3134"/>
              <a:ext cx="3582" cy="7003"/>
            </a:xfrm>
            <a:prstGeom prst="plus">
              <a:avLst>
                <a:gd name="adj" fmla="val 7476"/>
              </a:avLst>
            </a:prstGeom>
            <a:gradFill>
              <a:gsLst>
                <a:gs pos="0">
                  <a:schemeClr val="accent2">
                    <a:lumMod val="20000"/>
                    <a:lumOff val="80000"/>
                  </a:schemeClr>
                </a:gs>
                <a:gs pos="100000">
                  <a:schemeClr val="accent2">
                    <a:lumMod val="0"/>
                    <a:lumOff val="100000"/>
                    <a:alpha val="0"/>
                  </a:schemeClr>
                </a:gs>
              </a:gsLst>
              <a:lin ang="5400000" scaled="1"/>
            </a:gradFill>
            <a:ln w="9525">
              <a:gradFill>
                <a:gsLst>
                  <a:gs pos="0">
                    <a:schemeClr val="accent2">
                      <a:lumMod val="50000"/>
                    </a:schemeClr>
                  </a:gs>
                  <a:gs pos="65000">
                    <a:schemeClr val="accent2">
                      <a:lumMod val="50000"/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dirty="0">
                <a:solidFill>
                  <a:prstClr val="white"/>
                </a:solidFill>
                <a:latin typeface="+mj-ea"/>
                <a:ea typeface="+mj-ea"/>
              </a:endParaRPr>
            </a:p>
          </p:txBody>
        </p:sp>
        <p:sp>
          <p:nvSpPr>
            <p:cNvPr id="8" name="任意多边形: 形状 147"/>
            <p:cNvSpPr/>
            <p:nvPr>
              <p:custDataLst>
                <p:tags r:id="rId82"/>
              </p:custDataLst>
            </p:nvPr>
          </p:nvSpPr>
          <p:spPr>
            <a:xfrm rot="5400000">
              <a:off x="11021" y="6620"/>
              <a:ext cx="6748" cy="286"/>
            </a:xfrm>
            <a:custGeom>
              <a:avLst/>
              <a:gdLst>
                <a:gd name="connsiteX0" fmla="*/ 4081179 w 4284714"/>
                <a:gd name="connsiteY0" fmla="*/ 89115 h 181328"/>
                <a:gd name="connsiteX1" fmla="*/ 4084102 w 4284714"/>
                <a:gd name="connsiteY1" fmla="*/ 86524 h 181328"/>
                <a:gd name="connsiteX2" fmla="*/ 4114687 w 4284714"/>
                <a:gd name="connsiteY2" fmla="*/ 86524 h 181328"/>
                <a:gd name="connsiteX3" fmla="*/ 4114687 w 4284714"/>
                <a:gd name="connsiteY3" fmla="*/ 94909 h 181328"/>
                <a:gd name="connsiteX4" fmla="*/ 4091733 w 4284714"/>
                <a:gd name="connsiteY4" fmla="*/ 94909 h 181328"/>
                <a:gd name="connsiteX5" fmla="*/ 4114687 w 4284714"/>
                <a:gd name="connsiteY5" fmla="*/ 125322 h 181328"/>
                <a:gd name="connsiteX6" fmla="*/ 4114687 w 4284714"/>
                <a:gd name="connsiteY6" fmla="*/ 137192 h 181328"/>
                <a:gd name="connsiteX7" fmla="*/ 4081866 w 4284714"/>
                <a:gd name="connsiteY7" fmla="*/ 93682 h 181328"/>
                <a:gd name="connsiteX8" fmla="*/ 4081179 w 4284714"/>
                <a:gd name="connsiteY8" fmla="*/ 89115 h 181328"/>
                <a:gd name="connsiteX9" fmla="*/ 3821491 w 4284714"/>
                <a:gd name="connsiteY9" fmla="*/ 36339 h 181328"/>
                <a:gd name="connsiteX10" fmla="*/ 3822421 w 4284714"/>
                <a:gd name="connsiteY10" fmla="*/ 30579 h 181328"/>
                <a:gd name="connsiteX11" fmla="*/ 3826800 w 4284714"/>
                <a:gd name="connsiteY11" fmla="*/ 31786 h 181328"/>
                <a:gd name="connsiteX12" fmla="*/ 3839933 w 4284714"/>
                <a:gd name="connsiteY12" fmla="*/ 58267 h 181328"/>
                <a:gd name="connsiteX13" fmla="*/ 4114687 w 4284714"/>
                <a:gd name="connsiteY13" fmla="*/ 58267 h 181328"/>
                <a:gd name="connsiteX14" fmla="*/ 4114687 w 4284714"/>
                <a:gd name="connsiteY14" fmla="*/ 66652 h 181328"/>
                <a:gd name="connsiteX15" fmla="*/ 4064832 w 4284714"/>
                <a:gd name="connsiteY15" fmla="*/ 66652 h 181328"/>
                <a:gd name="connsiteX16" fmla="*/ 3874511 w 4284714"/>
                <a:gd name="connsiteY16" fmla="*/ 66652 h 181328"/>
                <a:gd name="connsiteX17" fmla="*/ 3864541 w 4284714"/>
                <a:gd name="connsiteY17" fmla="*/ 107693 h 181328"/>
                <a:gd name="connsiteX18" fmla="*/ 3863903 w 4284714"/>
                <a:gd name="connsiteY18" fmla="*/ 106615 h 181328"/>
                <a:gd name="connsiteX19" fmla="*/ 3882398 w 4284714"/>
                <a:gd name="connsiteY19" fmla="*/ 143914 h 181328"/>
                <a:gd name="connsiteX20" fmla="*/ 4000935 w 4284714"/>
                <a:gd name="connsiteY20" fmla="*/ 143914 h 181328"/>
                <a:gd name="connsiteX21" fmla="*/ 4037909 w 4284714"/>
                <a:gd name="connsiteY21" fmla="*/ 94909 h 181328"/>
                <a:gd name="connsiteX22" fmla="*/ 3910848 w 4284714"/>
                <a:gd name="connsiteY22" fmla="*/ 94909 h 181328"/>
                <a:gd name="connsiteX23" fmla="*/ 3921548 w 4284714"/>
                <a:gd name="connsiteY23" fmla="*/ 116088 h 181328"/>
                <a:gd name="connsiteX24" fmla="*/ 3981642 w 4284714"/>
                <a:gd name="connsiteY24" fmla="*/ 116088 h 181328"/>
                <a:gd name="connsiteX25" fmla="*/ 3981853 w 4284714"/>
                <a:gd name="connsiteY25" fmla="*/ 116088 h 181328"/>
                <a:gd name="connsiteX26" fmla="*/ 3984876 w 4284714"/>
                <a:gd name="connsiteY26" fmla="*/ 120421 h 181328"/>
                <a:gd name="connsiteX27" fmla="*/ 3981642 w 4284714"/>
                <a:gd name="connsiteY27" fmla="*/ 124472 h 181328"/>
                <a:gd name="connsiteX28" fmla="*/ 3919860 w 4284714"/>
                <a:gd name="connsiteY28" fmla="*/ 124472 h 181328"/>
                <a:gd name="connsiteX29" fmla="*/ 3917229 w 4284714"/>
                <a:gd name="connsiteY29" fmla="*/ 122616 h 181328"/>
                <a:gd name="connsiteX30" fmla="*/ 3902292 w 4284714"/>
                <a:gd name="connsiteY30" fmla="*/ 93028 h 181328"/>
                <a:gd name="connsiteX31" fmla="*/ 3902128 w 4284714"/>
                <a:gd name="connsiteY31" fmla="*/ 88733 h 181328"/>
                <a:gd name="connsiteX32" fmla="*/ 3904919 w 4284714"/>
                <a:gd name="connsiteY32" fmla="*/ 86514 h 181328"/>
                <a:gd name="connsiteX33" fmla="*/ 4045543 w 4284714"/>
                <a:gd name="connsiteY33" fmla="*/ 86514 h 181328"/>
                <a:gd name="connsiteX34" fmla="*/ 4048463 w 4284714"/>
                <a:gd name="connsiteY34" fmla="*/ 89106 h 181328"/>
                <a:gd name="connsiteX35" fmla="*/ 4047779 w 4284714"/>
                <a:gd name="connsiteY35" fmla="*/ 93672 h 181328"/>
                <a:gd name="connsiteX36" fmla="*/ 4004470 w 4284714"/>
                <a:gd name="connsiteY36" fmla="*/ 151087 h 181328"/>
                <a:gd name="connsiteX37" fmla="*/ 4002234 w 4284714"/>
                <a:gd name="connsiteY37" fmla="*/ 152318 h 181328"/>
                <a:gd name="connsiteX38" fmla="*/ 3880692 w 4284714"/>
                <a:gd name="connsiteY38" fmla="*/ 152318 h 181328"/>
                <a:gd name="connsiteX39" fmla="*/ 3878050 w 4284714"/>
                <a:gd name="connsiteY39" fmla="*/ 150409 h 181328"/>
                <a:gd name="connsiteX40" fmla="*/ 3821516 w 4284714"/>
                <a:gd name="connsiteY40" fmla="*/ 36387 h 181328"/>
                <a:gd name="connsiteX41" fmla="*/ 3821491 w 4284714"/>
                <a:gd name="connsiteY41" fmla="*/ 36339 h 181328"/>
                <a:gd name="connsiteX42" fmla="*/ 3346554 w 4284714"/>
                <a:gd name="connsiteY42" fmla="*/ 145823 h 181328"/>
                <a:gd name="connsiteX43" fmla="*/ 3403088 w 4284714"/>
                <a:gd name="connsiteY43" fmla="*/ 31801 h 181328"/>
                <a:gd name="connsiteX44" fmla="*/ 3405730 w 4284714"/>
                <a:gd name="connsiteY44" fmla="*/ 29892 h 181328"/>
                <a:gd name="connsiteX45" fmla="*/ 3527258 w 4284714"/>
                <a:gd name="connsiteY45" fmla="*/ 29892 h 181328"/>
                <a:gd name="connsiteX46" fmla="*/ 3529497 w 4284714"/>
                <a:gd name="connsiteY46" fmla="*/ 31123 h 181328"/>
                <a:gd name="connsiteX47" fmla="*/ 3572803 w 4284714"/>
                <a:gd name="connsiteY47" fmla="*/ 88538 h 181328"/>
                <a:gd name="connsiteX48" fmla="*/ 3573487 w 4284714"/>
                <a:gd name="connsiteY48" fmla="*/ 93104 h 181328"/>
                <a:gd name="connsiteX49" fmla="*/ 3570567 w 4284714"/>
                <a:gd name="connsiteY49" fmla="*/ 95696 h 181328"/>
                <a:gd name="connsiteX50" fmla="*/ 3429943 w 4284714"/>
                <a:gd name="connsiteY50" fmla="*/ 95696 h 181328"/>
                <a:gd name="connsiteX51" fmla="*/ 3427151 w 4284714"/>
                <a:gd name="connsiteY51" fmla="*/ 93472 h 181328"/>
                <a:gd name="connsiteX52" fmla="*/ 3427315 w 4284714"/>
                <a:gd name="connsiteY52" fmla="*/ 89177 h 181328"/>
                <a:gd name="connsiteX53" fmla="*/ 3442270 w 4284714"/>
                <a:gd name="connsiteY53" fmla="*/ 59589 h 181328"/>
                <a:gd name="connsiteX54" fmla="*/ 3444898 w 4284714"/>
                <a:gd name="connsiteY54" fmla="*/ 57728 h 181328"/>
                <a:gd name="connsiteX55" fmla="*/ 3506680 w 4284714"/>
                <a:gd name="connsiteY55" fmla="*/ 57728 h 181328"/>
                <a:gd name="connsiteX56" fmla="*/ 3509810 w 4284714"/>
                <a:gd name="connsiteY56" fmla="*/ 61923 h 181328"/>
                <a:gd name="connsiteX57" fmla="*/ 3506680 w 4284714"/>
                <a:gd name="connsiteY57" fmla="*/ 66118 h 181328"/>
                <a:gd name="connsiteX58" fmla="*/ 3446586 w 4284714"/>
                <a:gd name="connsiteY58" fmla="*/ 66118 h 181328"/>
                <a:gd name="connsiteX59" fmla="*/ 3435882 w 4284714"/>
                <a:gd name="connsiteY59" fmla="*/ 87306 h 181328"/>
                <a:gd name="connsiteX60" fmla="*/ 3562918 w 4284714"/>
                <a:gd name="connsiteY60" fmla="*/ 87306 h 181328"/>
                <a:gd name="connsiteX61" fmla="*/ 3525940 w 4284714"/>
                <a:gd name="connsiteY61" fmla="*/ 38281 h 181328"/>
                <a:gd name="connsiteX62" fmla="*/ 3407411 w 4284714"/>
                <a:gd name="connsiteY62" fmla="*/ 38281 h 181328"/>
                <a:gd name="connsiteX63" fmla="*/ 3388916 w 4284714"/>
                <a:gd name="connsiteY63" fmla="*/ 75581 h 181328"/>
                <a:gd name="connsiteX64" fmla="*/ 3389554 w 4284714"/>
                <a:gd name="connsiteY64" fmla="*/ 74503 h 181328"/>
                <a:gd name="connsiteX65" fmla="*/ 3399524 w 4284714"/>
                <a:gd name="connsiteY65" fmla="*/ 115543 h 181328"/>
                <a:gd name="connsiteX66" fmla="*/ 3589848 w 4284714"/>
                <a:gd name="connsiteY66" fmla="*/ 115543 h 181328"/>
                <a:gd name="connsiteX67" fmla="*/ 3780169 w 4284714"/>
                <a:gd name="connsiteY67" fmla="*/ 115543 h 181328"/>
                <a:gd name="connsiteX68" fmla="*/ 3790139 w 4284714"/>
                <a:gd name="connsiteY68" fmla="*/ 74503 h 181328"/>
                <a:gd name="connsiteX69" fmla="*/ 3790784 w 4284714"/>
                <a:gd name="connsiteY69" fmla="*/ 75581 h 181328"/>
                <a:gd name="connsiteX70" fmla="*/ 3772289 w 4284714"/>
                <a:gd name="connsiteY70" fmla="*/ 38281 h 181328"/>
                <a:gd name="connsiteX71" fmla="*/ 3653763 w 4284714"/>
                <a:gd name="connsiteY71" fmla="*/ 38281 h 181328"/>
                <a:gd name="connsiteX72" fmla="*/ 3616778 w 4284714"/>
                <a:gd name="connsiteY72" fmla="*/ 87306 h 181328"/>
                <a:gd name="connsiteX73" fmla="*/ 3743839 w 4284714"/>
                <a:gd name="connsiteY73" fmla="*/ 87306 h 181328"/>
                <a:gd name="connsiteX74" fmla="*/ 3733136 w 4284714"/>
                <a:gd name="connsiteY74" fmla="*/ 66118 h 181328"/>
                <a:gd name="connsiteX75" fmla="*/ 3673041 w 4284714"/>
                <a:gd name="connsiteY75" fmla="*/ 66118 h 181328"/>
                <a:gd name="connsiteX76" fmla="*/ 3669911 w 4284714"/>
                <a:gd name="connsiteY76" fmla="*/ 61923 h 181328"/>
                <a:gd name="connsiteX77" fmla="*/ 3673041 w 4284714"/>
                <a:gd name="connsiteY77" fmla="*/ 57728 h 181328"/>
                <a:gd name="connsiteX78" fmla="*/ 3734823 w 4284714"/>
                <a:gd name="connsiteY78" fmla="*/ 57728 h 181328"/>
                <a:gd name="connsiteX79" fmla="*/ 3737455 w 4284714"/>
                <a:gd name="connsiteY79" fmla="*/ 59589 h 181328"/>
                <a:gd name="connsiteX80" fmla="*/ 3752392 w 4284714"/>
                <a:gd name="connsiteY80" fmla="*/ 89177 h 181328"/>
                <a:gd name="connsiteX81" fmla="*/ 3752556 w 4284714"/>
                <a:gd name="connsiteY81" fmla="*/ 93472 h 181328"/>
                <a:gd name="connsiteX82" fmla="*/ 3749764 w 4284714"/>
                <a:gd name="connsiteY82" fmla="*/ 95696 h 181328"/>
                <a:gd name="connsiteX83" fmla="*/ 3609140 w 4284714"/>
                <a:gd name="connsiteY83" fmla="*/ 95696 h 181328"/>
                <a:gd name="connsiteX84" fmla="*/ 3606220 w 4284714"/>
                <a:gd name="connsiteY84" fmla="*/ 93104 h 181328"/>
                <a:gd name="connsiteX85" fmla="*/ 3606904 w 4284714"/>
                <a:gd name="connsiteY85" fmla="*/ 88538 h 181328"/>
                <a:gd name="connsiteX86" fmla="*/ 3650213 w 4284714"/>
                <a:gd name="connsiteY86" fmla="*/ 31109 h 181328"/>
                <a:gd name="connsiteX87" fmla="*/ 3652449 w 4284714"/>
                <a:gd name="connsiteY87" fmla="*/ 29878 h 181328"/>
                <a:gd name="connsiteX88" fmla="*/ 3773991 w 4284714"/>
                <a:gd name="connsiteY88" fmla="*/ 29878 h 181328"/>
                <a:gd name="connsiteX89" fmla="*/ 3776633 w 4284714"/>
                <a:gd name="connsiteY89" fmla="*/ 31786 h 181328"/>
                <a:gd name="connsiteX90" fmla="*/ 3833167 w 4284714"/>
                <a:gd name="connsiteY90" fmla="*/ 145809 h 181328"/>
                <a:gd name="connsiteX91" fmla="*/ 3833196 w 4284714"/>
                <a:gd name="connsiteY91" fmla="*/ 145866 h 181328"/>
                <a:gd name="connsiteX92" fmla="*/ 3832263 w 4284714"/>
                <a:gd name="connsiteY92" fmla="*/ 151612 h 181328"/>
                <a:gd name="connsiteX93" fmla="*/ 3827883 w 4284714"/>
                <a:gd name="connsiteY93" fmla="*/ 150409 h 181328"/>
                <a:gd name="connsiteX94" fmla="*/ 3814751 w 4284714"/>
                <a:gd name="connsiteY94" fmla="*/ 123928 h 181328"/>
                <a:gd name="connsiteX95" fmla="*/ 3364970 w 4284714"/>
                <a:gd name="connsiteY95" fmla="*/ 123928 h 181328"/>
                <a:gd name="connsiteX96" fmla="*/ 3351838 w 4284714"/>
                <a:gd name="connsiteY96" fmla="*/ 150409 h 181328"/>
                <a:gd name="connsiteX97" fmla="*/ 3347459 w 4284714"/>
                <a:gd name="connsiteY97" fmla="*/ 151612 h 181328"/>
                <a:gd name="connsiteX98" fmla="*/ 3347427 w 4284714"/>
                <a:gd name="connsiteY98" fmla="*/ 151583 h 181328"/>
                <a:gd name="connsiteX99" fmla="*/ 3346554 w 4284714"/>
                <a:gd name="connsiteY99" fmla="*/ 145823 h 181328"/>
                <a:gd name="connsiteX100" fmla="*/ 2874864 w 4284714"/>
                <a:gd name="connsiteY100" fmla="*/ 177134 h 181328"/>
                <a:gd name="connsiteX101" fmla="*/ 2877994 w 4284714"/>
                <a:gd name="connsiteY101" fmla="*/ 172939 h 181328"/>
                <a:gd name="connsiteX102" fmla="*/ 4114687 w 4284714"/>
                <a:gd name="connsiteY102" fmla="*/ 172939 h 181328"/>
                <a:gd name="connsiteX103" fmla="*/ 4114687 w 4284714"/>
                <a:gd name="connsiteY103" fmla="*/ 181328 h 181328"/>
                <a:gd name="connsiteX104" fmla="*/ 2877994 w 4284714"/>
                <a:gd name="connsiteY104" fmla="*/ 181328 h 181328"/>
                <a:gd name="connsiteX105" fmla="*/ 2874864 w 4284714"/>
                <a:gd name="connsiteY105" fmla="*/ 177134 h 181328"/>
                <a:gd name="connsiteX106" fmla="*/ 2871567 w 4284714"/>
                <a:gd name="connsiteY106" fmla="*/ 36339 h 181328"/>
                <a:gd name="connsiteX107" fmla="*/ 2872496 w 4284714"/>
                <a:gd name="connsiteY107" fmla="*/ 30579 h 181328"/>
                <a:gd name="connsiteX108" fmla="*/ 2876876 w 4284714"/>
                <a:gd name="connsiteY108" fmla="*/ 31786 h 181328"/>
                <a:gd name="connsiteX109" fmla="*/ 2890008 w 4284714"/>
                <a:gd name="connsiteY109" fmla="*/ 58267 h 181328"/>
                <a:gd name="connsiteX110" fmla="*/ 3339789 w 4284714"/>
                <a:gd name="connsiteY110" fmla="*/ 58267 h 181328"/>
                <a:gd name="connsiteX111" fmla="*/ 3352921 w 4284714"/>
                <a:gd name="connsiteY111" fmla="*/ 31786 h 181328"/>
                <a:gd name="connsiteX112" fmla="*/ 3357301 w 4284714"/>
                <a:gd name="connsiteY112" fmla="*/ 30579 h 181328"/>
                <a:gd name="connsiteX113" fmla="*/ 3357343 w 4284714"/>
                <a:gd name="connsiteY113" fmla="*/ 30612 h 181328"/>
                <a:gd name="connsiteX114" fmla="*/ 3358223 w 4284714"/>
                <a:gd name="connsiteY114" fmla="*/ 36387 h 181328"/>
                <a:gd name="connsiteX115" fmla="*/ 3301675 w 4284714"/>
                <a:gd name="connsiteY115" fmla="*/ 150419 h 181328"/>
                <a:gd name="connsiteX116" fmla="*/ 3299029 w 4284714"/>
                <a:gd name="connsiteY116" fmla="*/ 152328 h 181328"/>
                <a:gd name="connsiteX117" fmla="*/ 3177487 w 4284714"/>
                <a:gd name="connsiteY117" fmla="*/ 152328 h 181328"/>
                <a:gd name="connsiteX118" fmla="*/ 3175251 w 4284714"/>
                <a:gd name="connsiteY118" fmla="*/ 151097 h 181328"/>
                <a:gd name="connsiteX119" fmla="*/ 3131942 w 4284714"/>
                <a:gd name="connsiteY119" fmla="*/ 93682 h 181328"/>
                <a:gd name="connsiteX120" fmla="*/ 3131258 w 4284714"/>
                <a:gd name="connsiteY120" fmla="*/ 89115 h 181328"/>
                <a:gd name="connsiteX121" fmla="*/ 3134178 w 4284714"/>
                <a:gd name="connsiteY121" fmla="*/ 86524 h 181328"/>
                <a:gd name="connsiteX122" fmla="*/ 3274802 w 4284714"/>
                <a:gd name="connsiteY122" fmla="*/ 86524 h 181328"/>
                <a:gd name="connsiteX123" fmla="*/ 3277594 w 4284714"/>
                <a:gd name="connsiteY123" fmla="*/ 88743 h 181328"/>
                <a:gd name="connsiteX124" fmla="*/ 3277430 w 4284714"/>
                <a:gd name="connsiteY124" fmla="*/ 93038 h 181328"/>
                <a:gd name="connsiteX125" fmla="*/ 3262492 w 4284714"/>
                <a:gd name="connsiteY125" fmla="*/ 122625 h 181328"/>
                <a:gd name="connsiteX126" fmla="*/ 3259861 w 4284714"/>
                <a:gd name="connsiteY126" fmla="*/ 124482 h 181328"/>
                <a:gd name="connsiteX127" fmla="*/ 3198082 w 4284714"/>
                <a:gd name="connsiteY127" fmla="*/ 124482 h 181328"/>
                <a:gd name="connsiteX128" fmla="*/ 3197872 w 4284714"/>
                <a:gd name="connsiteY128" fmla="*/ 124482 h 181328"/>
                <a:gd name="connsiteX129" fmla="*/ 3194849 w 4284714"/>
                <a:gd name="connsiteY129" fmla="*/ 120149 h 181328"/>
                <a:gd name="connsiteX130" fmla="*/ 3198082 w 4284714"/>
                <a:gd name="connsiteY130" fmla="*/ 116097 h 181328"/>
                <a:gd name="connsiteX131" fmla="*/ 3258173 w 4284714"/>
                <a:gd name="connsiteY131" fmla="*/ 116097 h 181328"/>
                <a:gd name="connsiteX132" fmla="*/ 3268877 w 4284714"/>
                <a:gd name="connsiteY132" fmla="*/ 94909 h 181328"/>
                <a:gd name="connsiteX133" fmla="*/ 3141816 w 4284714"/>
                <a:gd name="connsiteY133" fmla="*/ 94909 h 181328"/>
                <a:gd name="connsiteX134" fmla="*/ 3178798 w 4284714"/>
                <a:gd name="connsiteY134" fmla="*/ 143914 h 181328"/>
                <a:gd name="connsiteX135" fmla="*/ 3297338 w 4284714"/>
                <a:gd name="connsiteY135" fmla="*/ 143914 h 181328"/>
                <a:gd name="connsiteX136" fmla="*/ 3315832 w 4284714"/>
                <a:gd name="connsiteY136" fmla="*/ 106615 h 181328"/>
                <a:gd name="connsiteX137" fmla="*/ 3315198 w 4284714"/>
                <a:gd name="connsiteY137" fmla="*/ 107693 h 181328"/>
                <a:gd name="connsiteX138" fmla="*/ 3305228 w 4284714"/>
                <a:gd name="connsiteY138" fmla="*/ 66652 h 181328"/>
                <a:gd name="connsiteX139" fmla="*/ 3114907 w 4284714"/>
                <a:gd name="connsiteY139" fmla="*/ 66652 h 181328"/>
                <a:gd name="connsiteX140" fmla="*/ 2924586 w 4284714"/>
                <a:gd name="connsiteY140" fmla="*/ 66652 h 181328"/>
                <a:gd name="connsiteX141" fmla="*/ 2914616 w 4284714"/>
                <a:gd name="connsiteY141" fmla="*/ 107693 h 181328"/>
                <a:gd name="connsiteX142" fmla="*/ 2913979 w 4284714"/>
                <a:gd name="connsiteY142" fmla="*/ 106615 h 181328"/>
                <a:gd name="connsiteX143" fmla="*/ 2932473 w 4284714"/>
                <a:gd name="connsiteY143" fmla="*/ 143914 h 181328"/>
                <a:gd name="connsiteX144" fmla="*/ 3051003 w 4284714"/>
                <a:gd name="connsiteY144" fmla="*/ 143914 h 181328"/>
                <a:gd name="connsiteX145" fmla="*/ 3087985 w 4284714"/>
                <a:gd name="connsiteY145" fmla="*/ 94899 h 181328"/>
                <a:gd name="connsiteX146" fmla="*/ 2960920 w 4284714"/>
                <a:gd name="connsiteY146" fmla="*/ 94899 h 181328"/>
                <a:gd name="connsiteX147" fmla="*/ 2971624 w 4284714"/>
                <a:gd name="connsiteY147" fmla="*/ 116088 h 181328"/>
                <a:gd name="connsiteX148" fmla="*/ 3031704 w 4284714"/>
                <a:gd name="connsiteY148" fmla="*/ 116088 h 181328"/>
                <a:gd name="connsiteX149" fmla="*/ 3031914 w 4284714"/>
                <a:gd name="connsiteY149" fmla="*/ 116088 h 181328"/>
                <a:gd name="connsiteX150" fmla="*/ 3034937 w 4284714"/>
                <a:gd name="connsiteY150" fmla="*/ 120421 h 181328"/>
                <a:gd name="connsiteX151" fmla="*/ 3031704 w 4284714"/>
                <a:gd name="connsiteY151" fmla="*/ 124472 h 181328"/>
                <a:gd name="connsiteX152" fmla="*/ 2969950 w 4284714"/>
                <a:gd name="connsiteY152" fmla="*/ 124472 h 181328"/>
                <a:gd name="connsiteX153" fmla="*/ 2967322 w 4284714"/>
                <a:gd name="connsiteY153" fmla="*/ 122616 h 181328"/>
                <a:gd name="connsiteX154" fmla="*/ 2952367 w 4284714"/>
                <a:gd name="connsiteY154" fmla="*/ 93028 h 181328"/>
                <a:gd name="connsiteX155" fmla="*/ 2952203 w 4284714"/>
                <a:gd name="connsiteY155" fmla="*/ 88733 h 181328"/>
                <a:gd name="connsiteX156" fmla="*/ 2954995 w 4284714"/>
                <a:gd name="connsiteY156" fmla="*/ 86514 h 181328"/>
                <a:gd name="connsiteX157" fmla="*/ 3095619 w 4284714"/>
                <a:gd name="connsiteY157" fmla="*/ 86514 h 181328"/>
                <a:gd name="connsiteX158" fmla="*/ 3098542 w 4284714"/>
                <a:gd name="connsiteY158" fmla="*/ 89106 h 181328"/>
                <a:gd name="connsiteX159" fmla="*/ 3097855 w 4284714"/>
                <a:gd name="connsiteY159" fmla="*/ 93672 h 181328"/>
                <a:gd name="connsiteX160" fmla="*/ 3054549 w 4284714"/>
                <a:gd name="connsiteY160" fmla="*/ 151087 h 181328"/>
                <a:gd name="connsiteX161" fmla="*/ 3052313 w 4284714"/>
                <a:gd name="connsiteY161" fmla="*/ 152318 h 181328"/>
                <a:gd name="connsiteX162" fmla="*/ 2930768 w 4284714"/>
                <a:gd name="connsiteY162" fmla="*/ 152318 h 181328"/>
                <a:gd name="connsiteX163" fmla="*/ 2928126 w 4284714"/>
                <a:gd name="connsiteY163" fmla="*/ 150409 h 181328"/>
                <a:gd name="connsiteX164" fmla="*/ 2871592 w 4284714"/>
                <a:gd name="connsiteY164" fmla="*/ 36387 h 181328"/>
                <a:gd name="connsiteX165" fmla="*/ 2871567 w 4284714"/>
                <a:gd name="connsiteY165" fmla="*/ 36339 h 181328"/>
                <a:gd name="connsiteX166" fmla="*/ 2867839 w 4284714"/>
                <a:gd name="connsiteY166" fmla="*/ 4337 h 181328"/>
                <a:gd name="connsiteX167" fmla="*/ 2870862 w 4284714"/>
                <a:gd name="connsiteY167" fmla="*/ 3 h 181328"/>
                <a:gd name="connsiteX168" fmla="*/ 2871072 w 4284714"/>
                <a:gd name="connsiteY168" fmla="*/ 3 h 181328"/>
                <a:gd name="connsiteX169" fmla="*/ 4284714 w 4284714"/>
                <a:gd name="connsiteY169" fmla="*/ 3 h 181328"/>
                <a:gd name="connsiteX170" fmla="*/ 4284714 w 4284714"/>
                <a:gd name="connsiteY170" fmla="*/ 8388 h 181328"/>
                <a:gd name="connsiteX171" fmla="*/ 2871072 w 4284714"/>
                <a:gd name="connsiteY171" fmla="*/ 8388 h 181328"/>
                <a:gd name="connsiteX172" fmla="*/ 2867839 w 4284714"/>
                <a:gd name="connsiteY172" fmla="*/ 4337 h 181328"/>
                <a:gd name="connsiteX173" fmla="*/ 2377244 w 4284714"/>
                <a:gd name="connsiteY173" fmla="*/ 145809 h 181328"/>
                <a:gd name="connsiteX174" fmla="*/ 2433778 w 4284714"/>
                <a:gd name="connsiteY174" fmla="*/ 31786 h 181328"/>
                <a:gd name="connsiteX175" fmla="*/ 2436420 w 4284714"/>
                <a:gd name="connsiteY175" fmla="*/ 29878 h 181328"/>
                <a:gd name="connsiteX176" fmla="*/ 2557948 w 4284714"/>
                <a:gd name="connsiteY176" fmla="*/ 29878 h 181328"/>
                <a:gd name="connsiteX177" fmla="*/ 2560184 w 4284714"/>
                <a:gd name="connsiteY177" fmla="*/ 31109 h 181328"/>
                <a:gd name="connsiteX178" fmla="*/ 2603493 w 4284714"/>
                <a:gd name="connsiteY178" fmla="*/ 88523 h 181328"/>
                <a:gd name="connsiteX179" fmla="*/ 2604177 w 4284714"/>
                <a:gd name="connsiteY179" fmla="*/ 93090 h 181328"/>
                <a:gd name="connsiteX180" fmla="*/ 2601257 w 4284714"/>
                <a:gd name="connsiteY180" fmla="*/ 95682 h 181328"/>
                <a:gd name="connsiteX181" fmla="*/ 2460633 w 4284714"/>
                <a:gd name="connsiteY181" fmla="*/ 95682 h 181328"/>
                <a:gd name="connsiteX182" fmla="*/ 2457841 w 4284714"/>
                <a:gd name="connsiteY182" fmla="*/ 93458 h 181328"/>
                <a:gd name="connsiteX183" fmla="*/ 2458005 w 4284714"/>
                <a:gd name="connsiteY183" fmla="*/ 89163 h 181328"/>
                <a:gd name="connsiteX184" fmla="*/ 2472960 w 4284714"/>
                <a:gd name="connsiteY184" fmla="*/ 59575 h 181328"/>
                <a:gd name="connsiteX185" fmla="*/ 2475588 w 4284714"/>
                <a:gd name="connsiteY185" fmla="*/ 57714 h 181328"/>
                <a:gd name="connsiteX186" fmla="*/ 2537388 w 4284714"/>
                <a:gd name="connsiteY186" fmla="*/ 57714 h 181328"/>
                <a:gd name="connsiteX187" fmla="*/ 2540518 w 4284714"/>
                <a:gd name="connsiteY187" fmla="*/ 61909 h 181328"/>
                <a:gd name="connsiteX188" fmla="*/ 2537388 w 4284714"/>
                <a:gd name="connsiteY188" fmla="*/ 66103 h 181328"/>
                <a:gd name="connsiteX189" fmla="*/ 2477293 w 4284714"/>
                <a:gd name="connsiteY189" fmla="*/ 66103 h 181328"/>
                <a:gd name="connsiteX190" fmla="*/ 2466590 w 4284714"/>
                <a:gd name="connsiteY190" fmla="*/ 87292 h 181328"/>
                <a:gd name="connsiteX191" fmla="*/ 2593619 w 4284714"/>
                <a:gd name="connsiteY191" fmla="*/ 87292 h 181328"/>
                <a:gd name="connsiteX192" fmla="*/ 2556641 w 4284714"/>
                <a:gd name="connsiteY192" fmla="*/ 38267 h 181328"/>
                <a:gd name="connsiteX193" fmla="*/ 2438111 w 4284714"/>
                <a:gd name="connsiteY193" fmla="*/ 38267 h 181328"/>
                <a:gd name="connsiteX194" fmla="*/ 2419617 w 4284714"/>
                <a:gd name="connsiteY194" fmla="*/ 75567 h 181328"/>
                <a:gd name="connsiteX195" fmla="*/ 2420254 w 4284714"/>
                <a:gd name="connsiteY195" fmla="*/ 74488 h 181328"/>
                <a:gd name="connsiteX196" fmla="*/ 2430224 w 4284714"/>
                <a:gd name="connsiteY196" fmla="*/ 115529 h 181328"/>
                <a:gd name="connsiteX197" fmla="*/ 2620549 w 4284714"/>
                <a:gd name="connsiteY197" fmla="*/ 115529 h 181328"/>
                <a:gd name="connsiteX198" fmla="*/ 2810870 w 4284714"/>
                <a:gd name="connsiteY198" fmla="*/ 115529 h 181328"/>
                <a:gd name="connsiteX199" fmla="*/ 2820840 w 4284714"/>
                <a:gd name="connsiteY199" fmla="*/ 74488 h 181328"/>
                <a:gd name="connsiteX200" fmla="*/ 2821477 w 4284714"/>
                <a:gd name="connsiteY200" fmla="*/ 75567 h 181328"/>
                <a:gd name="connsiteX201" fmla="*/ 2802983 w 4284714"/>
                <a:gd name="connsiteY201" fmla="*/ 38267 h 181328"/>
                <a:gd name="connsiteX202" fmla="*/ 2684457 w 4284714"/>
                <a:gd name="connsiteY202" fmla="*/ 38267 h 181328"/>
                <a:gd name="connsiteX203" fmla="*/ 2647475 w 4284714"/>
                <a:gd name="connsiteY203" fmla="*/ 87292 h 181328"/>
                <a:gd name="connsiteX204" fmla="*/ 2774532 w 4284714"/>
                <a:gd name="connsiteY204" fmla="*/ 87292 h 181328"/>
                <a:gd name="connsiteX205" fmla="*/ 2763829 w 4284714"/>
                <a:gd name="connsiteY205" fmla="*/ 66103 h 181328"/>
                <a:gd name="connsiteX206" fmla="*/ 2703734 w 4284714"/>
                <a:gd name="connsiteY206" fmla="*/ 66103 h 181328"/>
                <a:gd name="connsiteX207" fmla="*/ 2700605 w 4284714"/>
                <a:gd name="connsiteY207" fmla="*/ 61909 h 181328"/>
                <a:gd name="connsiteX208" fmla="*/ 2703734 w 4284714"/>
                <a:gd name="connsiteY208" fmla="*/ 57714 h 181328"/>
                <a:gd name="connsiteX209" fmla="*/ 2765513 w 4284714"/>
                <a:gd name="connsiteY209" fmla="*/ 57714 h 181328"/>
                <a:gd name="connsiteX210" fmla="*/ 2768144 w 4284714"/>
                <a:gd name="connsiteY210" fmla="*/ 59575 h 181328"/>
                <a:gd name="connsiteX211" fmla="*/ 2783082 w 4284714"/>
                <a:gd name="connsiteY211" fmla="*/ 89163 h 181328"/>
                <a:gd name="connsiteX212" fmla="*/ 2783246 w 4284714"/>
                <a:gd name="connsiteY212" fmla="*/ 93458 h 181328"/>
                <a:gd name="connsiteX213" fmla="*/ 2780454 w 4284714"/>
                <a:gd name="connsiteY213" fmla="*/ 95682 h 181328"/>
                <a:gd name="connsiteX214" fmla="*/ 2639830 w 4284714"/>
                <a:gd name="connsiteY214" fmla="*/ 95682 h 181328"/>
                <a:gd name="connsiteX215" fmla="*/ 2636910 w 4284714"/>
                <a:gd name="connsiteY215" fmla="*/ 93090 h 181328"/>
                <a:gd name="connsiteX216" fmla="*/ 2637594 w 4284714"/>
                <a:gd name="connsiteY216" fmla="*/ 88523 h 181328"/>
                <a:gd name="connsiteX217" fmla="*/ 2680903 w 4284714"/>
                <a:gd name="connsiteY217" fmla="*/ 31109 h 181328"/>
                <a:gd name="connsiteX218" fmla="*/ 2683139 w 4284714"/>
                <a:gd name="connsiteY218" fmla="*/ 29878 h 181328"/>
                <a:gd name="connsiteX219" fmla="*/ 2804692 w 4284714"/>
                <a:gd name="connsiteY219" fmla="*/ 29878 h 181328"/>
                <a:gd name="connsiteX220" fmla="*/ 2807334 w 4284714"/>
                <a:gd name="connsiteY220" fmla="*/ 31786 h 181328"/>
                <a:gd name="connsiteX221" fmla="*/ 2863868 w 4284714"/>
                <a:gd name="connsiteY221" fmla="*/ 145809 h 181328"/>
                <a:gd name="connsiteX222" fmla="*/ 2863896 w 4284714"/>
                <a:gd name="connsiteY222" fmla="*/ 145866 h 181328"/>
                <a:gd name="connsiteX223" fmla="*/ 2862963 w 4284714"/>
                <a:gd name="connsiteY223" fmla="*/ 151612 h 181328"/>
                <a:gd name="connsiteX224" fmla="*/ 2858584 w 4284714"/>
                <a:gd name="connsiteY224" fmla="*/ 150409 h 181328"/>
                <a:gd name="connsiteX225" fmla="*/ 2845451 w 4284714"/>
                <a:gd name="connsiteY225" fmla="*/ 123928 h 181328"/>
                <a:gd name="connsiteX226" fmla="*/ 2395674 w 4284714"/>
                <a:gd name="connsiteY226" fmla="*/ 123928 h 181328"/>
                <a:gd name="connsiteX227" fmla="*/ 2382542 w 4284714"/>
                <a:gd name="connsiteY227" fmla="*/ 150409 h 181328"/>
                <a:gd name="connsiteX228" fmla="*/ 2378163 w 4284714"/>
                <a:gd name="connsiteY228" fmla="*/ 151612 h 181328"/>
                <a:gd name="connsiteX229" fmla="*/ 2378148 w 4284714"/>
                <a:gd name="connsiteY229" fmla="*/ 151612 h 181328"/>
                <a:gd name="connsiteX230" fmla="*/ 2378106 w 4284714"/>
                <a:gd name="connsiteY230" fmla="*/ 151574 h 181328"/>
                <a:gd name="connsiteX231" fmla="*/ 2377244 w 4284714"/>
                <a:gd name="connsiteY231" fmla="*/ 145809 h 181328"/>
                <a:gd name="connsiteX232" fmla="*/ 1903578 w 4284714"/>
                <a:gd name="connsiteY232" fmla="*/ 36339 h 181328"/>
                <a:gd name="connsiteX233" fmla="*/ 1904507 w 4284714"/>
                <a:gd name="connsiteY233" fmla="*/ 30579 h 181328"/>
                <a:gd name="connsiteX234" fmla="*/ 1908887 w 4284714"/>
                <a:gd name="connsiteY234" fmla="*/ 31786 h 181328"/>
                <a:gd name="connsiteX235" fmla="*/ 1922015 w 4284714"/>
                <a:gd name="connsiteY235" fmla="*/ 58267 h 181328"/>
                <a:gd name="connsiteX236" fmla="*/ 2371814 w 4284714"/>
                <a:gd name="connsiteY236" fmla="*/ 58267 h 181328"/>
                <a:gd name="connsiteX237" fmla="*/ 2384942 w 4284714"/>
                <a:gd name="connsiteY237" fmla="*/ 31786 h 181328"/>
                <a:gd name="connsiteX238" fmla="*/ 2389322 w 4284714"/>
                <a:gd name="connsiteY238" fmla="*/ 30579 h 181328"/>
                <a:gd name="connsiteX239" fmla="*/ 2389365 w 4284714"/>
                <a:gd name="connsiteY239" fmla="*/ 30617 h 181328"/>
                <a:gd name="connsiteX240" fmla="*/ 2390216 w 4284714"/>
                <a:gd name="connsiteY240" fmla="*/ 36396 h 181328"/>
                <a:gd name="connsiteX241" fmla="*/ 2333682 w 4284714"/>
                <a:gd name="connsiteY241" fmla="*/ 150419 h 181328"/>
                <a:gd name="connsiteX242" fmla="*/ 2331040 w 4284714"/>
                <a:gd name="connsiteY242" fmla="*/ 152328 h 181328"/>
                <a:gd name="connsiteX243" fmla="*/ 2209495 w 4284714"/>
                <a:gd name="connsiteY243" fmla="*/ 152328 h 181328"/>
                <a:gd name="connsiteX244" fmla="*/ 2207258 w 4284714"/>
                <a:gd name="connsiteY244" fmla="*/ 151097 h 181328"/>
                <a:gd name="connsiteX245" fmla="*/ 2163953 w 4284714"/>
                <a:gd name="connsiteY245" fmla="*/ 93682 h 181328"/>
                <a:gd name="connsiteX246" fmla="*/ 2163265 w 4284714"/>
                <a:gd name="connsiteY246" fmla="*/ 89115 h 181328"/>
                <a:gd name="connsiteX247" fmla="*/ 2166189 w 4284714"/>
                <a:gd name="connsiteY247" fmla="*/ 86524 h 181328"/>
                <a:gd name="connsiteX248" fmla="*/ 2306827 w 4284714"/>
                <a:gd name="connsiteY248" fmla="*/ 86524 h 181328"/>
                <a:gd name="connsiteX249" fmla="*/ 2309615 w 4284714"/>
                <a:gd name="connsiteY249" fmla="*/ 88743 h 181328"/>
                <a:gd name="connsiteX250" fmla="*/ 2309455 w 4284714"/>
                <a:gd name="connsiteY250" fmla="*/ 93038 h 181328"/>
                <a:gd name="connsiteX251" fmla="*/ 2294500 w 4284714"/>
                <a:gd name="connsiteY251" fmla="*/ 122625 h 181328"/>
                <a:gd name="connsiteX252" fmla="*/ 2291872 w 4284714"/>
                <a:gd name="connsiteY252" fmla="*/ 124482 h 181328"/>
                <a:gd name="connsiteX253" fmla="*/ 2230090 w 4284714"/>
                <a:gd name="connsiteY253" fmla="*/ 124482 h 181328"/>
                <a:gd name="connsiteX254" fmla="*/ 2229880 w 4284714"/>
                <a:gd name="connsiteY254" fmla="*/ 124482 h 181328"/>
                <a:gd name="connsiteX255" fmla="*/ 2226857 w 4284714"/>
                <a:gd name="connsiteY255" fmla="*/ 120149 h 181328"/>
                <a:gd name="connsiteX256" fmla="*/ 2230090 w 4284714"/>
                <a:gd name="connsiteY256" fmla="*/ 116097 h 181328"/>
                <a:gd name="connsiteX257" fmla="*/ 2290184 w 4284714"/>
                <a:gd name="connsiteY257" fmla="*/ 116097 h 181328"/>
                <a:gd name="connsiteX258" fmla="*/ 2300888 w 4284714"/>
                <a:gd name="connsiteY258" fmla="*/ 94909 h 181328"/>
                <a:gd name="connsiteX259" fmla="*/ 2173823 w 4284714"/>
                <a:gd name="connsiteY259" fmla="*/ 94909 h 181328"/>
                <a:gd name="connsiteX260" fmla="*/ 2210805 w 4284714"/>
                <a:gd name="connsiteY260" fmla="*/ 143924 h 181328"/>
                <a:gd name="connsiteX261" fmla="*/ 2329349 w 4284714"/>
                <a:gd name="connsiteY261" fmla="*/ 143924 h 181328"/>
                <a:gd name="connsiteX262" fmla="*/ 2347843 w 4284714"/>
                <a:gd name="connsiteY262" fmla="*/ 106624 h 181328"/>
                <a:gd name="connsiteX263" fmla="*/ 2347206 w 4284714"/>
                <a:gd name="connsiteY263" fmla="*/ 107703 h 181328"/>
                <a:gd name="connsiteX264" fmla="*/ 2337236 w 4284714"/>
                <a:gd name="connsiteY264" fmla="*/ 66662 h 181328"/>
                <a:gd name="connsiteX265" fmla="*/ 2146915 w 4284714"/>
                <a:gd name="connsiteY265" fmla="*/ 66662 h 181328"/>
                <a:gd name="connsiteX266" fmla="*/ 1956594 w 4284714"/>
                <a:gd name="connsiteY266" fmla="*/ 66662 h 181328"/>
                <a:gd name="connsiteX267" fmla="*/ 1946624 w 4284714"/>
                <a:gd name="connsiteY267" fmla="*/ 107703 h 181328"/>
                <a:gd name="connsiteX268" fmla="*/ 1945986 w 4284714"/>
                <a:gd name="connsiteY268" fmla="*/ 106624 h 181328"/>
                <a:gd name="connsiteX269" fmla="*/ 1964484 w 4284714"/>
                <a:gd name="connsiteY269" fmla="*/ 143924 h 181328"/>
                <a:gd name="connsiteX270" fmla="*/ 2083010 w 4284714"/>
                <a:gd name="connsiteY270" fmla="*/ 143924 h 181328"/>
                <a:gd name="connsiteX271" fmla="*/ 2119992 w 4284714"/>
                <a:gd name="connsiteY271" fmla="*/ 94899 h 181328"/>
                <a:gd name="connsiteX272" fmla="*/ 1992931 w 4284714"/>
                <a:gd name="connsiteY272" fmla="*/ 94899 h 181328"/>
                <a:gd name="connsiteX273" fmla="*/ 2003634 w 4284714"/>
                <a:gd name="connsiteY273" fmla="*/ 116088 h 181328"/>
                <a:gd name="connsiteX274" fmla="*/ 2063743 w 4284714"/>
                <a:gd name="connsiteY274" fmla="*/ 116088 h 181328"/>
                <a:gd name="connsiteX275" fmla="*/ 2063953 w 4284714"/>
                <a:gd name="connsiteY275" fmla="*/ 116088 h 181328"/>
                <a:gd name="connsiteX276" fmla="*/ 2066976 w 4284714"/>
                <a:gd name="connsiteY276" fmla="*/ 120421 h 181328"/>
                <a:gd name="connsiteX277" fmla="*/ 2063743 w 4284714"/>
                <a:gd name="connsiteY277" fmla="*/ 124472 h 181328"/>
                <a:gd name="connsiteX278" fmla="*/ 2001961 w 4284714"/>
                <a:gd name="connsiteY278" fmla="*/ 124472 h 181328"/>
                <a:gd name="connsiteX279" fmla="*/ 1999333 w 4284714"/>
                <a:gd name="connsiteY279" fmla="*/ 122616 h 181328"/>
                <a:gd name="connsiteX280" fmla="*/ 1984378 w 4284714"/>
                <a:gd name="connsiteY280" fmla="*/ 93028 h 181328"/>
                <a:gd name="connsiteX281" fmla="*/ 1984214 w 4284714"/>
                <a:gd name="connsiteY281" fmla="*/ 88733 h 181328"/>
                <a:gd name="connsiteX282" fmla="*/ 1987006 w 4284714"/>
                <a:gd name="connsiteY282" fmla="*/ 86514 h 181328"/>
                <a:gd name="connsiteX283" fmla="*/ 2127626 w 4284714"/>
                <a:gd name="connsiteY283" fmla="*/ 86514 h 181328"/>
                <a:gd name="connsiteX284" fmla="*/ 2130550 w 4284714"/>
                <a:gd name="connsiteY284" fmla="*/ 89106 h 181328"/>
                <a:gd name="connsiteX285" fmla="*/ 2129866 w 4284714"/>
                <a:gd name="connsiteY285" fmla="*/ 93672 h 181328"/>
                <a:gd name="connsiteX286" fmla="*/ 2086557 w 4284714"/>
                <a:gd name="connsiteY286" fmla="*/ 151087 h 181328"/>
                <a:gd name="connsiteX287" fmla="*/ 2084321 w 4284714"/>
                <a:gd name="connsiteY287" fmla="*/ 152318 h 181328"/>
                <a:gd name="connsiteX288" fmla="*/ 1962775 w 4284714"/>
                <a:gd name="connsiteY288" fmla="*/ 152318 h 181328"/>
                <a:gd name="connsiteX289" fmla="*/ 1960133 w 4284714"/>
                <a:gd name="connsiteY289" fmla="*/ 150409 h 181328"/>
                <a:gd name="connsiteX290" fmla="*/ 1903603 w 4284714"/>
                <a:gd name="connsiteY290" fmla="*/ 36387 h 181328"/>
                <a:gd name="connsiteX291" fmla="*/ 1903578 w 4284714"/>
                <a:gd name="connsiteY291" fmla="*/ 36339 h 181328"/>
                <a:gd name="connsiteX292" fmla="*/ 1428637 w 4284714"/>
                <a:gd name="connsiteY292" fmla="*/ 145809 h 181328"/>
                <a:gd name="connsiteX293" fmla="*/ 1485171 w 4284714"/>
                <a:gd name="connsiteY293" fmla="*/ 31786 h 181328"/>
                <a:gd name="connsiteX294" fmla="*/ 1487816 w 4284714"/>
                <a:gd name="connsiteY294" fmla="*/ 29878 h 181328"/>
                <a:gd name="connsiteX295" fmla="*/ 1609340 w 4284714"/>
                <a:gd name="connsiteY295" fmla="*/ 29878 h 181328"/>
                <a:gd name="connsiteX296" fmla="*/ 1611577 w 4284714"/>
                <a:gd name="connsiteY296" fmla="*/ 31109 h 181328"/>
                <a:gd name="connsiteX297" fmla="*/ 1654886 w 4284714"/>
                <a:gd name="connsiteY297" fmla="*/ 88523 h 181328"/>
                <a:gd name="connsiteX298" fmla="*/ 1655570 w 4284714"/>
                <a:gd name="connsiteY298" fmla="*/ 93090 h 181328"/>
                <a:gd name="connsiteX299" fmla="*/ 1652650 w 4284714"/>
                <a:gd name="connsiteY299" fmla="*/ 95682 h 181328"/>
                <a:gd name="connsiteX300" fmla="*/ 1512026 w 4284714"/>
                <a:gd name="connsiteY300" fmla="*/ 95682 h 181328"/>
                <a:gd name="connsiteX301" fmla="*/ 1509234 w 4284714"/>
                <a:gd name="connsiteY301" fmla="*/ 93458 h 181328"/>
                <a:gd name="connsiteX302" fmla="*/ 1509398 w 4284714"/>
                <a:gd name="connsiteY302" fmla="*/ 89163 h 181328"/>
                <a:gd name="connsiteX303" fmla="*/ 1524353 w 4284714"/>
                <a:gd name="connsiteY303" fmla="*/ 59575 h 181328"/>
                <a:gd name="connsiteX304" fmla="*/ 1526984 w 4284714"/>
                <a:gd name="connsiteY304" fmla="*/ 57714 h 181328"/>
                <a:gd name="connsiteX305" fmla="*/ 1588763 w 4284714"/>
                <a:gd name="connsiteY305" fmla="*/ 57714 h 181328"/>
                <a:gd name="connsiteX306" fmla="*/ 1591893 w 4284714"/>
                <a:gd name="connsiteY306" fmla="*/ 61909 h 181328"/>
                <a:gd name="connsiteX307" fmla="*/ 1588763 w 4284714"/>
                <a:gd name="connsiteY307" fmla="*/ 66103 h 181328"/>
                <a:gd name="connsiteX308" fmla="*/ 1528672 w 4284714"/>
                <a:gd name="connsiteY308" fmla="*/ 66103 h 181328"/>
                <a:gd name="connsiteX309" fmla="*/ 1517969 w 4284714"/>
                <a:gd name="connsiteY309" fmla="*/ 87292 h 181328"/>
                <a:gd name="connsiteX310" fmla="*/ 1645016 w 4284714"/>
                <a:gd name="connsiteY310" fmla="*/ 87292 h 181328"/>
                <a:gd name="connsiteX311" fmla="*/ 1608034 w 4284714"/>
                <a:gd name="connsiteY311" fmla="*/ 38267 h 181328"/>
                <a:gd name="connsiteX312" fmla="*/ 1489508 w 4284714"/>
                <a:gd name="connsiteY312" fmla="*/ 38267 h 181328"/>
                <a:gd name="connsiteX313" fmla="*/ 1471013 w 4284714"/>
                <a:gd name="connsiteY313" fmla="*/ 75567 h 181328"/>
                <a:gd name="connsiteX314" fmla="*/ 1471647 w 4284714"/>
                <a:gd name="connsiteY314" fmla="*/ 74488 h 181328"/>
                <a:gd name="connsiteX315" fmla="*/ 1481617 w 4284714"/>
                <a:gd name="connsiteY315" fmla="*/ 115529 h 181328"/>
                <a:gd name="connsiteX316" fmla="*/ 1671938 w 4284714"/>
                <a:gd name="connsiteY316" fmla="*/ 115529 h 181328"/>
                <a:gd name="connsiteX317" fmla="*/ 1862259 w 4284714"/>
                <a:gd name="connsiteY317" fmla="*/ 115529 h 181328"/>
                <a:gd name="connsiteX318" fmla="*/ 1872229 w 4284714"/>
                <a:gd name="connsiteY318" fmla="*/ 74488 h 181328"/>
                <a:gd name="connsiteX319" fmla="*/ 1872867 w 4284714"/>
                <a:gd name="connsiteY319" fmla="*/ 75567 h 181328"/>
                <a:gd name="connsiteX320" fmla="*/ 1854372 w 4284714"/>
                <a:gd name="connsiteY320" fmla="*/ 38267 h 181328"/>
                <a:gd name="connsiteX321" fmla="*/ 1735843 w 4284714"/>
                <a:gd name="connsiteY321" fmla="*/ 38267 h 181328"/>
                <a:gd name="connsiteX322" fmla="*/ 1698864 w 4284714"/>
                <a:gd name="connsiteY322" fmla="*/ 87292 h 181328"/>
                <a:gd name="connsiteX323" fmla="*/ 1825926 w 4284714"/>
                <a:gd name="connsiteY323" fmla="*/ 87292 h 181328"/>
                <a:gd name="connsiteX324" fmla="*/ 1815222 w 4284714"/>
                <a:gd name="connsiteY324" fmla="*/ 66103 h 181328"/>
                <a:gd name="connsiteX325" fmla="*/ 1755128 w 4284714"/>
                <a:gd name="connsiteY325" fmla="*/ 66103 h 181328"/>
                <a:gd name="connsiteX326" fmla="*/ 1751998 w 4284714"/>
                <a:gd name="connsiteY326" fmla="*/ 61909 h 181328"/>
                <a:gd name="connsiteX327" fmla="*/ 1755128 w 4284714"/>
                <a:gd name="connsiteY327" fmla="*/ 57714 h 181328"/>
                <a:gd name="connsiteX328" fmla="*/ 1816896 w 4284714"/>
                <a:gd name="connsiteY328" fmla="*/ 57714 h 181328"/>
                <a:gd name="connsiteX329" fmla="*/ 1819523 w 4284714"/>
                <a:gd name="connsiteY329" fmla="*/ 59575 h 181328"/>
                <a:gd name="connsiteX330" fmla="*/ 1834478 w 4284714"/>
                <a:gd name="connsiteY330" fmla="*/ 89163 h 181328"/>
                <a:gd name="connsiteX331" fmla="*/ 1834639 w 4284714"/>
                <a:gd name="connsiteY331" fmla="*/ 93458 h 181328"/>
                <a:gd name="connsiteX332" fmla="*/ 1831851 w 4284714"/>
                <a:gd name="connsiteY332" fmla="*/ 95682 h 181328"/>
                <a:gd name="connsiteX333" fmla="*/ 1691227 w 4284714"/>
                <a:gd name="connsiteY333" fmla="*/ 95682 h 181328"/>
                <a:gd name="connsiteX334" fmla="*/ 1688303 w 4284714"/>
                <a:gd name="connsiteY334" fmla="*/ 93090 h 181328"/>
                <a:gd name="connsiteX335" fmla="*/ 1688990 w 4284714"/>
                <a:gd name="connsiteY335" fmla="*/ 88523 h 181328"/>
                <a:gd name="connsiteX336" fmla="*/ 1732296 w 4284714"/>
                <a:gd name="connsiteY336" fmla="*/ 31109 h 181328"/>
                <a:gd name="connsiteX337" fmla="*/ 1734532 w 4284714"/>
                <a:gd name="connsiteY337" fmla="*/ 29878 h 181328"/>
                <a:gd name="connsiteX338" fmla="*/ 1856078 w 4284714"/>
                <a:gd name="connsiteY338" fmla="*/ 29878 h 181328"/>
                <a:gd name="connsiteX339" fmla="*/ 1858720 w 4284714"/>
                <a:gd name="connsiteY339" fmla="*/ 31786 h 181328"/>
                <a:gd name="connsiteX340" fmla="*/ 1915254 w 4284714"/>
                <a:gd name="connsiteY340" fmla="*/ 145809 h 181328"/>
                <a:gd name="connsiteX341" fmla="*/ 1915282 w 4284714"/>
                <a:gd name="connsiteY341" fmla="*/ 145866 h 181328"/>
                <a:gd name="connsiteX342" fmla="*/ 1914349 w 4284714"/>
                <a:gd name="connsiteY342" fmla="*/ 151612 h 181328"/>
                <a:gd name="connsiteX343" fmla="*/ 1909966 w 4284714"/>
                <a:gd name="connsiteY343" fmla="*/ 150409 h 181328"/>
                <a:gd name="connsiteX344" fmla="*/ 1896837 w 4284714"/>
                <a:gd name="connsiteY344" fmla="*/ 123928 h 181328"/>
                <a:gd name="connsiteX345" fmla="*/ 1447053 w 4284714"/>
                <a:gd name="connsiteY345" fmla="*/ 123928 h 181328"/>
                <a:gd name="connsiteX346" fmla="*/ 1433925 w 4284714"/>
                <a:gd name="connsiteY346" fmla="*/ 150409 h 181328"/>
                <a:gd name="connsiteX347" fmla="*/ 1429545 w 4284714"/>
                <a:gd name="connsiteY347" fmla="*/ 151612 h 181328"/>
                <a:gd name="connsiteX348" fmla="*/ 1429499 w 4284714"/>
                <a:gd name="connsiteY348" fmla="*/ 151574 h 181328"/>
                <a:gd name="connsiteX349" fmla="*/ 1428637 w 4284714"/>
                <a:gd name="connsiteY349" fmla="*/ 145809 h 181328"/>
                <a:gd name="connsiteX350" fmla="*/ 953653 w 4284714"/>
                <a:gd name="connsiteY350" fmla="*/ 36339 h 181328"/>
                <a:gd name="connsiteX351" fmla="*/ 954583 w 4284714"/>
                <a:gd name="connsiteY351" fmla="*/ 30579 h 181328"/>
                <a:gd name="connsiteX352" fmla="*/ 958962 w 4284714"/>
                <a:gd name="connsiteY352" fmla="*/ 31786 h 181328"/>
                <a:gd name="connsiteX353" fmla="*/ 972095 w 4284714"/>
                <a:gd name="connsiteY353" fmla="*/ 58267 h 181328"/>
                <a:gd name="connsiteX354" fmla="*/ 1421875 w 4284714"/>
                <a:gd name="connsiteY354" fmla="*/ 58267 h 181328"/>
                <a:gd name="connsiteX355" fmla="*/ 1435007 w 4284714"/>
                <a:gd name="connsiteY355" fmla="*/ 31786 h 181328"/>
                <a:gd name="connsiteX356" fmla="*/ 1439387 w 4284714"/>
                <a:gd name="connsiteY356" fmla="*/ 30579 h 181328"/>
                <a:gd name="connsiteX357" fmla="*/ 1439433 w 4284714"/>
                <a:gd name="connsiteY357" fmla="*/ 30617 h 181328"/>
                <a:gd name="connsiteX358" fmla="*/ 1440291 w 4284714"/>
                <a:gd name="connsiteY358" fmla="*/ 36396 h 181328"/>
                <a:gd name="connsiteX359" fmla="*/ 1383758 w 4284714"/>
                <a:gd name="connsiteY359" fmla="*/ 150419 h 181328"/>
                <a:gd name="connsiteX360" fmla="*/ 1381116 w 4284714"/>
                <a:gd name="connsiteY360" fmla="*/ 152328 h 181328"/>
                <a:gd name="connsiteX361" fmla="*/ 1259574 w 4284714"/>
                <a:gd name="connsiteY361" fmla="*/ 152328 h 181328"/>
                <a:gd name="connsiteX362" fmla="*/ 1257337 w 4284714"/>
                <a:gd name="connsiteY362" fmla="*/ 151097 h 181328"/>
                <a:gd name="connsiteX363" fmla="*/ 1214028 w 4284714"/>
                <a:gd name="connsiteY363" fmla="*/ 93682 h 181328"/>
                <a:gd name="connsiteX364" fmla="*/ 1213341 w 4284714"/>
                <a:gd name="connsiteY364" fmla="*/ 89115 h 181328"/>
                <a:gd name="connsiteX365" fmla="*/ 1216264 w 4284714"/>
                <a:gd name="connsiteY365" fmla="*/ 86524 h 181328"/>
                <a:gd name="connsiteX366" fmla="*/ 1356892 w 4284714"/>
                <a:gd name="connsiteY366" fmla="*/ 86524 h 181328"/>
                <a:gd name="connsiteX367" fmla="*/ 1359684 w 4284714"/>
                <a:gd name="connsiteY367" fmla="*/ 88743 h 181328"/>
                <a:gd name="connsiteX368" fmla="*/ 1359520 w 4284714"/>
                <a:gd name="connsiteY368" fmla="*/ 93038 h 181328"/>
                <a:gd name="connsiteX369" fmla="*/ 1344565 w 4284714"/>
                <a:gd name="connsiteY369" fmla="*/ 122625 h 181328"/>
                <a:gd name="connsiteX370" fmla="*/ 1341937 w 4284714"/>
                <a:gd name="connsiteY370" fmla="*/ 124482 h 181328"/>
                <a:gd name="connsiteX371" fmla="*/ 1280155 w 4284714"/>
                <a:gd name="connsiteY371" fmla="*/ 124482 h 181328"/>
                <a:gd name="connsiteX372" fmla="*/ 1279944 w 4284714"/>
                <a:gd name="connsiteY372" fmla="*/ 124482 h 181328"/>
                <a:gd name="connsiteX373" fmla="*/ 1276921 w 4284714"/>
                <a:gd name="connsiteY373" fmla="*/ 120149 h 181328"/>
                <a:gd name="connsiteX374" fmla="*/ 1280155 w 4284714"/>
                <a:gd name="connsiteY374" fmla="*/ 116097 h 181328"/>
                <a:gd name="connsiteX375" fmla="*/ 1340253 w 4284714"/>
                <a:gd name="connsiteY375" fmla="*/ 116097 h 181328"/>
                <a:gd name="connsiteX376" fmla="*/ 1350956 w 4284714"/>
                <a:gd name="connsiteY376" fmla="*/ 94909 h 181328"/>
                <a:gd name="connsiteX377" fmla="*/ 1223895 w 4284714"/>
                <a:gd name="connsiteY377" fmla="*/ 94909 h 181328"/>
                <a:gd name="connsiteX378" fmla="*/ 1260880 w 4284714"/>
                <a:gd name="connsiteY378" fmla="*/ 143914 h 181328"/>
                <a:gd name="connsiteX379" fmla="*/ 1379431 w 4284714"/>
                <a:gd name="connsiteY379" fmla="*/ 143914 h 181328"/>
                <a:gd name="connsiteX380" fmla="*/ 1397926 w 4284714"/>
                <a:gd name="connsiteY380" fmla="*/ 106615 h 181328"/>
                <a:gd name="connsiteX381" fmla="*/ 1397288 w 4284714"/>
                <a:gd name="connsiteY381" fmla="*/ 107693 h 181328"/>
                <a:gd name="connsiteX382" fmla="*/ 1387318 w 4284714"/>
                <a:gd name="connsiteY382" fmla="*/ 66652 h 181328"/>
                <a:gd name="connsiteX383" fmla="*/ 1196994 w 4284714"/>
                <a:gd name="connsiteY383" fmla="*/ 66652 h 181328"/>
                <a:gd name="connsiteX384" fmla="*/ 1006673 w 4284714"/>
                <a:gd name="connsiteY384" fmla="*/ 66652 h 181328"/>
                <a:gd name="connsiteX385" fmla="*/ 996703 w 4284714"/>
                <a:gd name="connsiteY385" fmla="*/ 107693 h 181328"/>
                <a:gd name="connsiteX386" fmla="*/ 996065 w 4284714"/>
                <a:gd name="connsiteY386" fmla="*/ 106615 h 181328"/>
                <a:gd name="connsiteX387" fmla="*/ 1014560 w 4284714"/>
                <a:gd name="connsiteY387" fmla="*/ 143914 h 181328"/>
                <a:gd name="connsiteX388" fmla="*/ 1133097 w 4284714"/>
                <a:gd name="connsiteY388" fmla="*/ 143914 h 181328"/>
                <a:gd name="connsiteX389" fmla="*/ 1170071 w 4284714"/>
                <a:gd name="connsiteY389" fmla="*/ 94909 h 181328"/>
                <a:gd name="connsiteX390" fmla="*/ 1043010 w 4284714"/>
                <a:gd name="connsiteY390" fmla="*/ 94909 h 181328"/>
                <a:gd name="connsiteX391" fmla="*/ 1053710 w 4284714"/>
                <a:gd name="connsiteY391" fmla="*/ 116088 h 181328"/>
                <a:gd name="connsiteX392" fmla="*/ 1113804 w 4284714"/>
                <a:gd name="connsiteY392" fmla="*/ 116088 h 181328"/>
                <a:gd name="connsiteX393" fmla="*/ 1114015 w 4284714"/>
                <a:gd name="connsiteY393" fmla="*/ 116088 h 181328"/>
                <a:gd name="connsiteX394" fmla="*/ 1117038 w 4284714"/>
                <a:gd name="connsiteY394" fmla="*/ 120421 h 181328"/>
                <a:gd name="connsiteX395" fmla="*/ 1113804 w 4284714"/>
                <a:gd name="connsiteY395" fmla="*/ 124472 h 181328"/>
                <a:gd name="connsiteX396" fmla="*/ 1052022 w 4284714"/>
                <a:gd name="connsiteY396" fmla="*/ 124472 h 181328"/>
                <a:gd name="connsiteX397" fmla="*/ 1049391 w 4284714"/>
                <a:gd name="connsiteY397" fmla="*/ 122616 h 181328"/>
                <a:gd name="connsiteX398" fmla="*/ 1034454 w 4284714"/>
                <a:gd name="connsiteY398" fmla="*/ 93028 h 181328"/>
                <a:gd name="connsiteX399" fmla="*/ 1034290 w 4284714"/>
                <a:gd name="connsiteY399" fmla="*/ 88733 h 181328"/>
                <a:gd name="connsiteX400" fmla="*/ 1037081 w 4284714"/>
                <a:gd name="connsiteY400" fmla="*/ 86514 h 181328"/>
                <a:gd name="connsiteX401" fmla="*/ 1177705 w 4284714"/>
                <a:gd name="connsiteY401" fmla="*/ 86514 h 181328"/>
                <a:gd name="connsiteX402" fmla="*/ 1180625 w 4284714"/>
                <a:gd name="connsiteY402" fmla="*/ 89106 h 181328"/>
                <a:gd name="connsiteX403" fmla="*/ 1179941 w 4284714"/>
                <a:gd name="connsiteY403" fmla="*/ 93672 h 181328"/>
                <a:gd name="connsiteX404" fmla="*/ 1136632 w 4284714"/>
                <a:gd name="connsiteY404" fmla="*/ 151087 h 181328"/>
                <a:gd name="connsiteX405" fmla="*/ 1134396 w 4284714"/>
                <a:gd name="connsiteY405" fmla="*/ 152318 h 181328"/>
                <a:gd name="connsiteX406" fmla="*/ 1012854 w 4284714"/>
                <a:gd name="connsiteY406" fmla="*/ 152318 h 181328"/>
                <a:gd name="connsiteX407" fmla="*/ 1010212 w 4284714"/>
                <a:gd name="connsiteY407" fmla="*/ 150409 h 181328"/>
                <a:gd name="connsiteX408" fmla="*/ 953678 w 4284714"/>
                <a:gd name="connsiteY408" fmla="*/ 36387 h 181328"/>
                <a:gd name="connsiteX409" fmla="*/ 953653 w 4284714"/>
                <a:gd name="connsiteY409" fmla="*/ 36339 h 181328"/>
                <a:gd name="connsiteX410" fmla="*/ 478716 w 4284714"/>
                <a:gd name="connsiteY410" fmla="*/ 145823 h 181328"/>
                <a:gd name="connsiteX411" fmla="*/ 535250 w 4284714"/>
                <a:gd name="connsiteY411" fmla="*/ 31801 h 181328"/>
                <a:gd name="connsiteX412" fmla="*/ 537892 w 4284714"/>
                <a:gd name="connsiteY412" fmla="*/ 29892 h 181328"/>
                <a:gd name="connsiteX413" fmla="*/ 659420 w 4284714"/>
                <a:gd name="connsiteY413" fmla="*/ 29892 h 181328"/>
                <a:gd name="connsiteX414" fmla="*/ 661659 w 4284714"/>
                <a:gd name="connsiteY414" fmla="*/ 31123 h 181328"/>
                <a:gd name="connsiteX415" fmla="*/ 704965 w 4284714"/>
                <a:gd name="connsiteY415" fmla="*/ 88538 h 181328"/>
                <a:gd name="connsiteX416" fmla="*/ 705649 w 4284714"/>
                <a:gd name="connsiteY416" fmla="*/ 93104 h 181328"/>
                <a:gd name="connsiteX417" fmla="*/ 702729 w 4284714"/>
                <a:gd name="connsiteY417" fmla="*/ 95696 h 181328"/>
                <a:gd name="connsiteX418" fmla="*/ 562105 w 4284714"/>
                <a:gd name="connsiteY418" fmla="*/ 95696 h 181328"/>
                <a:gd name="connsiteX419" fmla="*/ 559313 w 4284714"/>
                <a:gd name="connsiteY419" fmla="*/ 93472 h 181328"/>
                <a:gd name="connsiteX420" fmla="*/ 559477 w 4284714"/>
                <a:gd name="connsiteY420" fmla="*/ 89177 h 181328"/>
                <a:gd name="connsiteX421" fmla="*/ 574432 w 4284714"/>
                <a:gd name="connsiteY421" fmla="*/ 59589 h 181328"/>
                <a:gd name="connsiteX422" fmla="*/ 577060 w 4284714"/>
                <a:gd name="connsiteY422" fmla="*/ 57728 h 181328"/>
                <a:gd name="connsiteX423" fmla="*/ 638842 w 4284714"/>
                <a:gd name="connsiteY423" fmla="*/ 57728 h 181328"/>
                <a:gd name="connsiteX424" fmla="*/ 641972 w 4284714"/>
                <a:gd name="connsiteY424" fmla="*/ 61923 h 181328"/>
                <a:gd name="connsiteX425" fmla="*/ 638842 w 4284714"/>
                <a:gd name="connsiteY425" fmla="*/ 66118 h 181328"/>
                <a:gd name="connsiteX426" fmla="*/ 578748 w 4284714"/>
                <a:gd name="connsiteY426" fmla="*/ 66118 h 181328"/>
                <a:gd name="connsiteX427" fmla="*/ 568044 w 4284714"/>
                <a:gd name="connsiteY427" fmla="*/ 87306 h 181328"/>
                <a:gd name="connsiteX428" fmla="*/ 695080 w 4284714"/>
                <a:gd name="connsiteY428" fmla="*/ 87306 h 181328"/>
                <a:gd name="connsiteX429" fmla="*/ 658102 w 4284714"/>
                <a:gd name="connsiteY429" fmla="*/ 38281 h 181328"/>
                <a:gd name="connsiteX430" fmla="*/ 539573 w 4284714"/>
                <a:gd name="connsiteY430" fmla="*/ 38281 h 181328"/>
                <a:gd name="connsiteX431" fmla="*/ 521078 w 4284714"/>
                <a:gd name="connsiteY431" fmla="*/ 75581 h 181328"/>
                <a:gd name="connsiteX432" fmla="*/ 521716 w 4284714"/>
                <a:gd name="connsiteY432" fmla="*/ 74503 h 181328"/>
                <a:gd name="connsiteX433" fmla="*/ 531686 w 4284714"/>
                <a:gd name="connsiteY433" fmla="*/ 115543 h 181328"/>
                <a:gd name="connsiteX434" fmla="*/ 722010 w 4284714"/>
                <a:gd name="connsiteY434" fmla="*/ 115543 h 181328"/>
                <a:gd name="connsiteX435" fmla="*/ 912331 w 4284714"/>
                <a:gd name="connsiteY435" fmla="*/ 115543 h 181328"/>
                <a:gd name="connsiteX436" fmla="*/ 922301 w 4284714"/>
                <a:gd name="connsiteY436" fmla="*/ 74503 h 181328"/>
                <a:gd name="connsiteX437" fmla="*/ 922946 w 4284714"/>
                <a:gd name="connsiteY437" fmla="*/ 75581 h 181328"/>
                <a:gd name="connsiteX438" fmla="*/ 904451 w 4284714"/>
                <a:gd name="connsiteY438" fmla="*/ 38281 h 181328"/>
                <a:gd name="connsiteX439" fmla="*/ 785925 w 4284714"/>
                <a:gd name="connsiteY439" fmla="*/ 38281 h 181328"/>
                <a:gd name="connsiteX440" fmla="*/ 748940 w 4284714"/>
                <a:gd name="connsiteY440" fmla="*/ 87306 h 181328"/>
                <a:gd name="connsiteX441" fmla="*/ 876001 w 4284714"/>
                <a:gd name="connsiteY441" fmla="*/ 87306 h 181328"/>
                <a:gd name="connsiteX442" fmla="*/ 865298 w 4284714"/>
                <a:gd name="connsiteY442" fmla="*/ 66118 h 181328"/>
                <a:gd name="connsiteX443" fmla="*/ 805203 w 4284714"/>
                <a:gd name="connsiteY443" fmla="*/ 66118 h 181328"/>
                <a:gd name="connsiteX444" fmla="*/ 802073 w 4284714"/>
                <a:gd name="connsiteY444" fmla="*/ 61923 h 181328"/>
                <a:gd name="connsiteX445" fmla="*/ 805203 w 4284714"/>
                <a:gd name="connsiteY445" fmla="*/ 57728 h 181328"/>
                <a:gd name="connsiteX446" fmla="*/ 866985 w 4284714"/>
                <a:gd name="connsiteY446" fmla="*/ 57728 h 181328"/>
                <a:gd name="connsiteX447" fmla="*/ 869617 w 4284714"/>
                <a:gd name="connsiteY447" fmla="*/ 59589 h 181328"/>
                <a:gd name="connsiteX448" fmla="*/ 884554 w 4284714"/>
                <a:gd name="connsiteY448" fmla="*/ 89177 h 181328"/>
                <a:gd name="connsiteX449" fmla="*/ 884718 w 4284714"/>
                <a:gd name="connsiteY449" fmla="*/ 93472 h 181328"/>
                <a:gd name="connsiteX450" fmla="*/ 881926 w 4284714"/>
                <a:gd name="connsiteY450" fmla="*/ 95696 h 181328"/>
                <a:gd name="connsiteX451" fmla="*/ 741302 w 4284714"/>
                <a:gd name="connsiteY451" fmla="*/ 95696 h 181328"/>
                <a:gd name="connsiteX452" fmla="*/ 738382 w 4284714"/>
                <a:gd name="connsiteY452" fmla="*/ 93104 h 181328"/>
                <a:gd name="connsiteX453" fmla="*/ 739066 w 4284714"/>
                <a:gd name="connsiteY453" fmla="*/ 88538 h 181328"/>
                <a:gd name="connsiteX454" fmla="*/ 782375 w 4284714"/>
                <a:gd name="connsiteY454" fmla="*/ 31109 h 181328"/>
                <a:gd name="connsiteX455" fmla="*/ 784611 w 4284714"/>
                <a:gd name="connsiteY455" fmla="*/ 29878 h 181328"/>
                <a:gd name="connsiteX456" fmla="*/ 906153 w 4284714"/>
                <a:gd name="connsiteY456" fmla="*/ 29878 h 181328"/>
                <a:gd name="connsiteX457" fmla="*/ 908795 w 4284714"/>
                <a:gd name="connsiteY457" fmla="*/ 31786 h 181328"/>
                <a:gd name="connsiteX458" fmla="*/ 965329 w 4284714"/>
                <a:gd name="connsiteY458" fmla="*/ 145809 h 181328"/>
                <a:gd name="connsiteX459" fmla="*/ 965358 w 4284714"/>
                <a:gd name="connsiteY459" fmla="*/ 145866 h 181328"/>
                <a:gd name="connsiteX460" fmla="*/ 964425 w 4284714"/>
                <a:gd name="connsiteY460" fmla="*/ 151612 h 181328"/>
                <a:gd name="connsiteX461" fmla="*/ 960045 w 4284714"/>
                <a:gd name="connsiteY461" fmla="*/ 150409 h 181328"/>
                <a:gd name="connsiteX462" fmla="*/ 946913 w 4284714"/>
                <a:gd name="connsiteY462" fmla="*/ 123928 h 181328"/>
                <a:gd name="connsiteX463" fmla="*/ 497132 w 4284714"/>
                <a:gd name="connsiteY463" fmla="*/ 123928 h 181328"/>
                <a:gd name="connsiteX464" fmla="*/ 484000 w 4284714"/>
                <a:gd name="connsiteY464" fmla="*/ 150409 h 181328"/>
                <a:gd name="connsiteX465" fmla="*/ 479621 w 4284714"/>
                <a:gd name="connsiteY465" fmla="*/ 151612 h 181328"/>
                <a:gd name="connsiteX466" fmla="*/ 479589 w 4284714"/>
                <a:gd name="connsiteY466" fmla="*/ 151583 h 181328"/>
                <a:gd name="connsiteX467" fmla="*/ 478716 w 4284714"/>
                <a:gd name="connsiteY467" fmla="*/ 145823 h 181328"/>
                <a:gd name="connsiteX468" fmla="*/ 8003 w 4284714"/>
                <a:gd name="connsiteY468" fmla="*/ 44956 h 181328"/>
                <a:gd name="connsiteX469" fmla="*/ 8003 w 4284714"/>
                <a:gd name="connsiteY469" fmla="*/ 31501 h 181328"/>
                <a:gd name="connsiteX470" fmla="*/ 9038 w 4284714"/>
                <a:gd name="connsiteY470" fmla="*/ 31786 h 181328"/>
                <a:gd name="connsiteX471" fmla="*/ 22170 w 4284714"/>
                <a:gd name="connsiteY471" fmla="*/ 58267 h 181328"/>
                <a:gd name="connsiteX472" fmla="*/ 471951 w 4284714"/>
                <a:gd name="connsiteY472" fmla="*/ 58267 h 181328"/>
                <a:gd name="connsiteX473" fmla="*/ 485083 w 4284714"/>
                <a:gd name="connsiteY473" fmla="*/ 31786 h 181328"/>
                <a:gd name="connsiteX474" fmla="*/ 489463 w 4284714"/>
                <a:gd name="connsiteY474" fmla="*/ 30579 h 181328"/>
                <a:gd name="connsiteX475" fmla="*/ 489505 w 4284714"/>
                <a:gd name="connsiteY475" fmla="*/ 30612 h 181328"/>
                <a:gd name="connsiteX476" fmla="*/ 490385 w 4284714"/>
                <a:gd name="connsiteY476" fmla="*/ 36387 h 181328"/>
                <a:gd name="connsiteX477" fmla="*/ 433837 w 4284714"/>
                <a:gd name="connsiteY477" fmla="*/ 150419 h 181328"/>
                <a:gd name="connsiteX478" fmla="*/ 431191 w 4284714"/>
                <a:gd name="connsiteY478" fmla="*/ 152328 h 181328"/>
                <a:gd name="connsiteX479" fmla="*/ 309649 w 4284714"/>
                <a:gd name="connsiteY479" fmla="*/ 152328 h 181328"/>
                <a:gd name="connsiteX480" fmla="*/ 307413 w 4284714"/>
                <a:gd name="connsiteY480" fmla="*/ 151097 h 181328"/>
                <a:gd name="connsiteX481" fmla="*/ 264104 w 4284714"/>
                <a:gd name="connsiteY481" fmla="*/ 93682 h 181328"/>
                <a:gd name="connsiteX482" fmla="*/ 263420 w 4284714"/>
                <a:gd name="connsiteY482" fmla="*/ 89115 h 181328"/>
                <a:gd name="connsiteX483" fmla="*/ 266340 w 4284714"/>
                <a:gd name="connsiteY483" fmla="*/ 86524 h 181328"/>
                <a:gd name="connsiteX484" fmla="*/ 406964 w 4284714"/>
                <a:gd name="connsiteY484" fmla="*/ 86524 h 181328"/>
                <a:gd name="connsiteX485" fmla="*/ 409756 w 4284714"/>
                <a:gd name="connsiteY485" fmla="*/ 88743 h 181328"/>
                <a:gd name="connsiteX486" fmla="*/ 409592 w 4284714"/>
                <a:gd name="connsiteY486" fmla="*/ 93038 h 181328"/>
                <a:gd name="connsiteX487" fmla="*/ 394654 w 4284714"/>
                <a:gd name="connsiteY487" fmla="*/ 122625 h 181328"/>
                <a:gd name="connsiteX488" fmla="*/ 392023 w 4284714"/>
                <a:gd name="connsiteY488" fmla="*/ 124482 h 181328"/>
                <a:gd name="connsiteX489" fmla="*/ 330244 w 4284714"/>
                <a:gd name="connsiteY489" fmla="*/ 124482 h 181328"/>
                <a:gd name="connsiteX490" fmla="*/ 330034 w 4284714"/>
                <a:gd name="connsiteY490" fmla="*/ 124482 h 181328"/>
                <a:gd name="connsiteX491" fmla="*/ 327011 w 4284714"/>
                <a:gd name="connsiteY491" fmla="*/ 120149 h 181328"/>
                <a:gd name="connsiteX492" fmla="*/ 330244 w 4284714"/>
                <a:gd name="connsiteY492" fmla="*/ 116097 h 181328"/>
                <a:gd name="connsiteX493" fmla="*/ 390335 w 4284714"/>
                <a:gd name="connsiteY493" fmla="*/ 116097 h 181328"/>
                <a:gd name="connsiteX494" fmla="*/ 401039 w 4284714"/>
                <a:gd name="connsiteY494" fmla="*/ 94909 h 181328"/>
                <a:gd name="connsiteX495" fmla="*/ 273978 w 4284714"/>
                <a:gd name="connsiteY495" fmla="*/ 94909 h 181328"/>
                <a:gd name="connsiteX496" fmla="*/ 310960 w 4284714"/>
                <a:gd name="connsiteY496" fmla="*/ 143914 h 181328"/>
                <a:gd name="connsiteX497" fmla="*/ 429500 w 4284714"/>
                <a:gd name="connsiteY497" fmla="*/ 143914 h 181328"/>
                <a:gd name="connsiteX498" fmla="*/ 447994 w 4284714"/>
                <a:gd name="connsiteY498" fmla="*/ 106615 h 181328"/>
                <a:gd name="connsiteX499" fmla="*/ 447360 w 4284714"/>
                <a:gd name="connsiteY499" fmla="*/ 107693 h 181328"/>
                <a:gd name="connsiteX500" fmla="*/ 437390 w 4284714"/>
                <a:gd name="connsiteY500" fmla="*/ 66652 h 181328"/>
                <a:gd name="connsiteX501" fmla="*/ 247069 w 4284714"/>
                <a:gd name="connsiteY501" fmla="*/ 66652 h 181328"/>
                <a:gd name="connsiteX502" fmla="*/ 56748 w 4284714"/>
                <a:gd name="connsiteY502" fmla="*/ 66652 h 181328"/>
                <a:gd name="connsiteX503" fmla="*/ 46778 w 4284714"/>
                <a:gd name="connsiteY503" fmla="*/ 107693 h 181328"/>
                <a:gd name="connsiteX504" fmla="*/ 46141 w 4284714"/>
                <a:gd name="connsiteY504" fmla="*/ 106615 h 181328"/>
                <a:gd name="connsiteX505" fmla="*/ 64635 w 4284714"/>
                <a:gd name="connsiteY505" fmla="*/ 143914 h 181328"/>
                <a:gd name="connsiteX506" fmla="*/ 183165 w 4284714"/>
                <a:gd name="connsiteY506" fmla="*/ 143914 h 181328"/>
                <a:gd name="connsiteX507" fmla="*/ 220147 w 4284714"/>
                <a:gd name="connsiteY507" fmla="*/ 94899 h 181328"/>
                <a:gd name="connsiteX508" fmla="*/ 93082 w 4284714"/>
                <a:gd name="connsiteY508" fmla="*/ 94899 h 181328"/>
                <a:gd name="connsiteX509" fmla="*/ 103786 w 4284714"/>
                <a:gd name="connsiteY509" fmla="*/ 116088 h 181328"/>
                <a:gd name="connsiteX510" fmla="*/ 163866 w 4284714"/>
                <a:gd name="connsiteY510" fmla="*/ 116088 h 181328"/>
                <a:gd name="connsiteX511" fmla="*/ 164076 w 4284714"/>
                <a:gd name="connsiteY511" fmla="*/ 116088 h 181328"/>
                <a:gd name="connsiteX512" fmla="*/ 167099 w 4284714"/>
                <a:gd name="connsiteY512" fmla="*/ 120421 h 181328"/>
                <a:gd name="connsiteX513" fmla="*/ 163866 w 4284714"/>
                <a:gd name="connsiteY513" fmla="*/ 124472 h 181328"/>
                <a:gd name="connsiteX514" fmla="*/ 102112 w 4284714"/>
                <a:gd name="connsiteY514" fmla="*/ 124472 h 181328"/>
                <a:gd name="connsiteX515" fmla="*/ 99484 w 4284714"/>
                <a:gd name="connsiteY515" fmla="*/ 122616 h 181328"/>
                <a:gd name="connsiteX516" fmla="*/ 84529 w 4284714"/>
                <a:gd name="connsiteY516" fmla="*/ 93028 h 181328"/>
                <a:gd name="connsiteX517" fmla="*/ 84365 w 4284714"/>
                <a:gd name="connsiteY517" fmla="*/ 88733 h 181328"/>
                <a:gd name="connsiteX518" fmla="*/ 87157 w 4284714"/>
                <a:gd name="connsiteY518" fmla="*/ 86514 h 181328"/>
                <a:gd name="connsiteX519" fmla="*/ 227781 w 4284714"/>
                <a:gd name="connsiteY519" fmla="*/ 86514 h 181328"/>
                <a:gd name="connsiteX520" fmla="*/ 230704 w 4284714"/>
                <a:gd name="connsiteY520" fmla="*/ 89106 h 181328"/>
                <a:gd name="connsiteX521" fmla="*/ 230017 w 4284714"/>
                <a:gd name="connsiteY521" fmla="*/ 93672 h 181328"/>
                <a:gd name="connsiteX522" fmla="*/ 186711 w 4284714"/>
                <a:gd name="connsiteY522" fmla="*/ 151087 h 181328"/>
                <a:gd name="connsiteX523" fmla="*/ 184475 w 4284714"/>
                <a:gd name="connsiteY523" fmla="*/ 152318 h 181328"/>
                <a:gd name="connsiteX524" fmla="*/ 62930 w 4284714"/>
                <a:gd name="connsiteY524" fmla="*/ 152318 h 181328"/>
                <a:gd name="connsiteX525" fmla="*/ 60288 w 4284714"/>
                <a:gd name="connsiteY525" fmla="*/ 150409 h 181328"/>
                <a:gd name="connsiteX526" fmla="*/ 8003 w 4284714"/>
                <a:gd name="connsiteY526" fmla="*/ 178442 h 181328"/>
                <a:gd name="connsiteX527" fmla="*/ 8003 w 4284714"/>
                <a:gd name="connsiteY527" fmla="*/ 175825 h 181328"/>
                <a:gd name="connsiteX528" fmla="*/ 10156 w 4284714"/>
                <a:gd name="connsiteY528" fmla="*/ 172939 h 181328"/>
                <a:gd name="connsiteX529" fmla="*/ 2870419 w 4284714"/>
                <a:gd name="connsiteY529" fmla="*/ 172939 h 181328"/>
                <a:gd name="connsiteX530" fmla="*/ 2873549 w 4284714"/>
                <a:gd name="connsiteY530" fmla="*/ 177134 h 181328"/>
                <a:gd name="connsiteX531" fmla="*/ 2870419 w 4284714"/>
                <a:gd name="connsiteY531" fmla="*/ 181328 h 181328"/>
                <a:gd name="connsiteX532" fmla="*/ 10156 w 4284714"/>
                <a:gd name="connsiteY532" fmla="*/ 181328 h 181328"/>
                <a:gd name="connsiteX533" fmla="*/ 1 w 4284714"/>
                <a:gd name="connsiteY533" fmla="*/ 4337 h 181328"/>
                <a:gd name="connsiteX534" fmla="*/ 3024 w 4284714"/>
                <a:gd name="connsiteY534" fmla="*/ 3 h 181328"/>
                <a:gd name="connsiteX535" fmla="*/ 3234 w 4284714"/>
                <a:gd name="connsiteY535" fmla="*/ 3 h 181328"/>
                <a:gd name="connsiteX536" fmla="*/ 2863494 w 4284714"/>
                <a:gd name="connsiteY536" fmla="*/ 3 h 181328"/>
                <a:gd name="connsiteX537" fmla="*/ 2866727 w 4284714"/>
                <a:gd name="connsiteY537" fmla="*/ 4055 h 181328"/>
                <a:gd name="connsiteX538" fmla="*/ 2863704 w 4284714"/>
                <a:gd name="connsiteY538" fmla="*/ 8388 h 181328"/>
                <a:gd name="connsiteX539" fmla="*/ 2863494 w 4284714"/>
                <a:gd name="connsiteY539" fmla="*/ 8388 h 181328"/>
                <a:gd name="connsiteX540" fmla="*/ 3234 w 4284714"/>
                <a:gd name="connsiteY540" fmla="*/ 8388 h 181328"/>
                <a:gd name="connsiteX541" fmla="*/ 1 w 4284714"/>
                <a:gd name="connsiteY541" fmla="*/ 4337 h 181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</a:cxnLst>
              <a:rect l="l" t="t" r="r" b="b"/>
              <a:pathLst>
                <a:path w="4284714" h="181328">
                  <a:moveTo>
                    <a:pt x="4081179" y="89115"/>
                  </a:moveTo>
                  <a:cubicBezTo>
                    <a:pt x="4081674" y="87540"/>
                    <a:pt x="4082828" y="86519"/>
                    <a:pt x="4084102" y="86524"/>
                  </a:cubicBezTo>
                  <a:lnTo>
                    <a:pt x="4114687" y="86524"/>
                  </a:lnTo>
                  <a:lnTo>
                    <a:pt x="4114687" y="94909"/>
                  </a:lnTo>
                  <a:lnTo>
                    <a:pt x="4091733" y="94909"/>
                  </a:lnTo>
                  <a:lnTo>
                    <a:pt x="4114687" y="125322"/>
                  </a:lnTo>
                  <a:lnTo>
                    <a:pt x="4114687" y="137192"/>
                  </a:lnTo>
                  <a:lnTo>
                    <a:pt x="4081866" y="93682"/>
                  </a:lnTo>
                  <a:cubicBezTo>
                    <a:pt x="4080962" y="92489"/>
                    <a:pt x="4080691" y="90685"/>
                    <a:pt x="4081179" y="89115"/>
                  </a:cubicBezTo>
                  <a:close/>
                  <a:moveTo>
                    <a:pt x="3821491" y="36339"/>
                  </a:moveTo>
                  <a:cubicBezTo>
                    <a:pt x="3820562" y="34402"/>
                    <a:pt x="3820979" y="31825"/>
                    <a:pt x="3822421" y="30579"/>
                  </a:cubicBezTo>
                  <a:cubicBezTo>
                    <a:pt x="3823881" y="29310"/>
                    <a:pt x="3825832" y="29844"/>
                    <a:pt x="3826800" y="31786"/>
                  </a:cubicBezTo>
                  <a:lnTo>
                    <a:pt x="3839933" y="58267"/>
                  </a:lnTo>
                  <a:lnTo>
                    <a:pt x="4114687" y="58267"/>
                  </a:lnTo>
                  <a:lnTo>
                    <a:pt x="4114687" y="66652"/>
                  </a:lnTo>
                  <a:lnTo>
                    <a:pt x="4064832" y="66652"/>
                  </a:lnTo>
                  <a:lnTo>
                    <a:pt x="3874511" y="66652"/>
                  </a:lnTo>
                  <a:cubicBezTo>
                    <a:pt x="3851081" y="69081"/>
                    <a:pt x="3864541" y="107693"/>
                    <a:pt x="3864541" y="107693"/>
                  </a:cubicBezTo>
                  <a:lnTo>
                    <a:pt x="3863903" y="106615"/>
                  </a:lnTo>
                  <a:lnTo>
                    <a:pt x="3882398" y="143914"/>
                  </a:lnTo>
                  <a:lnTo>
                    <a:pt x="4000935" y="143914"/>
                  </a:lnTo>
                  <a:lnTo>
                    <a:pt x="4037909" y="94909"/>
                  </a:lnTo>
                  <a:lnTo>
                    <a:pt x="3910848" y="94909"/>
                  </a:lnTo>
                  <a:lnTo>
                    <a:pt x="3921548" y="116088"/>
                  </a:lnTo>
                  <a:lnTo>
                    <a:pt x="3981642" y="116088"/>
                  </a:lnTo>
                  <a:cubicBezTo>
                    <a:pt x="3981714" y="116083"/>
                    <a:pt x="3981785" y="116083"/>
                    <a:pt x="3981853" y="116088"/>
                  </a:cubicBezTo>
                  <a:cubicBezTo>
                    <a:pt x="3983579" y="116164"/>
                    <a:pt x="3984936" y="118106"/>
                    <a:pt x="3984876" y="120421"/>
                  </a:cubicBezTo>
                  <a:cubicBezTo>
                    <a:pt x="3984819" y="122735"/>
                    <a:pt x="3983369" y="124549"/>
                    <a:pt x="3981642" y="124472"/>
                  </a:cubicBezTo>
                  <a:lnTo>
                    <a:pt x="3919860" y="124472"/>
                  </a:lnTo>
                  <a:cubicBezTo>
                    <a:pt x="3918806" y="124477"/>
                    <a:pt x="3917820" y="123780"/>
                    <a:pt x="3917229" y="122616"/>
                  </a:cubicBezTo>
                  <a:lnTo>
                    <a:pt x="3902292" y="93028"/>
                  </a:lnTo>
                  <a:cubicBezTo>
                    <a:pt x="3901647" y="91749"/>
                    <a:pt x="3901583" y="90093"/>
                    <a:pt x="3902128" y="88733"/>
                  </a:cubicBezTo>
                  <a:cubicBezTo>
                    <a:pt x="3902683" y="87363"/>
                    <a:pt x="3903755" y="86509"/>
                    <a:pt x="3904919" y="86514"/>
                  </a:cubicBezTo>
                  <a:lnTo>
                    <a:pt x="4045543" y="86514"/>
                  </a:lnTo>
                  <a:cubicBezTo>
                    <a:pt x="4046818" y="86509"/>
                    <a:pt x="4047968" y="87531"/>
                    <a:pt x="4048463" y="89106"/>
                  </a:cubicBezTo>
                  <a:cubicBezTo>
                    <a:pt x="4048955" y="90671"/>
                    <a:pt x="4048684" y="92479"/>
                    <a:pt x="4047779" y="93672"/>
                  </a:cubicBezTo>
                  <a:lnTo>
                    <a:pt x="4004470" y="151087"/>
                  </a:lnTo>
                  <a:cubicBezTo>
                    <a:pt x="4003876" y="151879"/>
                    <a:pt x="4003071" y="152318"/>
                    <a:pt x="4002234" y="152318"/>
                  </a:cubicBezTo>
                  <a:lnTo>
                    <a:pt x="3880692" y="152318"/>
                  </a:lnTo>
                  <a:cubicBezTo>
                    <a:pt x="3879627" y="152318"/>
                    <a:pt x="3878634" y="151602"/>
                    <a:pt x="3878050" y="150409"/>
                  </a:cubicBezTo>
                  <a:lnTo>
                    <a:pt x="3821516" y="36387"/>
                  </a:lnTo>
                  <a:cubicBezTo>
                    <a:pt x="3821509" y="36372"/>
                    <a:pt x="3821499" y="36353"/>
                    <a:pt x="3821491" y="36339"/>
                  </a:cubicBezTo>
                  <a:close/>
                  <a:moveTo>
                    <a:pt x="3346554" y="145823"/>
                  </a:moveTo>
                  <a:lnTo>
                    <a:pt x="3403088" y="31801"/>
                  </a:lnTo>
                  <a:cubicBezTo>
                    <a:pt x="3403672" y="30608"/>
                    <a:pt x="3404665" y="29892"/>
                    <a:pt x="3405730" y="29892"/>
                  </a:cubicBezTo>
                  <a:lnTo>
                    <a:pt x="3527258" y="29892"/>
                  </a:lnTo>
                  <a:cubicBezTo>
                    <a:pt x="3528094" y="29892"/>
                    <a:pt x="3528899" y="30336"/>
                    <a:pt x="3529497" y="31123"/>
                  </a:cubicBezTo>
                  <a:lnTo>
                    <a:pt x="3572803" y="88538"/>
                  </a:lnTo>
                  <a:cubicBezTo>
                    <a:pt x="3573707" y="89731"/>
                    <a:pt x="3573978" y="91539"/>
                    <a:pt x="3573487" y="93104"/>
                  </a:cubicBezTo>
                  <a:cubicBezTo>
                    <a:pt x="3572992" y="94679"/>
                    <a:pt x="3571842" y="95701"/>
                    <a:pt x="3570567" y="95696"/>
                  </a:cubicBezTo>
                  <a:lnTo>
                    <a:pt x="3429943" y="95696"/>
                  </a:lnTo>
                  <a:cubicBezTo>
                    <a:pt x="3428779" y="95701"/>
                    <a:pt x="3427707" y="94847"/>
                    <a:pt x="3427151" y="93472"/>
                  </a:cubicBezTo>
                  <a:cubicBezTo>
                    <a:pt x="3426607" y="92112"/>
                    <a:pt x="3426671" y="90456"/>
                    <a:pt x="3427315" y="89177"/>
                  </a:cubicBezTo>
                  <a:lnTo>
                    <a:pt x="3442270" y="59589"/>
                  </a:lnTo>
                  <a:cubicBezTo>
                    <a:pt x="3442861" y="58420"/>
                    <a:pt x="3443844" y="57723"/>
                    <a:pt x="3444898" y="57728"/>
                  </a:cubicBezTo>
                  <a:lnTo>
                    <a:pt x="3506680" y="57728"/>
                  </a:lnTo>
                  <a:cubicBezTo>
                    <a:pt x="3508407" y="57728"/>
                    <a:pt x="3509810" y="59608"/>
                    <a:pt x="3509810" y="61923"/>
                  </a:cubicBezTo>
                  <a:cubicBezTo>
                    <a:pt x="3509810" y="64238"/>
                    <a:pt x="3508407" y="66118"/>
                    <a:pt x="3506680" y="66118"/>
                  </a:cubicBezTo>
                  <a:lnTo>
                    <a:pt x="3446586" y="66118"/>
                  </a:lnTo>
                  <a:lnTo>
                    <a:pt x="3435882" y="87306"/>
                  </a:lnTo>
                  <a:lnTo>
                    <a:pt x="3562918" y="87306"/>
                  </a:lnTo>
                  <a:lnTo>
                    <a:pt x="3525940" y="38281"/>
                  </a:lnTo>
                  <a:lnTo>
                    <a:pt x="3407411" y="38281"/>
                  </a:lnTo>
                  <a:lnTo>
                    <a:pt x="3388916" y="75581"/>
                  </a:lnTo>
                  <a:lnTo>
                    <a:pt x="3389554" y="74503"/>
                  </a:lnTo>
                  <a:cubicBezTo>
                    <a:pt x="3389554" y="74503"/>
                    <a:pt x="3376105" y="113157"/>
                    <a:pt x="3399524" y="115543"/>
                  </a:cubicBezTo>
                  <a:lnTo>
                    <a:pt x="3589848" y="115543"/>
                  </a:lnTo>
                  <a:lnTo>
                    <a:pt x="3780169" y="115543"/>
                  </a:lnTo>
                  <a:cubicBezTo>
                    <a:pt x="3803595" y="113115"/>
                    <a:pt x="3790139" y="74503"/>
                    <a:pt x="3790139" y="74503"/>
                  </a:cubicBezTo>
                  <a:lnTo>
                    <a:pt x="3790784" y="75581"/>
                  </a:lnTo>
                  <a:lnTo>
                    <a:pt x="3772289" y="38281"/>
                  </a:lnTo>
                  <a:lnTo>
                    <a:pt x="3653763" y="38281"/>
                  </a:lnTo>
                  <a:lnTo>
                    <a:pt x="3616778" y="87306"/>
                  </a:lnTo>
                  <a:lnTo>
                    <a:pt x="3743839" y="87306"/>
                  </a:lnTo>
                  <a:lnTo>
                    <a:pt x="3733136" y="66118"/>
                  </a:lnTo>
                  <a:lnTo>
                    <a:pt x="3673041" y="66118"/>
                  </a:lnTo>
                  <a:cubicBezTo>
                    <a:pt x="3671314" y="66118"/>
                    <a:pt x="3669911" y="64242"/>
                    <a:pt x="3669911" y="61923"/>
                  </a:cubicBezTo>
                  <a:cubicBezTo>
                    <a:pt x="3669911" y="59608"/>
                    <a:pt x="3671314" y="57728"/>
                    <a:pt x="3673041" y="57728"/>
                  </a:cubicBezTo>
                  <a:lnTo>
                    <a:pt x="3734823" y="57728"/>
                  </a:lnTo>
                  <a:cubicBezTo>
                    <a:pt x="3735877" y="57723"/>
                    <a:pt x="3736864" y="58420"/>
                    <a:pt x="3737455" y="59589"/>
                  </a:cubicBezTo>
                  <a:lnTo>
                    <a:pt x="3752392" y="89177"/>
                  </a:lnTo>
                  <a:cubicBezTo>
                    <a:pt x="3753036" y="90456"/>
                    <a:pt x="3753101" y="92112"/>
                    <a:pt x="3752556" y="93472"/>
                  </a:cubicBezTo>
                  <a:cubicBezTo>
                    <a:pt x="3752000" y="94847"/>
                    <a:pt x="3750929" y="95701"/>
                    <a:pt x="3749764" y="95696"/>
                  </a:cubicBezTo>
                  <a:lnTo>
                    <a:pt x="3609140" y="95696"/>
                  </a:lnTo>
                  <a:cubicBezTo>
                    <a:pt x="3607865" y="95701"/>
                    <a:pt x="3606715" y="94679"/>
                    <a:pt x="3606220" y="93104"/>
                  </a:cubicBezTo>
                  <a:cubicBezTo>
                    <a:pt x="3605729" y="91539"/>
                    <a:pt x="3606000" y="89731"/>
                    <a:pt x="3606904" y="88538"/>
                  </a:cubicBezTo>
                  <a:lnTo>
                    <a:pt x="3650213" y="31109"/>
                  </a:lnTo>
                  <a:cubicBezTo>
                    <a:pt x="3650808" y="30317"/>
                    <a:pt x="3651613" y="29878"/>
                    <a:pt x="3652449" y="29878"/>
                  </a:cubicBezTo>
                  <a:lnTo>
                    <a:pt x="3773991" y="29878"/>
                  </a:lnTo>
                  <a:cubicBezTo>
                    <a:pt x="3775056" y="29878"/>
                    <a:pt x="3776049" y="30593"/>
                    <a:pt x="3776633" y="31786"/>
                  </a:cubicBezTo>
                  <a:lnTo>
                    <a:pt x="3833167" y="145809"/>
                  </a:lnTo>
                  <a:cubicBezTo>
                    <a:pt x="3833178" y="145828"/>
                    <a:pt x="3833185" y="145847"/>
                    <a:pt x="3833196" y="145866"/>
                  </a:cubicBezTo>
                  <a:cubicBezTo>
                    <a:pt x="3834121" y="147799"/>
                    <a:pt x="3833705" y="150371"/>
                    <a:pt x="3832263" y="151612"/>
                  </a:cubicBezTo>
                  <a:cubicBezTo>
                    <a:pt x="3830803" y="152886"/>
                    <a:pt x="3828852" y="152347"/>
                    <a:pt x="3827883" y="150409"/>
                  </a:cubicBezTo>
                  <a:lnTo>
                    <a:pt x="3814751" y="123928"/>
                  </a:lnTo>
                  <a:lnTo>
                    <a:pt x="3364970" y="123928"/>
                  </a:lnTo>
                  <a:lnTo>
                    <a:pt x="3351838" y="150409"/>
                  </a:lnTo>
                  <a:cubicBezTo>
                    <a:pt x="3350870" y="152352"/>
                    <a:pt x="3348919" y="152886"/>
                    <a:pt x="3347459" y="151612"/>
                  </a:cubicBezTo>
                  <a:cubicBezTo>
                    <a:pt x="3347448" y="151602"/>
                    <a:pt x="3347437" y="151593"/>
                    <a:pt x="3347427" y="151583"/>
                  </a:cubicBezTo>
                  <a:cubicBezTo>
                    <a:pt x="3345999" y="150314"/>
                    <a:pt x="3345607" y="147737"/>
                    <a:pt x="3346554" y="145823"/>
                  </a:cubicBezTo>
                  <a:close/>
                  <a:moveTo>
                    <a:pt x="2874864" y="177134"/>
                  </a:moveTo>
                  <a:cubicBezTo>
                    <a:pt x="2874864" y="174814"/>
                    <a:pt x="2876267" y="172939"/>
                    <a:pt x="2877994" y="172939"/>
                  </a:cubicBezTo>
                  <a:lnTo>
                    <a:pt x="4114687" y="172939"/>
                  </a:lnTo>
                  <a:lnTo>
                    <a:pt x="4114687" y="181328"/>
                  </a:lnTo>
                  <a:lnTo>
                    <a:pt x="2877994" y="181328"/>
                  </a:lnTo>
                  <a:cubicBezTo>
                    <a:pt x="2876267" y="181328"/>
                    <a:pt x="2874864" y="179448"/>
                    <a:pt x="2874864" y="177134"/>
                  </a:cubicBezTo>
                  <a:close/>
                  <a:moveTo>
                    <a:pt x="2871567" y="36339"/>
                  </a:moveTo>
                  <a:cubicBezTo>
                    <a:pt x="2870638" y="34402"/>
                    <a:pt x="2871054" y="31825"/>
                    <a:pt x="2872496" y="30579"/>
                  </a:cubicBezTo>
                  <a:cubicBezTo>
                    <a:pt x="2873956" y="29310"/>
                    <a:pt x="2875908" y="29844"/>
                    <a:pt x="2876876" y="31786"/>
                  </a:cubicBezTo>
                  <a:lnTo>
                    <a:pt x="2890008" y="58267"/>
                  </a:lnTo>
                  <a:lnTo>
                    <a:pt x="3339789" y="58267"/>
                  </a:lnTo>
                  <a:lnTo>
                    <a:pt x="3352921" y="31786"/>
                  </a:lnTo>
                  <a:cubicBezTo>
                    <a:pt x="3353889" y="29844"/>
                    <a:pt x="3355841" y="29310"/>
                    <a:pt x="3357301" y="30579"/>
                  </a:cubicBezTo>
                  <a:cubicBezTo>
                    <a:pt x="3357315" y="30589"/>
                    <a:pt x="3357329" y="30603"/>
                    <a:pt x="3357343" y="30612"/>
                  </a:cubicBezTo>
                  <a:cubicBezTo>
                    <a:pt x="3358775" y="31882"/>
                    <a:pt x="3359170" y="34468"/>
                    <a:pt x="3358223" y="36387"/>
                  </a:cubicBezTo>
                  <a:lnTo>
                    <a:pt x="3301675" y="150419"/>
                  </a:lnTo>
                  <a:cubicBezTo>
                    <a:pt x="3301087" y="151612"/>
                    <a:pt x="3300094" y="152328"/>
                    <a:pt x="3299029" y="152328"/>
                  </a:cubicBezTo>
                  <a:lnTo>
                    <a:pt x="3177487" y="152328"/>
                  </a:lnTo>
                  <a:cubicBezTo>
                    <a:pt x="3176650" y="152328"/>
                    <a:pt x="3175846" y="151889"/>
                    <a:pt x="3175251" y="151097"/>
                  </a:cubicBezTo>
                  <a:lnTo>
                    <a:pt x="3131942" y="93682"/>
                  </a:lnTo>
                  <a:cubicBezTo>
                    <a:pt x="3131037" y="92489"/>
                    <a:pt x="3130767" y="90680"/>
                    <a:pt x="3131258" y="89115"/>
                  </a:cubicBezTo>
                  <a:cubicBezTo>
                    <a:pt x="3131753" y="87540"/>
                    <a:pt x="3132903" y="86519"/>
                    <a:pt x="3134178" y="86524"/>
                  </a:cubicBezTo>
                  <a:lnTo>
                    <a:pt x="3274802" y="86524"/>
                  </a:lnTo>
                  <a:cubicBezTo>
                    <a:pt x="3275966" y="86519"/>
                    <a:pt x="3277038" y="87373"/>
                    <a:pt x="3277594" y="88743"/>
                  </a:cubicBezTo>
                  <a:cubicBezTo>
                    <a:pt x="3278142" y="90103"/>
                    <a:pt x="3278078" y="91759"/>
                    <a:pt x="3277430" y="93038"/>
                  </a:cubicBezTo>
                  <a:lnTo>
                    <a:pt x="3262492" y="122625"/>
                  </a:lnTo>
                  <a:cubicBezTo>
                    <a:pt x="3261901" y="123790"/>
                    <a:pt x="3260915" y="124487"/>
                    <a:pt x="3259861" y="124482"/>
                  </a:cubicBezTo>
                  <a:lnTo>
                    <a:pt x="3198082" y="124482"/>
                  </a:lnTo>
                  <a:cubicBezTo>
                    <a:pt x="3198011" y="124487"/>
                    <a:pt x="3197940" y="124487"/>
                    <a:pt x="3197872" y="124482"/>
                  </a:cubicBezTo>
                  <a:cubicBezTo>
                    <a:pt x="3196145" y="124405"/>
                    <a:pt x="3194789" y="122463"/>
                    <a:pt x="3194849" y="120149"/>
                  </a:cubicBezTo>
                  <a:cubicBezTo>
                    <a:pt x="3194906" y="117834"/>
                    <a:pt x="3196355" y="116021"/>
                    <a:pt x="3198082" y="116097"/>
                  </a:cubicBezTo>
                  <a:lnTo>
                    <a:pt x="3258173" y="116097"/>
                  </a:lnTo>
                  <a:lnTo>
                    <a:pt x="3268877" y="94909"/>
                  </a:lnTo>
                  <a:lnTo>
                    <a:pt x="3141816" y="94909"/>
                  </a:lnTo>
                  <a:lnTo>
                    <a:pt x="3178798" y="143914"/>
                  </a:lnTo>
                  <a:lnTo>
                    <a:pt x="3297338" y="143914"/>
                  </a:lnTo>
                  <a:lnTo>
                    <a:pt x="3315832" y="106615"/>
                  </a:lnTo>
                  <a:lnTo>
                    <a:pt x="3315198" y="107693"/>
                  </a:lnTo>
                  <a:cubicBezTo>
                    <a:pt x="3315198" y="107693"/>
                    <a:pt x="3328647" y="69062"/>
                    <a:pt x="3305228" y="66652"/>
                  </a:cubicBezTo>
                  <a:lnTo>
                    <a:pt x="3114907" y="66652"/>
                  </a:lnTo>
                  <a:lnTo>
                    <a:pt x="2924586" y="66652"/>
                  </a:lnTo>
                  <a:cubicBezTo>
                    <a:pt x="2901157" y="69081"/>
                    <a:pt x="2914616" y="107693"/>
                    <a:pt x="2914616" y="107693"/>
                  </a:cubicBezTo>
                  <a:lnTo>
                    <a:pt x="2913979" y="106615"/>
                  </a:lnTo>
                  <a:lnTo>
                    <a:pt x="2932473" y="143914"/>
                  </a:lnTo>
                  <a:lnTo>
                    <a:pt x="3051003" y="143914"/>
                  </a:lnTo>
                  <a:lnTo>
                    <a:pt x="3087985" y="94899"/>
                  </a:lnTo>
                  <a:lnTo>
                    <a:pt x="2960920" y="94899"/>
                  </a:lnTo>
                  <a:lnTo>
                    <a:pt x="2971624" y="116088"/>
                  </a:lnTo>
                  <a:lnTo>
                    <a:pt x="3031704" y="116088"/>
                  </a:lnTo>
                  <a:cubicBezTo>
                    <a:pt x="3031775" y="116083"/>
                    <a:pt x="3031846" y="116083"/>
                    <a:pt x="3031914" y="116088"/>
                  </a:cubicBezTo>
                  <a:cubicBezTo>
                    <a:pt x="3033641" y="116164"/>
                    <a:pt x="3034997" y="118106"/>
                    <a:pt x="3034937" y="120421"/>
                  </a:cubicBezTo>
                  <a:cubicBezTo>
                    <a:pt x="3034880" y="122735"/>
                    <a:pt x="3033431" y="124549"/>
                    <a:pt x="3031704" y="124472"/>
                  </a:cubicBezTo>
                  <a:lnTo>
                    <a:pt x="2969950" y="124472"/>
                  </a:lnTo>
                  <a:cubicBezTo>
                    <a:pt x="2968900" y="124477"/>
                    <a:pt x="2967913" y="123780"/>
                    <a:pt x="2967322" y="122616"/>
                  </a:cubicBezTo>
                  <a:lnTo>
                    <a:pt x="2952367" y="93028"/>
                  </a:lnTo>
                  <a:cubicBezTo>
                    <a:pt x="2951723" y="91749"/>
                    <a:pt x="2951659" y="90093"/>
                    <a:pt x="2952203" y="88733"/>
                  </a:cubicBezTo>
                  <a:cubicBezTo>
                    <a:pt x="2952759" y="87363"/>
                    <a:pt x="2953831" y="86509"/>
                    <a:pt x="2954995" y="86514"/>
                  </a:cubicBezTo>
                  <a:lnTo>
                    <a:pt x="3095619" y="86514"/>
                  </a:lnTo>
                  <a:cubicBezTo>
                    <a:pt x="3096894" y="86509"/>
                    <a:pt x="3098047" y="87531"/>
                    <a:pt x="3098542" y="89106"/>
                  </a:cubicBezTo>
                  <a:cubicBezTo>
                    <a:pt x="3099030" y="90675"/>
                    <a:pt x="3098759" y="92479"/>
                    <a:pt x="3097855" y="93672"/>
                  </a:cubicBezTo>
                  <a:lnTo>
                    <a:pt x="3054549" y="151087"/>
                  </a:lnTo>
                  <a:cubicBezTo>
                    <a:pt x="3053955" y="151874"/>
                    <a:pt x="3053150" y="152318"/>
                    <a:pt x="3052313" y="152318"/>
                  </a:cubicBezTo>
                  <a:lnTo>
                    <a:pt x="2930768" y="152318"/>
                  </a:lnTo>
                  <a:cubicBezTo>
                    <a:pt x="2929703" y="152318"/>
                    <a:pt x="2928710" y="151602"/>
                    <a:pt x="2928126" y="150409"/>
                  </a:cubicBezTo>
                  <a:lnTo>
                    <a:pt x="2871592" y="36387"/>
                  </a:lnTo>
                  <a:cubicBezTo>
                    <a:pt x="2871585" y="36372"/>
                    <a:pt x="2871578" y="36353"/>
                    <a:pt x="2871567" y="36339"/>
                  </a:cubicBezTo>
                  <a:close/>
                  <a:moveTo>
                    <a:pt x="2867839" y="4337"/>
                  </a:moveTo>
                  <a:cubicBezTo>
                    <a:pt x="2867778" y="2022"/>
                    <a:pt x="2869135" y="80"/>
                    <a:pt x="2870862" y="3"/>
                  </a:cubicBezTo>
                  <a:cubicBezTo>
                    <a:pt x="2870930" y="-1"/>
                    <a:pt x="2871001" y="-1"/>
                    <a:pt x="2871072" y="3"/>
                  </a:cubicBezTo>
                  <a:lnTo>
                    <a:pt x="4284714" y="3"/>
                  </a:lnTo>
                  <a:lnTo>
                    <a:pt x="4284714" y="8388"/>
                  </a:lnTo>
                  <a:lnTo>
                    <a:pt x="2871072" y="8388"/>
                  </a:lnTo>
                  <a:cubicBezTo>
                    <a:pt x="2869345" y="8465"/>
                    <a:pt x="2867896" y="6651"/>
                    <a:pt x="2867839" y="4337"/>
                  </a:cubicBezTo>
                  <a:close/>
                  <a:moveTo>
                    <a:pt x="2377244" y="145809"/>
                  </a:moveTo>
                  <a:lnTo>
                    <a:pt x="2433778" y="31786"/>
                  </a:lnTo>
                  <a:cubicBezTo>
                    <a:pt x="2434362" y="30593"/>
                    <a:pt x="2435355" y="29878"/>
                    <a:pt x="2436420" y="29878"/>
                  </a:cubicBezTo>
                  <a:lnTo>
                    <a:pt x="2557948" y="29878"/>
                  </a:lnTo>
                  <a:cubicBezTo>
                    <a:pt x="2558784" y="29878"/>
                    <a:pt x="2559589" y="30317"/>
                    <a:pt x="2560184" y="31109"/>
                  </a:cubicBezTo>
                  <a:lnTo>
                    <a:pt x="2603493" y="88523"/>
                  </a:lnTo>
                  <a:cubicBezTo>
                    <a:pt x="2604397" y="89716"/>
                    <a:pt x="2604668" y="91525"/>
                    <a:pt x="2604177" y="93090"/>
                  </a:cubicBezTo>
                  <a:cubicBezTo>
                    <a:pt x="2603682" y="94665"/>
                    <a:pt x="2602531" y="95686"/>
                    <a:pt x="2601257" y="95682"/>
                  </a:cubicBezTo>
                  <a:lnTo>
                    <a:pt x="2460633" y="95682"/>
                  </a:lnTo>
                  <a:cubicBezTo>
                    <a:pt x="2459468" y="95686"/>
                    <a:pt x="2458397" y="94832"/>
                    <a:pt x="2457841" y="93458"/>
                  </a:cubicBezTo>
                  <a:cubicBezTo>
                    <a:pt x="2457296" y="92097"/>
                    <a:pt x="2457360" y="90442"/>
                    <a:pt x="2458005" y="89163"/>
                  </a:cubicBezTo>
                  <a:lnTo>
                    <a:pt x="2472960" y="59575"/>
                  </a:lnTo>
                  <a:cubicBezTo>
                    <a:pt x="2473551" y="58406"/>
                    <a:pt x="2474534" y="57709"/>
                    <a:pt x="2475588" y="57714"/>
                  </a:cubicBezTo>
                  <a:lnTo>
                    <a:pt x="2537388" y="57714"/>
                  </a:lnTo>
                  <a:cubicBezTo>
                    <a:pt x="2539115" y="57714"/>
                    <a:pt x="2540518" y="59594"/>
                    <a:pt x="2540518" y="61909"/>
                  </a:cubicBezTo>
                  <a:cubicBezTo>
                    <a:pt x="2540518" y="64223"/>
                    <a:pt x="2539115" y="66103"/>
                    <a:pt x="2537388" y="66103"/>
                  </a:cubicBezTo>
                  <a:lnTo>
                    <a:pt x="2477293" y="66103"/>
                  </a:lnTo>
                  <a:lnTo>
                    <a:pt x="2466590" y="87292"/>
                  </a:lnTo>
                  <a:lnTo>
                    <a:pt x="2593619" y="87292"/>
                  </a:lnTo>
                  <a:lnTo>
                    <a:pt x="2556641" y="38267"/>
                  </a:lnTo>
                  <a:lnTo>
                    <a:pt x="2438111" y="38267"/>
                  </a:lnTo>
                  <a:lnTo>
                    <a:pt x="2419617" y="75567"/>
                  </a:lnTo>
                  <a:lnTo>
                    <a:pt x="2420254" y="74488"/>
                  </a:lnTo>
                  <a:cubicBezTo>
                    <a:pt x="2420254" y="74488"/>
                    <a:pt x="2406805" y="113143"/>
                    <a:pt x="2430224" y="115529"/>
                  </a:cubicBezTo>
                  <a:lnTo>
                    <a:pt x="2620549" y="115529"/>
                  </a:lnTo>
                  <a:lnTo>
                    <a:pt x="2810870" y="115529"/>
                  </a:lnTo>
                  <a:cubicBezTo>
                    <a:pt x="2834299" y="113100"/>
                    <a:pt x="2820840" y="74488"/>
                    <a:pt x="2820840" y="74488"/>
                  </a:cubicBezTo>
                  <a:lnTo>
                    <a:pt x="2821477" y="75567"/>
                  </a:lnTo>
                  <a:lnTo>
                    <a:pt x="2802983" y="38267"/>
                  </a:lnTo>
                  <a:lnTo>
                    <a:pt x="2684457" y="38267"/>
                  </a:lnTo>
                  <a:lnTo>
                    <a:pt x="2647475" y="87292"/>
                  </a:lnTo>
                  <a:lnTo>
                    <a:pt x="2774532" y="87292"/>
                  </a:lnTo>
                  <a:lnTo>
                    <a:pt x="2763829" y="66103"/>
                  </a:lnTo>
                  <a:lnTo>
                    <a:pt x="2703734" y="66103"/>
                  </a:lnTo>
                  <a:cubicBezTo>
                    <a:pt x="2702008" y="66103"/>
                    <a:pt x="2700605" y="64228"/>
                    <a:pt x="2700605" y="61909"/>
                  </a:cubicBezTo>
                  <a:cubicBezTo>
                    <a:pt x="2700605" y="59594"/>
                    <a:pt x="2702008" y="57714"/>
                    <a:pt x="2703734" y="57714"/>
                  </a:cubicBezTo>
                  <a:lnTo>
                    <a:pt x="2765513" y="57714"/>
                  </a:lnTo>
                  <a:cubicBezTo>
                    <a:pt x="2766567" y="57709"/>
                    <a:pt x="2767554" y="58406"/>
                    <a:pt x="2768144" y="59575"/>
                  </a:cubicBezTo>
                  <a:lnTo>
                    <a:pt x="2783082" y="89163"/>
                  </a:lnTo>
                  <a:cubicBezTo>
                    <a:pt x="2783726" y="90442"/>
                    <a:pt x="2783790" y="92097"/>
                    <a:pt x="2783246" y="93458"/>
                  </a:cubicBezTo>
                  <a:cubicBezTo>
                    <a:pt x="2782690" y="94832"/>
                    <a:pt x="2781618" y="95686"/>
                    <a:pt x="2780454" y="95682"/>
                  </a:cubicBezTo>
                  <a:lnTo>
                    <a:pt x="2639830" y="95682"/>
                  </a:lnTo>
                  <a:cubicBezTo>
                    <a:pt x="2638555" y="95686"/>
                    <a:pt x="2637405" y="94665"/>
                    <a:pt x="2636910" y="93090"/>
                  </a:cubicBezTo>
                  <a:cubicBezTo>
                    <a:pt x="2636419" y="91525"/>
                    <a:pt x="2636690" y="89716"/>
                    <a:pt x="2637594" y="88523"/>
                  </a:cubicBezTo>
                  <a:lnTo>
                    <a:pt x="2680903" y="31109"/>
                  </a:lnTo>
                  <a:cubicBezTo>
                    <a:pt x="2681498" y="30317"/>
                    <a:pt x="2682302" y="29878"/>
                    <a:pt x="2683139" y="29878"/>
                  </a:cubicBezTo>
                  <a:lnTo>
                    <a:pt x="2804692" y="29878"/>
                  </a:lnTo>
                  <a:cubicBezTo>
                    <a:pt x="2805757" y="29878"/>
                    <a:pt x="2806750" y="30593"/>
                    <a:pt x="2807334" y="31786"/>
                  </a:cubicBezTo>
                  <a:lnTo>
                    <a:pt x="2863868" y="145809"/>
                  </a:lnTo>
                  <a:cubicBezTo>
                    <a:pt x="2863878" y="145828"/>
                    <a:pt x="2863885" y="145847"/>
                    <a:pt x="2863896" y="145866"/>
                  </a:cubicBezTo>
                  <a:cubicBezTo>
                    <a:pt x="2864822" y="147799"/>
                    <a:pt x="2864405" y="150371"/>
                    <a:pt x="2862963" y="151612"/>
                  </a:cubicBezTo>
                  <a:cubicBezTo>
                    <a:pt x="2861503" y="152886"/>
                    <a:pt x="2859552" y="152347"/>
                    <a:pt x="2858584" y="150409"/>
                  </a:cubicBezTo>
                  <a:lnTo>
                    <a:pt x="2845451" y="123928"/>
                  </a:lnTo>
                  <a:lnTo>
                    <a:pt x="2395674" y="123928"/>
                  </a:lnTo>
                  <a:lnTo>
                    <a:pt x="2382542" y="150409"/>
                  </a:lnTo>
                  <a:cubicBezTo>
                    <a:pt x="2381574" y="152347"/>
                    <a:pt x="2379623" y="152881"/>
                    <a:pt x="2378163" y="151612"/>
                  </a:cubicBezTo>
                  <a:lnTo>
                    <a:pt x="2378148" y="151612"/>
                  </a:lnTo>
                  <a:cubicBezTo>
                    <a:pt x="2378134" y="151598"/>
                    <a:pt x="2378120" y="151588"/>
                    <a:pt x="2378106" y="151574"/>
                  </a:cubicBezTo>
                  <a:cubicBezTo>
                    <a:pt x="2376678" y="150300"/>
                    <a:pt x="2376293" y="147718"/>
                    <a:pt x="2377244" y="145809"/>
                  </a:cubicBezTo>
                  <a:close/>
                  <a:moveTo>
                    <a:pt x="1903578" y="36339"/>
                  </a:moveTo>
                  <a:cubicBezTo>
                    <a:pt x="1902649" y="34402"/>
                    <a:pt x="1903065" y="31825"/>
                    <a:pt x="1904507" y="30579"/>
                  </a:cubicBezTo>
                  <a:cubicBezTo>
                    <a:pt x="1905967" y="29310"/>
                    <a:pt x="1907918" y="29844"/>
                    <a:pt x="1908887" y="31786"/>
                  </a:cubicBezTo>
                  <a:lnTo>
                    <a:pt x="1922015" y="58267"/>
                  </a:lnTo>
                  <a:lnTo>
                    <a:pt x="2371814" y="58267"/>
                  </a:lnTo>
                  <a:lnTo>
                    <a:pt x="2384942" y="31786"/>
                  </a:lnTo>
                  <a:cubicBezTo>
                    <a:pt x="2385911" y="29844"/>
                    <a:pt x="2387862" y="29310"/>
                    <a:pt x="2389322" y="30579"/>
                  </a:cubicBezTo>
                  <a:cubicBezTo>
                    <a:pt x="2389336" y="30589"/>
                    <a:pt x="2389351" y="30603"/>
                    <a:pt x="2389365" y="30617"/>
                  </a:cubicBezTo>
                  <a:cubicBezTo>
                    <a:pt x="2390789" y="31896"/>
                    <a:pt x="2391170" y="34483"/>
                    <a:pt x="2390216" y="36396"/>
                  </a:cubicBezTo>
                  <a:lnTo>
                    <a:pt x="2333682" y="150419"/>
                  </a:lnTo>
                  <a:cubicBezTo>
                    <a:pt x="2333098" y="151612"/>
                    <a:pt x="2332105" y="152328"/>
                    <a:pt x="2331040" y="152328"/>
                  </a:cubicBezTo>
                  <a:lnTo>
                    <a:pt x="2209495" y="152328"/>
                  </a:lnTo>
                  <a:cubicBezTo>
                    <a:pt x="2208658" y="152328"/>
                    <a:pt x="2207853" y="151884"/>
                    <a:pt x="2207258" y="151097"/>
                  </a:cubicBezTo>
                  <a:lnTo>
                    <a:pt x="2163953" y="93682"/>
                  </a:lnTo>
                  <a:cubicBezTo>
                    <a:pt x="2163048" y="92489"/>
                    <a:pt x="2162778" y="90685"/>
                    <a:pt x="2163265" y="89115"/>
                  </a:cubicBezTo>
                  <a:cubicBezTo>
                    <a:pt x="2163761" y="87540"/>
                    <a:pt x="2164914" y="86519"/>
                    <a:pt x="2166189" y="86524"/>
                  </a:cubicBezTo>
                  <a:lnTo>
                    <a:pt x="2306827" y="86524"/>
                  </a:lnTo>
                  <a:cubicBezTo>
                    <a:pt x="2307991" y="86524"/>
                    <a:pt x="2309060" y="87373"/>
                    <a:pt x="2309615" y="88743"/>
                  </a:cubicBezTo>
                  <a:cubicBezTo>
                    <a:pt x="2310160" y="90103"/>
                    <a:pt x="2310099" y="91759"/>
                    <a:pt x="2309455" y="93038"/>
                  </a:cubicBezTo>
                  <a:lnTo>
                    <a:pt x="2294500" y="122625"/>
                  </a:lnTo>
                  <a:cubicBezTo>
                    <a:pt x="2293909" y="123790"/>
                    <a:pt x="2292922" y="124487"/>
                    <a:pt x="2291872" y="124482"/>
                  </a:cubicBezTo>
                  <a:lnTo>
                    <a:pt x="2230090" y="124482"/>
                  </a:lnTo>
                  <a:cubicBezTo>
                    <a:pt x="2230019" y="124487"/>
                    <a:pt x="2229951" y="124487"/>
                    <a:pt x="2229880" y="124482"/>
                  </a:cubicBezTo>
                  <a:cubicBezTo>
                    <a:pt x="2228153" y="124405"/>
                    <a:pt x="2226800" y="122463"/>
                    <a:pt x="2226857" y="120149"/>
                  </a:cubicBezTo>
                  <a:cubicBezTo>
                    <a:pt x="2226914" y="117834"/>
                    <a:pt x="2228363" y="116021"/>
                    <a:pt x="2230090" y="116097"/>
                  </a:cubicBezTo>
                  <a:lnTo>
                    <a:pt x="2290184" y="116097"/>
                  </a:lnTo>
                  <a:lnTo>
                    <a:pt x="2300888" y="94909"/>
                  </a:lnTo>
                  <a:lnTo>
                    <a:pt x="2173823" y="94909"/>
                  </a:lnTo>
                  <a:lnTo>
                    <a:pt x="2210805" y="143924"/>
                  </a:lnTo>
                  <a:lnTo>
                    <a:pt x="2329349" y="143924"/>
                  </a:lnTo>
                  <a:lnTo>
                    <a:pt x="2347843" y="106624"/>
                  </a:lnTo>
                  <a:lnTo>
                    <a:pt x="2347206" y="107703"/>
                  </a:lnTo>
                  <a:cubicBezTo>
                    <a:pt x="2347206" y="107703"/>
                    <a:pt x="2360658" y="69072"/>
                    <a:pt x="2337236" y="66662"/>
                  </a:cubicBezTo>
                  <a:lnTo>
                    <a:pt x="2146915" y="66662"/>
                  </a:lnTo>
                  <a:lnTo>
                    <a:pt x="1956594" y="66662"/>
                  </a:lnTo>
                  <a:cubicBezTo>
                    <a:pt x="1933168" y="69091"/>
                    <a:pt x="1946624" y="107703"/>
                    <a:pt x="1946624" y="107703"/>
                  </a:cubicBezTo>
                  <a:lnTo>
                    <a:pt x="1945986" y="106624"/>
                  </a:lnTo>
                  <a:lnTo>
                    <a:pt x="1964484" y="143924"/>
                  </a:lnTo>
                  <a:lnTo>
                    <a:pt x="2083010" y="143924"/>
                  </a:lnTo>
                  <a:lnTo>
                    <a:pt x="2119992" y="94899"/>
                  </a:lnTo>
                  <a:lnTo>
                    <a:pt x="1992931" y="94899"/>
                  </a:lnTo>
                  <a:lnTo>
                    <a:pt x="2003634" y="116088"/>
                  </a:lnTo>
                  <a:lnTo>
                    <a:pt x="2063743" y="116088"/>
                  </a:lnTo>
                  <a:cubicBezTo>
                    <a:pt x="2063814" y="116083"/>
                    <a:pt x="2063886" y="116083"/>
                    <a:pt x="2063953" y="116088"/>
                  </a:cubicBezTo>
                  <a:cubicBezTo>
                    <a:pt x="2065684" y="116164"/>
                    <a:pt x="2067037" y="118106"/>
                    <a:pt x="2066976" y="120421"/>
                  </a:cubicBezTo>
                  <a:cubicBezTo>
                    <a:pt x="2066919" y="122735"/>
                    <a:pt x="2065470" y="124549"/>
                    <a:pt x="2063743" y="124472"/>
                  </a:cubicBezTo>
                  <a:lnTo>
                    <a:pt x="2001961" y="124472"/>
                  </a:lnTo>
                  <a:cubicBezTo>
                    <a:pt x="2000911" y="124477"/>
                    <a:pt x="1999924" y="123780"/>
                    <a:pt x="1999333" y="122616"/>
                  </a:cubicBezTo>
                  <a:lnTo>
                    <a:pt x="1984378" y="93028"/>
                  </a:lnTo>
                  <a:cubicBezTo>
                    <a:pt x="1983733" y="91749"/>
                    <a:pt x="1983669" y="90093"/>
                    <a:pt x="1984214" y="88733"/>
                  </a:cubicBezTo>
                  <a:cubicBezTo>
                    <a:pt x="1984770" y="87363"/>
                    <a:pt x="1985841" y="86509"/>
                    <a:pt x="1987006" y="86514"/>
                  </a:cubicBezTo>
                  <a:lnTo>
                    <a:pt x="2127626" y="86514"/>
                  </a:lnTo>
                  <a:cubicBezTo>
                    <a:pt x="2128901" y="86509"/>
                    <a:pt x="2130055" y="87531"/>
                    <a:pt x="2130550" y="89106"/>
                  </a:cubicBezTo>
                  <a:cubicBezTo>
                    <a:pt x="2131037" y="90671"/>
                    <a:pt x="2130767" y="92479"/>
                    <a:pt x="2129866" y="93672"/>
                  </a:cubicBezTo>
                  <a:lnTo>
                    <a:pt x="2086557" y="151087"/>
                  </a:lnTo>
                  <a:cubicBezTo>
                    <a:pt x="2085962" y="151874"/>
                    <a:pt x="2085157" y="152318"/>
                    <a:pt x="2084321" y="152318"/>
                  </a:cubicBezTo>
                  <a:lnTo>
                    <a:pt x="1962775" y="152318"/>
                  </a:lnTo>
                  <a:cubicBezTo>
                    <a:pt x="1961710" y="152318"/>
                    <a:pt x="1960717" y="151598"/>
                    <a:pt x="1960133" y="150409"/>
                  </a:cubicBezTo>
                  <a:lnTo>
                    <a:pt x="1903603" y="36387"/>
                  </a:lnTo>
                  <a:cubicBezTo>
                    <a:pt x="1903596" y="36372"/>
                    <a:pt x="1903589" y="36353"/>
                    <a:pt x="1903578" y="36339"/>
                  </a:cubicBezTo>
                  <a:close/>
                  <a:moveTo>
                    <a:pt x="1428637" y="145809"/>
                  </a:moveTo>
                  <a:lnTo>
                    <a:pt x="1485171" y="31786"/>
                  </a:lnTo>
                  <a:cubicBezTo>
                    <a:pt x="1485758" y="30593"/>
                    <a:pt x="1486752" y="29878"/>
                    <a:pt x="1487816" y="29878"/>
                  </a:cubicBezTo>
                  <a:lnTo>
                    <a:pt x="1609340" y="29878"/>
                  </a:lnTo>
                  <a:cubicBezTo>
                    <a:pt x="1610177" y="29878"/>
                    <a:pt x="1610982" y="30317"/>
                    <a:pt x="1611577" y="31109"/>
                  </a:cubicBezTo>
                  <a:lnTo>
                    <a:pt x="1654886" y="88523"/>
                  </a:lnTo>
                  <a:cubicBezTo>
                    <a:pt x="1655790" y="89716"/>
                    <a:pt x="1656061" y="91525"/>
                    <a:pt x="1655570" y="93090"/>
                  </a:cubicBezTo>
                  <a:cubicBezTo>
                    <a:pt x="1655075" y="94665"/>
                    <a:pt x="1653924" y="95686"/>
                    <a:pt x="1652650" y="95682"/>
                  </a:cubicBezTo>
                  <a:lnTo>
                    <a:pt x="1512026" y="95682"/>
                  </a:lnTo>
                  <a:cubicBezTo>
                    <a:pt x="1510861" y="95686"/>
                    <a:pt x="1509790" y="94832"/>
                    <a:pt x="1509234" y="93458"/>
                  </a:cubicBezTo>
                  <a:cubicBezTo>
                    <a:pt x="1508689" y="92097"/>
                    <a:pt x="1508754" y="90442"/>
                    <a:pt x="1509398" y="89163"/>
                  </a:cubicBezTo>
                  <a:lnTo>
                    <a:pt x="1524353" y="59575"/>
                  </a:lnTo>
                  <a:cubicBezTo>
                    <a:pt x="1524944" y="58406"/>
                    <a:pt x="1525930" y="57709"/>
                    <a:pt x="1526984" y="57714"/>
                  </a:cubicBezTo>
                  <a:lnTo>
                    <a:pt x="1588763" y="57714"/>
                  </a:lnTo>
                  <a:cubicBezTo>
                    <a:pt x="1590490" y="57714"/>
                    <a:pt x="1591893" y="59594"/>
                    <a:pt x="1591893" y="61909"/>
                  </a:cubicBezTo>
                  <a:cubicBezTo>
                    <a:pt x="1591893" y="64223"/>
                    <a:pt x="1590490" y="66103"/>
                    <a:pt x="1588763" y="66103"/>
                  </a:cubicBezTo>
                  <a:lnTo>
                    <a:pt x="1528672" y="66103"/>
                  </a:lnTo>
                  <a:lnTo>
                    <a:pt x="1517969" y="87292"/>
                  </a:lnTo>
                  <a:lnTo>
                    <a:pt x="1645016" y="87292"/>
                  </a:lnTo>
                  <a:lnTo>
                    <a:pt x="1608034" y="38267"/>
                  </a:lnTo>
                  <a:lnTo>
                    <a:pt x="1489508" y="38267"/>
                  </a:lnTo>
                  <a:lnTo>
                    <a:pt x="1471013" y="75567"/>
                  </a:lnTo>
                  <a:lnTo>
                    <a:pt x="1471647" y="74488"/>
                  </a:lnTo>
                  <a:cubicBezTo>
                    <a:pt x="1471647" y="74488"/>
                    <a:pt x="1458198" y="113143"/>
                    <a:pt x="1481617" y="115529"/>
                  </a:cubicBezTo>
                  <a:lnTo>
                    <a:pt x="1671938" y="115529"/>
                  </a:lnTo>
                  <a:lnTo>
                    <a:pt x="1862259" y="115529"/>
                  </a:lnTo>
                  <a:cubicBezTo>
                    <a:pt x="1885689" y="113100"/>
                    <a:pt x="1872229" y="74488"/>
                    <a:pt x="1872229" y="74488"/>
                  </a:cubicBezTo>
                  <a:lnTo>
                    <a:pt x="1872867" y="75567"/>
                  </a:lnTo>
                  <a:lnTo>
                    <a:pt x="1854372" y="38267"/>
                  </a:lnTo>
                  <a:lnTo>
                    <a:pt x="1735843" y="38267"/>
                  </a:lnTo>
                  <a:lnTo>
                    <a:pt x="1698864" y="87292"/>
                  </a:lnTo>
                  <a:lnTo>
                    <a:pt x="1825926" y="87292"/>
                  </a:lnTo>
                  <a:lnTo>
                    <a:pt x="1815222" y="66103"/>
                  </a:lnTo>
                  <a:lnTo>
                    <a:pt x="1755128" y="66103"/>
                  </a:lnTo>
                  <a:cubicBezTo>
                    <a:pt x="1753400" y="66103"/>
                    <a:pt x="1751998" y="64228"/>
                    <a:pt x="1751998" y="61909"/>
                  </a:cubicBezTo>
                  <a:cubicBezTo>
                    <a:pt x="1751998" y="59594"/>
                    <a:pt x="1753400" y="57714"/>
                    <a:pt x="1755128" y="57714"/>
                  </a:cubicBezTo>
                  <a:lnTo>
                    <a:pt x="1816896" y="57714"/>
                  </a:lnTo>
                  <a:cubicBezTo>
                    <a:pt x="1817946" y="57714"/>
                    <a:pt x="1818932" y="58411"/>
                    <a:pt x="1819523" y="59575"/>
                  </a:cubicBezTo>
                  <a:lnTo>
                    <a:pt x="1834478" y="89163"/>
                  </a:lnTo>
                  <a:cubicBezTo>
                    <a:pt x="1835126" y="90442"/>
                    <a:pt x="1835187" y="92097"/>
                    <a:pt x="1834639" y="93458"/>
                  </a:cubicBezTo>
                  <a:cubicBezTo>
                    <a:pt x="1834087" y="94832"/>
                    <a:pt x="1833015" y="95686"/>
                    <a:pt x="1831851" y="95682"/>
                  </a:cubicBezTo>
                  <a:lnTo>
                    <a:pt x="1691227" y="95682"/>
                  </a:lnTo>
                  <a:cubicBezTo>
                    <a:pt x="1689952" y="95686"/>
                    <a:pt x="1688798" y="94665"/>
                    <a:pt x="1688303" y="93090"/>
                  </a:cubicBezTo>
                  <a:cubicBezTo>
                    <a:pt x="1687815" y="91520"/>
                    <a:pt x="1688086" y="89716"/>
                    <a:pt x="1688990" y="88523"/>
                  </a:cubicBezTo>
                  <a:lnTo>
                    <a:pt x="1732296" y="31109"/>
                  </a:lnTo>
                  <a:cubicBezTo>
                    <a:pt x="1732891" y="30321"/>
                    <a:pt x="1733695" y="29878"/>
                    <a:pt x="1734532" y="29878"/>
                  </a:cubicBezTo>
                  <a:lnTo>
                    <a:pt x="1856078" y="29878"/>
                  </a:lnTo>
                  <a:cubicBezTo>
                    <a:pt x="1857142" y="29878"/>
                    <a:pt x="1858136" y="30593"/>
                    <a:pt x="1858720" y="31786"/>
                  </a:cubicBezTo>
                  <a:lnTo>
                    <a:pt x="1915254" y="145809"/>
                  </a:lnTo>
                  <a:cubicBezTo>
                    <a:pt x="1915264" y="145828"/>
                    <a:pt x="1915271" y="145847"/>
                    <a:pt x="1915282" y="145866"/>
                  </a:cubicBezTo>
                  <a:cubicBezTo>
                    <a:pt x="1916208" y="147799"/>
                    <a:pt x="1915791" y="150371"/>
                    <a:pt x="1914349" y="151612"/>
                  </a:cubicBezTo>
                  <a:cubicBezTo>
                    <a:pt x="1912886" y="152872"/>
                    <a:pt x="1910941" y="152337"/>
                    <a:pt x="1909966" y="150409"/>
                  </a:cubicBezTo>
                  <a:lnTo>
                    <a:pt x="1896837" y="123928"/>
                  </a:lnTo>
                  <a:lnTo>
                    <a:pt x="1447053" y="123928"/>
                  </a:lnTo>
                  <a:lnTo>
                    <a:pt x="1433925" y="150409"/>
                  </a:lnTo>
                  <a:cubicBezTo>
                    <a:pt x="1432956" y="152347"/>
                    <a:pt x="1431005" y="152881"/>
                    <a:pt x="1429545" y="151612"/>
                  </a:cubicBezTo>
                  <a:cubicBezTo>
                    <a:pt x="1429531" y="151598"/>
                    <a:pt x="1429517" y="151583"/>
                    <a:pt x="1429499" y="151574"/>
                  </a:cubicBezTo>
                  <a:cubicBezTo>
                    <a:pt x="1428074" y="150300"/>
                    <a:pt x="1427686" y="147718"/>
                    <a:pt x="1428637" y="145809"/>
                  </a:cubicBezTo>
                  <a:close/>
                  <a:moveTo>
                    <a:pt x="953653" y="36339"/>
                  </a:moveTo>
                  <a:cubicBezTo>
                    <a:pt x="952724" y="34402"/>
                    <a:pt x="953141" y="31825"/>
                    <a:pt x="954583" y="30579"/>
                  </a:cubicBezTo>
                  <a:cubicBezTo>
                    <a:pt x="956043" y="29310"/>
                    <a:pt x="957994" y="29844"/>
                    <a:pt x="958962" y="31786"/>
                  </a:cubicBezTo>
                  <a:lnTo>
                    <a:pt x="972095" y="58267"/>
                  </a:lnTo>
                  <a:lnTo>
                    <a:pt x="1421875" y="58267"/>
                  </a:lnTo>
                  <a:lnTo>
                    <a:pt x="1435007" y="31786"/>
                  </a:lnTo>
                  <a:cubicBezTo>
                    <a:pt x="1435976" y="29844"/>
                    <a:pt x="1437927" y="29310"/>
                    <a:pt x="1439387" y="30579"/>
                  </a:cubicBezTo>
                  <a:cubicBezTo>
                    <a:pt x="1439401" y="30593"/>
                    <a:pt x="1439415" y="30603"/>
                    <a:pt x="1439433" y="30617"/>
                  </a:cubicBezTo>
                  <a:cubicBezTo>
                    <a:pt x="1440861" y="31896"/>
                    <a:pt x="1441246" y="34483"/>
                    <a:pt x="1440291" y="36396"/>
                  </a:cubicBezTo>
                  <a:lnTo>
                    <a:pt x="1383758" y="150419"/>
                  </a:lnTo>
                  <a:cubicBezTo>
                    <a:pt x="1383174" y="151612"/>
                    <a:pt x="1382180" y="152328"/>
                    <a:pt x="1381116" y="152328"/>
                  </a:cubicBezTo>
                  <a:lnTo>
                    <a:pt x="1259574" y="152328"/>
                  </a:lnTo>
                  <a:cubicBezTo>
                    <a:pt x="1258737" y="152328"/>
                    <a:pt x="1257932" y="151889"/>
                    <a:pt x="1257337" y="151097"/>
                  </a:cubicBezTo>
                  <a:lnTo>
                    <a:pt x="1214028" y="93682"/>
                  </a:lnTo>
                  <a:cubicBezTo>
                    <a:pt x="1213124" y="92489"/>
                    <a:pt x="1212853" y="90685"/>
                    <a:pt x="1213341" y="89115"/>
                  </a:cubicBezTo>
                  <a:cubicBezTo>
                    <a:pt x="1213836" y="87540"/>
                    <a:pt x="1214990" y="86519"/>
                    <a:pt x="1216264" y="86524"/>
                  </a:cubicBezTo>
                  <a:lnTo>
                    <a:pt x="1356892" y="86524"/>
                  </a:lnTo>
                  <a:cubicBezTo>
                    <a:pt x="1358056" y="86519"/>
                    <a:pt x="1359128" y="87373"/>
                    <a:pt x="1359684" y="88743"/>
                  </a:cubicBezTo>
                  <a:cubicBezTo>
                    <a:pt x="1360228" y="90103"/>
                    <a:pt x="1360164" y="91759"/>
                    <a:pt x="1359520" y="93038"/>
                  </a:cubicBezTo>
                  <a:lnTo>
                    <a:pt x="1344565" y="122625"/>
                  </a:lnTo>
                  <a:cubicBezTo>
                    <a:pt x="1343973" y="123790"/>
                    <a:pt x="1342987" y="124487"/>
                    <a:pt x="1341937" y="124482"/>
                  </a:cubicBezTo>
                  <a:lnTo>
                    <a:pt x="1280155" y="124482"/>
                  </a:lnTo>
                  <a:cubicBezTo>
                    <a:pt x="1280083" y="124487"/>
                    <a:pt x="1280016" y="124487"/>
                    <a:pt x="1279944" y="124482"/>
                  </a:cubicBezTo>
                  <a:cubicBezTo>
                    <a:pt x="1278218" y="124405"/>
                    <a:pt x="1276864" y="122463"/>
                    <a:pt x="1276921" y="120149"/>
                  </a:cubicBezTo>
                  <a:cubicBezTo>
                    <a:pt x="1276978" y="117834"/>
                    <a:pt x="1278428" y="116021"/>
                    <a:pt x="1280155" y="116097"/>
                  </a:cubicBezTo>
                  <a:lnTo>
                    <a:pt x="1340253" y="116097"/>
                  </a:lnTo>
                  <a:lnTo>
                    <a:pt x="1350956" y="94909"/>
                  </a:lnTo>
                  <a:lnTo>
                    <a:pt x="1223895" y="94909"/>
                  </a:lnTo>
                  <a:lnTo>
                    <a:pt x="1260880" y="143914"/>
                  </a:lnTo>
                  <a:lnTo>
                    <a:pt x="1379431" y="143914"/>
                  </a:lnTo>
                  <a:lnTo>
                    <a:pt x="1397926" y="106615"/>
                  </a:lnTo>
                  <a:lnTo>
                    <a:pt x="1397288" y="107693"/>
                  </a:lnTo>
                  <a:cubicBezTo>
                    <a:pt x="1397288" y="107693"/>
                    <a:pt x="1410737" y="69062"/>
                    <a:pt x="1387318" y="66652"/>
                  </a:cubicBezTo>
                  <a:lnTo>
                    <a:pt x="1196994" y="66652"/>
                  </a:lnTo>
                  <a:lnTo>
                    <a:pt x="1006673" y="66652"/>
                  </a:lnTo>
                  <a:cubicBezTo>
                    <a:pt x="983243" y="69081"/>
                    <a:pt x="996703" y="107693"/>
                    <a:pt x="996703" y="107693"/>
                  </a:cubicBezTo>
                  <a:lnTo>
                    <a:pt x="996065" y="106615"/>
                  </a:lnTo>
                  <a:lnTo>
                    <a:pt x="1014560" y="143914"/>
                  </a:lnTo>
                  <a:lnTo>
                    <a:pt x="1133097" y="143914"/>
                  </a:lnTo>
                  <a:lnTo>
                    <a:pt x="1170071" y="94909"/>
                  </a:lnTo>
                  <a:lnTo>
                    <a:pt x="1043010" y="94909"/>
                  </a:lnTo>
                  <a:lnTo>
                    <a:pt x="1053710" y="116088"/>
                  </a:lnTo>
                  <a:lnTo>
                    <a:pt x="1113804" y="116088"/>
                  </a:lnTo>
                  <a:cubicBezTo>
                    <a:pt x="1113876" y="116083"/>
                    <a:pt x="1113947" y="116083"/>
                    <a:pt x="1114015" y="116088"/>
                  </a:cubicBezTo>
                  <a:cubicBezTo>
                    <a:pt x="1115741" y="116164"/>
                    <a:pt x="1117098" y="118106"/>
                    <a:pt x="1117038" y="120421"/>
                  </a:cubicBezTo>
                  <a:cubicBezTo>
                    <a:pt x="1116981" y="122735"/>
                    <a:pt x="1115531" y="124549"/>
                    <a:pt x="1113804" y="124472"/>
                  </a:cubicBezTo>
                  <a:lnTo>
                    <a:pt x="1052022" y="124472"/>
                  </a:lnTo>
                  <a:cubicBezTo>
                    <a:pt x="1050968" y="124477"/>
                    <a:pt x="1049982" y="123780"/>
                    <a:pt x="1049391" y="122616"/>
                  </a:cubicBezTo>
                  <a:lnTo>
                    <a:pt x="1034454" y="93028"/>
                  </a:lnTo>
                  <a:cubicBezTo>
                    <a:pt x="1033809" y="91749"/>
                    <a:pt x="1033745" y="90093"/>
                    <a:pt x="1034290" y="88733"/>
                  </a:cubicBezTo>
                  <a:cubicBezTo>
                    <a:pt x="1034845" y="87363"/>
                    <a:pt x="1035917" y="86509"/>
                    <a:pt x="1037081" y="86514"/>
                  </a:cubicBezTo>
                  <a:lnTo>
                    <a:pt x="1177705" y="86514"/>
                  </a:lnTo>
                  <a:cubicBezTo>
                    <a:pt x="1178980" y="86509"/>
                    <a:pt x="1180130" y="87531"/>
                    <a:pt x="1180625" y="89106"/>
                  </a:cubicBezTo>
                  <a:cubicBezTo>
                    <a:pt x="1181117" y="90671"/>
                    <a:pt x="1180846" y="92479"/>
                    <a:pt x="1179941" y="93672"/>
                  </a:cubicBezTo>
                  <a:lnTo>
                    <a:pt x="1136632" y="151087"/>
                  </a:lnTo>
                  <a:cubicBezTo>
                    <a:pt x="1136038" y="151879"/>
                    <a:pt x="1135233" y="152318"/>
                    <a:pt x="1134396" y="152318"/>
                  </a:cubicBezTo>
                  <a:lnTo>
                    <a:pt x="1012854" y="152318"/>
                  </a:lnTo>
                  <a:cubicBezTo>
                    <a:pt x="1011789" y="152318"/>
                    <a:pt x="1010796" y="151602"/>
                    <a:pt x="1010212" y="150409"/>
                  </a:cubicBezTo>
                  <a:lnTo>
                    <a:pt x="953678" y="36387"/>
                  </a:lnTo>
                  <a:cubicBezTo>
                    <a:pt x="953671" y="36372"/>
                    <a:pt x="953661" y="36353"/>
                    <a:pt x="953653" y="36339"/>
                  </a:cubicBezTo>
                  <a:close/>
                  <a:moveTo>
                    <a:pt x="478716" y="145823"/>
                  </a:moveTo>
                  <a:lnTo>
                    <a:pt x="535250" y="31801"/>
                  </a:lnTo>
                  <a:cubicBezTo>
                    <a:pt x="535834" y="30608"/>
                    <a:pt x="536827" y="29892"/>
                    <a:pt x="537892" y="29892"/>
                  </a:cubicBezTo>
                  <a:lnTo>
                    <a:pt x="659420" y="29892"/>
                  </a:lnTo>
                  <a:cubicBezTo>
                    <a:pt x="660256" y="29892"/>
                    <a:pt x="661061" y="30336"/>
                    <a:pt x="661659" y="31123"/>
                  </a:cubicBezTo>
                  <a:lnTo>
                    <a:pt x="704965" y="88538"/>
                  </a:lnTo>
                  <a:cubicBezTo>
                    <a:pt x="705869" y="89731"/>
                    <a:pt x="706140" y="91539"/>
                    <a:pt x="705649" y="93104"/>
                  </a:cubicBezTo>
                  <a:cubicBezTo>
                    <a:pt x="705154" y="94679"/>
                    <a:pt x="704004" y="95701"/>
                    <a:pt x="702729" y="95696"/>
                  </a:cubicBezTo>
                  <a:lnTo>
                    <a:pt x="562105" y="95696"/>
                  </a:lnTo>
                  <a:cubicBezTo>
                    <a:pt x="560941" y="95701"/>
                    <a:pt x="559869" y="94847"/>
                    <a:pt x="559313" y="93472"/>
                  </a:cubicBezTo>
                  <a:cubicBezTo>
                    <a:pt x="558769" y="92112"/>
                    <a:pt x="558833" y="90456"/>
                    <a:pt x="559477" y="89177"/>
                  </a:cubicBezTo>
                  <a:lnTo>
                    <a:pt x="574432" y="59589"/>
                  </a:lnTo>
                  <a:cubicBezTo>
                    <a:pt x="575023" y="58420"/>
                    <a:pt x="576006" y="57723"/>
                    <a:pt x="577060" y="57728"/>
                  </a:cubicBezTo>
                  <a:lnTo>
                    <a:pt x="638842" y="57728"/>
                  </a:lnTo>
                  <a:cubicBezTo>
                    <a:pt x="640569" y="57728"/>
                    <a:pt x="641972" y="59608"/>
                    <a:pt x="641972" y="61923"/>
                  </a:cubicBezTo>
                  <a:cubicBezTo>
                    <a:pt x="641972" y="64238"/>
                    <a:pt x="640569" y="66118"/>
                    <a:pt x="638842" y="66118"/>
                  </a:cubicBezTo>
                  <a:lnTo>
                    <a:pt x="578748" y="66118"/>
                  </a:lnTo>
                  <a:lnTo>
                    <a:pt x="568044" y="87306"/>
                  </a:lnTo>
                  <a:lnTo>
                    <a:pt x="695080" y="87306"/>
                  </a:lnTo>
                  <a:lnTo>
                    <a:pt x="658102" y="38281"/>
                  </a:lnTo>
                  <a:lnTo>
                    <a:pt x="539573" y="38281"/>
                  </a:lnTo>
                  <a:lnTo>
                    <a:pt x="521078" y="75581"/>
                  </a:lnTo>
                  <a:lnTo>
                    <a:pt x="521716" y="74503"/>
                  </a:lnTo>
                  <a:cubicBezTo>
                    <a:pt x="521716" y="74503"/>
                    <a:pt x="508267" y="113157"/>
                    <a:pt x="531686" y="115543"/>
                  </a:cubicBezTo>
                  <a:lnTo>
                    <a:pt x="722010" y="115543"/>
                  </a:lnTo>
                  <a:lnTo>
                    <a:pt x="912331" y="115543"/>
                  </a:lnTo>
                  <a:cubicBezTo>
                    <a:pt x="935757" y="113115"/>
                    <a:pt x="922301" y="74503"/>
                    <a:pt x="922301" y="74503"/>
                  </a:cubicBezTo>
                  <a:lnTo>
                    <a:pt x="922946" y="75581"/>
                  </a:lnTo>
                  <a:lnTo>
                    <a:pt x="904451" y="38281"/>
                  </a:lnTo>
                  <a:lnTo>
                    <a:pt x="785925" y="38281"/>
                  </a:lnTo>
                  <a:lnTo>
                    <a:pt x="748940" y="87306"/>
                  </a:lnTo>
                  <a:lnTo>
                    <a:pt x="876001" y="87306"/>
                  </a:lnTo>
                  <a:lnTo>
                    <a:pt x="865298" y="66118"/>
                  </a:lnTo>
                  <a:lnTo>
                    <a:pt x="805203" y="66118"/>
                  </a:lnTo>
                  <a:cubicBezTo>
                    <a:pt x="803476" y="66118"/>
                    <a:pt x="802073" y="64242"/>
                    <a:pt x="802073" y="61923"/>
                  </a:cubicBezTo>
                  <a:cubicBezTo>
                    <a:pt x="802073" y="59608"/>
                    <a:pt x="803476" y="57728"/>
                    <a:pt x="805203" y="57728"/>
                  </a:cubicBezTo>
                  <a:lnTo>
                    <a:pt x="866985" y="57728"/>
                  </a:lnTo>
                  <a:cubicBezTo>
                    <a:pt x="868039" y="57723"/>
                    <a:pt x="869026" y="58420"/>
                    <a:pt x="869617" y="59589"/>
                  </a:cubicBezTo>
                  <a:lnTo>
                    <a:pt x="884554" y="89177"/>
                  </a:lnTo>
                  <a:cubicBezTo>
                    <a:pt x="885198" y="90456"/>
                    <a:pt x="885263" y="92112"/>
                    <a:pt x="884718" y="93472"/>
                  </a:cubicBezTo>
                  <a:cubicBezTo>
                    <a:pt x="884162" y="94847"/>
                    <a:pt x="883091" y="95701"/>
                    <a:pt x="881926" y="95696"/>
                  </a:cubicBezTo>
                  <a:lnTo>
                    <a:pt x="741302" y="95696"/>
                  </a:lnTo>
                  <a:cubicBezTo>
                    <a:pt x="740027" y="95701"/>
                    <a:pt x="738877" y="94679"/>
                    <a:pt x="738382" y="93104"/>
                  </a:cubicBezTo>
                  <a:cubicBezTo>
                    <a:pt x="737891" y="91539"/>
                    <a:pt x="738162" y="89731"/>
                    <a:pt x="739066" y="88538"/>
                  </a:cubicBezTo>
                  <a:lnTo>
                    <a:pt x="782375" y="31109"/>
                  </a:lnTo>
                  <a:cubicBezTo>
                    <a:pt x="782970" y="30317"/>
                    <a:pt x="783775" y="29878"/>
                    <a:pt x="784611" y="29878"/>
                  </a:cubicBezTo>
                  <a:lnTo>
                    <a:pt x="906153" y="29878"/>
                  </a:lnTo>
                  <a:cubicBezTo>
                    <a:pt x="907218" y="29878"/>
                    <a:pt x="908211" y="30593"/>
                    <a:pt x="908795" y="31786"/>
                  </a:cubicBezTo>
                  <a:lnTo>
                    <a:pt x="965329" y="145809"/>
                  </a:lnTo>
                  <a:cubicBezTo>
                    <a:pt x="965340" y="145828"/>
                    <a:pt x="965347" y="145847"/>
                    <a:pt x="965358" y="145866"/>
                  </a:cubicBezTo>
                  <a:cubicBezTo>
                    <a:pt x="966283" y="147799"/>
                    <a:pt x="965867" y="150371"/>
                    <a:pt x="964425" y="151612"/>
                  </a:cubicBezTo>
                  <a:cubicBezTo>
                    <a:pt x="962965" y="152886"/>
                    <a:pt x="961014" y="152347"/>
                    <a:pt x="960045" y="150409"/>
                  </a:cubicBezTo>
                  <a:lnTo>
                    <a:pt x="946913" y="123928"/>
                  </a:lnTo>
                  <a:lnTo>
                    <a:pt x="497132" y="123928"/>
                  </a:lnTo>
                  <a:lnTo>
                    <a:pt x="484000" y="150409"/>
                  </a:lnTo>
                  <a:cubicBezTo>
                    <a:pt x="483032" y="152352"/>
                    <a:pt x="481081" y="152886"/>
                    <a:pt x="479621" y="151612"/>
                  </a:cubicBezTo>
                  <a:cubicBezTo>
                    <a:pt x="479610" y="151602"/>
                    <a:pt x="479599" y="151593"/>
                    <a:pt x="479589" y="151583"/>
                  </a:cubicBezTo>
                  <a:cubicBezTo>
                    <a:pt x="478161" y="150314"/>
                    <a:pt x="477769" y="147737"/>
                    <a:pt x="478716" y="145823"/>
                  </a:cubicBezTo>
                  <a:close/>
                  <a:moveTo>
                    <a:pt x="8003" y="44956"/>
                  </a:moveTo>
                  <a:lnTo>
                    <a:pt x="8003" y="31501"/>
                  </a:lnTo>
                  <a:lnTo>
                    <a:pt x="9038" y="31786"/>
                  </a:lnTo>
                  <a:lnTo>
                    <a:pt x="22170" y="58267"/>
                  </a:lnTo>
                  <a:lnTo>
                    <a:pt x="471951" y="58267"/>
                  </a:lnTo>
                  <a:lnTo>
                    <a:pt x="485083" y="31786"/>
                  </a:lnTo>
                  <a:cubicBezTo>
                    <a:pt x="486051" y="29844"/>
                    <a:pt x="488003" y="29310"/>
                    <a:pt x="489463" y="30579"/>
                  </a:cubicBezTo>
                  <a:cubicBezTo>
                    <a:pt x="489477" y="30589"/>
                    <a:pt x="489491" y="30603"/>
                    <a:pt x="489505" y="30612"/>
                  </a:cubicBezTo>
                  <a:cubicBezTo>
                    <a:pt x="490937" y="31882"/>
                    <a:pt x="491332" y="34468"/>
                    <a:pt x="490385" y="36387"/>
                  </a:cubicBezTo>
                  <a:lnTo>
                    <a:pt x="433837" y="150419"/>
                  </a:lnTo>
                  <a:cubicBezTo>
                    <a:pt x="433249" y="151612"/>
                    <a:pt x="432256" y="152328"/>
                    <a:pt x="431191" y="152328"/>
                  </a:cubicBezTo>
                  <a:lnTo>
                    <a:pt x="309649" y="152328"/>
                  </a:lnTo>
                  <a:cubicBezTo>
                    <a:pt x="308812" y="152328"/>
                    <a:pt x="308008" y="151889"/>
                    <a:pt x="307413" y="151097"/>
                  </a:cubicBezTo>
                  <a:lnTo>
                    <a:pt x="264104" y="93682"/>
                  </a:lnTo>
                  <a:cubicBezTo>
                    <a:pt x="263199" y="92489"/>
                    <a:pt x="262929" y="90680"/>
                    <a:pt x="263420" y="89115"/>
                  </a:cubicBezTo>
                  <a:cubicBezTo>
                    <a:pt x="263915" y="87540"/>
                    <a:pt x="265065" y="86519"/>
                    <a:pt x="266340" y="86524"/>
                  </a:cubicBezTo>
                  <a:lnTo>
                    <a:pt x="406964" y="86524"/>
                  </a:lnTo>
                  <a:cubicBezTo>
                    <a:pt x="408128" y="86519"/>
                    <a:pt x="409200" y="87373"/>
                    <a:pt x="409756" y="88743"/>
                  </a:cubicBezTo>
                  <a:cubicBezTo>
                    <a:pt x="410304" y="90103"/>
                    <a:pt x="410240" y="91759"/>
                    <a:pt x="409592" y="93038"/>
                  </a:cubicBezTo>
                  <a:lnTo>
                    <a:pt x="394654" y="122625"/>
                  </a:lnTo>
                  <a:cubicBezTo>
                    <a:pt x="394063" y="123790"/>
                    <a:pt x="393077" y="124487"/>
                    <a:pt x="392023" y="124482"/>
                  </a:cubicBezTo>
                  <a:lnTo>
                    <a:pt x="330244" y="124482"/>
                  </a:lnTo>
                  <a:cubicBezTo>
                    <a:pt x="330173" y="124487"/>
                    <a:pt x="330102" y="124487"/>
                    <a:pt x="330034" y="124482"/>
                  </a:cubicBezTo>
                  <a:cubicBezTo>
                    <a:pt x="328307" y="124405"/>
                    <a:pt x="326951" y="122463"/>
                    <a:pt x="327011" y="120149"/>
                  </a:cubicBezTo>
                  <a:cubicBezTo>
                    <a:pt x="327068" y="117834"/>
                    <a:pt x="328517" y="116021"/>
                    <a:pt x="330244" y="116097"/>
                  </a:cubicBezTo>
                  <a:lnTo>
                    <a:pt x="390335" y="116097"/>
                  </a:lnTo>
                  <a:lnTo>
                    <a:pt x="401039" y="94909"/>
                  </a:lnTo>
                  <a:lnTo>
                    <a:pt x="273978" y="94909"/>
                  </a:lnTo>
                  <a:lnTo>
                    <a:pt x="310960" y="143914"/>
                  </a:lnTo>
                  <a:lnTo>
                    <a:pt x="429500" y="143914"/>
                  </a:lnTo>
                  <a:lnTo>
                    <a:pt x="447994" y="106615"/>
                  </a:lnTo>
                  <a:lnTo>
                    <a:pt x="447360" y="107693"/>
                  </a:lnTo>
                  <a:cubicBezTo>
                    <a:pt x="447360" y="107693"/>
                    <a:pt x="460809" y="69062"/>
                    <a:pt x="437390" y="66652"/>
                  </a:cubicBezTo>
                  <a:lnTo>
                    <a:pt x="247069" y="66652"/>
                  </a:lnTo>
                  <a:lnTo>
                    <a:pt x="56748" y="66652"/>
                  </a:lnTo>
                  <a:cubicBezTo>
                    <a:pt x="33319" y="69081"/>
                    <a:pt x="46778" y="107693"/>
                    <a:pt x="46778" y="107693"/>
                  </a:cubicBezTo>
                  <a:lnTo>
                    <a:pt x="46141" y="106615"/>
                  </a:lnTo>
                  <a:lnTo>
                    <a:pt x="64635" y="143914"/>
                  </a:lnTo>
                  <a:lnTo>
                    <a:pt x="183165" y="143914"/>
                  </a:lnTo>
                  <a:lnTo>
                    <a:pt x="220147" y="94899"/>
                  </a:lnTo>
                  <a:lnTo>
                    <a:pt x="93082" y="94899"/>
                  </a:lnTo>
                  <a:lnTo>
                    <a:pt x="103786" y="116088"/>
                  </a:lnTo>
                  <a:lnTo>
                    <a:pt x="163866" y="116088"/>
                  </a:lnTo>
                  <a:cubicBezTo>
                    <a:pt x="163937" y="116083"/>
                    <a:pt x="164008" y="116083"/>
                    <a:pt x="164076" y="116088"/>
                  </a:cubicBezTo>
                  <a:cubicBezTo>
                    <a:pt x="165803" y="116164"/>
                    <a:pt x="167159" y="118106"/>
                    <a:pt x="167099" y="120421"/>
                  </a:cubicBezTo>
                  <a:cubicBezTo>
                    <a:pt x="167042" y="122735"/>
                    <a:pt x="165593" y="124549"/>
                    <a:pt x="163866" y="124472"/>
                  </a:cubicBezTo>
                  <a:lnTo>
                    <a:pt x="102112" y="124472"/>
                  </a:lnTo>
                  <a:cubicBezTo>
                    <a:pt x="101062" y="124477"/>
                    <a:pt x="100075" y="123780"/>
                    <a:pt x="99484" y="122616"/>
                  </a:cubicBezTo>
                  <a:lnTo>
                    <a:pt x="84529" y="93028"/>
                  </a:lnTo>
                  <a:cubicBezTo>
                    <a:pt x="83885" y="91749"/>
                    <a:pt x="83821" y="90093"/>
                    <a:pt x="84365" y="88733"/>
                  </a:cubicBezTo>
                  <a:cubicBezTo>
                    <a:pt x="84921" y="87363"/>
                    <a:pt x="85993" y="86509"/>
                    <a:pt x="87157" y="86514"/>
                  </a:cubicBezTo>
                  <a:lnTo>
                    <a:pt x="227781" y="86514"/>
                  </a:lnTo>
                  <a:cubicBezTo>
                    <a:pt x="229056" y="86509"/>
                    <a:pt x="230209" y="87531"/>
                    <a:pt x="230704" y="89106"/>
                  </a:cubicBezTo>
                  <a:cubicBezTo>
                    <a:pt x="231192" y="90675"/>
                    <a:pt x="230921" y="92479"/>
                    <a:pt x="230017" y="93672"/>
                  </a:cubicBezTo>
                  <a:lnTo>
                    <a:pt x="186711" y="151087"/>
                  </a:lnTo>
                  <a:cubicBezTo>
                    <a:pt x="186117" y="151874"/>
                    <a:pt x="185312" y="152318"/>
                    <a:pt x="184475" y="152318"/>
                  </a:cubicBezTo>
                  <a:lnTo>
                    <a:pt x="62930" y="152318"/>
                  </a:lnTo>
                  <a:cubicBezTo>
                    <a:pt x="61865" y="152318"/>
                    <a:pt x="60872" y="151602"/>
                    <a:pt x="60288" y="150409"/>
                  </a:cubicBezTo>
                  <a:close/>
                  <a:moveTo>
                    <a:pt x="8003" y="178442"/>
                  </a:moveTo>
                  <a:lnTo>
                    <a:pt x="8003" y="175825"/>
                  </a:lnTo>
                  <a:lnTo>
                    <a:pt x="10156" y="172939"/>
                  </a:lnTo>
                  <a:lnTo>
                    <a:pt x="2870419" y="172939"/>
                  </a:lnTo>
                  <a:cubicBezTo>
                    <a:pt x="2872146" y="172939"/>
                    <a:pt x="2873549" y="174819"/>
                    <a:pt x="2873549" y="177134"/>
                  </a:cubicBezTo>
                  <a:cubicBezTo>
                    <a:pt x="2873549" y="179448"/>
                    <a:pt x="2872146" y="181328"/>
                    <a:pt x="2870419" y="181328"/>
                  </a:cubicBezTo>
                  <a:lnTo>
                    <a:pt x="10156" y="181328"/>
                  </a:lnTo>
                  <a:close/>
                  <a:moveTo>
                    <a:pt x="1" y="4337"/>
                  </a:moveTo>
                  <a:cubicBezTo>
                    <a:pt x="-60" y="2022"/>
                    <a:pt x="1297" y="80"/>
                    <a:pt x="3024" y="3"/>
                  </a:cubicBezTo>
                  <a:cubicBezTo>
                    <a:pt x="3092" y="-1"/>
                    <a:pt x="3163" y="-1"/>
                    <a:pt x="3234" y="3"/>
                  </a:cubicBezTo>
                  <a:lnTo>
                    <a:pt x="2863494" y="3"/>
                  </a:lnTo>
                  <a:cubicBezTo>
                    <a:pt x="2865221" y="-73"/>
                    <a:pt x="2866670" y="1741"/>
                    <a:pt x="2866727" y="4055"/>
                  </a:cubicBezTo>
                  <a:cubicBezTo>
                    <a:pt x="2866784" y="6370"/>
                    <a:pt x="2865431" y="8312"/>
                    <a:pt x="2863704" y="8388"/>
                  </a:cubicBezTo>
                  <a:cubicBezTo>
                    <a:pt x="2863633" y="8393"/>
                    <a:pt x="2863565" y="8393"/>
                    <a:pt x="2863494" y="8388"/>
                  </a:cubicBezTo>
                  <a:lnTo>
                    <a:pt x="3234" y="8388"/>
                  </a:lnTo>
                  <a:cubicBezTo>
                    <a:pt x="1507" y="8465"/>
                    <a:pt x="58" y="6651"/>
                    <a:pt x="1" y="4337"/>
                  </a:cubicBezTo>
                  <a:close/>
                </a:path>
              </a:pathLst>
            </a:custGeom>
            <a:gradFill flip="none" rotWithShape="0">
              <a:gsLst>
                <a:gs pos="9000">
                  <a:schemeClr val="accent2">
                    <a:lumMod val="75000"/>
                  </a:schemeClr>
                </a:gs>
                <a:gs pos="82000">
                  <a:schemeClr val="accent2">
                    <a:alpha val="0"/>
                  </a:schemeClr>
                </a:gs>
              </a:gsLst>
              <a:lin ang="5400000" scaled="1"/>
              <a:tileRect/>
            </a:gradFill>
            <a:ln w="355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sp>
          <p:nvSpPr>
            <p:cNvPr id="10" name="任意多边形: 形状 148"/>
            <p:cNvSpPr/>
            <p:nvPr>
              <p:custDataLst>
                <p:tags r:id="rId83"/>
              </p:custDataLst>
            </p:nvPr>
          </p:nvSpPr>
          <p:spPr>
            <a:xfrm rot="5400000">
              <a:off x="14316" y="6620"/>
              <a:ext cx="6748" cy="286"/>
            </a:xfrm>
            <a:custGeom>
              <a:avLst/>
              <a:gdLst>
                <a:gd name="connsiteX0" fmla="*/ 4081179 w 4284714"/>
                <a:gd name="connsiteY0" fmla="*/ 89115 h 181328"/>
                <a:gd name="connsiteX1" fmla="*/ 4084102 w 4284714"/>
                <a:gd name="connsiteY1" fmla="*/ 86524 h 181328"/>
                <a:gd name="connsiteX2" fmla="*/ 4114687 w 4284714"/>
                <a:gd name="connsiteY2" fmla="*/ 86524 h 181328"/>
                <a:gd name="connsiteX3" fmla="*/ 4114687 w 4284714"/>
                <a:gd name="connsiteY3" fmla="*/ 94909 h 181328"/>
                <a:gd name="connsiteX4" fmla="*/ 4091733 w 4284714"/>
                <a:gd name="connsiteY4" fmla="*/ 94909 h 181328"/>
                <a:gd name="connsiteX5" fmla="*/ 4114687 w 4284714"/>
                <a:gd name="connsiteY5" fmla="*/ 125322 h 181328"/>
                <a:gd name="connsiteX6" fmla="*/ 4114687 w 4284714"/>
                <a:gd name="connsiteY6" fmla="*/ 137192 h 181328"/>
                <a:gd name="connsiteX7" fmla="*/ 4081866 w 4284714"/>
                <a:gd name="connsiteY7" fmla="*/ 93682 h 181328"/>
                <a:gd name="connsiteX8" fmla="*/ 4081179 w 4284714"/>
                <a:gd name="connsiteY8" fmla="*/ 89115 h 181328"/>
                <a:gd name="connsiteX9" fmla="*/ 3821491 w 4284714"/>
                <a:gd name="connsiteY9" fmla="*/ 36339 h 181328"/>
                <a:gd name="connsiteX10" fmla="*/ 3822421 w 4284714"/>
                <a:gd name="connsiteY10" fmla="*/ 30579 h 181328"/>
                <a:gd name="connsiteX11" fmla="*/ 3826800 w 4284714"/>
                <a:gd name="connsiteY11" fmla="*/ 31786 h 181328"/>
                <a:gd name="connsiteX12" fmla="*/ 3839933 w 4284714"/>
                <a:gd name="connsiteY12" fmla="*/ 58267 h 181328"/>
                <a:gd name="connsiteX13" fmla="*/ 4114687 w 4284714"/>
                <a:gd name="connsiteY13" fmla="*/ 58267 h 181328"/>
                <a:gd name="connsiteX14" fmla="*/ 4114687 w 4284714"/>
                <a:gd name="connsiteY14" fmla="*/ 66652 h 181328"/>
                <a:gd name="connsiteX15" fmla="*/ 4064832 w 4284714"/>
                <a:gd name="connsiteY15" fmla="*/ 66652 h 181328"/>
                <a:gd name="connsiteX16" fmla="*/ 3874511 w 4284714"/>
                <a:gd name="connsiteY16" fmla="*/ 66652 h 181328"/>
                <a:gd name="connsiteX17" fmla="*/ 3864541 w 4284714"/>
                <a:gd name="connsiteY17" fmla="*/ 107693 h 181328"/>
                <a:gd name="connsiteX18" fmla="*/ 3863903 w 4284714"/>
                <a:gd name="connsiteY18" fmla="*/ 106615 h 181328"/>
                <a:gd name="connsiteX19" fmla="*/ 3882398 w 4284714"/>
                <a:gd name="connsiteY19" fmla="*/ 143914 h 181328"/>
                <a:gd name="connsiteX20" fmla="*/ 4000935 w 4284714"/>
                <a:gd name="connsiteY20" fmla="*/ 143914 h 181328"/>
                <a:gd name="connsiteX21" fmla="*/ 4037909 w 4284714"/>
                <a:gd name="connsiteY21" fmla="*/ 94909 h 181328"/>
                <a:gd name="connsiteX22" fmla="*/ 3910848 w 4284714"/>
                <a:gd name="connsiteY22" fmla="*/ 94909 h 181328"/>
                <a:gd name="connsiteX23" fmla="*/ 3921548 w 4284714"/>
                <a:gd name="connsiteY23" fmla="*/ 116088 h 181328"/>
                <a:gd name="connsiteX24" fmla="*/ 3981642 w 4284714"/>
                <a:gd name="connsiteY24" fmla="*/ 116088 h 181328"/>
                <a:gd name="connsiteX25" fmla="*/ 3981853 w 4284714"/>
                <a:gd name="connsiteY25" fmla="*/ 116088 h 181328"/>
                <a:gd name="connsiteX26" fmla="*/ 3984876 w 4284714"/>
                <a:gd name="connsiteY26" fmla="*/ 120421 h 181328"/>
                <a:gd name="connsiteX27" fmla="*/ 3981642 w 4284714"/>
                <a:gd name="connsiteY27" fmla="*/ 124472 h 181328"/>
                <a:gd name="connsiteX28" fmla="*/ 3919860 w 4284714"/>
                <a:gd name="connsiteY28" fmla="*/ 124472 h 181328"/>
                <a:gd name="connsiteX29" fmla="*/ 3917229 w 4284714"/>
                <a:gd name="connsiteY29" fmla="*/ 122616 h 181328"/>
                <a:gd name="connsiteX30" fmla="*/ 3902292 w 4284714"/>
                <a:gd name="connsiteY30" fmla="*/ 93028 h 181328"/>
                <a:gd name="connsiteX31" fmla="*/ 3902128 w 4284714"/>
                <a:gd name="connsiteY31" fmla="*/ 88733 h 181328"/>
                <a:gd name="connsiteX32" fmla="*/ 3904919 w 4284714"/>
                <a:gd name="connsiteY32" fmla="*/ 86514 h 181328"/>
                <a:gd name="connsiteX33" fmla="*/ 4045543 w 4284714"/>
                <a:gd name="connsiteY33" fmla="*/ 86514 h 181328"/>
                <a:gd name="connsiteX34" fmla="*/ 4048463 w 4284714"/>
                <a:gd name="connsiteY34" fmla="*/ 89106 h 181328"/>
                <a:gd name="connsiteX35" fmla="*/ 4047779 w 4284714"/>
                <a:gd name="connsiteY35" fmla="*/ 93672 h 181328"/>
                <a:gd name="connsiteX36" fmla="*/ 4004470 w 4284714"/>
                <a:gd name="connsiteY36" fmla="*/ 151087 h 181328"/>
                <a:gd name="connsiteX37" fmla="*/ 4002234 w 4284714"/>
                <a:gd name="connsiteY37" fmla="*/ 152318 h 181328"/>
                <a:gd name="connsiteX38" fmla="*/ 3880692 w 4284714"/>
                <a:gd name="connsiteY38" fmla="*/ 152318 h 181328"/>
                <a:gd name="connsiteX39" fmla="*/ 3878050 w 4284714"/>
                <a:gd name="connsiteY39" fmla="*/ 150409 h 181328"/>
                <a:gd name="connsiteX40" fmla="*/ 3821516 w 4284714"/>
                <a:gd name="connsiteY40" fmla="*/ 36387 h 181328"/>
                <a:gd name="connsiteX41" fmla="*/ 3821491 w 4284714"/>
                <a:gd name="connsiteY41" fmla="*/ 36339 h 181328"/>
                <a:gd name="connsiteX42" fmla="*/ 3346554 w 4284714"/>
                <a:gd name="connsiteY42" fmla="*/ 145823 h 181328"/>
                <a:gd name="connsiteX43" fmla="*/ 3403088 w 4284714"/>
                <a:gd name="connsiteY43" fmla="*/ 31801 h 181328"/>
                <a:gd name="connsiteX44" fmla="*/ 3405730 w 4284714"/>
                <a:gd name="connsiteY44" fmla="*/ 29892 h 181328"/>
                <a:gd name="connsiteX45" fmla="*/ 3527258 w 4284714"/>
                <a:gd name="connsiteY45" fmla="*/ 29892 h 181328"/>
                <a:gd name="connsiteX46" fmla="*/ 3529497 w 4284714"/>
                <a:gd name="connsiteY46" fmla="*/ 31123 h 181328"/>
                <a:gd name="connsiteX47" fmla="*/ 3572803 w 4284714"/>
                <a:gd name="connsiteY47" fmla="*/ 88538 h 181328"/>
                <a:gd name="connsiteX48" fmla="*/ 3573487 w 4284714"/>
                <a:gd name="connsiteY48" fmla="*/ 93104 h 181328"/>
                <a:gd name="connsiteX49" fmla="*/ 3570567 w 4284714"/>
                <a:gd name="connsiteY49" fmla="*/ 95696 h 181328"/>
                <a:gd name="connsiteX50" fmla="*/ 3429943 w 4284714"/>
                <a:gd name="connsiteY50" fmla="*/ 95696 h 181328"/>
                <a:gd name="connsiteX51" fmla="*/ 3427151 w 4284714"/>
                <a:gd name="connsiteY51" fmla="*/ 93472 h 181328"/>
                <a:gd name="connsiteX52" fmla="*/ 3427315 w 4284714"/>
                <a:gd name="connsiteY52" fmla="*/ 89177 h 181328"/>
                <a:gd name="connsiteX53" fmla="*/ 3442270 w 4284714"/>
                <a:gd name="connsiteY53" fmla="*/ 59589 h 181328"/>
                <a:gd name="connsiteX54" fmla="*/ 3444898 w 4284714"/>
                <a:gd name="connsiteY54" fmla="*/ 57728 h 181328"/>
                <a:gd name="connsiteX55" fmla="*/ 3506680 w 4284714"/>
                <a:gd name="connsiteY55" fmla="*/ 57728 h 181328"/>
                <a:gd name="connsiteX56" fmla="*/ 3509810 w 4284714"/>
                <a:gd name="connsiteY56" fmla="*/ 61923 h 181328"/>
                <a:gd name="connsiteX57" fmla="*/ 3506680 w 4284714"/>
                <a:gd name="connsiteY57" fmla="*/ 66118 h 181328"/>
                <a:gd name="connsiteX58" fmla="*/ 3446586 w 4284714"/>
                <a:gd name="connsiteY58" fmla="*/ 66118 h 181328"/>
                <a:gd name="connsiteX59" fmla="*/ 3435882 w 4284714"/>
                <a:gd name="connsiteY59" fmla="*/ 87306 h 181328"/>
                <a:gd name="connsiteX60" fmla="*/ 3562918 w 4284714"/>
                <a:gd name="connsiteY60" fmla="*/ 87306 h 181328"/>
                <a:gd name="connsiteX61" fmla="*/ 3525940 w 4284714"/>
                <a:gd name="connsiteY61" fmla="*/ 38281 h 181328"/>
                <a:gd name="connsiteX62" fmla="*/ 3407411 w 4284714"/>
                <a:gd name="connsiteY62" fmla="*/ 38281 h 181328"/>
                <a:gd name="connsiteX63" fmla="*/ 3388916 w 4284714"/>
                <a:gd name="connsiteY63" fmla="*/ 75581 h 181328"/>
                <a:gd name="connsiteX64" fmla="*/ 3389554 w 4284714"/>
                <a:gd name="connsiteY64" fmla="*/ 74503 h 181328"/>
                <a:gd name="connsiteX65" fmla="*/ 3399524 w 4284714"/>
                <a:gd name="connsiteY65" fmla="*/ 115543 h 181328"/>
                <a:gd name="connsiteX66" fmla="*/ 3589848 w 4284714"/>
                <a:gd name="connsiteY66" fmla="*/ 115543 h 181328"/>
                <a:gd name="connsiteX67" fmla="*/ 3780169 w 4284714"/>
                <a:gd name="connsiteY67" fmla="*/ 115543 h 181328"/>
                <a:gd name="connsiteX68" fmla="*/ 3790139 w 4284714"/>
                <a:gd name="connsiteY68" fmla="*/ 74503 h 181328"/>
                <a:gd name="connsiteX69" fmla="*/ 3790784 w 4284714"/>
                <a:gd name="connsiteY69" fmla="*/ 75581 h 181328"/>
                <a:gd name="connsiteX70" fmla="*/ 3772289 w 4284714"/>
                <a:gd name="connsiteY70" fmla="*/ 38281 h 181328"/>
                <a:gd name="connsiteX71" fmla="*/ 3653763 w 4284714"/>
                <a:gd name="connsiteY71" fmla="*/ 38281 h 181328"/>
                <a:gd name="connsiteX72" fmla="*/ 3616778 w 4284714"/>
                <a:gd name="connsiteY72" fmla="*/ 87306 h 181328"/>
                <a:gd name="connsiteX73" fmla="*/ 3743839 w 4284714"/>
                <a:gd name="connsiteY73" fmla="*/ 87306 h 181328"/>
                <a:gd name="connsiteX74" fmla="*/ 3733136 w 4284714"/>
                <a:gd name="connsiteY74" fmla="*/ 66118 h 181328"/>
                <a:gd name="connsiteX75" fmla="*/ 3673041 w 4284714"/>
                <a:gd name="connsiteY75" fmla="*/ 66118 h 181328"/>
                <a:gd name="connsiteX76" fmla="*/ 3669911 w 4284714"/>
                <a:gd name="connsiteY76" fmla="*/ 61923 h 181328"/>
                <a:gd name="connsiteX77" fmla="*/ 3673041 w 4284714"/>
                <a:gd name="connsiteY77" fmla="*/ 57728 h 181328"/>
                <a:gd name="connsiteX78" fmla="*/ 3734823 w 4284714"/>
                <a:gd name="connsiteY78" fmla="*/ 57728 h 181328"/>
                <a:gd name="connsiteX79" fmla="*/ 3737455 w 4284714"/>
                <a:gd name="connsiteY79" fmla="*/ 59589 h 181328"/>
                <a:gd name="connsiteX80" fmla="*/ 3752392 w 4284714"/>
                <a:gd name="connsiteY80" fmla="*/ 89177 h 181328"/>
                <a:gd name="connsiteX81" fmla="*/ 3752556 w 4284714"/>
                <a:gd name="connsiteY81" fmla="*/ 93472 h 181328"/>
                <a:gd name="connsiteX82" fmla="*/ 3749764 w 4284714"/>
                <a:gd name="connsiteY82" fmla="*/ 95696 h 181328"/>
                <a:gd name="connsiteX83" fmla="*/ 3609140 w 4284714"/>
                <a:gd name="connsiteY83" fmla="*/ 95696 h 181328"/>
                <a:gd name="connsiteX84" fmla="*/ 3606220 w 4284714"/>
                <a:gd name="connsiteY84" fmla="*/ 93104 h 181328"/>
                <a:gd name="connsiteX85" fmla="*/ 3606904 w 4284714"/>
                <a:gd name="connsiteY85" fmla="*/ 88538 h 181328"/>
                <a:gd name="connsiteX86" fmla="*/ 3650213 w 4284714"/>
                <a:gd name="connsiteY86" fmla="*/ 31109 h 181328"/>
                <a:gd name="connsiteX87" fmla="*/ 3652449 w 4284714"/>
                <a:gd name="connsiteY87" fmla="*/ 29878 h 181328"/>
                <a:gd name="connsiteX88" fmla="*/ 3773991 w 4284714"/>
                <a:gd name="connsiteY88" fmla="*/ 29878 h 181328"/>
                <a:gd name="connsiteX89" fmla="*/ 3776633 w 4284714"/>
                <a:gd name="connsiteY89" fmla="*/ 31786 h 181328"/>
                <a:gd name="connsiteX90" fmla="*/ 3833167 w 4284714"/>
                <a:gd name="connsiteY90" fmla="*/ 145809 h 181328"/>
                <a:gd name="connsiteX91" fmla="*/ 3833196 w 4284714"/>
                <a:gd name="connsiteY91" fmla="*/ 145866 h 181328"/>
                <a:gd name="connsiteX92" fmla="*/ 3832263 w 4284714"/>
                <a:gd name="connsiteY92" fmla="*/ 151612 h 181328"/>
                <a:gd name="connsiteX93" fmla="*/ 3827883 w 4284714"/>
                <a:gd name="connsiteY93" fmla="*/ 150409 h 181328"/>
                <a:gd name="connsiteX94" fmla="*/ 3814751 w 4284714"/>
                <a:gd name="connsiteY94" fmla="*/ 123928 h 181328"/>
                <a:gd name="connsiteX95" fmla="*/ 3364970 w 4284714"/>
                <a:gd name="connsiteY95" fmla="*/ 123928 h 181328"/>
                <a:gd name="connsiteX96" fmla="*/ 3351838 w 4284714"/>
                <a:gd name="connsiteY96" fmla="*/ 150409 h 181328"/>
                <a:gd name="connsiteX97" fmla="*/ 3347459 w 4284714"/>
                <a:gd name="connsiteY97" fmla="*/ 151612 h 181328"/>
                <a:gd name="connsiteX98" fmla="*/ 3347427 w 4284714"/>
                <a:gd name="connsiteY98" fmla="*/ 151583 h 181328"/>
                <a:gd name="connsiteX99" fmla="*/ 3346554 w 4284714"/>
                <a:gd name="connsiteY99" fmla="*/ 145823 h 181328"/>
                <a:gd name="connsiteX100" fmla="*/ 2874864 w 4284714"/>
                <a:gd name="connsiteY100" fmla="*/ 177134 h 181328"/>
                <a:gd name="connsiteX101" fmla="*/ 2877994 w 4284714"/>
                <a:gd name="connsiteY101" fmla="*/ 172939 h 181328"/>
                <a:gd name="connsiteX102" fmla="*/ 4114687 w 4284714"/>
                <a:gd name="connsiteY102" fmla="*/ 172939 h 181328"/>
                <a:gd name="connsiteX103" fmla="*/ 4114687 w 4284714"/>
                <a:gd name="connsiteY103" fmla="*/ 181328 h 181328"/>
                <a:gd name="connsiteX104" fmla="*/ 2877994 w 4284714"/>
                <a:gd name="connsiteY104" fmla="*/ 181328 h 181328"/>
                <a:gd name="connsiteX105" fmla="*/ 2874864 w 4284714"/>
                <a:gd name="connsiteY105" fmla="*/ 177134 h 181328"/>
                <a:gd name="connsiteX106" fmla="*/ 2871567 w 4284714"/>
                <a:gd name="connsiteY106" fmla="*/ 36339 h 181328"/>
                <a:gd name="connsiteX107" fmla="*/ 2872496 w 4284714"/>
                <a:gd name="connsiteY107" fmla="*/ 30579 h 181328"/>
                <a:gd name="connsiteX108" fmla="*/ 2876876 w 4284714"/>
                <a:gd name="connsiteY108" fmla="*/ 31786 h 181328"/>
                <a:gd name="connsiteX109" fmla="*/ 2890008 w 4284714"/>
                <a:gd name="connsiteY109" fmla="*/ 58267 h 181328"/>
                <a:gd name="connsiteX110" fmla="*/ 3339789 w 4284714"/>
                <a:gd name="connsiteY110" fmla="*/ 58267 h 181328"/>
                <a:gd name="connsiteX111" fmla="*/ 3352921 w 4284714"/>
                <a:gd name="connsiteY111" fmla="*/ 31786 h 181328"/>
                <a:gd name="connsiteX112" fmla="*/ 3357301 w 4284714"/>
                <a:gd name="connsiteY112" fmla="*/ 30579 h 181328"/>
                <a:gd name="connsiteX113" fmla="*/ 3357343 w 4284714"/>
                <a:gd name="connsiteY113" fmla="*/ 30612 h 181328"/>
                <a:gd name="connsiteX114" fmla="*/ 3358223 w 4284714"/>
                <a:gd name="connsiteY114" fmla="*/ 36387 h 181328"/>
                <a:gd name="connsiteX115" fmla="*/ 3301675 w 4284714"/>
                <a:gd name="connsiteY115" fmla="*/ 150419 h 181328"/>
                <a:gd name="connsiteX116" fmla="*/ 3299029 w 4284714"/>
                <a:gd name="connsiteY116" fmla="*/ 152328 h 181328"/>
                <a:gd name="connsiteX117" fmla="*/ 3177487 w 4284714"/>
                <a:gd name="connsiteY117" fmla="*/ 152328 h 181328"/>
                <a:gd name="connsiteX118" fmla="*/ 3175251 w 4284714"/>
                <a:gd name="connsiteY118" fmla="*/ 151097 h 181328"/>
                <a:gd name="connsiteX119" fmla="*/ 3131942 w 4284714"/>
                <a:gd name="connsiteY119" fmla="*/ 93682 h 181328"/>
                <a:gd name="connsiteX120" fmla="*/ 3131258 w 4284714"/>
                <a:gd name="connsiteY120" fmla="*/ 89115 h 181328"/>
                <a:gd name="connsiteX121" fmla="*/ 3134178 w 4284714"/>
                <a:gd name="connsiteY121" fmla="*/ 86524 h 181328"/>
                <a:gd name="connsiteX122" fmla="*/ 3274802 w 4284714"/>
                <a:gd name="connsiteY122" fmla="*/ 86524 h 181328"/>
                <a:gd name="connsiteX123" fmla="*/ 3277594 w 4284714"/>
                <a:gd name="connsiteY123" fmla="*/ 88743 h 181328"/>
                <a:gd name="connsiteX124" fmla="*/ 3277430 w 4284714"/>
                <a:gd name="connsiteY124" fmla="*/ 93038 h 181328"/>
                <a:gd name="connsiteX125" fmla="*/ 3262492 w 4284714"/>
                <a:gd name="connsiteY125" fmla="*/ 122625 h 181328"/>
                <a:gd name="connsiteX126" fmla="*/ 3259861 w 4284714"/>
                <a:gd name="connsiteY126" fmla="*/ 124482 h 181328"/>
                <a:gd name="connsiteX127" fmla="*/ 3198082 w 4284714"/>
                <a:gd name="connsiteY127" fmla="*/ 124482 h 181328"/>
                <a:gd name="connsiteX128" fmla="*/ 3197872 w 4284714"/>
                <a:gd name="connsiteY128" fmla="*/ 124482 h 181328"/>
                <a:gd name="connsiteX129" fmla="*/ 3194849 w 4284714"/>
                <a:gd name="connsiteY129" fmla="*/ 120149 h 181328"/>
                <a:gd name="connsiteX130" fmla="*/ 3198082 w 4284714"/>
                <a:gd name="connsiteY130" fmla="*/ 116097 h 181328"/>
                <a:gd name="connsiteX131" fmla="*/ 3258173 w 4284714"/>
                <a:gd name="connsiteY131" fmla="*/ 116097 h 181328"/>
                <a:gd name="connsiteX132" fmla="*/ 3268877 w 4284714"/>
                <a:gd name="connsiteY132" fmla="*/ 94909 h 181328"/>
                <a:gd name="connsiteX133" fmla="*/ 3141816 w 4284714"/>
                <a:gd name="connsiteY133" fmla="*/ 94909 h 181328"/>
                <a:gd name="connsiteX134" fmla="*/ 3178798 w 4284714"/>
                <a:gd name="connsiteY134" fmla="*/ 143914 h 181328"/>
                <a:gd name="connsiteX135" fmla="*/ 3297338 w 4284714"/>
                <a:gd name="connsiteY135" fmla="*/ 143914 h 181328"/>
                <a:gd name="connsiteX136" fmla="*/ 3315832 w 4284714"/>
                <a:gd name="connsiteY136" fmla="*/ 106615 h 181328"/>
                <a:gd name="connsiteX137" fmla="*/ 3315198 w 4284714"/>
                <a:gd name="connsiteY137" fmla="*/ 107693 h 181328"/>
                <a:gd name="connsiteX138" fmla="*/ 3305228 w 4284714"/>
                <a:gd name="connsiteY138" fmla="*/ 66652 h 181328"/>
                <a:gd name="connsiteX139" fmla="*/ 3114907 w 4284714"/>
                <a:gd name="connsiteY139" fmla="*/ 66652 h 181328"/>
                <a:gd name="connsiteX140" fmla="*/ 2924586 w 4284714"/>
                <a:gd name="connsiteY140" fmla="*/ 66652 h 181328"/>
                <a:gd name="connsiteX141" fmla="*/ 2914616 w 4284714"/>
                <a:gd name="connsiteY141" fmla="*/ 107693 h 181328"/>
                <a:gd name="connsiteX142" fmla="*/ 2913979 w 4284714"/>
                <a:gd name="connsiteY142" fmla="*/ 106615 h 181328"/>
                <a:gd name="connsiteX143" fmla="*/ 2932473 w 4284714"/>
                <a:gd name="connsiteY143" fmla="*/ 143914 h 181328"/>
                <a:gd name="connsiteX144" fmla="*/ 3051003 w 4284714"/>
                <a:gd name="connsiteY144" fmla="*/ 143914 h 181328"/>
                <a:gd name="connsiteX145" fmla="*/ 3087985 w 4284714"/>
                <a:gd name="connsiteY145" fmla="*/ 94899 h 181328"/>
                <a:gd name="connsiteX146" fmla="*/ 2960920 w 4284714"/>
                <a:gd name="connsiteY146" fmla="*/ 94899 h 181328"/>
                <a:gd name="connsiteX147" fmla="*/ 2971624 w 4284714"/>
                <a:gd name="connsiteY147" fmla="*/ 116088 h 181328"/>
                <a:gd name="connsiteX148" fmla="*/ 3031704 w 4284714"/>
                <a:gd name="connsiteY148" fmla="*/ 116088 h 181328"/>
                <a:gd name="connsiteX149" fmla="*/ 3031914 w 4284714"/>
                <a:gd name="connsiteY149" fmla="*/ 116088 h 181328"/>
                <a:gd name="connsiteX150" fmla="*/ 3034937 w 4284714"/>
                <a:gd name="connsiteY150" fmla="*/ 120421 h 181328"/>
                <a:gd name="connsiteX151" fmla="*/ 3031704 w 4284714"/>
                <a:gd name="connsiteY151" fmla="*/ 124472 h 181328"/>
                <a:gd name="connsiteX152" fmla="*/ 2969950 w 4284714"/>
                <a:gd name="connsiteY152" fmla="*/ 124472 h 181328"/>
                <a:gd name="connsiteX153" fmla="*/ 2967322 w 4284714"/>
                <a:gd name="connsiteY153" fmla="*/ 122616 h 181328"/>
                <a:gd name="connsiteX154" fmla="*/ 2952367 w 4284714"/>
                <a:gd name="connsiteY154" fmla="*/ 93028 h 181328"/>
                <a:gd name="connsiteX155" fmla="*/ 2952203 w 4284714"/>
                <a:gd name="connsiteY155" fmla="*/ 88733 h 181328"/>
                <a:gd name="connsiteX156" fmla="*/ 2954995 w 4284714"/>
                <a:gd name="connsiteY156" fmla="*/ 86514 h 181328"/>
                <a:gd name="connsiteX157" fmla="*/ 3095619 w 4284714"/>
                <a:gd name="connsiteY157" fmla="*/ 86514 h 181328"/>
                <a:gd name="connsiteX158" fmla="*/ 3098542 w 4284714"/>
                <a:gd name="connsiteY158" fmla="*/ 89106 h 181328"/>
                <a:gd name="connsiteX159" fmla="*/ 3097855 w 4284714"/>
                <a:gd name="connsiteY159" fmla="*/ 93672 h 181328"/>
                <a:gd name="connsiteX160" fmla="*/ 3054549 w 4284714"/>
                <a:gd name="connsiteY160" fmla="*/ 151087 h 181328"/>
                <a:gd name="connsiteX161" fmla="*/ 3052313 w 4284714"/>
                <a:gd name="connsiteY161" fmla="*/ 152318 h 181328"/>
                <a:gd name="connsiteX162" fmla="*/ 2930768 w 4284714"/>
                <a:gd name="connsiteY162" fmla="*/ 152318 h 181328"/>
                <a:gd name="connsiteX163" fmla="*/ 2928126 w 4284714"/>
                <a:gd name="connsiteY163" fmla="*/ 150409 h 181328"/>
                <a:gd name="connsiteX164" fmla="*/ 2871592 w 4284714"/>
                <a:gd name="connsiteY164" fmla="*/ 36387 h 181328"/>
                <a:gd name="connsiteX165" fmla="*/ 2871567 w 4284714"/>
                <a:gd name="connsiteY165" fmla="*/ 36339 h 181328"/>
                <a:gd name="connsiteX166" fmla="*/ 2867839 w 4284714"/>
                <a:gd name="connsiteY166" fmla="*/ 4337 h 181328"/>
                <a:gd name="connsiteX167" fmla="*/ 2870862 w 4284714"/>
                <a:gd name="connsiteY167" fmla="*/ 3 h 181328"/>
                <a:gd name="connsiteX168" fmla="*/ 2871072 w 4284714"/>
                <a:gd name="connsiteY168" fmla="*/ 3 h 181328"/>
                <a:gd name="connsiteX169" fmla="*/ 4284714 w 4284714"/>
                <a:gd name="connsiteY169" fmla="*/ 3 h 181328"/>
                <a:gd name="connsiteX170" fmla="*/ 4284714 w 4284714"/>
                <a:gd name="connsiteY170" fmla="*/ 8388 h 181328"/>
                <a:gd name="connsiteX171" fmla="*/ 2871072 w 4284714"/>
                <a:gd name="connsiteY171" fmla="*/ 8388 h 181328"/>
                <a:gd name="connsiteX172" fmla="*/ 2867839 w 4284714"/>
                <a:gd name="connsiteY172" fmla="*/ 4337 h 181328"/>
                <a:gd name="connsiteX173" fmla="*/ 2377244 w 4284714"/>
                <a:gd name="connsiteY173" fmla="*/ 145809 h 181328"/>
                <a:gd name="connsiteX174" fmla="*/ 2433778 w 4284714"/>
                <a:gd name="connsiteY174" fmla="*/ 31786 h 181328"/>
                <a:gd name="connsiteX175" fmla="*/ 2436420 w 4284714"/>
                <a:gd name="connsiteY175" fmla="*/ 29878 h 181328"/>
                <a:gd name="connsiteX176" fmla="*/ 2557948 w 4284714"/>
                <a:gd name="connsiteY176" fmla="*/ 29878 h 181328"/>
                <a:gd name="connsiteX177" fmla="*/ 2560184 w 4284714"/>
                <a:gd name="connsiteY177" fmla="*/ 31109 h 181328"/>
                <a:gd name="connsiteX178" fmla="*/ 2603493 w 4284714"/>
                <a:gd name="connsiteY178" fmla="*/ 88523 h 181328"/>
                <a:gd name="connsiteX179" fmla="*/ 2604177 w 4284714"/>
                <a:gd name="connsiteY179" fmla="*/ 93090 h 181328"/>
                <a:gd name="connsiteX180" fmla="*/ 2601257 w 4284714"/>
                <a:gd name="connsiteY180" fmla="*/ 95682 h 181328"/>
                <a:gd name="connsiteX181" fmla="*/ 2460633 w 4284714"/>
                <a:gd name="connsiteY181" fmla="*/ 95682 h 181328"/>
                <a:gd name="connsiteX182" fmla="*/ 2457841 w 4284714"/>
                <a:gd name="connsiteY182" fmla="*/ 93458 h 181328"/>
                <a:gd name="connsiteX183" fmla="*/ 2458005 w 4284714"/>
                <a:gd name="connsiteY183" fmla="*/ 89163 h 181328"/>
                <a:gd name="connsiteX184" fmla="*/ 2472960 w 4284714"/>
                <a:gd name="connsiteY184" fmla="*/ 59575 h 181328"/>
                <a:gd name="connsiteX185" fmla="*/ 2475588 w 4284714"/>
                <a:gd name="connsiteY185" fmla="*/ 57714 h 181328"/>
                <a:gd name="connsiteX186" fmla="*/ 2537388 w 4284714"/>
                <a:gd name="connsiteY186" fmla="*/ 57714 h 181328"/>
                <a:gd name="connsiteX187" fmla="*/ 2540518 w 4284714"/>
                <a:gd name="connsiteY187" fmla="*/ 61909 h 181328"/>
                <a:gd name="connsiteX188" fmla="*/ 2537388 w 4284714"/>
                <a:gd name="connsiteY188" fmla="*/ 66103 h 181328"/>
                <a:gd name="connsiteX189" fmla="*/ 2477293 w 4284714"/>
                <a:gd name="connsiteY189" fmla="*/ 66103 h 181328"/>
                <a:gd name="connsiteX190" fmla="*/ 2466590 w 4284714"/>
                <a:gd name="connsiteY190" fmla="*/ 87292 h 181328"/>
                <a:gd name="connsiteX191" fmla="*/ 2593619 w 4284714"/>
                <a:gd name="connsiteY191" fmla="*/ 87292 h 181328"/>
                <a:gd name="connsiteX192" fmla="*/ 2556641 w 4284714"/>
                <a:gd name="connsiteY192" fmla="*/ 38267 h 181328"/>
                <a:gd name="connsiteX193" fmla="*/ 2438111 w 4284714"/>
                <a:gd name="connsiteY193" fmla="*/ 38267 h 181328"/>
                <a:gd name="connsiteX194" fmla="*/ 2419617 w 4284714"/>
                <a:gd name="connsiteY194" fmla="*/ 75567 h 181328"/>
                <a:gd name="connsiteX195" fmla="*/ 2420254 w 4284714"/>
                <a:gd name="connsiteY195" fmla="*/ 74488 h 181328"/>
                <a:gd name="connsiteX196" fmla="*/ 2430224 w 4284714"/>
                <a:gd name="connsiteY196" fmla="*/ 115529 h 181328"/>
                <a:gd name="connsiteX197" fmla="*/ 2620549 w 4284714"/>
                <a:gd name="connsiteY197" fmla="*/ 115529 h 181328"/>
                <a:gd name="connsiteX198" fmla="*/ 2810870 w 4284714"/>
                <a:gd name="connsiteY198" fmla="*/ 115529 h 181328"/>
                <a:gd name="connsiteX199" fmla="*/ 2820840 w 4284714"/>
                <a:gd name="connsiteY199" fmla="*/ 74488 h 181328"/>
                <a:gd name="connsiteX200" fmla="*/ 2821477 w 4284714"/>
                <a:gd name="connsiteY200" fmla="*/ 75567 h 181328"/>
                <a:gd name="connsiteX201" fmla="*/ 2802983 w 4284714"/>
                <a:gd name="connsiteY201" fmla="*/ 38267 h 181328"/>
                <a:gd name="connsiteX202" fmla="*/ 2684457 w 4284714"/>
                <a:gd name="connsiteY202" fmla="*/ 38267 h 181328"/>
                <a:gd name="connsiteX203" fmla="*/ 2647475 w 4284714"/>
                <a:gd name="connsiteY203" fmla="*/ 87292 h 181328"/>
                <a:gd name="connsiteX204" fmla="*/ 2774532 w 4284714"/>
                <a:gd name="connsiteY204" fmla="*/ 87292 h 181328"/>
                <a:gd name="connsiteX205" fmla="*/ 2763829 w 4284714"/>
                <a:gd name="connsiteY205" fmla="*/ 66103 h 181328"/>
                <a:gd name="connsiteX206" fmla="*/ 2703734 w 4284714"/>
                <a:gd name="connsiteY206" fmla="*/ 66103 h 181328"/>
                <a:gd name="connsiteX207" fmla="*/ 2700605 w 4284714"/>
                <a:gd name="connsiteY207" fmla="*/ 61909 h 181328"/>
                <a:gd name="connsiteX208" fmla="*/ 2703734 w 4284714"/>
                <a:gd name="connsiteY208" fmla="*/ 57714 h 181328"/>
                <a:gd name="connsiteX209" fmla="*/ 2765513 w 4284714"/>
                <a:gd name="connsiteY209" fmla="*/ 57714 h 181328"/>
                <a:gd name="connsiteX210" fmla="*/ 2768144 w 4284714"/>
                <a:gd name="connsiteY210" fmla="*/ 59575 h 181328"/>
                <a:gd name="connsiteX211" fmla="*/ 2783082 w 4284714"/>
                <a:gd name="connsiteY211" fmla="*/ 89163 h 181328"/>
                <a:gd name="connsiteX212" fmla="*/ 2783246 w 4284714"/>
                <a:gd name="connsiteY212" fmla="*/ 93458 h 181328"/>
                <a:gd name="connsiteX213" fmla="*/ 2780454 w 4284714"/>
                <a:gd name="connsiteY213" fmla="*/ 95682 h 181328"/>
                <a:gd name="connsiteX214" fmla="*/ 2639830 w 4284714"/>
                <a:gd name="connsiteY214" fmla="*/ 95682 h 181328"/>
                <a:gd name="connsiteX215" fmla="*/ 2636910 w 4284714"/>
                <a:gd name="connsiteY215" fmla="*/ 93090 h 181328"/>
                <a:gd name="connsiteX216" fmla="*/ 2637594 w 4284714"/>
                <a:gd name="connsiteY216" fmla="*/ 88523 h 181328"/>
                <a:gd name="connsiteX217" fmla="*/ 2680903 w 4284714"/>
                <a:gd name="connsiteY217" fmla="*/ 31109 h 181328"/>
                <a:gd name="connsiteX218" fmla="*/ 2683139 w 4284714"/>
                <a:gd name="connsiteY218" fmla="*/ 29878 h 181328"/>
                <a:gd name="connsiteX219" fmla="*/ 2804692 w 4284714"/>
                <a:gd name="connsiteY219" fmla="*/ 29878 h 181328"/>
                <a:gd name="connsiteX220" fmla="*/ 2807334 w 4284714"/>
                <a:gd name="connsiteY220" fmla="*/ 31786 h 181328"/>
                <a:gd name="connsiteX221" fmla="*/ 2863868 w 4284714"/>
                <a:gd name="connsiteY221" fmla="*/ 145809 h 181328"/>
                <a:gd name="connsiteX222" fmla="*/ 2863896 w 4284714"/>
                <a:gd name="connsiteY222" fmla="*/ 145866 h 181328"/>
                <a:gd name="connsiteX223" fmla="*/ 2862963 w 4284714"/>
                <a:gd name="connsiteY223" fmla="*/ 151612 h 181328"/>
                <a:gd name="connsiteX224" fmla="*/ 2858584 w 4284714"/>
                <a:gd name="connsiteY224" fmla="*/ 150409 h 181328"/>
                <a:gd name="connsiteX225" fmla="*/ 2845451 w 4284714"/>
                <a:gd name="connsiteY225" fmla="*/ 123928 h 181328"/>
                <a:gd name="connsiteX226" fmla="*/ 2395674 w 4284714"/>
                <a:gd name="connsiteY226" fmla="*/ 123928 h 181328"/>
                <a:gd name="connsiteX227" fmla="*/ 2382542 w 4284714"/>
                <a:gd name="connsiteY227" fmla="*/ 150409 h 181328"/>
                <a:gd name="connsiteX228" fmla="*/ 2378163 w 4284714"/>
                <a:gd name="connsiteY228" fmla="*/ 151612 h 181328"/>
                <a:gd name="connsiteX229" fmla="*/ 2378148 w 4284714"/>
                <a:gd name="connsiteY229" fmla="*/ 151612 h 181328"/>
                <a:gd name="connsiteX230" fmla="*/ 2378106 w 4284714"/>
                <a:gd name="connsiteY230" fmla="*/ 151574 h 181328"/>
                <a:gd name="connsiteX231" fmla="*/ 2377244 w 4284714"/>
                <a:gd name="connsiteY231" fmla="*/ 145809 h 181328"/>
                <a:gd name="connsiteX232" fmla="*/ 1903578 w 4284714"/>
                <a:gd name="connsiteY232" fmla="*/ 36339 h 181328"/>
                <a:gd name="connsiteX233" fmla="*/ 1904507 w 4284714"/>
                <a:gd name="connsiteY233" fmla="*/ 30579 h 181328"/>
                <a:gd name="connsiteX234" fmla="*/ 1908887 w 4284714"/>
                <a:gd name="connsiteY234" fmla="*/ 31786 h 181328"/>
                <a:gd name="connsiteX235" fmla="*/ 1922015 w 4284714"/>
                <a:gd name="connsiteY235" fmla="*/ 58267 h 181328"/>
                <a:gd name="connsiteX236" fmla="*/ 2371814 w 4284714"/>
                <a:gd name="connsiteY236" fmla="*/ 58267 h 181328"/>
                <a:gd name="connsiteX237" fmla="*/ 2384942 w 4284714"/>
                <a:gd name="connsiteY237" fmla="*/ 31786 h 181328"/>
                <a:gd name="connsiteX238" fmla="*/ 2389322 w 4284714"/>
                <a:gd name="connsiteY238" fmla="*/ 30579 h 181328"/>
                <a:gd name="connsiteX239" fmla="*/ 2389365 w 4284714"/>
                <a:gd name="connsiteY239" fmla="*/ 30617 h 181328"/>
                <a:gd name="connsiteX240" fmla="*/ 2390216 w 4284714"/>
                <a:gd name="connsiteY240" fmla="*/ 36396 h 181328"/>
                <a:gd name="connsiteX241" fmla="*/ 2333682 w 4284714"/>
                <a:gd name="connsiteY241" fmla="*/ 150419 h 181328"/>
                <a:gd name="connsiteX242" fmla="*/ 2331040 w 4284714"/>
                <a:gd name="connsiteY242" fmla="*/ 152328 h 181328"/>
                <a:gd name="connsiteX243" fmla="*/ 2209495 w 4284714"/>
                <a:gd name="connsiteY243" fmla="*/ 152328 h 181328"/>
                <a:gd name="connsiteX244" fmla="*/ 2207258 w 4284714"/>
                <a:gd name="connsiteY244" fmla="*/ 151097 h 181328"/>
                <a:gd name="connsiteX245" fmla="*/ 2163953 w 4284714"/>
                <a:gd name="connsiteY245" fmla="*/ 93682 h 181328"/>
                <a:gd name="connsiteX246" fmla="*/ 2163265 w 4284714"/>
                <a:gd name="connsiteY246" fmla="*/ 89115 h 181328"/>
                <a:gd name="connsiteX247" fmla="*/ 2166189 w 4284714"/>
                <a:gd name="connsiteY247" fmla="*/ 86524 h 181328"/>
                <a:gd name="connsiteX248" fmla="*/ 2306827 w 4284714"/>
                <a:gd name="connsiteY248" fmla="*/ 86524 h 181328"/>
                <a:gd name="connsiteX249" fmla="*/ 2309615 w 4284714"/>
                <a:gd name="connsiteY249" fmla="*/ 88743 h 181328"/>
                <a:gd name="connsiteX250" fmla="*/ 2309455 w 4284714"/>
                <a:gd name="connsiteY250" fmla="*/ 93038 h 181328"/>
                <a:gd name="connsiteX251" fmla="*/ 2294500 w 4284714"/>
                <a:gd name="connsiteY251" fmla="*/ 122625 h 181328"/>
                <a:gd name="connsiteX252" fmla="*/ 2291872 w 4284714"/>
                <a:gd name="connsiteY252" fmla="*/ 124482 h 181328"/>
                <a:gd name="connsiteX253" fmla="*/ 2230090 w 4284714"/>
                <a:gd name="connsiteY253" fmla="*/ 124482 h 181328"/>
                <a:gd name="connsiteX254" fmla="*/ 2229880 w 4284714"/>
                <a:gd name="connsiteY254" fmla="*/ 124482 h 181328"/>
                <a:gd name="connsiteX255" fmla="*/ 2226857 w 4284714"/>
                <a:gd name="connsiteY255" fmla="*/ 120149 h 181328"/>
                <a:gd name="connsiteX256" fmla="*/ 2230090 w 4284714"/>
                <a:gd name="connsiteY256" fmla="*/ 116097 h 181328"/>
                <a:gd name="connsiteX257" fmla="*/ 2290184 w 4284714"/>
                <a:gd name="connsiteY257" fmla="*/ 116097 h 181328"/>
                <a:gd name="connsiteX258" fmla="*/ 2300888 w 4284714"/>
                <a:gd name="connsiteY258" fmla="*/ 94909 h 181328"/>
                <a:gd name="connsiteX259" fmla="*/ 2173823 w 4284714"/>
                <a:gd name="connsiteY259" fmla="*/ 94909 h 181328"/>
                <a:gd name="connsiteX260" fmla="*/ 2210805 w 4284714"/>
                <a:gd name="connsiteY260" fmla="*/ 143924 h 181328"/>
                <a:gd name="connsiteX261" fmla="*/ 2329349 w 4284714"/>
                <a:gd name="connsiteY261" fmla="*/ 143924 h 181328"/>
                <a:gd name="connsiteX262" fmla="*/ 2347843 w 4284714"/>
                <a:gd name="connsiteY262" fmla="*/ 106624 h 181328"/>
                <a:gd name="connsiteX263" fmla="*/ 2347206 w 4284714"/>
                <a:gd name="connsiteY263" fmla="*/ 107703 h 181328"/>
                <a:gd name="connsiteX264" fmla="*/ 2337236 w 4284714"/>
                <a:gd name="connsiteY264" fmla="*/ 66662 h 181328"/>
                <a:gd name="connsiteX265" fmla="*/ 2146915 w 4284714"/>
                <a:gd name="connsiteY265" fmla="*/ 66662 h 181328"/>
                <a:gd name="connsiteX266" fmla="*/ 1956594 w 4284714"/>
                <a:gd name="connsiteY266" fmla="*/ 66662 h 181328"/>
                <a:gd name="connsiteX267" fmla="*/ 1946624 w 4284714"/>
                <a:gd name="connsiteY267" fmla="*/ 107703 h 181328"/>
                <a:gd name="connsiteX268" fmla="*/ 1945986 w 4284714"/>
                <a:gd name="connsiteY268" fmla="*/ 106624 h 181328"/>
                <a:gd name="connsiteX269" fmla="*/ 1964484 w 4284714"/>
                <a:gd name="connsiteY269" fmla="*/ 143924 h 181328"/>
                <a:gd name="connsiteX270" fmla="*/ 2083010 w 4284714"/>
                <a:gd name="connsiteY270" fmla="*/ 143924 h 181328"/>
                <a:gd name="connsiteX271" fmla="*/ 2119992 w 4284714"/>
                <a:gd name="connsiteY271" fmla="*/ 94899 h 181328"/>
                <a:gd name="connsiteX272" fmla="*/ 1992931 w 4284714"/>
                <a:gd name="connsiteY272" fmla="*/ 94899 h 181328"/>
                <a:gd name="connsiteX273" fmla="*/ 2003634 w 4284714"/>
                <a:gd name="connsiteY273" fmla="*/ 116088 h 181328"/>
                <a:gd name="connsiteX274" fmla="*/ 2063743 w 4284714"/>
                <a:gd name="connsiteY274" fmla="*/ 116088 h 181328"/>
                <a:gd name="connsiteX275" fmla="*/ 2063953 w 4284714"/>
                <a:gd name="connsiteY275" fmla="*/ 116088 h 181328"/>
                <a:gd name="connsiteX276" fmla="*/ 2066976 w 4284714"/>
                <a:gd name="connsiteY276" fmla="*/ 120421 h 181328"/>
                <a:gd name="connsiteX277" fmla="*/ 2063743 w 4284714"/>
                <a:gd name="connsiteY277" fmla="*/ 124472 h 181328"/>
                <a:gd name="connsiteX278" fmla="*/ 2001961 w 4284714"/>
                <a:gd name="connsiteY278" fmla="*/ 124472 h 181328"/>
                <a:gd name="connsiteX279" fmla="*/ 1999333 w 4284714"/>
                <a:gd name="connsiteY279" fmla="*/ 122616 h 181328"/>
                <a:gd name="connsiteX280" fmla="*/ 1984378 w 4284714"/>
                <a:gd name="connsiteY280" fmla="*/ 93028 h 181328"/>
                <a:gd name="connsiteX281" fmla="*/ 1984214 w 4284714"/>
                <a:gd name="connsiteY281" fmla="*/ 88733 h 181328"/>
                <a:gd name="connsiteX282" fmla="*/ 1987006 w 4284714"/>
                <a:gd name="connsiteY282" fmla="*/ 86514 h 181328"/>
                <a:gd name="connsiteX283" fmla="*/ 2127626 w 4284714"/>
                <a:gd name="connsiteY283" fmla="*/ 86514 h 181328"/>
                <a:gd name="connsiteX284" fmla="*/ 2130550 w 4284714"/>
                <a:gd name="connsiteY284" fmla="*/ 89106 h 181328"/>
                <a:gd name="connsiteX285" fmla="*/ 2129866 w 4284714"/>
                <a:gd name="connsiteY285" fmla="*/ 93672 h 181328"/>
                <a:gd name="connsiteX286" fmla="*/ 2086557 w 4284714"/>
                <a:gd name="connsiteY286" fmla="*/ 151087 h 181328"/>
                <a:gd name="connsiteX287" fmla="*/ 2084321 w 4284714"/>
                <a:gd name="connsiteY287" fmla="*/ 152318 h 181328"/>
                <a:gd name="connsiteX288" fmla="*/ 1962775 w 4284714"/>
                <a:gd name="connsiteY288" fmla="*/ 152318 h 181328"/>
                <a:gd name="connsiteX289" fmla="*/ 1960133 w 4284714"/>
                <a:gd name="connsiteY289" fmla="*/ 150409 h 181328"/>
                <a:gd name="connsiteX290" fmla="*/ 1903603 w 4284714"/>
                <a:gd name="connsiteY290" fmla="*/ 36387 h 181328"/>
                <a:gd name="connsiteX291" fmla="*/ 1903578 w 4284714"/>
                <a:gd name="connsiteY291" fmla="*/ 36339 h 181328"/>
                <a:gd name="connsiteX292" fmla="*/ 1428637 w 4284714"/>
                <a:gd name="connsiteY292" fmla="*/ 145809 h 181328"/>
                <a:gd name="connsiteX293" fmla="*/ 1485171 w 4284714"/>
                <a:gd name="connsiteY293" fmla="*/ 31786 h 181328"/>
                <a:gd name="connsiteX294" fmla="*/ 1487816 w 4284714"/>
                <a:gd name="connsiteY294" fmla="*/ 29878 h 181328"/>
                <a:gd name="connsiteX295" fmla="*/ 1609340 w 4284714"/>
                <a:gd name="connsiteY295" fmla="*/ 29878 h 181328"/>
                <a:gd name="connsiteX296" fmla="*/ 1611577 w 4284714"/>
                <a:gd name="connsiteY296" fmla="*/ 31109 h 181328"/>
                <a:gd name="connsiteX297" fmla="*/ 1654886 w 4284714"/>
                <a:gd name="connsiteY297" fmla="*/ 88523 h 181328"/>
                <a:gd name="connsiteX298" fmla="*/ 1655570 w 4284714"/>
                <a:gd name="connsiteY298" fmla="*/ 93090 h 181328"/>
                <a:gd name="connsiteX299" fmla="*/ 1652650 w 4284714"/>
                <a:gd name="connsiteY299" fmla="*/ 95682 h 181328"/>
                <a:gd name="connsiteX300" fmla="*/ 1512026 w 4284714"/>
                <a:gd name="connsiteY300" fmla="*/ 95682 h 181328"/>
                <a:gd name="connsiteX301" fmla="*/ 1509234 w 4284714"/>
                <a:gd name="connsiteY301" fmla="*/ 93458 h 181328"/>
                <a:gd name="connsiteX302" fmla="*/ 1509398 w 4284714"/>
                <a:gd name="connsiteY302" fmla="*/ 89163 h 181328"/>
                <a:gd name="connsiteX303" fmla="*/ 1524353 w 4284714"/>
                <a:gd name="connsiteY303" fmla="*/ 59575 h 181328"/>
                <a:gd name="connsiteX304" fmla="*/ 1526984 w 4284714"/>
                <a:gd name="connsiteY304" fmla="*/ 57714 h 181328"/>
                <a:gd name="connsiteX305" fmla="*/ 1588763 w 4284714"/>
                <a:gd name="connsiteY305" fmla="*/ 57714 h 181328"/>
                <a:gd name="connsiteX306" fmla="*/ 1591893 w 4284714"/>
                <a:gd name="connsiteY306" fmla="*/ 61909 h 181328"/>
                <a:gd name="connsiteX307" fmla="*/ 1588763 w 4284714"/>
                <a:gd name="connsiteY307" fmla="*/ 66103 h 181328"/>
                <a:gd name="connsiteX308" fmla="*/ 1528672 w 4284714"/>
                <a:gd name="connsiteY308" fmla="*/ 66103 h 181328"/>
                <a:gd name="connsiteX309" fmla="*/ 1517969 w 4284714"/>
                <a:gd name="connsiteY309" fmla="*/ 87292 h 181328"/>
                <a:gd name="connsiteX310" fmla="*/ 1645016 w 4284714"/>
                <a:gd name="connsiteY310" fmla="*/ 87292 h 181328"/>
                <a:gd name="connsiteX311" fmla="*/ 1608034 w 4284714"/>
                <a:gd name="connsiteY311" fmla="*/ 38267 h 181328"/>
                <a:gd name="connsiteX312" fmla="*/ 1489508 w 4284714"/>
                <a:gd name="connsiteY312" fmla="*/ 38267 h 181328"/>
                <a:gd name="connsiteX313" fmla="*/ 1471013 w 4284714"/>
                <a:gd name="connsiteY313" fmla="*/ 75567 h 181328"/>
                <a:gd name="connsiteX314" fmla="*/ 1471647 w 4284714"/>
                <a:gd name="connsiteY314" fmla="*/ 74488 h 181328"/>
                <a:gd name="connsiteX315" fmla="*/ 1481617 w 4284714"/>
                <a:gd name="connsiteY315" fmla="*/ 115529 h 181328"/>
                <a:gd name="connsiteX316" fmla="*/ 1671938 w 4284714"/>
                <a:gd name="connsiteY316" fmla="*/ 115529 h 181328"/>
                <a:gd name="connsiteX317" fmla="*/ 1862259 w 4284714"/>
                <a:gd name="connsiteY317" fmla="*/ 115529 h 181328"/>
                <a:gd name="connsiteX318" fmla="*/ 1872229 w 4284714"/>
                <a:gd name="connsiteY318" fmla="*/ 74488 h 181328"/>
                <a:gd name="connsiteX319" fmla="*/ 1872867 w 4284714"/>
                <a:gd name="connsiteY319" fmla="*/ 75567 h 181328"/>
                <a:gd name="connsiteX320" fmla="*/ 1854372 w 4284714"/>
                <a:gd name="connsiteY320" fmla="*/ 38267 h 181328"/>
                <a:gd name="connsiteX321" fmla="*/ 1735843 w 4284714"/>
                <a:gd name="connsiteY321" fmla="*/ 38267 h 181328"/>
                <a:gd name="connsiteX322" fmla="*/ 1698864 w 4284714"/>
                <a:gd name="connsiteY322" fmla="*/ 87292 h 181328"/>
                <a:gd name="connsiteX323" fmla="*/ 1825926 w 4284714"/>
                <a:gd name="connsiteY323" fmla="*/ 87292 h 181328"/>
                <a:gd name="connsiteX324" fmla="*/ 1815222 w 4284714"/>
                <a:gd name="connsiteY324" fmla="*/ 66103 h 181328"/>
                <a:gd name="connsiteX325" fmla="*/ 1755128 w 4284714"/>
                <a:gd name="connsiteY325" fmla="*/ 66103 h 181328"/>
                <a:gd name="connsiteX326" fmla="*/ 1751998 w 4284714"/>
                <a:gd name="connsiteY326" fmla="*/ 61909 h 181328"/>
                <a:gd name="connsiteX327" fmla="*/ 1755128 w 4284714"/>
                <a:gd name="connsiteY327" fmla="*/ 57714 h 181328"/>
                <a:gd name="connsiteX328" fmla="*/ 1816896 w 4284714"/>
                <a:gd name="connsiteY328" fmla="*/ 57714 h 181328"/>
                <a:gd name="connsiteX329" fmla="*/ 1819523 w 4284714"/>
                <a:gd name="connsiteY329" fmla="*/ 59575 h 181328"/>
                <a:gd name="connsiteX330" fmla="*/ 1834478 w 4284714"/>
                <a:gd name="connsiteY330" fmla="*/ 89163 h 181328"/>
                <a:gd name="connsiteX331" fmla="*/ 1834639 w 4284714"/>
                <a:gd name="connsiteY331" fmla="*/ 93458 h 181328"/>
                <a:gd name="connsiteX332" fmla="*/ 1831851 w 4284714"/>
                <a:gd name="connsiteY332" fmla="*/ 95682 h 181328"/>
                <a:gd name="connsiteX333" fmla="*/ 1691227 w 4284714"/>
                <a:gd name="connsiteY333" fmla="*/ 95682 h 181328"/>
                <a:gd name="connsiteX334" fmla="*/ 1688303 w 4284714"/>
                <a:gd name="connsiteY334" fmla="*/ 93090 h 181328"/>
                <a:gd name="connsiteX335" fmla="*/ 1688990 w 4284714"/>
                <a:gd name="connsiteY335" fmla="*/ 88523 h 181328"/>
                <a:gd name="connsiteX336" fmla="*/ 1732296 w 4284714"/>
                <a:gd name="connsiteY336" fmla="*/ 31109 h 181328"/>
                <a:gd name="connsiteX337" fmla="*/ 1734532 w 4284714"/>
                <a:gd name="connsiteY337" fmla="*/ 29878 h 181328"/>
                <a:gd name="connsiteX338" fmla="*/ 1856078 w 4284714"/>
                <a:gd name="connsiteY338" fmla="*/ 29878 h 181328"/>
                <a:gd name="connsiteX339" fmla="*/ 1858720 w 4284714"/>
                <a:gd name="connsiteY339" fmla="*/ 31786 h 181328"/>
                <a:gd name="connsiteX340" fmla="*/ 1915254 w 4284714"/>
                <a:gd name="connsiteY340" fmla="*/ 145809 h 181328"/>
                <a:gd name="connsiteX341" fmla="*/ 1915282 w 4284714"/>
                <a:gd name="connsiteY341" fmla="*/ 145866 h 181328"/>
                <a:gd name="connsiteX342" fmla="*/ 1914349 w 4284714"/>
                <a:gd name="connsiteY342" fmla="*/ 151612 h 181328"/>
                <a:gd name="connsiteX343" fmla="*/ 1909966 w 4284714"/>
                <a:gd name="connsiteY343" fmla="*/ 150409 h 181328"/>
                <a:gd name="connsiteX344" fmla="*/ 1896837 w 4284714"/>
                <a:gd name="connsiteY344" fmla="*/ 123928 h 181328"/>
                <a:gd name="connsiteX345" fmla="*/ 1447053 w 4284714"/>
                <a:gd name="connsiteY345" fmla="*/ 123928 h 181328"/>
                <a:gd name="connsiteX346" fmla="*/ 1433925 w 4284714"/>
                <a:gd name="connsiteY346" fmla="*/ 150409 h 181328"/>
                <a:gd name="connsiteX347" fmla="*/ 1429545 w 4284714"/>
                <a:gd name="connsiteY347" fmla="*/ 151612 h 181328"/>
                <a:gd name="connsiteX348" fmla="*/ 1429499 w 4284714"/>
                <a:gd name="connsiteY348" fmla="*/ 151574 h 181328"/>
                <a:gd name="connsiteX349" fmla="*/ 1428637 w 4284714"/>
                <a:gd name="connsiteY349" fmla="*/ 145809 h 181328"/>
                <a:gd name="connsiteX350" fmla="*/ 953653 w 4284714"/>
                <a:gd name="connsiteY350" fmla="*/ 36339 h 181328"/>
                <a:gd name="connsiteX351" fmla="*/ 954583 w 4284714"/>
                <a:gd name="connsiteY351" fmla="*/ 30579 h 181328"/>
                <a:gd name="connsiteX352" fmla="*/ 958962 w 4284714"/>
                <a:gd name="connsiteY352" fmla="*/ 31786 h 181328"/>
                <a:gd name="connsiteX353" fmla="*/ 972095 w 4284714"/>
                <a:gd name="connsiteY353" fmla="*/ 58267 h 181328"/>
                <a:gd name="connsiteX354" fmla="*/ 1421875 w 4284714"/>
                <a:gd name="connsiteY354" fmla="*/ 58267 h 181328"/>
                <a:gd name="connsiteX355" fmla="*/ 1435007 w 4284714"/>
                <a:gd name="connsiteY355" fmla="*/ 31786 h 181328"/>
                <a:gd name="connsiteX356" fmla="*/ 1439387 w 4284714"/>
                <a:gd name="connsiteY356" fmla="*/ 30579 h 181328"/>
                <a:gd name="connsiteX357" fmla="*/ 1439433 w 4284714"/>
                <a:gd name="connsiteY357" fmla="*/ 30617 h 181328"/>
                <a:gd name="connsiteX358" fmla="*/ 1440291 w 4284714"/>
                <a:gd name="connsiteY358" fmla="*/ 36396 h 181328"/>
                <a:gd name="connsiteX359" fmla="*/ 1383758 w 4284714"/>
                <a:gd name="connsiteY359" fmla="*/ 150419 h 181328"/>
                <a:gd name="connsiteX360" fmla="*/ 1381116 w 4284714"/>
                <a:gd name="connsiteY360" fmla="*/ 152328 h 181328"/>
                <a:gd name="connsiteX361" fmla="*/ 1259574 w 4284714"/>
                <a:gd name="connsiteY361" fmla="*/ 152328 h 181328"/>
                <a:gd name="connsiteX362" fmla="*/ 1257337 w 4284714"/>
                <a:gd name="connsiteY362" fmla="*/ 151097 h 181328"/>
                <a:gd name="connsiteX363" fmla="*/ 1214028 w 4284714"/>
                <a:gd name="connsiteY363" fmla="*/ 93682 h 181328"/>
                <a:gd name="connsiteX364" fmla="*/ 1213341 w 4284714"/>
                <a:gd name="connsiteY364" fmla="*/ 89115 h 181328"/>
                <a:gd name="connsiteX365" fmla="*/ 1216264 w 4284714"/>
                <a:gd name="connsiteY365" fmla="*/ 86524 h 181328"/>
                <a:gd name="connsiteX366" fmla="*/ 1356892 w 4284714"/>
                <a:gd name="connsiteY366" fmla="*/ 86524 h 181328"/>
                <a:gd name="connsiteX367" fmla="*/ 1359684 w 4284714"/>
                <a:gd name="connsiteY367" fmla="*/ 88743 h 181328"/>
                <a:gd name="connsiteX368" fmla="*/ 1359520 w 4284714"/>
                <a:gd name="connsiteY368" fmla="*/ 93038 h 181328"/>
                <a:gd name="connsiteX369" fmla="*/ 1344565 w 4284714"/>
                <a:gd name="connsiteY369" fmla="*/ 122625 h 181328"/>
                <a:gd name="connsiteX370" fmla="*/ 1341937 w 4284714"/>
                <a:gd name="connsiteY370" fmla="*/ 124482 h 181328"/>
                <a:gd name="connsiteX371" fmla="*/ 1280155 w 4284714"/>
                <a:gd name="connsiteY371" fmla="*/ 124482 h 181328"/>
                <a:gd name="connsiteX372" fmla="*/ 1279944 w 4284714"/>
                <a:gd name="connsiteY372" fmla="*/ 124482 h 181328"/>
                <a:gd name="connsiteX373" fmla="*/ 1276921 w 4284714"/>
                <a:gd name="connsiteY373" fmla="*/ 120149 h 181328"/>
                <a:gd name="connsiteX374" fmla="*/ 1280155 w 4284714"/>
                <a:gd name="connsiteY374" fmla="*/ 116097 h 181328"/>
                <a:gd name="connsiteX375" fmla="*/ 1340253 w 4284714"/>
                <a:gd name="connsiteY375" fmla="*/ 116097 h 181328"/>
                <a:gd name="connsiteX376" fmla="*/ 1350956 w 4284714"/>
                <a:gd name="connsiteY376" fmla="*/ 94909 h 181328"/>
                <a:gd name="connsiteX377" fmla="*/ 1223895 w 4284714"/>
                <a:gd name="connsiteY377" fmla="*/ 94909 h 181328"/>
                <a:gd name="connsiteX378" fmla="*/ 1260880 w 4284714"/>
                <a:gd name="connsiteY378" fmla="*/ 143914 h 181328"/>
                <a:gd name="connsiteX379" fmla="*/ 1379431 w 4284714"/>
                <a:gd name="connsiteY379" fmla="*/ 143914 h 181328"/>
                <a:gd name="connsiteX380" fmla="*/ 1397926 w 4284714"/>
                <a:gd name="connsiteY380" fmla="*/ 106615 h 181328"/>
                <a:gd name="connsiteX381" fmla="*/ 1397288 w 4284714"/>
                <a:gd name="connsiteY381" fmla="*/ 107693 h 181328"/>
                <a:gd name="connsiteX382" fmla="*/ 1387318 w 4284714"/>
                <a:gd name="connsiteY382" fmla="*/ 66652 h 181328"/>
                <a:gd name="connsiteX383" fmla="*/ 1196994 w 4284714"/>
                <a:gd name="connsiteY383" fmla="*/ 66652 h 181328"/>
                <a:gd name="connsiteX384" fmla="*/ 1006673 w 4284714"/>
                <a:gd name="connsiteY384" fmla="*/ 66652 h 181328"/>
                <a:gd name="connsiteX385" fmla="*/ 996703 w 4284714"/>
                <a:gd name="connsiteY385" fmla="*/ 107693 h 181328"/>
                <a:gd name="connsiteX386" fmla="*/ 996065 w 4284714"/>
                <a:gd name="connsiteY386" fmla="*/ 106615 h 181328"/>
                <a:gd name="connsiteX387" fmla="*/ 1014560 w 4284714"/>
                <a:gd name="connsiteY387" fmla="*/ 143914 h 181328"/>
                <a:gd name="connsiteX388" fmla="*/ 1133097 w 4284714"/>
                <a:gd name="connsiteY388" fmla="*/ 143914 h 181328"/>
                <a:gd name="connsiteX389" fmla="*/ 1170071 w 4284714"/>
                <a:gd name="connsiteY389" fmla="*/ 94909 h 181328"/>
                <a:gd name="connsiteX390" fmla="*/ 1043010 w 4284714"/>
                <a:gd name="connsiteY390" fmla="*/ 94909 h 181328"/>
                <a:gd name="connsiteX391" fmla="*/ 1053710 w 4284714"/>
                <a:gd name="connsiteY391" fmla="*/ 116088 h 181328"/>
                <a:gd name="connsiteX392" fmla="*/ 1113804 w 4284714"/>
                <a:gd name="connsiteY392" fmla="*/ 116088 h 181328"/>
                <a:gd name="connsiteX393" fmla="*/ 1114015 w 4284714"/>
                <a:gd name="connsiteY393" fmla="*/ 116088 h 181328"/>
                <a:gd name="connsiteX394" fmla="*/ 1117038 w 4284714"/>
                <a:gd name="connsiteY394" fmla="*/ 120421 h 181328"/>
                <a:gd name="connsiteX395" fmla="*/ 1113804 w 4284714"/>
                <a:gd name="connsiteY395" fmla="*/ 124472 h 181328"/>
                <a:gd name="connsiteX396" fmla="*/ 1052022 w 4284714"/>
                <a:gd name="connsiteY396" fmla="*/ 124472 h 181328"/>
                <a:gd name="connsiteX397" fmla="*/ 1049391 w 4284714"/>
                <a:gd name="connsiteY397" fmla="*/ 122616 h 181328"/>
                <a:gd name="connsiteX398" fmla="*/ 1034454 w 4284714"/>
                <a:gd name="connsiteY398" fmla="*/ 93028 h 181328"/>
                <a:gd name="connsiteX399" fmla="*/ 1034290 w 4284714"/>
                <a:gd name="connsiteY399" fmla="*/ 88733 h 181328"/>
                <a:gd name="connsiteX400" fmla="*/ 1037081 w 4284714"/>
                <a:gd name="connsiteY400" fmla="*/ 86514 h 181328"/>
                <a:gd name="connsiteX401" fmla="*/ 1177705 w 4284714"/>
                <a:gd name="connsiteY401" fmla="*/ 86514 h 181328"/>
                <a:gd name="connsiteX402" fmla="*/ 1180625 w 4284714"/>
                <a:gd name="connsiteY402" fmla="*/ 89106 h 181328"/>
                <a:gd name="connsiteX403" fmla="*/ 1179941 w 4284714"/>
                <a:gd name="connsiteY403" fmla="*/ 93672 h 181328"/>
                <a:gd name="connsiteX404" fmla="*/ 1136632 w 4284714"/>
                <a:gd name="connsiteY404" fmla="*/ 151087 h 181328"/>
                <a:gd name="connsiteX405" fmla="*/ 1134396 w 4284714"/>
                <a:gd name="connsiteY405" fmla="*/ 152318 h 181328"/>
                <a:gd name="connsiteX406" fmla="*/ 1012854 w 4284714"/>
                <a:gd name="connsiteY406" fmla="*/ 152318 h 181328"/>
                <a:gd name="connsiteX407" fmla="*/ 1010212 w 4284714"/>
                <a:gd name="connsiteY407" fmla="*/ 150409 h 181328"/>
                <a:gd name="connsiteX408" fmla="*/ 953678 w 4284714"/>
                <a:gd name="connsiteY408" fmla="*/ 36387 h 181328"/>
                <a:gd name="connsiteX409" fmla="*/ 953653 w 4284714"/>
                <a:gd name="connsiteY409" fmla="*/ 36339 h 181328"/>
                <a:gd name="connsiteX410" fmla="*/ 478716 w 4284714"/>
                <a:gd name="connsiteY410" fmla="*/ 145823 h 181328"/>
                <a:gd name="connsiteX411" fmla="*/ 535250 w 4284714"/>
                <a:gd name="connsiteY411" fmla="*/ 31801 h 181328"/>
                <a:gd name="connsiteX412" fmla="*/ 537892 w 4284714"/>
                <a:gd name="connsiteY412" fmla="*/ 29892 h 181328"/>
                <a:gd name="connsiteX413" fmla="*/ 659420 w 4284714"/>
                <a:gd name="connsiteY413" fmla="*/ 29892 h 181328"/>
                <a:gd name="connsiteX414" fmla="*/ 661659 w 4284714"/>
                <a:gd name="connsiteY414" fmla="*/ 31123 h 181328"/>
                <a:gd name="connsiteX415" fmla="*/ 704965 w 4284714"/>
                <a:gd name="connsiteY415" fmla="*/ 88538 h 181328"/>
                <a:gd name="connsiteX416" fmla="*/ 705649 w 4284714"/>
                <a:gd name="connsiteY416" fmla="*/ 93104 h 181328"/>
                <a:gd name="connsiteX417" fmla="*/ 702729 w 4284714"/>
                <a:gd name="connsiteY417" fmla="*/ 95696 h 181328"/>
                <a:gd name="connsiteX418" fmla="*/ 562105 w 4284714"/>
                <a:gd name="connsiteY418" fmla="*/ 95696 h 181328"/>
                <a:gd name="connsiteX419" fmla="*/ 559313 w 4284714"/>
                <a:gd name="connsiteY419" fmla="*/ 93472 h 181328"/>
                <a:gd name="connsiteX420" fmla="*/ 559477 w 4284714"/>
                <a:gd name="connsiteY420" fmla="*/ 89177 h 181328"/>
                <a:gd name="connsiteX421" fmla="*/ 574432 w 4284714"/>
                <a:gd name="connsiteY421" fmla="*/ 59589 h 181328"/>
                <a:gd name="connsiteX422" fmla="*/ 577060 w 4284714"/>
                <a:gd name="connsiteY422" fmla="*/ 57728 h 181328"/>
                <a:gd name="connsiteX423" fmla="*/ 638842 w 4284714"/>
                <a:gd name="connsiteY423" fmla="*/ 57728 h 181328"/>
                <a:gd name="connsiteX424" fmla="*/ 641972 w 4284714"/>
                <a:gd name="connsiteY424" fmla="*/ 61923 h 181328"/>
                <a:gd name="connsiteX425" fmla="*/ 638842 w 4284714"/>
                <a:gd name="connsiteY425" fmla="*/ 66118 h 181328"/>
                <a:gd name="connsiteX426" fmla="*/ 578748 w 4284714"/>
                <a:gd name="connsiteY426" fmla="*/ 66118 h 181328"/>
                <a:gd name="connsiteX427" fmla="*/ 568044 w 4284714"/>
                <a:gd name="connsiteY427" fmla="*/ 87306 h 181328"/>
                <a:gd name="connsiteX428" fmla="*/ 695080 w 4284714"/>
                <a:gd name="connsiteY428" fmla="*/ 87306 h 181328"/>
                <a:gd name="connsiteX429" fmla="*/ 658102 w 4284714"/>
                <a:gd name="connsiteY429" fmla="*/ 38281 h 181328"/>
                <a:gd name="connsiteX430" fmla="*/ 539573 w 4284714"/>
                <a:gd name="connsiteY430" fmla="*/ 38281 h 181328"/>
                <a:gd name="connsiteX431" fmla="*/ 521078 w 4284714"/>
                <a:gd name="connsiteY431" fmla="*/ 75581 h 181328"/>
                <a:gd name="connsiteX432" fmla="*/ 521716 w 4284714"/>
                <a:gd name="connsiteY432" fmla="*/ 74503 h 181328"/>
                <a:gd name="connsiteX433" fmla="*/ 531686 w 4284714"/>
                <a:gd name="connsiteY433" fmla="*/ 115543 h 181328"/>
                <a:gd name="connsiteX434" fmla="*/ 722010 w 4284714"/>
                <a:gd name="connsiteY434" fmla="*/ 115543 h 181328"/>
                <a:gd name="connsiteX435" fmla="*/ 912331 w 4284714"/>
                <a:gd name="connsiteY435" fmla="*/ 115543 h 181328"/>
                <a:gd name="connsiteX436" fmla="*/ 922301 w 4284714"/>
                <a:gd name="connsiteY436" fmla="*/ 74503 h 181328"/>
                <a:gd name="connsiteX437" fmla="*/ 922946 w 4284714"/>
                <a:gd name="connsiteY437" fmla="*/ 75581 h 181328"/>
                <a:gd name="connsiteX438" fmla="*/ 904451 w 4284714"/>
                <a:gd name="connsiteY438" fmla="*/ 38281 h 181328"/>
                <a:gd name="connsiteX439" fmla="*/ 785925 w 4284714"/>
                <a:gd name="connsiteY439" fmla="*/ 38281 h 181328"/>
                <a:gd name="connsiteX440" fmla="*/ 748940 w 4284714"/>
                <a:gd name="connsiteY440" fmla="*/ 87306 h 181328"/>
                <a:gd name="connsiteX441" fmla="*/ 876001 w 4284714"/>
                <a:gd name="connsiteY441" fmla="*/ 87306 h 181328"/>
                <a:gd name="connsiteX442" fmla="*/ 865298 w 4284714"/>
                <a:gd name="connsiteY442" fmla="*/ 66118 h 181328"/>
                <a:gd name="connsiteX443" fmla="*/ 805203 w 4284714"/>
                <a:gd name="connsiteY443" fmla="*/ 66118 h 181328"/>
                <a:gd name="connsiteX444" fmla="*/ 802073 w 4284714"/>
                <a:gd name="connsiteY444" fmla="*/ 61923 h 181328"/>
                <a:gd name="connsiteX445" fmla="*/ 805203 w 4284714"/>
                <a:gd name="connsiteY445" fmla="*/ 57728 h 181328"/>
                <a:gd name="connsiteX446" fmla="*/ 866985 w 4284714"/>
                <a:gd name="connsiteY446" fmla="*/ 57728 h 181328"/>
                <a:gd name="connsiteX447" fmla="*/ 869617 w 4284714"/>
                <a:gd name="connsiteY447" fmla="*/ 59589 h 181328"/>
                <a:gd name="connsiteX448" fmla="*/ 884554 w 4284714"/>
                <a:gd name="connsiteY448" fmla="*/ 89177 h 181328"/>
                <a:gd name="connsiteX449" fmla="*/ 884718 w 4284714"/>
                <a:gd name="connsiteY449" fmla="*/ 93472 h 181328"/>
                <a:gd name="connsiteX450" fmla="*/ 881926 w 4284714"/>
                <a:gd name="connsiteY450" fmla="*/ 95696 h 181328"/>
                <a:gd name="connsiteX451" fmla="*/ 741302 w 4284714"/>
                <a:gd name="connsiteY451" fmla="*/ 95696 h 181328"/>
                <a:gd name="connsiteX452" fmla="*/ 738382 w 4284714"/>
                <a:gd name="connsiteY452" fmla="*/ 93104 h 181328"/>
                <a:gd name="connsiteX453" fmla="*/ 739066 w 4284714"/>
                <a:gd name="connsiteY453" fmla="*/ 88538 h 181328"/>
                <a:gd name="connsiteX454" fmla="*/ 782375 w 4284714"/>
                <a:gd name="connsiteY454" fmla="*/ 31109 h 181328"/>
                <a:gd name="connsiteX455" fmla="*/ 784611 w 4284714"/>
                <a:gd name="connsiteY455" fmla="*/ 29878 h 181328"/>
                <a:gd name="connsiteX456" fmla="*/ 906153 w 4284714"/>
                <a:gd name="connsiteY456" fmla="*/ 29878 h 181328"/>
                <a:gd name="connsiteX457" fmla="*/ 908795 w 4284714"/>
                <a:gd name="connsiteY457" fmla="*/ 31786 h 181328"/>
                <a:gd name="connsiteX458" fmla="*/ 965329 w 4284714"/>
                <a:gd name="connsiteY458" fmla="*/ 145809 h 181328"/>
                <a:gd name="connsiteX459" fmla="*/ 965358 w 4284714"/>
                <a:gd name="connsiteY459" fmla="*/ 145866 h 181328"/>
                <a:gd name="connsiteX460" fmla="*/ 964425 w 4284714"/>
                <a:gd name="connsiteY460" fmla="*/ 151612 h 181328"/>
                <a:gd name="connsiteX461" fmla="*/ 960045 w 4284714"/>
                <a:gd name="connsiteY461" fmla="*/ 150409 h 181328"/>
                <a:gd name="connsiteX462" fmla="*/ 946913 w 4284714"/>
                <a:gd name="connsiteY462" fmla="*/ 123928 h 181328"/>
                <a:gd name="connsiteX463" fmla="*/ 497132 w 4284714"/>
                <a:gd name="connsiteY463" fmla="*/ 123928 h 181328"/>
                <a:gd name="connsiteX464" fmla="*/ 484000 w 4284714"/>
                <a:gd name="connsiteY464" fmla="*/ 150409 h 181328"/>
                <a:gd name="connsiteX465" fmla="*/ 479621 w 4284714"/>
                <a:gd name="connsiteY465" fmla="*/ 151612 h 181328"/>
                <a:gd name="connsiteX466" fmla="*/ 479589 w 4284714"/>
                <a:gd name="connsiteY466" fmla="*/ 151583 h 181328"/>
                <a:gd name="connsiteX467" fmla="*/ 478716 w 4284714"/>
                <a:gd name="connsiteY467" fmla="*/ 145823 h 181328"/>
                <a:gd name="connsiteX468" fmla="*/ 8003 w 4284714"/>
                <a:gd name="connsiteY468" fmla="*/ 44956 h 181328"/>
                <a:gd name="connsiteX469" fmla="*/ 8003 w 4284714"/>
                <a:gd name="connsiteY469" fmla="*/ 31501 h 181328"/>
                <a:gd name="connsiteX470" fmla="*/ 9038 w 4284714"/>
                <a:gd name="connsiteY470" fmla="*/ 31786 h 181328"/>
                <a:gd name="connsiteX471" fmla="*/ 22170 w 4284714"/>
                <a:gd name="connsiteY471" fmla="*/ 58267 h 181328"/>
                <a:gd name="connsiteX472" fmla="*/ 471951 w 4284714"/>
                <a:gd name="connsiteY472" fmla="*/ 58267 h 181328"/>
                <a:gd name="connsiteX473" fmla="*/ 485083 w 4284714"/>
                <a:gd name="connsiteY473" fmla="*/ 31786 h 181328"/>
                <a:gd name="connsiteX474" fmla="*/ 489463 w 4284714"/>
                <a:gd name="connsiteY474" fmla="*/ 30579 h 181328"/>
                <a:gd name="connsiteX475" fmla="*/ 489505 w 4284714"/>
                <a:gd name="connsiteY475" fmla="*/ 30612 h 181328"/>
                <a:gd name="connsiteX476" fmla="*/ 490385 w 4284714"/>
                <a:gd name="connsiteY476" fmla="*/ 36387 h 181328"/>
                <a:gd name="connsiteX477" fmla="*/ 433837 w 4284714"/>
                <a:gd name="connsiteY477" fmla="*/ 150419 h 181328"/>
                <a:gd name="connsiteX478" fmla="*/ 431191 w 4284714"/>
                <a:gd name="connsiteY478" fmla="*/ 152328 h 181328"/>
                <a:gd name="connsiteX479" fmla="*/ 309649 w 4284714"/>
                <a:gd name="connsiteY479" fmla="*/ 152328 h 181328"/>
                <a:gd name="connsiteX480" fmla="*/ 307413 w 4284714"/>
                <a:gd name="connsiteY480" fmla="*/ 151097 h 181328"/>
                <a:gd name="connsiteX481" fmla="*/ 264104 w 4284714"/>
                <a:gd name="connsiteY481" fmla="*/ 93682 h 181328"/>
                <a:gd name="connsiteX482" fmla="*/ 263420 w 4284714"/>
                <a:gd name="connsiteY482" fmla="*/ 89115 h 181328"/>
                <a:gd name="connsiteX483" fmla="*/ 266340 w 4284714"/>
                <a:gd name="connsiteY483" fmla="*/ 86524 h 181328"/>
                <a:gd name="connsiteX484" fmla="*/ 406964 w 4284714"/>
                <a:gd name="connsiteY484" fmla="*/ 86524 h 181328"/>
                <a:gd name="connsiteX485" fmla="*/ 409756 w 4284714"/>
                <a:gd name="connsiteY485" fmla="*/ 88743 h 181328"/>
                <a:gd name="connsiteX486" fmla="*/ 409592 w 4284714"/>
                <a:gd name="connsiteY486" fmla="*/ 93038 h 181328"/>
                <a:gd name="connsiteX487" fmla="*/ 394654 w 4284714"/>
                <a:gd name="connsiteY487" fmla="*/ 122625 h 181328"/>
                <a:gd name="connsiteX488" fmla="*/ 392023 w 4284714"/>
                <a:gd name="connsiteY488" fmla="*/ 124482 h 181328"/>
                <a:gd name="connsiteX489" fmla="*/ 330244 w 4284714"/>
                <a:gd name="connsiteY489" fmla="*/ 124482 h 181328"/>
                <a:gd name="connsiteX490" fmla="*/ 330034 w 4284714"/>
                <a:gd name="connsiteY490" fmla="*/ 124482 h 181328"/>
                <a:gd name="connsiteX491" fmla="*/ 327011 w 4284714"/>
                <a:gd name="connsiteY491" fmla="*/ 120149 h 181328"/>
                <a:gd name="connsiteX492" fmla="*/ 330244 w 4284714"/>
                <a:gd name="connsiteY492" fmla="*/ 116097 h 181328"/>
                <a:gd name="connsiteX493" fmla="*/ 390335 w 4284714"/>
                <a:gd name="connsiteY493" fmla="*/ 116097 h 181328"/>
                <a:gd name="connsiteX494" fmla="*/ 401039 w 4284714"/>
                <a:gd name="connsiteY494" fmla="*/ 94909 h 181328"/>
                <a:gd name="connsiteX495" fmla="*/ 273978 w 4284714"/>
                <a:gd name="connsiteY495" fmla="*/ 94909 h 181328"/>
                <a:gd name="connsiteX496" fmla="*/ 310960 w 4284714"/>
                <a:gd name="connsiteY496" fmla="*/ 143914 h 181328"/>
                <a:gd name="connsiteX497" fmla="*/ 429500 w 4284714"/>
                <a:gd name="connsiteY497" fmla="*/ 143914 h 181328"/>
                <a:gd name="connsiteX498" fmla="*/ 447994 w 4284714"/>
                <a:gd name="connsiteY498" fmla="*/ 106615 h 181328"/>
                <a:gd name="connsiteX499" fmla="*/ 447360 w 4284714"/>
                <a:gd name="connsiteY499" fmla="*/ 107693 h 181328"/>
                <a:gd name="connsiteX500" fmla="*/ 437390 w 4284714"/>
                <a:gd name="connsiteY500" fmla="*/ 66652 h 181328"/>
                <a:gd name="connsiteX501" fmla="*/ 247069 w 4284714"/>
                <a:gd name="connsiteY501" fmla="*/ 66652 h 181328"/>
                <a:gd name="connsiteX502" fmla="*/ 56748 w 4284714"/>
                <a:gd name="connsiteY502" fmla="*/ 66652 h 181328"/>
                <a:gd name="connsiteX503" fmla="*/ 46778 w 4284714"/>
                <a:gd name="connsiteY503" fmla="*/ 107693 h 181328"/>
                <a:gd name="connsiteX504" fmla="*/ 46141 w 4284714"/>
                <a:gd name="connsiteY504" fmla="*/ 106615 h 181328"/>
                <a:gd name="connsiteX505" fmla="*/ 64635 w 4284714"/>
                <a:gd name="connsiteY505" fmla="*/ 143914 h 181328"/>
                <a:gd name="connsiteX506" fmla="*/ 183165 w 4284714"/>
                <a:gd name="connsiteY506" fmla="*/ 143914 h 181328"/>
                <a:gd name="connsiteX507" fmla="*/ 220147 w 4284714"/>
                <a:gd name="connsiteY507" fmla="*/ 94899 h 181328"/>
                <a:gd name="connsiteX508" fmla="*/ 93082 w 4284714"/>
                <a:gd name="connsiteY508" fmla="*/ 94899 h 181328"/>
                <a:gd name="connsiteX509" fmla="*/ 103786 w 4284714"/>
                <a:gd name="connsiteY509" fmla="*/ 116088 h 181328"/>
                <a:gd name="connsiteX510" fmla="*/ 163866 w 4284714"/>
                <a:gd name="connsiteY510" fmla="*/ 116088 h 181328"/>
                <a:gd name="connsiteX511" fmla="*/ 164076 w 4284714"/>
                <a:gd name="connsiteY511" fmla="*/ 116088 h 181328"/>
                <a:gd name="connsiteX512" fmla="*/ 167099 w 4284714"/>
                <a:gd name="connsiteY512" fmla="*/ 120421 h 181328"/>
                <a:gd name="connsiteX513" fmla="*/ 163866 w 4284714"/>
                <a:gd name="connsiteY513" fmla="*/ 124472 h 181328"/>
                <a:gd name="connsiteX514" fmla="*/ 102112 w 4284714"/>
                <a:gd name="connsiteY514" fmla="*/ 124472 h 181328"/>
                <a:gd name="connsiteX515" fmla="*/ 99484 w 4284714"/>
                <a:gd name="connsiteY515" fmla="*/ 122616 h 181328"/>
                <a:gd name="connsiteX516" fmla="*/ 84529 w 4284714"/>
                <a:gd name="connsiteY516" fmla="*/ 93028 h 181328"/>
                <a:gd name="connsiteX517" fmla="*/ 84365 w 4284714"/>
                <a:gd name="connsiteY517" fmla="*/ 88733 h 181328"/>
                <a:gd name="connsiteX518" fmla="*/ 87157 w 4284714"/>
                <a:gd name="connsiteY518" fmla="*/ 86514 h 181328"/>
                <a:gd name="connsiteX519" fmla="*/ 227781 w 4284714"/>
                <a:gd name="connsiteY519" fmla="*/ 86514 h 181328"/>
                <a:gd name="connsiteX520" fmla="*/ 230704 w 4284714"/>
                <a:gd name="connsiteY520" fmla="*/ 89106 h 181328"/>
                <a:gd name="connsiteX521" fmla="*/ 230017 w 4284714"/>
                <a:gd name="connsiteY521" fmla="*/ 93672 h 181328"/>
                <a:gd name="connsiteX522" fmla="*/ 186711 w 4284714"/>
                <a:gd name="connsiteY522" fmla="*/ 151087 h 181328"/>
                <a:gd name="connsiteX523" fmla="*/ 184475 w 4284714"/>
                <a:gd name="connsiteY523" fmla="*/ 152318 h 181328"/>
                <a:gd name="connsiteX524" fmla="*/ 62930 w 4284714"/>
                <a:gd name="connsiteY524" fmla="*/ 152318 h 181328"/>
                <a:gd name="connsiteX525" fmla="*/ 60288 w 4284714"/>
                <a:gd name="connsiteY525" fmla="*/ 150409 h 181328"/>
                <a:gd name="connsiteX526" fmla="*/ 8003 w 4284714"/>
                <a:gd name="connsiteY526" fmla="*/ 178442 h 181328"/>
                <a:gd name="connsiteX527" fmla="*/ 8003 w 4284714"/>
                <a:gd name="connsiteY527" fmla="*/ 175825 h 181328"/>
                <a:gd name="connsiteX528" fmla="*/ 10156 w 4284714"/>
                <a:gd name="connsiteY528" fmla="*/ 172939 h 181328"/>
                <a:gd name="connsiteX529" fmla="*/ 2870419 w 4284714"/>
                <a:gd name="connsiteY529" fmla="*/ 172939 h 181328"/>
                <a:gd name="connsiteX530" fmla="*/ 2873549 w 4284714"/>
                <a:gd name="connsiteY530" fmla="*/ 177134 h 181328"/>
                <a:gd name="connsiteX531" fmla="*/ 2870419 w 4284714"/>
                <a:gd name="connsiteY531" fmla="*/ 181328 h 181328"/>
                <a:gd name="connsiteX532" fmla="*/ 10156 w 4284714"/>
                <a:gd name="connsiteY532" fmla="*/ 181328 h 181328"/>
                <a:gd name="connsiteX533" fmla="*/ 1 w 4284714"/>
                <a:gd name="connsiteY533" fmla="*/ 4337 h 181328"/>
                <a:gd name="connsiteX534" fmla="*/ 3024 w 4284714"/>
                <a:gd name="connsiteY534" fmla="*/ 3 h 181328"/>
                <a:gd name="connsiteX535" fmla="*/ 3234 w 4284714"/>
                <a:gd name="connsiteY535" fmla="*/ 3 h 181328"/>
                <a:gd name="connsiteX536" fmla="*/ 2863494 w 4284714"/>
                <a:gd name="connsiteY536" fmla="*/ 3 h 181328"/>
                <a:gd name="connsiteX537" fmla="*/ 2866727 w 4284714"/>
                <a:gd name="connsiteY537" fmla="*/ 4055 h 181328"/>
                <a:gd name="connsiteX538" fmla="*/ 2863704 w 4284714"/>
                <a:gd name="connsiteY538" fmla="*/ 8388 h 181328"/>
                <a:gd name="connsiteX539" fmla="*/ 2863494 w 4284714"/>
                <a:gd name="connsiteY539" fmla="*/ 8388 h 181328"/>
                <a:gd name="connsiteX540" fmla="*/ 3234 w 4284714"/>
                <a:gd name="connsiteY540" fmla="*/ 8388 h 181328"/>
                <a:gd name="connsiteX541" fmla="*/ 1 w 4284714"/>
                <a:gd name="connsiteY541" fmla="*/ 4337 h 181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</a:cxnLst>
              <a:rect l="l" t="t" r="r" b="b"/>
              <a:pathLst>
                <a:path w="4284714" h="181328">
                  <a:moveTo>
                    <a:pt x="4081179" y="89115"/>
                  </a:moveTo>
                  <a:cubicBezTo>
                    <a:pt x="4081674" y="87540"/>
                    <a:pt x="4082828" y="86519"/>
                    <a:pt x="4084102" y="86524"/>
                  </a:cubicBezTo>
                  <a:lnTo>
                    <a:pt x="4114687" y="86524"/>
                  </a:lnTo>
                  <a:lnTo>
                    <a:pt x="4114687" y="94909"/>
                  </a:lnTo>
                  <a:lnTo>
                    <a:pt x="4091733" y="94909"/>
                  </a:lnTo>
                  <a:lnTo>
                    <a:pt x="4114687" y="125322"/>
                  </a:lnTo>
                  <a:lnTo>
                    <a:pt x="4114687" y="137192"/>
                  </a:lnTo>
                  <a:lnTo>
                    <a:pt x="4081866" y="93682"/>
                  </a:lnTo>
                  <a:cubicBezTo>
                    <a:pt x="4080962" y="92489"/>
                    <a:pt x="4080691" y="90685"/>
                    <a:pt x="4081179" y="89115"/>
                  </a:cubicBezTo>
                  <a:close/>
                  <a:moveTo>
                    <a:pt x="3821491" y="36339"/>
                  </a:moveTo>
                  <a:cubicBezTo>
                    <a:pt x="3820562" y="34402"/>
                    <a:pt x="3820979" y="31825"/>
                    <a:pt x="3822421" y="30579"/>
                  </a:cubicBezTo>
                  <a:cubicBezTo>
                    <a:pt x="3823881" y="29310"/>
                    <a:pt x="3825832" y="29844"/>
                    <a:pt x="3826800" y="31786"/>
                  </a:cubicBezTo>
                  <a:lnTo>
                    <a:pt x="3839933" y="58267"/>
                  </a:lnTo>
                  <a:lnTo>
                    <a:pt x="4114687" y="58267"/>
                  </a:lnTo>
                  <a:lnTo>
                    <a:pt x="4114687" y="66652"/>
                  </a:lnTo>
                  <a:lnTo>
                    <a:pt x="4064832" y="66652"/>
                  </a:lnTo>
                  <a:lnTo>
                    <a:pt x="3874511" y="66652"/>
                  </a:lnTo>
                  <a:cubicBezTo>
                    <a:pt x="3851081" y="69081"/>
                    <a:pt x="3864541" y="107693"/>
                    <a:pt x="3864541" y="107693"/>
                  </a:cubicBezTo>
                  <a:lnTo>
                    <a:pt x="3863903" y="106615"/>
                  </a:lnTo>
                  <a:lnTo>
                    <a:pt x="3882398" y="143914"/>
                  </a:lnTo>
                  <a:lnTo>
                    <a:pt x="4000935" y="143914"/>
                  </a:lnTo>
                  <a:lnTo>
                    <a:pt x="4037909" y="94909"/>
                  </a:lnTo>
                  <a:lnTo>
                    <a:pt x="3910848" y="94909"/>
                  </a:lnTo>
                  <a:lnTo>
                    <a:pt x="3921548" y="116088"/>
                  </a:lnTo>
                  <a:lnTo>
                    <a:pt x="3981642" y="116088"/>
                  </a:lnTo>
                  <a:cubicBezTo>
                    <a:pt x="3981714" y="116083"/>
                    <a:pt x="3981785" y="116083"/>
                    <a:pt x="3981853" y="116088"/>
                  </a:cubicBezTo>
                  <a:cubicBezTo>
                    <a:pt x="3983579" y="116164"/>
                    <a:pt x="3984936" y="118106"/>
                    <a:pt x="3984876" y="120421"/>
                  </a:cubicBezTo>
                  <a:cubicBezTo>
                    <a:pt x="3984819" y="122735"/>
                    <a:pt x="3983369" y="124549"/>
                    <a:pt x="3981642" y="124472"/>
                  </a:cubicBezTo>
                  <a:lnTo>
                    <a:pt x="3919860" y="124472"/>
                  </a:lnTo>
                  <a:cubicBezTo>
                    <a:pt x="3918806" y="124477"/>
                    <a:pt x="3917820" y="123780"/>
                    <a:pt x="3917229" y="122616"/>
                  </a:cubicBezTo>
                  <a:lnTo>
                    <a:pt x="3902292" y="93028"/>
                  </a:lnTo>
                  <a:cubicBezTo>
                    <a:pt x="3901647" y="91749"/>
                    <a:pt x="3901583" y="90093"/>
                    <a:pt x="3902128" y="88733"/>
                  </a:cubicBezTo>
                  <a:cubicBezTo>
                    <a:pt x="3902683" y="87363"/>
                    <a:pt x="3903755" y="86509"/>
                    <a:pt x="3904919" y="86514"/>
                  </a:cubicBezTo>
                  <a:lnTo>
                    <a:pt x="4045543" y="86514"/>
                  </a:lnTo>
                  <a:cubicBezTo>
                    <a:pt x="4046818" y="86509"/>
                    <a:pt x="4047968" y="87531"/>
                    <a:pt x="4048463" y="89106"/>
                  </a:cubicBezTo>
                  <a:cubicBezTo>
                    <a:pt x="4048955" y="90671"/>
                    <a:pt x="4048684" y="92479"/>
                    <a:pt x="4047779" y="93672"/>
                  </a:cubicBezTo>
                  <a:lnTo>
                    <a:pt x="4004470" y="151087"/>
                  </a:lnTo>
                  <a:cubicBezTo>
                    <a:pt x="4003876" y="151879"/>
                    <a:pt x="4003071" y="152318"/>
                    <a:pt x="4002234" y="152318"/>
                  </a:cubicBezTo>
                  <a:lnTo>
                    <a:pt x="3880692" y="152318"/>
                  </a:lnTo>
                  <a:cubicBezTo>
                    <a:pt x="3879627" y="152318"/>
                    <a:pt x="3878634" y="151602"/>
                    <a:pt x="3878050" y="150409"/>
                  </a:cubicBezTo>
                  <a:lnTo>
                    <a:pt x="3821516" y="36387"/>
                  </a:lnTo>
                  <a:cubicBezTo>
                    <a:pt x="3821509" y="36372"/>
                    <a:pt x="3821499" y="36353"/>
                    <a:pt x="3821491" y="36339"/>
                  </a:cubicBezTo>
                  <a:close/>
                  <a:moveTo>
                    <a:pt x="3346554" y="145823"/>
                  </a:moveTo>
                  <a:lnTo>
                    <a:pt x="3403088" y="31801"/>
                  </a:lnTo>
                  <a:cubicBezTo>
                    <a:pt x="3403672" y="30608"/>
                    <a:pt x="3404665" y="29892"/>
                    <a:pt x="3405730" y="29892"/>
                  </a:cubicBezTo>
                  <a:lnTo>
                    <a:pt x="3527258" y="29892"/>
                  </a:lnTo>
                  <a:cubicBezTo>
                    <a:pt x="3528094" y="29892"/>
                    <a:pt x="3528899" y="30336"/>
                    <a:pt x="3529497" y="31123"/>
                  </a:cubicBezTo>
                  <a:lnTo>
                    <a:pt x="3572803" y="88538"/>
                  </a:lnTo>
                  <a:cubicBezTo>
                    <a:pt x="3573707" y="89731"/>
                    <a:pt x="3573978" y="91539"/>
                    <a:pt x="3573487" y="93104"/>
                  </a:cubicBezTo>
                  <a:cubicBezTo>
                    <a:pt x="3572992" y="94679"/>
                    <a:pt x="3571842" y="95701"/>
                    <a:pt x="3570567" y="95696"/>
                  </a:cubicBezTo>
                  <a:lnTo>
                    <a:pt x="3429943" y="95696"/>
                  </a:lnTo>
                  <a:cubicBezTo>
                    <a:pt x="3428779" y="95701"/>
                    <a:pt x="3427707" y="94847"/>
                    <a:pt x="3427151" y="93472"/>
                  </a:cubicBezTo>
                  <a:cubicBezTo>
                    <a:pt x="3426607" y="92112"/>
                    <a:pt x="3426671" y="90456"/>
                    <a:pt x="3427315" y="89177"/>
                  </a:cubicBezTo>
                  <a:lnTo>
                    <a:pt x="3442270" y="59589"/>
                  </a:lnTo>
                  <a:cubicBezTo>
                    <a:pt x="3442861" y="58420"/>
                    <a:pt x="3443844" y="57723"/>
                    <a:pt x="3444898" y="57728"/>
                  </a:cubicBezTo>
                  <a:lnTo>
                    <a:pt x="3506680" y="57728"/>
                  </a:lnTo>
                  <a:cubicBezTo>
                    <a:pt x="3508407" y="57728"/>
                    <a:pt x="3509810" y="59608"/>
                    <a:pt x="3509810" y="61923"/>
                  </a:cubicBezTo>
                  <a:cubicBezTo>
                    <a:pt x="3509810" y="64238"/>
                    <a:pt x="3508407" y="66118"/>
                    <a:pt x="3506680" y="66118"/>
                  </a:cubicBezTo>
                  <a:lnTo>
                    <a:pt x="3446586" y="66118"/>
                  </a:lnTo>
                  <a:lnTo>
                    <a:pt x="3435882" y="87306"/>
                  </a:lnTo>
                  <a:lnTo>
                    <a:pt x="3562918" y="87306"/>
                  </a:lnTo>
                  <a:lnTo>
                    <a:pt x="3525940" y="38281"/>
                  </a:lnTo>
                  <a:lnTo>
                    <a:pt x="3407411" y="38281"/>
                  </a:lnTo>
                  <a:lnTo>
                    <a:pt x="3388916" y="75581"/>
                  </a:lnTo>
                  <a:lnTo>
                    <a:pt x="3389554" y="74503"/>
                  </a:lnTo>
                  <a:cubicBezTo>
                    <a:pt x="3389554" y="74503"/>
                    <a:pt x="3376105" y="113157"/>
                    <a:pt x="3399524" y="115543"/>
                  </a:cubicBezTo>
                  <a:lnTo>
                    <a:pt x="3589848" y="115543"/>
                  </a:lnTo>
                  <a:lnTo>
                    <a:pt x="3780169" y="115543"/>
                  </a:lnTo>
                  <a:cubicBezTo>
                    <a:pt x="3803595" y="113115"/>
                    <a:pt x="3790139" y="74503"/>
                    <a:pt x="3790139" y="74503"/>
                  </a:cubicBezTo>
                  <a:lnTo>
                    <a:pt x="3790784" y="75581"/>
                  </a:lnTo>
                  <a:lnTo>
                    <a:pt x="3772289" y="38281"/>
                  </a:lnTo>
                  <a:lnTo>
                    <a:pt x="3653763" y="38281"/>
                  </a:lnTo>
                  <a:lnTo>
                    <a:pt x="3616778" y="87306"/>
                  </a:lnTo>
                  <a:lnTo>
                    <a:pt x="3743839" y="87306"/>
                  </a:lnTo>
                  <a:lnTo>
                    <a:pt x="3733136" y="66118"/>
                  </a:lnTo>
                  <a:lnTo>
                    <a:pt x="3673041" y="66118"/>
                  </a:lnTo>
                  <a:cubicBezTo>
                    <a:pt x="3671314" y="66118"/>
                    <a:pt x="3669911" y="64242"/>
                    <a:pt x="3669911" y="61923"/>
                  </a:cubicBezTo>
                  <a:cubicBezTo>
                    <a:pt x="3669911" y="59608"/>
                    <a:pt x="3671314" y="57728"/>
                    <a:pt x="3673041" y="57728"/>
                  </a:cubicBezTo>
                  <a:lnTo>
                    <a:pt x="3734823" y="57728"/>
                  </a:lnTo>
                  <a:cubicBezTo>
                    <a:pt x="3735877" y="57723"/>
                    <a:pt x="3736864" y="58420"/>
                    <a:pt x="3737455" y="59589"/>
                  </a:cubicBezTo>
                  <a:lnTo>
                    <a:pt x="3752392" y="89177"/>
                  </a:lnTo>
                  <a:cubicBezTo>
                    <a:pt x="3753036" y="90456"/>
                    <a:pt x="3753101" y="92112"/>
                    <a:pt x="3752556" y="93472"/>
                  </a:cubicBezTo>
                  <a:cubicBezTo>
                    <a:pt x="3752000" y="94847"/>
                    <a:pt x="3750929" y="95701"/>
                    <a:pt x="3749764" y="95696"/>
                  </a:cubicBezTo>
                  <a:lnTo>
                    <a:pt x="3609140" y="95696"/>
                  </a:lnTo>
                  <a:cubicBezTo>
                    <a:pt x="3607865" y="95701"/>
                    <a:pt x="3606715" y="94679"/>
                    <a:pt x="3606220" y="93104"/>
                  </a:cubicBezTo>
                  <a:cubicBezTo>
                    <a:pt x="3605729" y="91539"/>
                    <a:pt x="3606000" y="89731"/>
                    <a:pt x="3606904" y="88538"/>
                  </a:cubicBezTo>
                  <a:lnTo>
                    <a:pt x="3650213" y="31109"/>
                  </a:lnTo>
                  <a:cubicBezTo>
                    <a:pt x="3650808" y="30317"/>
                    <a:pt x="3651613" y="29878"/>
                    <a:pt x="3652449" y="29878"/>
                  </a:cubicBezTo>
                  <a:lnTo>
                    <a:pt x="3773991" y="29878"/>
                  </a:lnTo>
                  <a:cubicBezTo>
                    <a:pt x="3775056" y="29878"/>
                    <a:pt x="3776049" y="30593"/>
                    <a:pt x="3776633" y="31786"/>
                  </a:cubicBezTo>
                  <a:lnTo>
                    <a:pt x="3833167" y="145809"/>
                  </a:lnTo>
                  <a:cubicBezTo>
                    <a:pt x="3833178" y="145828"/>
                    <a:pt x="3833185" y="145847"/>
                    <a:pt x="3833196" y="145866"/>
                  </a:cubicBezTo>
                  <a:cubicBezTo>
                    <a:pt x="3834121" y="147799"/>
                    <a:pt x="3833705" y="150371"/>
                    <a:pt x="3832263" y="151612"/>
                  </a:cubicBezTo>
                  <a:cubicBezTo>
                    <a:pt x="3830803" y="152886"/>
                    <a:pt x="3828852" y="152347"/>
                    <a:pt x="3827883" y="150409"/>
                  </a:cubicBezTo>
                  <a:lnTo>
                    <a:pt x="3814751" y="123928"/>
                  </a:lnTo>
                  <a:lnTo>
                    <a:pt x="3364970" y="123928"/>
                  </a:lnTo>
                  <a:lnTo>
                    <a:pt x="3351838" y="150409"/>
                  </a:lnTo>
                  <a:cubicBezTo>
                    <a:pt x="3350870" y="152352"/>
                    <a:pt x="3348919" y="152886"/>
                    <a:pt x="3347459" y="151612"/>
                  </a:cubicBezTo>
                  <a:cubicBezTo>
                    <a:pt x="3347448" y="151602"/>
                    <a:pt x="3347437" y="151593"/>
                    <a:pt x="3347427" y="151583"/>
                  </a:cubicBezTo>
                  <a:cubicBezTo>
                    <a:pt x="3345999" y="150314"/>
                    <a:pt x="3345607" y="147737"/>
                    <a:pt x="3346554" y="145823"/>
                  </a:cubicBezTo>
                  <a:close/>
                  <a:moveTo>
                    <a:pt x="2874864" y="177134"/>
                  </a:moveTo>
                  <a:cubicBezTo>
                    <a:pt x="2874864" y="174814"/>
                    <a:pt x="2876267" y="172939"/>
                    <a:pt x="2877994" y="172939"/>
                  </a:cubicBezTo>
                  <a:lnTo>
                    <a:pt x="4114687" y="172939"/>
                  </a:lnTo>
                  <a:lnTo>
                    <a:pt x="4114687" y="181328"/>
                  </a:lnTo>
                  <a:lnTo>
                    <a:pt x="2877994" y="181328"/>
                  </a:lnTo>
                  <a:cubicBezTo>
                    <a:pt x="2876267" y="181328"/>
                    <a:pt x="2874864" y="179448"/>
                    <a:pt x="2874864" y="177134"/>
                  </a:cubicBezTo>
                  <a:close/>
                  <a:moveTo>
                    <a:pt x="2871567" y="36339"/>
                  </a:moveTo>
                  <a:cubicBezTo>
                    <a:pt x="2870638" y="34402"/>
                    <a:pt x="2871054" y="31825"/>
                    <a:pt x="2872496" y="30579"/>
                  </a:cubicBezTo>
                  <a:cubicBezTo>
                    <a:pt x="2873956" y="29310"/>
                    <a:pt x="2875908" y="29844"/>
                    <a:pt x="2876876" y="31786"/>
                  </a:cubicBezTo>
                  <a:lnTo>
                    <a:pt x="2890008" y="58267"/>
                  </a:lnTo>
                  <a:lnTo>
                    <a:pt x="3339789" y="58267"/>
                  </a:lnTo>
                  <a:lnTo>
                    <a:pt x="3352921" y="31786"/>
                  </a:lnTo>
                  <a:cubicBezTo>
                    <a:pt x="3353889" y="29844"/>
                    <a:pt x="3355841" y="29310"/>
                    <a:pt x="3357301" y="30579"/>
                  </a:cubicBezTo>
                  <a:cubicBezTo>
                    <a:pt x="3357315" y="30589"/>
                    <a:pt x="3357329" y="30603"/>
                    <a:pt x="3357343" y="30612"/>
                  </a:cubicBezTo>
                  <a:cubicBezTo>
                    <a:pt x="3358775" y="31882"/>
                    <a:pt x="3359170" y="34468"/>
                    <a:pt x="3358223" y="36387"/>
                  </a:cubicBezTo>
                  <a:lnTo>
                    <a:pt x="3301675" y="150419"/>
                  </a:lnTo>
                  <a:cubicBezTo>
                    <a:pt x="3301087" y="151612"/>
                    <a:pt x="3300094" y="152328"/>
                    <a:pt x="3299029" y="152328"/>
                  </a:cubicBezTo>
                  <a:lnTo>
                    <a:pt x="3177487" y="152328"/>
                  </a:lnTo>
                  <a:cubicBezTo>
                    <a:pt x="3176650" y="152328"/>
                    <a:pt x="3175846" y="151889"/>
                    <a:pt x="3175251" y="151097"/>
                  </a:cubicBezTo>
                  <a:lnTo>
                    <a:pt x="3131942" y="93682"/>
                  </a:lnTo>
                  <a:cubicBezTo>
                    <a:pt x="3131037" y="92489"/>
                    <a:pt x="3130767" y="90680"/>
                    <a:pt x="3131258" y="89115"/>
                  </a:cubicBezTo>
                  <a:cubicBezTo>
                    <a:pt x="3131753" y="87540"/>
                    <a:pt x="3132903" y="86519"/>
                    <a:pt x="3134178" y="86524"/>
                  </a:cubicBezTo>
                  <a:lnTo>
                    <a:pt x="3274802" y="86524"/>
                  </a:lnTo>
                  <a:cubicBezTo>
                    <a:pt x="3275966" y="86519"/>
                    <a:pt x="3277038" y="87373"/>
                    <a:pt x="3277594" y="88743"/>
                  </a:cubicBezTo>
                  <a:cubicBezTo>
                    <a:pt x="3278142" y="90103"/>
                    <a:pt x="3278078" y="91759"/>
                    <a:pt x="3277430" y="93038"/>
                  </a:cubicBezTo>
                  <a:lnTo>
                    <a:pt x="3262492" y="122625"/>
                  </a:lnTo>
                  <a:cubicBezTo>
                    <a:pt x="3261901" y="123790"/>
                    <a:pt x="3260915" y="124487"/>
                    <a:pt x="3259861" y="124482"/>
                  </a:cubicBezTo>
                  <a:lnTo>
                    <a:pt x="3198082" y="124482"/>
                  </a:lnTo>
                  <a:cubicBezTo>
                    <a:pt x="3198011" y="124487"/>
                    <a:pt x="3197940" y="124487"/>
                    <a:pt x="3197872" y="124482"/>
                  </a:cubicBezTo>
                  <a:cubicBezTo>
                    <a:pt x="3196145" y="124405"/>
                    <a:pt x="3194789" y="122463"/>
                    <a:pt x="3194849" y="120149"/>
                  </a:cubicBezTo>
                  <a:cubicBezTo>
                    <a:pt x="3194906" y="117834"/>
                    <a:pt x="3196355" y="116021"/>
                    <a:pt x="3198082" y="116097"/>
                  </a:cubicBezTo>
                  <a:lnTo>
                    <a:pt x="3258173" y="116097"/>
                  </a:lnTo>
                  <a:lnTo>
                    <a:pt x="3268877" y="94909"/>
                  </a:lnTo>
                  <a:lnTo>
                    <a:pt x="3141816" y="94909"/>
                  </a:lnTo>
                  <a:lnTo>
                    <a:pt x="3178798" y="143914"/>
                  </a:lnTo>
                  <a:lnTo>
                    <a:pt x="3297338" y="143914"/>
                  </a:lnTo>
                  <a:lnTo>
                    <a:pt x="3315832" y="106615"/>
                  </a:lnTo>
                  <a:lnTo>
                    <a:pt x="3315198" y="107693"/>
                  </a:lnTo>
                  <a:cubicBezTo>
                    <a:pt x="3315198" y="107693"/>
                    <a:pt x="3328647" y="69062"/>
                    <a:pt x="3305228" y="66652"/>
                  </a:cubicBezTo>
                  <a:lnTo>
                    <a:pt x="3114907" y="66652"/>
                  </a:lnTo>
                  <a:lnTo>
                    <a:pt x="2924586" y="66652"/>
                  </a:lnTo>
                  <a:cubicBezTo>
                    <a:pt x="2901157" y="69081"/>
                    <a:pt x="2914616" y="107693"/>
                    <a:pt x="2914616" y="107693"/>
                  </a:cubicBezTo>
                  <a:lnTo>
                    <a:pt x="2913979" y="106615"/>
                  </a:lnTo>
                  <a:lnTo>
                    <a:pt x="2932473" y="143914"/>
                  </a:lnTo>
                  <a:lnTo>
                    <a:pt x="3051003" y="143914"/>
                  </a:lnTo>
                  <a:lnTo>
                    <a:pt x="3087985" y="94899"/>
                  </a:lnTo>
                  <a:lnTo>
                    <a:pt x="2960920" y="94899"/>
                  </a:lnTo>
                  <a:lnTo>
                    <a:pt x="2971624" y="116088"/>
                  </a:lnTo>
                  <a:lnTo>
                    <a:pt x="3031704" y="116088"/>
                  </a:lnTo>
                  <a:cubicBezTo>
                    <a:pt x="3031775" y="116083"/>
                    <a:pt x="3031846" y="116083"/>
                    <a:pt x="3031914" y="116088"/>
                  </a:cubicBezTo>
                  <a:cubicBezTo>
                    <a:pt x="3033641" y="116164"/>
                    <a:pt x="3034997" y="118106"/>
                    <a:pt x="3034937" y="120421"/>
                  </a:cubicBezTo>
                  <a:cubicBezTo>
                    <a:pt x="3034880" y="122735"/>
                    <a:pt x="3033431" y="124549"/>
                    <a:pt x="3031704" y="124472"/>
                  </a:cubicBezTo>
                  <a:lnTo>
                    <a:pt x="2969950" y="124472"/>
                  </a:lnTo>
                  <a:cubicBezTo>
                    <a:pt x="2968900" y="124477"/>
                    <a:pt x="2967913" y="123780"/>
                    <a:pt x="2967322" y="122616"/>
                  </a:cubicBezTo>
                  <a:lnTo>
                    <a:pt x="2952367" y="93028"/>
                  </a:lnTo>
                  <a:cubicBezTo>
                    <a:pt x="2951723" y="91749"/>
                    <a:pt x="2951659" y="90093"/>
                    <a:pt x="2952203" y="88733"/>
                  </a:cubicBezTo>
                  <a:cubicBezTo>
                    <a:pt x="2952759" y="87363"/>
                    <a:pt x="2953831" y="86509"/>
                    <a:pt x="2954995" y="86514"/>
                  </a:cubicBezTo>
                  <a:lnTo>
                    <a:pt x="3095619" y="86514"/>
                  </a:lnTo>
                  <a:cubicBezTo>
                    <a:pt x="3096894" y="86509"/>
                    <a:pt x="3098047" y="87531"/>
                    <a:pt x="3098542" y="89106"/>
                  </a:cubicBezTo>
                  <a:cubicBezTo>
                    <a:pt x="3099030" y="90675"/>
                    <a:pt x="3098759" y="92479"/>
                    <a:pt x="3097855" y="93672"/>
                  </a:cubicBezTo>
                  <a:lnTo>
                    <a:pt x="3054549" y="151087"/>
                  </a:lnTo>
                  <a:cubicBezTo>
                    <a:pt x="3053955" y="151874"/>
                    <a:pt x="3053150" y="152318"/>
                    <a:pt x="3052313" y="152318"/>
                  </a:cubicBezTo>
                  <a:lnTo>
                    <a:pt x="2930768" y="152318"/>
                  </a:lnTo>
                  <a:cubicBezTo>
                    <a:pt x="2929703" y="152318"/>
                    <a:pt x="2928710" y="151602"/>
                    <a:pt x="2928126" y="150409"/>
                  </a:cubicBezTo>
                  <a:lnTo>
                    <a:pt x="2871592" y="36387"/>
                  </a:lnTo>
                  <a:cubicBezTo>
                    <a:pt x="2871585" y="36372"/>
                    <a:pt x="2871578" y="36353"/>
                    <a:pt x="2871567" y="36339"/>
                  </a:cubicBezTo>
                  <a:close/>
                  <a:moveTo>
                    <a:pt x="2867839" y="4337"/>
                  </a:moveTo>
                  <a:cubicBezTo>
                    <a:pt x="2867778" y="2022"/>
                    <a:pt x="2869135" y="80"/>
                    <a:pt x="2870862" y="3"/>
                  </a:cubicBezTo>
                  <a:cubicBezTo>
                    <a:pt x="2870930" y="-1"/>
                    <a:pt x="2871001" y="-1"/>
                    <a:pt x="2871072" y="3"/>
                  </a:cubicBezTo>
                  <a:lnTo>
                    <a:pt x="4284714" y="3"/>
                  </a:lnTo>
                  <a:lnTo>
                    <a:pt x="4284714" y="8388"/>
                  </a:lnTo>
                  <a:lnTo>
                    <a:pt x="2871072" y="8388"/>
                  </a:lnTo>
                  <a:cubicBezTo>
                    <a:pt x="2869345" y="8465"/>
                    <a:pt x="2867896" y="6651"/>
                    <a:pt x="2867839" y="4337"/>
                  </a:cubicBezTo>
                  <a:close/>
                  <a:moveTo>
                    <a:pt x="2377244" y="145809"/>
                  </a:moveTo>
                  <a:lnTo>
                    <a:pt x="2433778" y="31786"/>
                  </a:lnTo>
                  <a:cubicBezTo>
                    <a:pt x="2434362" y="30593"/>
                    <a:pt x="2435355" y="29878"/>
                    <a:pt x="2436420" y="29878"/>
                  </a:cubicBezTo>
                  <a:lnTo>
                    <a:pt x="2557948" y="29878"/>
                  </a:lnTo>
                  <a:cubicBezTo>
                    <a:pt x="2558784" y="29878"/>
                    <a:pt x="2559589" y="30317"/>
                    <a:pt x="2560184" y="31109"/>
                  </a:cubicBezTo>
                  <a:lnTo>
                    <a:pt x="2603493" y="88523"/>
                  </a:lnTo>
                  <a:cubicBezTo>
                    <a:pt x="2604397" y="89716"/>
                    <a:pt x="2604668" y="91525"/>
                    <a:pt x="2604177" y="93090"/>
                  </a:cubicBezTo>
                  <a:cubicBezTo>
                    <a:pt x="2603682" y="94665"/>
                    <a:pt x="2602531" y="95686"/>
                    <a:pt x="2601257" y="95682"/>
                  </a:cubicBezTo>
                  <a:lnTo>
                    <a:pt x="2460633" y="95682"/>
                  </a:lnTo>
                  <a:cubicBezTo>
                    <a:pt x="2459468" y="95686"/>
                    <a:pt x="2458397" y="94832"/>
                    <a:pt x="2457841" y="93458"/>
                  </a:cubicBezTo>
                  <a:cubicBezTo>
                    <a:pt x="2457296" y="92097"/>
                    <a:pt x="2457360" y="90442"/>
                    <a:pt x="2458005" y="89163"/>
                  </a:cubicBezTo>
                  <a:lnTo>
                    <a:pt x="2472960" y="59575"/>
                  </a:lnTo>
                  <a:cubicBezTo>
                    <a:pt x="2473551" y="58406"/>
                    <a:pt x="2474534" y="57709"/>
                    <a:pt x="2475588" y="57714"/>
                  </a:cubicBezTo>
                  <a:lnTo>
                    <a:pt x="2537388" y="57714"/>
                  </a:lnTo>
                  <a:cubicBezTo>
                    <a:pt x="2539115" y="57714"/>
                    <a:pt x="2540518" y="59594"/>
                    <a:pt x="2540518" y="61909"/>
                  </a:cubicBezTo>
                  <a:cubicBezTo>
                    <a:pt x="2540518" y="64223"/>
                    <a:pt x="2539115" y="66103"/>
                    <a:pt x="2537388" y="66103"/>
                  </a:cubicBezTo>
                  <a:lnTo>
                    <a:pt x="2477293" y="66103"/>
                  </a:lnTo>
                  <a:lnTo>
                    <a:pt x="2466590" y="87292"/>
                  </a:lnTo>
                  <a:lnTo>
                    <a:pt x="2593619" y="87292"/>
                  </a:lnTo>
                  <a:lnTo>
                    <a:pt x="2556641" y="38267"/>
                  </a:lnTo>
                  <a:lnTo>
                    <a:pt x="2438111" y="38267"/>
                  </a:lnTo>
                  <a:lnTo>
                    <a:pt x="2419617" y="75567"/>
                  </a:lnTo>
                  <a:lnTo>
                    <a:pt x="2420254" y="74488"/>
                  </a:lnTo>
                  <a:cubicBezTo>
                    <a:pt x="2420254" y="74488"/>
                    <a:pt x="2406805" y="113143"/>
                    <a:pt x="2430224" y="115529"/>
                  </a:cubicBezTo>
                  <a:lnTo>
                    <a:pt x="2620549" y="115529"/>
                  </a:lnTo>
                  <a:lnTo>
                    <a:pt x="2810870" y="115529"/>
                  </a:lnTo>
                  <a:cubicBezTo>
                    <a:pt x="2834299" y="113100"/>
                    <a:pt x="2820840" y="74488"/>
                    <a:pt x="2820840" y="74488"/>
                  </a:cubicBezTo>
                  <a:lnTo>
                    <a:pt x="2821477" y="75567"/>
                  </a:lnTo>
                  <a:lnTo>
                    <a:pt x="2802983" y="38267"/>
                  </a:lnTo>
                  <a:lnTo>
                    <a:pt x="2684457" y="38267"/>
                  </a:lnTo>
                  <a:lnTo>
                    <a:pt x="2647475" y="87292"/>
                  </a:lnTo>
                  <a:lnTo>
                    <a:pt x="2774532" y="87292"/>
                  </a:lnTo>
                  <a:lnTo>
                    <a:pt x="2763829" y="66103"/>
                  </a:lnTo>
                  <a:lnTo>
                    <a:pt x="2703734" y="66103"/>
                  </a:lnTo>
                  <a:cubicBezTo>
                    <a:pt x="2702008" y="66103"/>
                    <a:pt x="2700605" y="64228"/>
                    <a:pt x="2700605" y="61909"/>
                  </a:cubicBezTo>
                  <a:cubicBezTo>
                    <a:pt x="2700605" y="59594"/>
                    <a:pt x="2702008" y="57714"/>
                    <a:pt x="2703734" y="57714"/>
                  </a:cubicBezTo>
                  <a:lnTo>
                    <a:pt x="2765513" y="57714"/>
                  </a:lnTo>
                  <a:cubicBezTo>
                    <a:pt x="2766567" y="57709"/>
                    <a:pt x="2767554" y="58406"/>
                    <a:pt x="2768144" y="59575"/>
                  </a:cubicBezTo>
                  <a:lnTo>
                    <a:pt x="2783082" y="89163"/>
                  </a:lnTo>
                  <a:cubicBezTo>
                    <a:pt x="2783726" y="90442"/>
                    <a:pt x="2783790" y="92097"/>
                    <a:pt x="2783246" y="93458"/>
                  </a:cubicBezTo>
                  <a:cubicBezTo>
                    <a:pt x="2782690" y="94832"/>
                    <a:pt x="2781618" y="95686"/>
                    <a:pt x="2780454" y="95682"/>
                  </a:cubicBezTo>
                  <a:lnTo>
                    <a:pt x="2639830" y="95682"/>
                  </a:lnTo>
                  <a:cubicBezTo>
                    <a:pt x="2638555" y="95686"/>
                    <a:pt x="2637405" y="94665"/>
                    <a:pt x="2636910" y="93090"/>
                  </a:cubicBezTo>
                  <a:cubicBezTo>
                    <a:pt x="2636419" y="91525"/>
                    <a:pt x="2636690" y="89716"/>
                    <a:pt x="2637594" y="88523"/>
                  </a:cubicBezTo>
                  <a:lnTo>
                    <a:pt x="2680903" y="31109"/>
                  </a:lnTo>
                  <a:cubicBezTo>
                    <a:pt x="2681498" y="30317"/>
                    <a:pt x="2682302" y="29878"/>
                    <a:pt x="2683139" y="29878"/>
                  </a:cubicBezTo>
                  <a:lnTo>
                    <a:pt x="2804692" y="29878"/>
                  </a:lnTo>
                  <a:cubicBezTo>
                    <a:pt x="2805757" y="29878"/>
                    <a:pt x="2806750" y="30593"/>
                    <a:pt x="2807334" y="31786"/>
                  </a:cubicBezTo>
                  <a:lnTo>
                    <a:pt x="2863868" y="145809"/>
                  </a:lnTo>
                  <a:cubicBezTo>
                    <a:pt x="2863878" y="145828"/>
                    <a:pt x="2863885" y="145847"/>
                    <a:pt x="2863896" y="145866"/>
                  </a:cubicBezTo>
                  <a:cubicBezTo>
                    <a:pt x="2864822" y="147799"/>
                    <a:pt x="2864405" y="150371"/>
                    <a:pt x="2862963" y="151612"/>
                  </a:cubicBezTo>
                  <a:cubicBezTo>
                    <a:pt x="2861503" y="152886"/>
                    <a:pt x="2859552" y="152347"/>
                    <a:pt x="2858584" y="150409"/>
                  </a:cubicBezTo>
                  <a:lnTo>
                    <a:pt x="2845451" y="123928"/>
                  </a:lnTo>
                  <a:lnTo>
                    <a:pt x="2395674" y="123928"/>
                  </a:lnTo>
                  <a:lnTo>
                    <a:pt x="2382542" y="150409"/>
                  </a:lnTo>
                  <a:cubicBezTo>
                    <a:pt x="2381574" y="152347"/>
                    <a:pt x="2379623" y="152881"/>
                    <a:pt x="2378163" y="151612"/>
                  </a:cubicBezTo>
                  <a:lnTo>
                    <a:pt x="2378148" y="151612"/>
                  </a:lnTo>
                  <a:cubicBezTo>
                    <a:pt x="2378134" y="151598"/>
                    <a:pt x="2378120" y="151588"/>
                    <a:pt x="2378106" y="151574"/>
                  </a:cubicBezTo>
                  <a:cubicBezTo>
                    <a:pt x="2376678" y="150300"/>
                    <a:pt x="2376293" y="147718"/>
                    <a:pt x="2377244" y="145809"/>
                  </a:cubicBezTo>
                  <a:close/>
                  <a:moveTo>
                    <a:pt x="1903578" y="36339"/>
                  </a:moveTo>
                  <a:cubicBezTo>
                    <a:pt x="1902649" y="34402"/>
                    <a:pt x="1903065" y="31825"/>
                    <a:pt x="1904507" y="30579"/>
                  </a:cubicBezTo>
                  <a:cubicBezTo>
                    <a:pt x="1905967" y="29310"/>
                    <a:pt x="1907918" y="29844"/>
                    <a:pt x="1908887" y="31786"/>
                  </a:cubicBezTo>
                  <a:lnTo>
                    <a:pt x="1922015" y="58267"/>
                  </a:lnTo>
                  <a:lnTo>
                    <a:pt x="2371814" y="58267"/>
                  </a:lnTo>
                  <a:lnTo>
                    <a:pt x="2384942" y="31786"/>
                  </a:lnTo>
                  <a:cubicBezTo>
                    <a:pt x="2385911" y="29844"/>
                    <a:pt x="2387862" y="29310"/>
                    <a:pt x="2389322" y="30579"/>
                  </a:cubicBezTo>
                  <a:cubicBezTo>
                    <a:pt x="2389336" y="30589"/>
                    <a:pt x="2389351" y="30603"/>
                    <a:pt x="2389365" y="30617"/>
                  </a:cubicBezTo>
                  <a:cubicBezTo>
                    <a:pt x="2390789" y="31896"/>
                    <a:pt x="2391170" y="34483"/>
                    <a:pt x="2390216" y="36396"/>
                  </a:cubicBezTo>
                  <a:lnTo>
                    <a:pt x="2333682" y="150419"/>
                  </a:lnTo>
                  <a:cubicBezTo>
                    <a:pt x="2333098" y="151612"/>
                    <a:pt x="2332105" y="152328"/>
                    <a:pt x="2331040" y="152328"/>
                  </a:cubicBezTo>
                  <a:lnTo>
                    <a:pt x="2209495" y="152328"/>
                  </a:lnTo>
                  <a:cubicBezTo>
                    <a:pt x="2208658" y="152328"/>
                    <a:pt x="2207853" y="151884"/>
                    <a:pt x="2207258" y="151097"/>
                  </a:cubicBezTo>
                  <a:lnTo>
                    <a:pt x="2163953" y="93682"/>
                  </a:lnTo>
                  <a:cubicBezTo>
                    <a:pt x="2163048" y="92489"/>
                    <a:pt x="2162778" y="90685"/>
                    <a:pt x="2163265" y="89115"/>
                  </a:cubicBezTo>
                  <a:cubicBezTo>
                    <a:pt x="2163761" y="87540"/>
                    <a:pt x="2164914" y="86519"/>
                    <a:pt x="2166189" y="86524"/>
                  </a:cubicBezTo>
                  <a:lnTo>
                    <a:pt x="2306827" y="86524"/>
                  </a:lnTo>
                  <a:cubicBezTo>
                    <a:pt x="2307991" y="86524"/>
                    <a:pt x="2309060" y="87373"/>
                    <a:pt x="2309615" y="88743"/>
                  </a:cubicBezTo>
                  <a:cubicBezTo>
                    <a:pt x="2310160" y="90103"/>
                    <a:pt x="2310099" y="91759"/>
                    <a:pt x="2309455" y="93038"/>
                  </a:cubicBezTo>
                  <a:lnTo>
                    <a:pt x="2294500" y="122625"/>
                  </a:lnTo>
                  <a:cubicBezTo>
                    <a:pt x="2293909" y="123790"/>
                    <a:pt x="2292922" y="124487"/>
                    <a:pt x="2291872" y="124482"/>
                  </a:cubicBezTo>
                  <a:lnTo>
                    <a:pt x="2230090" y="124482"/>
                  </a:lnTo>
                  <a:cubicBezTo>
                    <a:pt x="2230019" y="124487"/>
                    <a:pt x="2229951" y="124487"/>
                    <a:pt x="2229880" y="124482"/>
                  </a:cubicBezTo>
                  <a:cubicBezTo>
                    <a:pt x="2228153" y="124405"/>
                    <a:pt x="2226800" y="122463"/>
                    <a:pt x="2226857" y="120149"/>
                  </a:cubicBezTo>
                  <a:cubicBezTo>
                    <a:pt x="2226914" y="117834"/>
                    <a:pt x="2228363" y="116021"/>
                    <a:pt x="2230090" y="116097"/>
                  </a:cubicBezTo>
                  <a:lnTo>
                    <a:pt x="2290184" y="116097"/>
                  </a:lnTo>
                  <a:lnTo>
                    <a:pt x="2300888" y="94909"/>
                  </a:lnTo>
                  <a:lnTo>
                    <a:pt x="2173823" y="94909"/>
                  </a:lnTo>
                  <a:lnTo>
                    <a:pt x="2210805" y="143924"/>
                  </a:lnTo>
                  <a:lnTo>
                    <a:pt x="2329349" y="143924"/>
                  </a:lnTo>
                  <a:lnTo>
                    <a:pt x="2347843" y="106624"/>
                  </a:lnTo>
                  <a:lnTo>
                    <a:pt x="2347206" y="107703"/>
                  </a:lnTo>
                  <a:cubicBezTo>
                    <a:pt x="2347206" y="107703"/>
                    <a:pt x="2360658" y="69072"/>
                    <a:pt x="2337236" y="66662"/>
                  </a:cubicBezTo>
                  <a:lnTo>
                    <a:pt x="2146915" y="66662"/>
                  </a:lnTo>
                  <a:lnTo>
                    <a:pt x="1956594" y="66662"/>
                  </a:lnTo>
                  <a:cubicBezTo>
                    <a:pt x="1933168" y="69091"/>
                    <a:pt x="1946624" y="107703"/>
                    <a:pt x="1946624" y="107703"/>
                  </a:cubicBezTo>
                  <a:lnTo>
                    <a:pt x="1945986" y="106624"/>
                  </a:lnTo>
                  <a:lnTo>
                    <a:pt x="1964484" y="143924"/>
                  </a:lnTo>
                  <a:lnTo>
                    <a:pt x="2083010" y="143924"/>
                  </a:lnTo>
                  <a:lnTo>
                    <a:pt x="2119992" y="94899"/>
                  </a:lnTo>
                  <a:lnTo>
                    <a:pt x="1992931" y="94899"/>
                  </a:lnTo>
                  <a:lnTo>
                    <a:pt x="2003634" y="116088"/>
                  </a:lnTo>
                  <a:lnTo>
                    <a:pt x="2063743" y="116088"/>
                  </a:lnTo>
                  <a:cubicBezTo>
                    <a:pt x="2063814" y="116083"/>
                    <a:pt x="2063886" y="116083"/>
                    <a:pt x="2063953" y="116088"/>
                  </a:cubicBezTo>
                  <a:cubicBezTo>
                    <a:pt x="2065684" y="116164"/>
                    <a:pt x="2067037" y="118106"/>
                    <a:pt x="2066976" y="120421"/>
                  </a:cubicBezTo>
                  <a:cubicBezTo>
                    <a:pt x="2066919" y="122735"/>
                    <a:pt x="2065470" y="124549"/>
                    <a:pt x="2063743" y="124472"/>
                  </a:cubicBezTo>
                  <a:lnTo>
                    <a:pt x="2001961" y="124472"/>
                  </a:lnTo>
                  <a:cubicBezTo>
                    <a:pt x="2000911" y="124477"/>
                    <a:pt x="1999924" y="123780"/>
                    <a:pt x="1999333" y="122616"/>
                  </a:cubicBezTo>
                  <a:lnTo>
                    <a:pt x="1984378" y="93028"/>
                  </a:lnTo>
                  <a:cubicBezTo>
                    <a:pt x="1983733" y="91749"/>
                    <a:pt x="1983669" y="90093"/>
                    <a:pt x="1984214" y="88733"/>
                  </a:cubicBezTo>
                  <a:cubicBezTo>
                    <a:pt x="1984770" y="87363"/>
                    <a:pt x="1985841" y="86509"/>
                    <a:pt x="1987006" y="86514"/>
                  </a:cubicBezTo>
                  <a:lnTo>
                    <a:pt x="2127626" y="86514"/>
                  </a:lnTo>
                  <a:cubicBezTo>
                    <a:pt x="2128901" y="86509"/>
                    <a:pt x="2130055" y="87531"/>
                    <a:pt x="2130550" y="89106"/>
                  </a:cubicBezTo>
                  <a:cubicBezTo>
                    <a:pt x="2131037" y="90671"/>
                    <a:pt x="2130767" y="92479"/>
                    <a:pt x="2129866" y="93672"/>
                  </a:cubicBezTo>
                  <a:lnTo>
                    <a:pt x="2086557" y="151087"/>
                  </a:lnTo>
                  <a:cubicBezTo>
                    <a:pt x="2085962" y="151874"/>
                    <a:pt x="2085157" y="152318"/>
                    <a:pt x="2084321" y="152318"/>
                  </a:cubicBezTo>
                  <a:lnTo>
                    <a:pt x="1962775" y="152318"/>
                  </a:lnTo>
                  <a:cubicBezTo>
                    <a:pt x="1961710" y="152318"/>
                    <a:pt x="1960717" y="151598"/>
                    <a:pt x="1960133" y="150409"/>
                  </a:cubicBezTo>
                  <a:lnTo>
                    <a:pt x="1903603" y="36387"/>
                  </a:lnTo>
                  <a:cubicBezTo>
                    <a:pt x="1903596" y="36372"/>
                    <a:pt x="1903589" y="36353"/>
                    <a:pt x="1903578" y="36339"/>
                  </a:cubicBezTo>
                  <a:close/>
                  <a:moveTo>
                    <a:pt x="1428637" y="145809"/>
                  </a:moveTo>
                  <a:lnTo>
                    <a:pt x="1485171" y="31786"/>
                  </a:lnTo>
                  <a:cubicBezTo>
                    <a:pt x="1485758" y="30593"/>
                    <a:pt x="1486752" y="29878"/>
                    <a:pt x="1487816" y="29878"/>
                  </a:cubicBezTo>
                  <a:lnTo>
                    <a:pt x="1609340" y="29878"/>
                  </a:lnTo>
                  <a:cubicBezTo>
                    <a:pt x="1610177" y="29878"/>
                    <a:pt x="1610982" y="30317"/>
                    <a:pt x="1611577" y="31109"/>
                  </a:cubicBezTo>
                  <a:lnTo>
                    <a:pt x="1654886" y="88523"/>
                  </a:lnTo>
                  <a:cubicBezTo>
                    <a:pt x="1655790" y="89716"/>
                    <a:pt x="1656061" y="91525"/>
                    <a:pt x="1655570" y="93090"/>
                  </a:cubicBezTo>
                  <a:cubicBezTo>
                    <a:pt x="1655075" y="94665"/>
                    <a:pt x="1653924" y="95686"/>
                    <a:pt x="1652650" y="95682"/>
                  </a:cubicBezTo>
                  <a:lnTo>
                    <a:pt x="1512026" y="95682"/>
                  </a:lnTo>
                  <a:cubicBezTo>
                    <a:pt x="1510861" y="95686"/>
                    <a:pt x="1509790" y="94832"/>
                    <a:pt x="1509234" y="93458"/>
                  </a:cubicBezTo>
                  <a:cubicBezTo>
                    <a:pt x="1508689" y="92097"/>
                    <a:pt x="1508754" y="90442"/>
                    <a:pt x="1509398" y="89163"/>
                  </a:cubicBezTo>
                  <a:lnTo>
                    <a:pt x="1524353" y="59575"/>
                  </a:lnTo>
                  <a:cubicBezTo>
                    <a:pt x="1524944" y="58406"/>
                    <a:pt x="1525930" y="57709"/>
                    <a:pt x="1526984" y="57714"/>
                  </a:cubicBezTo>
                  <a:lnTo>
                    <a:pt x="1588763" y="57714"/>
                  </a:lnTo>
                  <a:cubicBezTo>
                    <a:pt x="1590490" y="57714"/>
                    <a:pt x="1591893" y="59594"/>
                    <a:pt x="1591893" y="61909"/>
                  </a:cubicBezTo>
                  <a:cubicBezTo>
                    <a:pt x="1591893" y="64223"/>
                    <a:pt x="1590490" y="66103"/>
                    <a:pt x="1588763" y="66103"/>
                  </a:cubicBezTo>
                  <a:lnTo>
                    <a:pt x="1528672" y="66103"/>
                  </a:lnTo>
                  <a:lnTo>
                    <a:pt x="1517969" y="87292"/>
                  </a:lnTo>
                  <a:lnTo>
                    <a:pt x="1645016" y="87292"/>
                  </a:lnTo>
                  <a:lnTo>
                    <a:pt x="1608034" y="38267"/>
                  </a:lnTo>
                  <a:lnTo>
                    <a:pt x="1489508" y="38267"/>
                  </a:lnTo>
                  <a:lnTo>
                    <a:pt x="1471013" y="75567"/>
                  </a:lnTo>
                  <a:lnTo>
                    <a:pt x="1471647" y="74488"/>
                  </a:lnTo>
                  <a:cubicBezTo>
                    <a:pt x="1471647" y="74488"/>
                    <a:pt x="1458198" y="113143"/>
                    <a:pt x="1481617" y="115529"/>
                  </a:cubicBezTo>
                  <a:lnTo>
                    <a:pt x="1671938" y="115529"/>
                  </a:lnTo>
                  <a:lnTo>
                    <a:pt x="1862259" y="115529"/>
                  </a:lnTo>
                  <a:cubicBezTo>
                    <a:pt x="1885689" y="113100"/>
                    <a:pt x="1872229" y="74488"/>
                    <a:pt x="1872229" y="74488"/>
                  </a:cubicBezTo>
                  <a:lnTo>
                    <a:pt x="1872867" y="75567"/>
                  </a:lnTo>
                  <a:lnTo>
                    <a:pt x="1854372" y="38267"/>
                  </a:lnTo>
                  <a:lnTo>
                    <a:pt x="1735843" y="38267"/>
                  </a:lnTo>
                  <a:lnTo>
                    <a:pt x="1698864" y="87292"/>
                  </a:lnTo>
                  <a:lnTo>
                    <a:pt x="1825926" y="87292"/>
                  </a:lnTo>
                  <a:lnTo>
                    <a:pt x="1815222" y="66103"/>
                  </a:lnTo>
                  <a:lnTo>
                    <a:pt x="1755128" y="66103"/>
                  </a:lnTo>
                  <a:cubicBezTo>
                    <a:pt x="1753400" y="66103"/>
                    <a:pt x="1751998" y="64228"/>
                    <a:pt x="1751998" y="61909"/>
                  </a:cubicBezTo>
                  <a:cubicBezTo>
                    <a:pt x="1751998" y="59594"/>
                    <a:pt x="1753400" y="57714"/>
                    <a:pt x="1755128" y="57714"/>
                  </a:cubicBezTo>
                  <a:lnTo>
                    <a:pt x="1816896" y="57714"/>
                  </a:lnTo>
                  <a:cubicBezTo>
                    <a:pt x="1817946" y="57714"/>
                    <a:pt x="1818932" y="58411"/>
                    <a:pt x="1819523" y="59575"/>
                  </a:cubicBezTo>
                  <a:lnTo>
                    <a:pt x="1834478" y="89163"/>
                  </a:lnTo>
                  <a:cubicBezTo>
                    <a:pt x="1835126" y="90442"/>
                    <a:pt x="1835187" y="92097"/>
                    <a:pt x="1834639" y="93458"/>
                  </a:cubicBezTo>
                  <a:cubicBezTo>
                    <a:pt x="1834087" y="94832"/>
                    <a:pt x="1833015" y="95686"/>
                    <a:pt x="1831851" y="95682"/>
                  </a:cubicBezTo>
                  <a:lnTo>
                    <a:pt x="1691227" y="95682"/>
                  </a:lnTo>
                  <a:cubicBezTo>
                    <a:pt x="1689952" y="95686"/>
                    <a:pt x="1688798" y="94665"/>
                    <a:pt x="1688303" y="93090"/>
                  </a:cubicBezTo>
                  <a:cubicBezTo>
                    <a:pt x="1687815" y="91520"/>
                    <a:pt x="1688086" y="89716"/>
                    <a:pt x="1688990" y="88523"/>
                  </a:cubicBezTo>
                  <a:lnTo>
                    <a:pt x="1732296" y="31109"/>
                  </a:lnTo>
                  <a:cubicBezTo>
                    <a:pt x="1732891" y="30321"/>
                    <a:pt x="1733695" y="29878"/>
                    <a:pt x="1734532" y="29878"/>
                  </a:cubicBezTo>
                  <a:lnTo>
                    <a:pt x="1856078" y="29878"/>
                  </a:lnTo>
                  <a:cubicBezTo>
                    <a:pt x="1857142" y="29878"/>
                    <a:pt x="1858136" y="30593"/>
                    <a:pt x="1858720" y="31786"/>
                  </a:cubicBezTo>
                  <a:lnTo>
                    <a:pt x="1915254" y="145809"/>
                  </a:lnTo>
                  <a:cubicBezTo>
                    <a:pt x="1915264" y="145828"/>
                    <a:pt x="1915271" y="145847"/>
                    <a:pt x="1915282" y="145866"/>
                  </a:cubicBezTo>
                  <a:cubicBezTo>
                    <a:pt x="1916208" y="147799"/>
                    <a:pt x="1915791" y="150371"/>
                    <a:pt x="1914349" y="151612"/>
                  </a:cubicBezTo>
                  <a:cubicBezTo>
                    <a:pt x="1912886" y="152872"/>
                    <a:pt x="1910941" y="152337"/>
                    <a:pt x="1909966" y="150409"/>
                  </a:cubicBezTo>
                  <a:lnTo>
                    <a:pt x="1896837" y="123928"/>
                  </a:lnTo>
                  <a:lnTo>
                    <a:pt x="1447053" y="123928"/>
                  </a:lnTo>
                  <a:lnTo>
                    <a:pt x="1433925" y="150409"/>
                  </a:lnTo>
                  <a:cubicBezTo>
                    <a:pt x="1432956" y="152347"/>
                    <a:pt x="1431005" y="152881"/>
                    <a:pt x="1429545" y="151612"/>
                  </a:cubicBezTo>
                  <a:cubicBezTo>
                    <a:pt x="1429531" y="151598"/>
                    <a:pt x="1429517" y="151583"/>
                    <a:pt x="1429499" y="151574"/>
                  </a:cubicBezTo>
                  <a:cubicBezTo>
                    <a:pt x="1428074" y="150300"/>
                    <a:pt x="1427686" y="147718"/>
                    <a:pt x="1428637" y="145809"/>
                  </a:cubicBezTo>
                  <a:close/>
                  <a:moveTo>
                    <a:pt x="953653" y="36339"/>
                  </a:moveTo>
                  <a:cubicBezTo>
                    <a:pt x="952724" y="34402"/>
                    <a:pt x="953141" y="31825"/>
                    <a:pt x="954583" y="30579"/>
                  </a:cubicBezTo>
                  <a:cubicBezTo>
                    <a:pt x="956043" y="29310"/>
                    <a:pt x="957994" y="29844"/>
                    <a:pt x="958962" y="31786"/>
                  </a:cubicBezTo>
                  <a:lnTo>
                    <a:pt x="972095" y="58267"/>
                  </a:lnTo>
                  <a:lnTo>
                    <a:pt x="1421875" y="58267"/>
                  </a:lnTo>
                  <a:lnTo>
                    <a:pt x="1435007" y="31786"/>
                  </a:lnTo>
                  <a:cubicBezTo>
                    <a:pt x="1435976" y="29844"/>
                    <a:pt x="1437927" y="29310"/>
                    <a:pt x="1439387" y="30579"/>
                  </a:cubicBezTo>
                  <a:cubicBezTo>
                    <a:pt x="1439401" y="30593"/>
                    <a:pt x="1439415" y="30603"/>
                    <a:pt x="1439433" y="30617"/>
                  </a:cubicBezTo>
                  <a:cubicBezTo>
                    <a:pt x="1440861" y="31896"/>
                    <a:pt x="1441246" y="34483"/>
                    <a:pt x="1440291" y="36396"/>
                  </a:cubicBezTo>
                  <a:lnTo>
                    <a:pt x="1383758" y="150419"/>
                  </a:lnTo>
                  <a:cubicBezTo>
                    <a:pt x="1383174" y="151612"/>
                    <a:pt x="1382180" y="152328"/>
                    <a:pt x="1381116" y="152328"/>
                  </a:cubicBezTo>
                  <a:lnTo>
                    <a:pt x="1259574" y="152328"/>
                  </a:lnTo>
                  <a:cubicBezTo>
                    <a:pt x="1258737" y="152328"/>
                    <a:pt x="1257932" y="151889"/>
                    <a:pt x="1257337" y="151097"/>
                  </a:cubicBezTo>
                  <a:lnTo>
                    <a:pt x="1214028" y="93682"/>
                  </a:lnTo>
                  <a:cubicBezTo>
                    <a:pt x="1213124" y="92489"/>
                    <a:pt x="1212853" y="90685"/>
                    <a:pt x="1213341" y="89115"/>
                  </a:cubicBezTo>
                  <a:cubicBezTo>
                    <a:pt x="1213836" y="87540"/>
                    <a:pt x="1214990" y="86519"/>
                    <a:pt x="1216264" y="86524"/>
                  </a:cubicBezTo>
                  <a:lnTo>
                    <a:pt x="1356892" y="86524"/>
                  </a:lnTo>
                  <a:cubicBezTo>
                    <a:pt x="1358056" y="86519"/>
                    <a:pt x="1359128" y="87373"/>
                    <a:pt x="1359684" y="88743"/>
                  </a:cubicBezTo>
                  <a:cubicBezTo>
                    <a:pt x="1360228" y="90103"/>
                    <a:pt x="1360164" y="91759"/>
                    <a:pt x="1359520" y="93038"/>
                  </a:cubicBezTo>
                  <a:lnTo>
                    <a:pt x="1344565" y="122625"/>
                  </a:lnTo>
                  <a:cubicBezTo>
                    <a:pt x="1343973" y="123790"/>
                    <a:pt x="1342987" y="124487"/>
                    <a:pt x="1341937" y="124482"/>
                  </a:cubicBezTo>
                  <a:lnTo>
                    <a:pt x="1280155" y="124482"/>
                  </a:lnTo>
                  <a:cubicBezTo>
                    <a:pt x="1280083" y="124487"/>
                    <a:pt x="1280016" y="124487"/>
                    <a:pt x="1279944" y="124482"/>
                  </a:cubicBezTo>
                  <a:cubicBezTo>
                    <a:pt x="1278218" y="124405"/>
                    <a:pt x="1276864" y="122463"/>
                    <a:pt x="1276921" y="120149"/>
                  </a:cubicBezTo>
                  <a:cubicBezTo>
                    <a:pt x="1276978" y="117834"/>
                    <a:pt x="1278428" y="116021"/>
                    <a:pt x="1280155" y="116097"/>
                  </a:cubicBezTo>
                  <a:lnTo>
                    <a:pt x="1340253" y="116097"/>
                  </a:lnTo>
                  <a:lnTo>
                    <a:pt x="1350956" y="94909"/>
                  </a:lnTo>
                  <a:lnTo>
                    <a:pt x="1223895" y="94909"/>
                  </a:lnTo>
                  <a:lnTo>
                    <a:pt x="1260880" y="143914"/>
                  </a:lnTo>
                  <a:lnTo>
                    <a:pt x="1379431" y="143914"/>
                  </a:lnTo>
                  <a:lnTo>
                    <a:pt x="1397926" y="106615"/>
                  </a:lnTo>
                  <a:lnTo>
                    <a:pt x="1397288" y="107693"/>
                  </a:lnTo>
                  <a:cubicBezTo>
                    <a:pt x="1397288" y="107693"/>
                    <a:pt x="1410737" y="69062"/>
                    <a:pt x="1387318" y="66652"/>
                  </a:cubicBezTo>
                  <a:lnTo>
                    <a:pt x="1196994" y="66652"/>
                  </a:lnTo>
                  <a:lnTo>
                    <a:pt x="1006673" y="66652"/>
                  </a:lnTo>
                  <a:cubicBezTo>
                    <a:pt x="983243" y="69081"/>
                    <a:pt x="996703" y="107693"/>
                    <a:pt x="996703" y="107693"/>
                  </a:cubicBezTo>
                  <a:lnTo>
                    <a:pt x="996065" y="106615"/>
                  </a:lnTo>
                  <a:lnTo>
                    <a:pt x="1014560" y="143914"/>
                  </a:lnTo>
                  <a:lnTo>
                    <a:pt x="1133097" y="143914"/>
                  </a:lnTo>
                  <a:lnTo>
                    <a:pt x="1170071" y="94909"/>
                  </a:lnTo>
                  <a:lnTo>
                    <a:pt x="1043010" y="94909"/>
                  </a:lnTo>
                  <a:lnTo>
                    <a:pt x="1053710" y="116088"/>
                  </a:lnTo>
                  <a:lnTo>
                    <a:pt x="1113804" y="116088"/>
                  </a:lnTo>
                  <a:cubicBezTo>
                    <a:pt x="1113876" y="116083"/>
                    <a:pt x="1113947" y="116083"/>
                    <a:pt x="1114015" y="116088"/>
                  </a:cubicBezTo>
                  <a:cubicBezTo>
                    <a:pt x="1115741" y="116164"/>
                    <a:pt x="1117098" y="118106"/>
                    <a:pt x="1117038" y="120421"/>
                  </a:cubicBezTo>
                  <a:cubicBezTo>
                    <a:pt x="1116981" y="122735"/>
                    <a:pt x="1115531" y="124549"/>
                    <a:pt x="1113804" y="124472"/>
                  </a:cubicBezTo>
                  <a:lnTo>
                    <a:pt x="1052022" y="124472"/>
                  </a:lnTo>
                  <a:cubicBezTo>
                    <a:pt x="1050968" y="124477"/>
                    <a:pt x="1049982" y="123780"/>
                    <a:pt x="1049391" y="122616"/>
                  </a:cubicBezTo>
                  <a:lnTo>
                    <a:pt x="1034454" y="93028"/>
                  </a:lnTo>
                  <a:cubicBezTo>
                    <a:pt x="1033809" y="91749"/>
                    <a:pt x="1033745" y="90093"/>
                    <a:pt x="1034290" y="88733"/>
                  </a:cubicBezTo>
                  <a:cubicBezTo>
                    <a:pt x="1034845" y="87363"/>
                    <a:pt x="1035917" y="86509"/>
                    <a:pt x="1037081" y="86514"/>
                  </a:cubicBezTo>
                  <a:lnTo>
                    <a:pt x="1177705" y="86514"/>
                  </a:lnTo>
                  <a:cubicBezTo>
                    <a:pt x="1178980" y="86509"/>
                    <a:pt x="1180130" y="87531"/>
                    <a:pt x="1180625" y="89106"/>
                  </a:cubicBezTo>
                  <a:cubicBezTo>
                    <a:pt x="1181117" y="90671"/>
                    <a:pt x="1180846" y="92479"/>
                    <a:pt x="1179941" y="93672"/>
                  </a:cubicBezTo>
                  <a:lnTo>
                    <a:pt x="1136632" y="151087"/>
                  </a:lnTo>
                  <a:cubicBezTo>
                    <a:pt x="1136038" y="151879"/>
                    <a:pt x="1135233" y="152318"/>
                    <a:pt x="1134396" y="152318"/>
                  </a:cubicBezTo>
                  <a:lnTo>
                    <a:pt x="1012854" y="152318"/>
                  </a:lnTo>
                  <a:cubicBezTo>
                    <a:pt x="1011789" y="152318"/>
                    <a:pt x="1010796" y="151602"/>
                    <a:pt x="1010212" y="150409"/>
                  </a:cubicBezTo>
                  <a:lnTo>
                    <a:pt x="953678" y="36387"/>
                  </a:lnTo>
                  <a:cubicBezTo>
                    <a:pt x="953671" y="36372"/>
                    <a:pt x="953661" y="36353"/>
                    <a:pt x="953653" y="36339"/>
                  </a:cubicBezTo>
                  <a:close/>
                  <a:moveTo>
                    <a:pt x="478716" y="145823"/>
                  </a:moveTo>
                  <a:lnTo>
                    <a:pt x="535250" y="31801"/>
                  </a:lnTo>
                  <a:cubicBezTo>
                    <a:pt x="535834" y="30608"/>
                    <a:pt x="536827" y="29892"/>
                    <a:pt x="537892" y="29892"/>
                  </a:cubicBezTo>
                  <a:lnTo>
                    <a:pt x="659420" y="29892"/>
                  </a:lnTo>
                  <a:cubicBezTo>
                    <a:pt x="660256" y="29892"/>
                    <a:pt x="661061" y="30336"/>
                    <a:pt x="661659" y="31123"/>
                  </a:cubicBezTo>
                  <a:lnTo>
                    <a:pt x="704965" y="88538"/>
                  </a:lnTo>
                  <a:cubicBezTo>
                    <a:pt x="705869" y="89731"/>
                    <a:pt x="706140" y="91539"/>
                    <a:pt x="705649" y="93104"/>
                  </a:cubicBezTo>
                  <a:cubicBezTo>
                    <a:pt x="705154" y="94679"/>
                    <a:pt x="704004" y="95701"/>
                    <a:pt x="702729" y="95696"/>
                  </a:cubicBezTo>
                  <a:lnTo>
                    <a:pt x="562105" y="95696"/>
                  </a:lnTo>
                  <a:cubicBezTo>
                    <a:pt x="560941" y="95701"/>
                    <a:pt x="559869" y="94847"/>
                    <a:pt x="559313" y="93472"/>
                  </a:cubicBezTo>
                  <a:cubicBezTo>
                    <a:pt x="558769" y="92112"/>
                    <a:pt x="558833" y="90456"/>
                    <a:pt x="559477" y="89177"/>
                  </a:cubicBezTo>
                  <a:lnTo>
                    <a:pt x="574432" y="59589"/>
                  </a:lnTo>
                  <a:cubicBezTo>
                    <a:pt x="575023" y="58420"/>
                    <a:pt x="576006" y="57723"/>
                    <a:pt x="577060" y="57728"/>
                  </a:cubicBezTo>
                  <a:lnTo>
                    <a:pt x="638842" y="57728"/>
                  </a:lnTo>
                  <a:cubicBezTo>
                    <a:pt x="640569" y="57728"/>
                    <a:pt x="641972" y="59608"/>
                    <a:pt x="641972" y="61923"/>
                  </a:cubicBezTo>
                  <a:cubicBezTo>
                    <a:pt x="641972" y="64238"/>
                    <a:pt x="640569" y="66118"/>
                    <a:pt x="638842" y="66118"/>
                  </a:cubicBezTo>
                  <a:lnTo>
                    <a:pt x="578748" y="66118"/>
                  </a:lnTo>
                  <a:lnTo>
                    <a:pt x="568044" y="87306"/>
                  </a:lnTo>
                  <a:lnTo>
                    <a:pt x="695080" y="87306"/>
                  </a:lnTo>
                  <a:lnTo>
                    <a:pt x="658102" y="38281"/>
                  </a:lnTo>
                  <a:lnTo>
                    <a:pt x="539573" y="38281"/>
                  </a:lnTo>
                  <a:lnTo>
                    <a:pt x="521078" y="75581"/>
                  </a:lnTo>
                  <a:lnTo>
                    <a:pt x="521716" y="74503"/>
                  </a:lnTo>
                  <a:cubicBezTo>
                    <a:pt x="521716" y="74503"/>
                    <a:pt x="508267" y="113157"/>
                    <a:pt x="531686" y="115543"/>
                  </a:cubicBezTo>
                  <a:lnTo>
                    <a:pt x="722010" y="115543"/>
                  </a:lnTo>
                  <a:lnTo>
                    <a:pt x="912331" y="115543"/>
                  </a:lnTo>
                  <a:cubicBezTo>
                    <a:pt x="935757" y="113115"/>
                    <a:pt x="922301" y="74503"/>
                    <a:pt x="922301" y="74503"/>
                  </a:cubicBezTo>
                  <a:lnTo>
                    <a:pt x="922946" y="75581"/>
                  </a:lnTo>
                  <a:lnTo>
                    <a:pt x="904451" y="38281"/>
                  </a:lnTo>
                  <a:lnTo>
                    <a:pt x="785925" y="38281"/>
                  </a:lnTo>
                  <a:lnTo>
                    <a:pt x="748940" y="87306"/>
                  </a:lnTo>
                  <a:lnTo>
                    <a:pt x="876001" y="87306"/>
                  </a:lnTo>
                  <a:lnTo>
                    <a:pt x="865298" y="66118"/>
                  </a:lnTo>
                  <a:lnTo>
                    <a:pt x="805203" y="66118"/>
                  </a:lnTo>
                  <a:cubicBezTo>
                    <a:pt x="803476" y="66118"/>
                    <a:pt x="802073" y="64242"/>
                    <a:pt x="802073" y="61923"/>
                  </a:cubicBezTo>
                  <a:cubicBezTo>
                    <a:pt x="802073" y="59608"/>
                    <a:pt x="803476" y="57728"/>
                    <a:pt x="805203" y="57728"/>
                  </a:cubicBezTo>
                  <a:lnTo>
                    <a:pt x="866985" y="57728"/>
                  </a:lnTo>
                  <a:cubicBezTo>
                    <a:pt x="868039" y="57723"/>
                    <a:pt x="869026" y="58420"/>
                    <a:pt x="869617" y="59589"/>
                  </a:cubicBezTo>
                  <a:lnTo>
                    <a:pt x="884554" y="89177"/>
                  </a:lnTo>
                  <a:cubicBezTo>
                    <a:pt x="885198" y="90456"/>
                    <a:pt x="885263" y="92112"/>
                    <a:pt x="884718" y="93472"/>
                  </a:cubicBezTo>
                  <a:cubicBezTo>
                    <a:pt x="884162" y="94847"/>
                    <a:pt x="883091" y="95701"/>
                    <a:pt x="881926" y="95696"/>
                  </a:cubicBezTo>
                  <a:lnTo>
                    <a:pt x="741302" y="95696"/>
                  </a:lnTo>
                  <a:cubicBezTo>
                    <a:pt x="740027" y="95701"/>
                    <a:pt x="738877" y="94679"/>
                    <a:pt x="738382" y="93104"/>
                  </a:cubicBezTo>
                  <a:cubicBezTo>
                    <a:pt x="737891" y="91539"/>
                    <a:pt x="738162" y="89731"/>
                    <a:pt x="739066" y="88538"/>
                  </a:cubicBezTo>
                  <a:lnTo>
                    <a:pt x="782375" y="31109"/>
                  </a:lnTo>
                  <a:cubicBezTo>
                    <a:pt x="782970" y="30317"/>
                    <a:pt x="783775" y="29878"/>
                    <a:pt x="784611" y="29878"/>
                  </a:cubicBezTo>
                  <a:lnTo>
                    <a:pt x="906153" y="29878"/>
                  </a:lnTo>
                  <a:cubicBezTo>
                    <a:pt x="907218" y="29878"/>
                    <a:pt x="908211" y="30593"/>
                    <a:pt x="908795" y="31786"/>
                  </a:cubicBezTo>
                  <a:lnTo>
                    <a:pt x="965329" y="145809"/>
                  </a:lnTo>
                  <a:cubicBezTo>
                    <a:pt x="965340" y="145828"/>
                    <a:pt x="965347" y="145847"/>
                    <a:pt x="965358" y="145866"/>
                  </a:cubicBezTo>
                  <a:cubicBezTo>
                    <a:pt x="966283" y="147799"/>
                    <a:pt x="965867" y="150371"/>
                    <a:pt x="964425" y="151612"/>
                  </a:cubicBezTo>
                  <a:cubicBezTo>
                    <a:pt x="962965" y="152886"/>
                    <a:pt x="961014" y="152347"/>
                    <a:pt x="960045" y="150409"/>
                  </a:cubicBezTo>
                  <a:lnTo>
                    <a:pt x="946913" y="123928"/>
                  </a:lnTo>
                  <a:lnTo>
                    <a:pt x="497132" y="123928"/>
                  </a:lnTo>
                  <a:lnTo>
                    <a:pt x="484000" y="150409"/>
                  </a:lnTo>
                  <a:cubicBezTo>
                    <a:pt x="483032" y="152352"/>
                    <a:pt x="481081" y="152886"/>
                    <a:pt x="479621" y="151612"/>
                  </a:cubicBezTo>
                  <a:cubicBezTo>
                    <a:pt x="479610" y="151602"/>
                    <a:pt x="479599" y="151593"/>
                    <a:pt x="479589" y="151583"/>
                  </a:cubicBezTo>
                  <a:cubicBezTo>
                    <a:pt x="478161" y="150314"/>
                    <a:pt x="477769" y="147737"/>
                    <a:pt x="478716" y="145823"/>
                  </a:cubicBezTo>
                  <a:close/>
                  <a:moveTo>
                    <a:pt x="8003" y="44956"/>
                  </a:moveTo>
                  <a:lnTo>
                    <a:pt x="8003" y="31501"/>
                  </a:lnTo>
                  <a:lnTo>
                    <a:pt x="9038" y="31786"/>
                  </a:lnTo>
                  <a:lnTo>
                    <a:pt x="22170" y="58267"/>
                  </a:lnTo>
                  <a:lnTo>
                    <a:pt x="471951" y="58267"/>
                  </a:lnTo>
                  <a:lnTo>
                    <a:pt x="485083" y="31786"/>
                  </a:lnTo>
                  <a:cubicBezTo>
                    <a:pt x="486051" y="29844"/>
                    <a:pt x="488003" y="29310"/>
                    <a:pt x="489463" y="30579"/>
                  </a:cubicBezTo>
                  <a:cubicBezTo>
                    <a:pt x="489477" y="30589"/>
                    <a:pt x="489491" y="30603"/>
                    <a:pt x="489505" y="30612"/>
                  </a:cubicBezTo>
                  <a:cubicBezTo>
                    <a:pt x="490937" y="31882"/>
                    <a:pt x="491332" y="34468"/>
                    <a:pt x="490385" y="36387"/>
                  </a:cubicBezTo>
                  <a:lnTo>
                    <a:pt x="433837" y="150419"/>
                  </a:lnTo>
                  <a:cubicBezTo>
                    <a:pt x="433249" y="151612"/>
                    <a:pt x="432256" y="152328"/>
                    <a:pt x="431191" y="152328"/>
                  </a:cubicBezTo>
                  <a:lnTo>
                    <a:pt x="309649" y="152328"/>
                  </a:lnTo>
                  <a:cubicBezTo>
                    <a:pt x="308812" y="152328"/>
                    <a:pt x="308008" y="151889"/>
                    <a:pt x="307413" y="151097"/>
                  </a:cubicBezTo>
                  <a:lnTo>
                    <a:pt x="264104" y="93682"/>
                  </a:lnTo>
                  <a:cubicBezTo>
                    <a:pt x="263199" y="92489"/>
                    <a:pt x="262929" y="90680"/>
                    <a:pt x="263420" y="89115"/>
                  </a:cubicBezTo>
                  <a:cubicBezTo>
                    <a:pt x="263915" y="87540"/>
                    <a:pt x="265065" y="86519"/>
                    <a:pt x="266340" y="86524"/>
                  </a:cubicBezTo>
                  <a:lnTo>
                    <a:pt x="406964" y="86524"/>
                  </a:lnTo>
                  <a:cubicBezTo>
                    <a:pt x="408128" y="86519"/>
                    <a:pt x="409200" y="87373"/>
                    <a:pt x="409756" y="88743"/>
                  </a:cubicBezTo>
                  <a:cubicBezTo>
                    <a:pt x="410304" y="90103"/>
                    <a:pt x="410240" y="91759"/>
                    <a:pt x="409592" y="93038"/>
                  </a:cubicBezTo>
                  <a:lnTo>
                    <a:pt x="394654" y="122625"/>
                  </a:lnTo>
                  <a:cubicBezTo>
                    <a:pt x="394063" y="123790"/>
                    <a:pt x="393077" y="124487"/>
                    <a:pt x="392023" y="124482"/>
                  </a:cubicBezTo>
                  <a:lnTo>
                    <a:pt x="330244" y="124482"/>
                  </a:lnTo>
                  <a:cubicBezTo>
                    <a:pt x="330173" y="124487"/>
                    <a:pt x="330102" y="124487"/>
                    <a:pt x="330034" y="124482"/>
                  </a:cubicBezTo>
                  <a:cubicBezTo>
                    <a:pt x="328307" y="124405"/>
                    <a:pt x="326951" y="122463"/>
                    <a:pt x="327011" y="120149"/>
                  </a:cubicBezTo>
                  <a:cubicBezTo>
                    <a:pt x="327068" y="117834"/>
                    <a:pt x="328517" y="116021"/>
                    <a:pt x="330244" y="116097"/>
                  </a:cubicBezTo>
                  <a:lnTo>
                    <a:pt x="390335" y="116097"/>
                  </a:lnTo>
                  <a:lnTo>
                    <a:pt x="401039" y="94909"/>
                  </a:lnTo>
                  <a:lnTo>
                    <a:pt x="273978" y="94909"/>
                  </a:lnTo>
                  <a:lnTo>
                    <a:pt x="310960" y="143914"/>
                  </a:lnTo>
                  <a:lnTo>
                    <a:pt x="429500" y="143914"/>
                  </a:lnTo>
                  <a:lnTo>
                    <a:pt x="447994" y="106615"/>
                  </a:lnTo>
                  <a:lnTo>
                    <a:pt x="447360" y="107693"/>
                  </a:lnTo>
                  <a:cubicBezTo>
                    <a:pt x="447360" y="107693"/>
                    <a:pt x="460809" y="69062"/>
                    <a:pt x="437390" y="66652"/>
                  </a:cubicBezTo>
                  <a:lnTo>
                    <a:pt x="247069" y="66652"/>
                  </a:lnTo>
                  <a:lnTo>
                    <a:pt x="56748" y="66652"/>
                  </a:lnTo>
                  <a:cubicBezTo>
                    <a:pt x="33319" y="69081"/>
                    <a:pt x="46778" y="107693"/>
                    <a:pt x="46778" y="107693"/>
                  </a:cubicBezTo>
                  <a:lnTo>
                    <a:pt x="46141" y="106615"/>
                  </a:lnTo>
                  <a:lnTo>
                    <a:pt x="64635" y="143914"/>
                  </a:lnTo>
                  <a:lnTo>
                    <a:pt x="183165" y="143914"/>
                  </a:lnTo>
                  <a:lnTo>
                    <a:pt x="220147" y="94899"/>
                  </a:lnTo>
                  <a:lnTo>
                    <a:pt x="93082" y="94899"/>
                  </a:lnTo>
                  <a:lnTo>
                    <a:pt x="103786" y="116088"/>
                  </a:lnTo>
                  <a:lnTo>
                    <a:pt x="163866" y="116088"/>
                  </a:lnTo>
                  <a:cubicBezTo>
                    <a:pt x="163937" y="116083"/>
                    <a:pt x="164008" y="116083"/>
                    <a:pt x="164076" y="116088"/>
                  </a:cubicBezTo>
                  <a:cubicBezTo>
                    <a:pt x="165803" y="116164"/>
                    <a:pt x="167159" y="118106"/>
                    <a:pt x="167099" y="120421"/>
                  </a:cubicBezTo>
                  <a:cubicBezTo>
                    <a:pt x="167042" y="122735"/>
                    <a:pt x="165593" y="124549"/>
                    <a:pt x="163866" y="124472"/>
                  </a:cubicBezTo>
                  <a:lnTo>
                    <a:pt x="102112" y="124472"/>
                  </a:lnTo>
                  <a:cubicBezTo>
                    <a:pt x="101062" y="124477"/>
                    <a:pt x="100075" y="123780"/>
                    <a:pt x="99484" y="122616"/>
                  </a:cubicBezTo>
                  <a:lnTo>
                    <a:pt x="84529" y="93028"/>
                  </a:lnTo>
                  <a:cubicBezTo>
                    <a:pt x="83885" y="91749"/>
                    <a:pt x="83821" y="90093"/>
                    <a:pt x="84365" y="88733"/>
                  </a:cubicBezTo>
                  <a:cubicBezTo>
                    <a:pt x="84921" y="87363"/>
                    <a:pt x="85993" y="86509"/>
                    <a:pt x="87157" y="86514"/>
                  </a:cubicBezTo>
                  <a:lnTo>
                    <a:pt x="227781" y="86514"/>
                  </a:lnTo>
                  <a:cubicBezTo>
                    <a:pt x="229056" y="86509"/>
                    <a:pt x="230209" y="87531"/>
                    <a:pt x="230704" y="89106"/>
                  </a:cubicBezTo>
                  <a:cubicBezTo>
                    <a:pt x="231192" y="90675"/>
                    <a:pt x="230921" y="92479"/>
                    <a:pt x="230017" y="93672"/>
                  </a:cubicBezTo>
                  <a:lnTo>
                    <a:pt x="186711" y="151087"/>
                  </a:lnTo>
                  <a:cubicBezTo>
                    <a:pt x="186117" y="151874"/>
                    <a:pt x="185312" y="152318"/>
                    <a:pt x="184475" y="152318"/>
                  </a:cubicBezTo>
                  <a:lnTo>
                    <a:pt x="62930" y="152318"/>
                  </a:lnTo>
                  <a:cubicBezTo>
                    <a:pt x="61865" y="152318"/>
                    <a:pt x="60872" y="151602"/>
                    <a:pt x="60288" y="150409"/>
                  </a:cubicBezTo>
                  <a:close/>
                  <a:moveTo>
                    <a:pt x="8003" y="178442"/>
                  </a:moveTo>
                  <a:lnTo>
                    <a:pt x="8003" y="175825"/>
                  </a:lnTo>
                  <a:lnTo>
                    <a:pt x="10156" y="172939"/>
                  </a:lnTo>
                  <a:lnTo>
                    <a:pt x="2870419" y="172939"/>
                  </a:lnTo>
                  <a:cubicBezTo>
                    <a:pt x="2872146" y="172939"/>
                    <a:pt x="2873549" y="174819"/>
                    <a:pt x="2873549" y="177134"/>
                  </a:cubicBezTo>
                  <a:cubicBezTo>
                    <a:pt x="2873549" y="179448"/>
                    <a:pt x="2872146" y="181328"/>
                    <a:pt x="2870419" y="181328"/>
                  </a:cubicBezTo>
                  <a:lnTo>
                    <a:pt x="10156" y="181328"/>
                  </a:lnTo>
                  <a:close/>
                  <a:moveTo>
                    <a:pt x="1" y="4337"/>
                  </a:moveTo>
                  <a:cubicBezTo>
                    <a:pt x="-60" y="2022"/>
                    <a:pt x="1297" y="80"/>
                    <a:pt x="3024" y="3"/>
                  </a:cubicBezTo>
                  <a:cubicBezTo>
                    <a:pt x="3092" y="-1"/>
                    <a:pt x="3163" y="-1"/>
                    <a:pt x="3234" y="3"/>
                  </a:cubicBezTo>
                  <a:lnTo>
                    <a:pt x="2863494" y="3"/>
                  </a:lnTo>
                  <a:cubicBezTo>
                    <a:pt x="2865221" y="-73"/>
                    <a:pt x="2866670" y="1741"/>
                    <a:pt x="2866727" y="4055"/>
                  </a:cubicBezTo>
                  <a:cubicBezTo>
                    <a:pt x="2866784" y="6370"/>
                    <a:pt x="2865431" y="8312"/>
                    <a:pt x="2863704" y="8388"/>
                  </a:cubicBezTo>
                  <a:cubicBezTo>
                    <a:pt x="2863633" y="8393"/>
                    <a:pt x="2863565" y="8393"/>
                    <a:pt x="2863494" y="8388"/>
                  </a:cubicBezTo>
                  <a:lnTo>
                    <a:pt x="3234" y="8388"/>
                  </a:lnTo>
                  <a:cubicBezTo>
                    <a:pt x="1507" y="8465"/>
                    <a:pt x="58" y="6651"/>
                    <a:pt x="1" y="4337"/>
                  </a:cubicBezTo>
                  <a:close/>
                </a:path>
              </a:pathLst>
            </a:custGeom>
            <a:gradFill flip="none" rotWithShape="0">
              <a:gsLst>
                <a:gs pos="9000">
                  <a:schemeClr val="accent2">
                    <a:lumMod val="75000"/>
                  </a:schemeClr>
                </a:gs>
                <a:gs pos="82000">
                  <a:schemeClr val="accent2">
                    <a:alpha val="0"/>
                  </a:schemeClr>
                </a:gs>
              </a:gsLst>
              <a:lin ang="5400000" scaled="1"/>
              <a:tileRect/>
            </a:gradFill>
            <a:ln w="355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grpSp>
          <p:nvGrpSpPr>
            <p:cNvPr id="11" name="图形 30"/>
            <p:cNvGrpSpPr/>
            <p:nvPr>
              <p:custDataLst>
                <p:tags r:id="rId84"/>
              </p:custDataLst>
            </p:nvPr>
          </p:nvGrpSpPr>
          <p:grpSpPr>
            <a:xfrm>
              <a:off x="14875" y="3749"/>
              <a:ext cx="2335" cy="2330"/>
              <a:chOff x="7409735" y="2463138"/>
              <a:chExt cx="2189249" cy="2185109"/>
            </a:xfrm>
            <a:solidFill>
              <a:schemeClr val="accent1"/>
            </a:solidFill>
          </p:grpSpPr>
          <p:sp>
            <p:nvSpPr>
              <p:cNvPr id="14" name="任意多边形: 形状 132"/>
              <p:cNvSpPr/>
              <p:nvPr>
                <p:custDataLst>
                  <p:tags r:id="rId85"/>
                </p:custDataLst>
              </p:nvPr>
            </p:nvSpPr>
            <p:spPr>
              <a:xfrm>
                <a:off x="7785469" y="2945129"/>
                <a:ext cx="1813515" cy="1703118"/>
              </a:xfrm>
              <a:custGeom>
                <a:avLst/>
                <a:gdLst>
                  <a:gd name="connsiteX0" fmla="*/ 1624013 w 1813515"/>
                  <a:gd name="connsiteY0" fmla="*/ 0 h 1703118"/>
                  <a:gd name="connsiteX1" fmla="*/ 1642110 w 1813515"/>
                  <a:gd name="connsiteY1" fmla="*/ 31433 h 1703118"/>
                  <a:gd name="connsiteX2" fmla="*/ 1694498 w 1813515"/>
                  <a:gd name="connsiteY2" fmla="*/ 101918 h 1703118"/>
                  <a:gd name="connsiteX3" fmla="*/ 1715453 w 1813515"/>
                  <a:gd name="connsiteY3" fmla="*/ 152400 h 1703118"/>
                  <a:gd name="connsiteX4" fmla="*/ 1724025 w 1813515"/>
                  <a:gd name="connsiteY4" fmla="*/ 173355 h 1703118"/>
                  <a:gd name="connsiteX5" fmla="*/ 1740218 w 1813515"/>
                  <a:gd name="connsiteY5" fmla="*/ 225743 h 1703118"/>
                  <a:gd name="connsiteX6" fmla="*/ 1773555 w 1813515"/>
                  <a:gd name="connsiteY6" fmla="*/ 339090 h 1703118"/>
                  <a:gd name="connsiteX7" fmla="*/ 1811655 w 1813515"/>
                  <a:gd name="connsiteY7" fmla="*/ 637223 h 1703118"/>
                  <a:gd name="connsiteX8" fmla="*/ 1775460 w 1813515"/>
                  <a:gd name="connsiteY8" fmla="*/ 724853 h 1703118"/>
                  <a:gd name="connsiteX9" fmla="*/ 1786890 w 1813515"/>
                  <a:gd name="connsiteY9" fmla="*/ 811530 h 1703118"/>
                  <a:gd name="connsiteX10" fmla="*/ 1696403 w 1813515"/>
                  <a:gd name="connsiteY10" fmla="*/ 1100138 h 1703118"/>
                  <a:gd name="connsiteX11" fmla="*/ 1588770 w 1813515"/>
                  <a:gd name="connsiteY11" fmla="*/ 1259205 h 1703118"/>
                  <a:gd name="connsiteX12" fmla="*/ 1424940 w 1813515"/>
                  <a:gd name="connsiteY12" fmla="*/ 1440180 h 1703118"/>
                  <a:gd name="connsiteX13" fmla="*/ 1253490 w 1813515"/>
                  <a:gd name="connsiteY13" fmla="*/ 1566863 h 1703118"/>
                  <a:gd name="connsiteX14" fmla="*/ 1154430 w 1813515"/>
                  <a:gd name="connsiteY14" fmla="*/ 1616393 h 1703118"/>
                  <a:gd name="connsiteX15" fmla="*/ 904875 w 1813515"/>
                  <a:gd name="connsiteY15" fmla="*/ 1677352 h 1703118"/>
                  <a:gd name="connsiteX16" fmla="*/ 715328 w 1813515"/>
                  <a:gd name="connsiteY16" fmla="*/ 1703070 h 1703118"/>
                  <a:gd name="connsiteX17" fmla="*/ 461963 w 1813515"/>
                  <a:gd name="connsiteY17" fmla="*/ 1672590 h 1703118"/>
                  <a:gd name="connsiteX18" fmla="*/ 253365 w 1813515"/>
                  <a:gd name="connsiteY18" fmla="*/ 1606868 h 1703118"/>
                  <a:gd name="connsiteX19" fmla="*/ 177165 w 1813515"/>
                  <a:gd name="connsiteY19" fmla="*/ 1566863 h 1703118"/>
                  <a:gd name="connsiteX20" fmla="*/ 59055 w 1813515"/>
                  <a:gd name="connsiteY20" fmla="*/ 1492568 h 1703118"/>
                  <a:gd name="connsiteX21" fmla="*/ 0 w 1813515"/>
                  <a:gd name="connsiteY21" fmla="*/ 1414463 h 1703118"/>
                  <a:gd name="connsiteX22" fmla="*/ 58102 w 1813515"/>
                  <a:gd name="connsiteY22" fmla="*/ 1448753 h 1703118"/>
                  <a:gd name="connsiteX23" fmla="*/ 356235 w 1813515"/>
                  <a:gd name="connsiteY23" fmla="*/ 1605915 h 1703118"/>
                  <a:gd name="connsiteX24" fmla="*/ 516255 w 1813515"/>
                  <a:gd name="connsiteY24" fmla="*/ 1649730 h 1703118"/>
                  <a:gd name="connsiteX25" fmla="*/ 537210 w 1813515"/>
                  <a:gd name="connsiteY25" fmla="*/ 1651635 h 1703118"/>
                  <a:gd name="connsiteX26" fmla="*/ 670560 w 1813515"/>
                  <a:gd name="connsiteY26" fmla="*/ 1660208 h 1703118"/>
                  <a:gd name="connsiteX27" fmla="*/ 800100 w 1813515"/>
                  <a:gd name="connsiteY27" fmla="*/ 1650683 h 1703118"/>
                  <a:gd name="connsiteX28" fmla="*/ 899160 w 1813515"/>
                  <a:gd name="connsiteY28" fmla="*/ 1633538 h 1703118"/>
                  <a:gd name="connsiteX29" fmla="*/ 1040130 w 1813515"/>
                  <a:gd name="connsiteY29" fmla="*/ 1598295 h 1703118"/>
                  <a:gd name="connsiteX30" fmla="*/ 1102043 w 1813515"/>
                  <a:gd name="connsiteY30" fmla="*/ 1575435 h 1703118"/>
                  <a:gd name="connsiteX31" fmla="*/ 1313498 w 1813515"/>
                  <a:gd name="connsiteY31" fmla="*/ 1468755 h 1703118"/>
                  <a:gd name="connsiteX32" fmla="*/ 1463040 w 1813515"/>
                  <a:gd name="connsiteY32" fmla="*/ 1349693 h 1703118"/>
                  <a:gd name="connsiteX33" fmla="*/ 1497330 w 1813515"/>
                  <a:gd name="connsiteY33" fmla="*/ 1304925 h 1703118"/>
                  <a:gd name="connsiteX34" fmla="*/ 1546860 w 1813515"/>
                  <a:gd name="connsiteY34" fmla="*/ 1230630 h 1703118"/>
                  <a:gd name="connsiteX35" fmla="*/ 1648778 w 1813515"/>
                  <a:gd name="connsiteY35" fmla="*/ 1120140 h 1703118"/>
                  <a:gd name="connsiteX36" fmla="*/ 1696403 w 1813515"/>
                  <a:gd name="connsiteY36" fmla="*/ 975360 h 1703118"/>
                  <a:gd name="connsiteX37" fmla="*/ 1741170 w 1813515"/>
                  <a:gd name="connsiteY37" fmla="*/ 735330 h 1703118"/>
                  <a:gd name="connsiteX38" fmla="*/ 1759268 w 1813515"/>
                  <a:gd name="connsiteY38" fmla="*/ 518160 h 1703118"/>
                  <a:gd name="connsiteX39" fmla="*/ 1739265 w 1813515"/>
                  <a:gd name="connsiteY39" fmla="*/ 359092 h 1703118"/>
                  <a:gd name="connsiteX40" fmla="*/ 1735455 w 1813515"/>
                  <a:gd name="connsiteY40" fmla="*/ 310515 h 1703118"/>
                  <a:gd name="connsiteX41" fmla="*/ 1651635 w 1813515"/>
                  <a:gd name="connsiteY41" fmla="*/ 100013 h 1703118"/>
                  <a:gd name="connsiteX42" fmla="*/ 1613535 w 1813515"/>
                  <a:gd name="connsiteY42" fmla="*/ 4763 h 1703118"/>
                  <a:gd name="connsiteX43" fmla="*/ 1624013 w 1813515"/>
                  <a:gd name="connsiteY43" fmla="*/ 0 h 17031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813515" h="1703118">
                    <a:moveTo>
                      <a:pt x="1624013" y="0"/>
                    </a:moveTo>
                    <a:cubicBezTo>
                      <a:pt x="1629728" y="10478"/>
                      <a:pt x="1636395" y="20955"/>
                      <a:pt x="1642110" y="31433"/>
                    </a:cubicBezTo>
                    <a:cubicBezTo>
                      <a:pt x="1655445" y="58103"/>
                      <a:pt x="1663065" y="87630"/>
                      <a:pt x="1694498" y="101918"/>
                    </a:cubicBezTo>
                    <a:cubicBezTo>
                      <a:pt x="1710690" y="109538"/>
                      <a:pt x="1731645" y="124778"/>
                      <a:pt x="1715453" y="152400"/>
                    </a:cubicBezTo>
                    <a:cubicBezTo>
                      <a:pt x="1713548" y="156210"/>
                      <a:pt x="1721168" y="166688"/>
                      <a:pt x="1724025" y="173355"/>
                    </a:cubicBezTo>
                    <a:cubicBezTo>
                      <a:pt x="1729740" y="190500"/>
                      <a:pt x="1735455" y="208598"/>
                      <a:pt x="1740218" y="225743"/>
                    </a:cubicBezTo>
                    <a:cubicBezTo>
                      <a:pt x="1750695" y="263843"/>
                      <a:pt x="1756410" y="303848"/>
                      <a:pt x="1773555" y="339090"/>
                    </a:cubicBezTo>
                    <a:cubicBezTo>
                      <a:pt x="1820228" y="434340"/>
                      <a:pt x="1814513" y="536258"/>
                      <a:pt x="1811655" y="637223"/>
                    </a:cubicBezTo>
                    <a:cubicBezTo>
                      <a:pt x="1810703" y="667703"/>
                      <a:pt x="1810703" y="703898"/>
                      <a:pt x="1775460" y="724853"/>
                    </a:cubicBezTo>
                    <a:cubicBezTo>
                      <a:pt x="1804035" y="750570"/>
                      <a:pt x="1797368" y="780098"/>
                      <a:pt x="1786890" y="811530"/>
                    </a:cubicBezTo>
                    <a:cubicBezTo>
                      <a:pt x="1756410" y="907733"/>
                      <a:pt x="1727835" y="1003935"/>
                      <a:pt x="1696403" y="1100138"/>
                    </a:cubicBezTo>
                    <a:cubicBezTo>
                      <a:pt x="1675448" y="1163003"/>
                      <a:pt x="1629728" y="1209675"/>
                      <a:pt x="1588770" y="1259205"/>
                    </a:cubicBezTo>
                    <a:cubicBezTo>
                      <a:pt x="1536383" y="1321118"/>
                      <a:pt x="1483995" y="1384935"/>
                      <a:pt x="1424940" y="1440180"/>
                    </a:cubicBezTo>
                    <a:cubicBezTo>
                      <a:pt x="1373505" y="1488758"/>
                      <a:pt x="1312545" y="1527810"/>
                      <a:pt x="1253490" y="1566863"/>
                    </a:cubicBezTo>
                    <a:cubicBezTo>
                      <a:pt x="1223010" y="1587818"/>
                      <a:pt x="1188720" y="1605915"/>
                      <a:pt x="1154430" y="1616393"/>
                    </a:cubicBezTo>
                    <a:cubicBezTo>
                      <a:pt x="1072515" y="1640205"/>
                      <a:pt x="988695" y="1660208"/>
                      <a:pt x="904875" y="1677352"/>
                    </a:cubicBezTo>
                    <a:cubicBezTo>
                      <a:pt x="842010" y="1690688"/>
                      <a:pt x="778193" y="1704023"/>
                      <a:pt x="715328" y="1703070"/>
                    </a:cubicBezTo>
                    <a:cubicBezTo>
                      <a:pt x="630555" y="1702118"/>
                      <a:pt x="545783" y="1698308"/>
                      <a:pt x="461963" y="1672590"/>
                    </a:cubicBezTo>
                    <a:cubicBezTo>
                      <a:pt x="392430" y="1651635"/>
                      <a:pt x="317183" y="1647825"/>
                      <a:pt x="253365" y="1606868"/>
                    </a:cubicBezTo>
                    <a:cubicBezTo>
                      <a:pt x="228600" y="1591627"/>
                      <a:pt x="203835" y="1568768"/>
                      <a:pt x="177165" y="1566863"/>
                    </a:cubicBezTo>
                    <a:cubicBezTo>
                      <a:pt x="121920" y="1563052"/>
                      <a:pt x="98108" y="1517333"/>
                      <a:pt x="59055" y="1492568"/>
                    </a:cubicBezTo>
                    <a:cubicBezTo>
                      <a:pt x="30480" y="1474470"/>
                      <a:pt x="9525" y="1455420"/>
                      <a:pt x="0" y="1414463"/>
                    </a:cubicBezTo>
                    <a:cubicBezTo>
                      <a:pt x="23813" y="1427798"/>
                      <a:pt x="45720" y="1434465"/>
                      <a:pt x="58102" y="1448753"/>
                    </a:cubicBezTo>
                    <a:cubicBezTo>
                      <a:pt x="138113" y="1538288"/>
                      <a:pt x="247650" y="1572577"/>
                      <a:pt x="356235" y="1605915"/>
                    </a:cubicBezTo>
                    <a:cubicBezTo>
                      <a:pt x="409575" y="1622108"/>
                      <a:pt x="462915" y="1635443"/>
                      <a:pt x="516255" y="1649730"/>
                    </a:cubicBezTo>
                    <a:cubicBezTo>
                      <a:pt x="522922" y="1651635"/>
                      <a:pt x="530543" y="1650683"/>
                      <a:pt x="537210" y="1651635"/>
                    </a:cubicBezTo>
                    <a:cubicBezTo>
                      <a:pt x="581978" y="1654493"/>
                      <a:pt x="625793" y="1660208"/>
                      <a:pt x="670560" y="1660208"/>
                    </a:cubicBezTo>
                    <a:cubicBezTo>
                      <a:pt x="713422" y="1660208"/>
                      <a:pt x="757238" y="1655445"/>
                      <a:pt x="800100" y="1650683"/>
                    </a:cubicBezTo>
                    <a:cubicBezTo>
                      <a:pt x="833438" y="1646873"/>
                      <a:pt x="866775" y="1641158"/>
                      <a:pt x="899160" y="1633538"/>
                    </a:cubicBezTo>
                    <a:cubicBezTo>
                      <a:pt x="946785" y="1623060"/>
                      <a:pt x="993458" y="1610677"/>
                      <a:pt x="1040130" y="1598295"/>
                    </a:cubicBezTo>
                    <a:cubicBezTo>
                      <a:pt x="1061085" y="1592580"/>
                      <a:pt x="1082040" y="1584960"/>
                      <a:pt x="1102043" y="1575435"/>
                    </a:cubicBezTo>
                    <a:cubicBezTo>
                      <a:pt x="1173480" y="1541145"/>
                      <a:pt x="1245870" y="1509713"/>
                      <a:pt x="1313498" y="1468755"/>
                    </a:cubicBezTo>
                    <a:cubicBezTo>
                      <a:pt x="1367790" y="1435418"/>
                      <a:pt x="1414463" y="1390650"/>
                      <a:pt x="1463040" y="1349693"/>
                    </a:cubicBezTo>
                    <a:cubicBezTo>
                      <a:pt x="1477328" y="1338263"/>
                      <a:pt x="1485900" y="1320165"/>
                      <a:pt x="1497330" y="1304925"/>
                    </a:cubicBezTo>
                    <a:cubicBezTo>
                      <a:pt x="1514475" y="1280160"/>
                      <a:pt x="1533525" y="1256348"/>
                      <a:pt x="1546860" y="1230630"/>
                    </a:cubicBezTo>
                    <a:cubicBezTo>
                      <a:pt x="1570673" y="1184910"/>
                      <a:pt x="1631633" y="1173480"/>
                      <a:pt x="1648778" y="1120140"/>
                    </a:cubicBezTo>
                    <a:cubicBezTo>
                      <a:pt x="1664018" y="1071563"/>
                      <a:pt x="1684973" y="1024890"/>
                      <a:pt x="1696403" y="975360"/>
                    </a:cubicBezTo>
                    <a:cubicBezTo>
                      <a:pt x="1714500" y="896303"/>
                      <a:pt x="1729740" y="816293"/>
                      <a:pt x="1741170" y="735330"/>
                    </a:cubicBezTo>
                    <a:cubicBezTo>
                      <a:pt x="1751648" y="663893"/>
                      <a:pt x="1759268" y="590550"/>
                      <a:pt x="1759268" y="518160"/>
                    </a:cubicBezTo>
                    <a:cubicBezTo>
                      <a:pt x="1759268" y="464820"/>
                      <a:pt x="1745932" y="412433"/>
                      <a:pt x="1739265" y="359092"/>
                    </a:cubicBezTo>
                    <a:cubicBezTo>
                      <a:pt x="1737360" y="342900"/>
                      <a:pt x="1741170" y="324803"/>
                      <a:pt x="1735455" y="310515"/>
                    </a:cubicBezTo>
                    <a:cubicBezTo>
                      <a:pt x="1708785" y="240030"/>
                      <a:pt x="1680210" y="170498"/>
                      <a:pt x="1651635" y="100013"/>
                    </a:cubicBezTo>
                    <a:cubicBezTo>
                      <a:pt x="1639253" y="68580"/>
                      <a:pt x="1625918" y="36195"/>
                      <a:pt x="1613535" y="4763"/>
                    </a:cubicBezTo>
                    <a:cubicBezTo>
                      <a:pt x="1615440" y="3810"/>
                      <a:pt x="1620203" y="1905"/>
                      <a:pt x="1624013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15" name="任意多边形: 形状 133"/>
              <p:cNvSpPr/>
              <p:nvPr>
                <p:custDataLst>
                  <p:tags r:id="rId86"/>
                </p:custDataLst>
              </p:nvPr>
            </p:nvSpPr>
            <p:spPr>
              <a:xfrm>
                <a:off x="7666406" y="2463138"/>
                <a:ext cx="1733550" cy="473419"/>
              </a:xfrm>
              <a:custGeom>
                <a:avLst/>
                <a:gdLst>
                  <a:gd name="connsiteX0" fmla="*/ 0 w 1733550"/>
                  <a:gd name="connsiteY0" fmla="*/ 418174 h 473419"/>
                  <a:gd name="connsiteX1" fmla="*/ 139065 w 1733550"/>
                  <a:gd name="connsiteY1" fmla="*/ 259107 h 473419"/>
                  <a:gd name="connsiteX2" fmla="*/ 287655 w 1733550"/>
                  <a:gd name="connsiteY2" fmla="*/ 162904 h 473419"/>
                  <a:gd name="connsiteX3" fmla="*/ 471488 w 1733550"/>
                  <a:gd name="connsiteY3" fmla="*/ 85752 h 473419"/>
                  <a:gd name="connsiteX4" fmla="*/ 554355 w 1733550"/>
                  <a:gd name="connsiteY4" fmla="*/ 50509 h 473419"/>
                  <a:gd name="connsiteX5" fmla="*/ 713422 w 1733550"/>
                  <a:gd name="connsiteY5" fmla="*/ 19077 h 473419"/>
                  <a:gd name="connsiteX6" fmla="*/ 862965 w 1733550"/>
                  <a:gd name="connsiteY6" fmla="*/ 27 h 473419"/>
                  <a:gd name="connsiteX7" fmla="*/ 1059180 w 1733550"/>
                  <a:gd name="connsiteY7" fmla="*/ 15267 h 473419"/>
                  <a:gd name="connsiteX8" fmla="*/ 1205865 w 1733550"/>
                  <a:gd name="connsiteY8" fmla="*/ 64797 h 473419"/>
                  <a:gd name="connsiteX9" fmla="*/ 1279208 w 1733550"/>
                  <a:gd name="connsiteY9" fmla="*/ 95277 h 473419"/>
                  <a:gd name="connsiteX10" fmla="*/ 1419225 w 1733550"/>
                  <a:gd name="connsiteY10" fmla="*/ 166714 h 473419"/>
                  <a:gd name="connsiteX11" fmla="*/ 1631633 w 1733550"/>
                  <a:gd name="connsiteY11" fmla="*/ 321019 h 473419"/>
                  <a:gd name="connsiteX12" fmla="*/ 1733550 w 1733550"/>
                  <a:gd name="connsiteY12" fmla="*/ 465799 h 473419"/>
                  <a:gd name="connsiteX13" fmla="*/ 1726883 w 1733550"/>
                  <a:gd name="connsiteY13" fmla="*/ 473419 h 473419"/>
                  <a:gd name="connsiteX14" fmla="*/ 1704975 w 1733550"/>
                  <a:gd name="connsiteY14" fmla="*/ 457227 h 473419"/>
                  <a:gd name="connsiteX15" fmla="*/ 1600200 w 1733550"/>
                  <a:gd name="connsiteY15" fmla="*/ 354357 h 473419"/>
                  <a:gd name="connsiteX16" fmla="*/ 1329690 w 1733550"/>
                  <a:gd name="connsiteY16" fmla="*/ 189574 h 473419"/>
                  <a:gd name="connsiteX17" fmla="*/ 1145858 w 1733550"/>
                  <a:gd name="connsiteY17" fmla="*/ 106707 h 473419"/>
                  <a:gd name="connsiteX18" fmla="*/ 1039178 w 1733550"/>
                  <a:gd name="connsiteY18" fmla="*/ 76227 h 473419"/>
                  <a:gd name="connsiteX19" fmla="*/ 1014413 w 1733550"/>
                  <a:gd name="connsiteY19" fmla="*/ 57177 h 473419"/>
                  <a:gd name="connsiteX20" fmla="*/ 976313 w 1733550"/>
                  <a:gd name="connsiteY20" fmla="*/ 46699 h 473419"/>
                  <a:gd name="connsiteX21" fmla="*/ 929640 w 1733550"/>
                  <a:gd name="connsiteY21" fmla="*/ 58129 h 473419"/>
                  <a:gd name="connsiteX22" fmla="*/ 741997 w 1733550"/>
                  <a:gd name="connsiteY22" fmla="*/ 55272 h 473419"/>
                  <a:gd name="connsiteX23" fmla="*/ 660083 w 1733550"/>
                  <a:gd name="connsiteY23" fmla="*/ 78132 h 473419"/>
                  <a:gd name="connsiteX24" fmla="*/ 579120 w 1733550"/>
                  <a:gd name="connsiteY24" fmla="*/ 94324 h 473419"/>
                  <a:gd name="connsiteX25" fmla="*/ 496253 w 1733550"/>
                  <a:gd name="connsiteY25" fmla="*/ 113374 h 473419"/>
                  <a:gd name="connsiteX26" fmla="*/ 441008 w 1733550"/>
                  <a:gd name="connsiteY26" fmla="*/ 142902 h 473419"/>
                  <a:gd name="connsiteX27" fmla="*/ 340995 w 1733550"/>
                  <a:gd name="connsiteY27" fmla="*/ 189574 h 473419"/>
                  <a:gd name="connsiteX28" fmla="*/ 298133 w 1733550"/>
                  <a:gd name="connsiteY28" fmla="*/ 210529 h 473419"/>
                  <a:gd name="connsiteX29" fmla="*/ 117158 w 1733550"/>
                  <a:gd name="connsiteY29" fmla="*/ 335307 h 473419"/>
                  <a:gd name="connsiteX30" fmla="*/ 52388 w 1733550"/>
                  <a:gd name="connsiteY30" fmla="*/ 405792 h 473419"/>
                  <a:gd name="connsiteX31" fmla="*/ 0 w 1733550"/>
                  <a:gd name="connsiteY31" fmla="*/ 418174 h 473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33550" h="473419">
                    <a:moveTo>
                      <a:pt x="0" y="418174"/>
                    </a:moveTo>
                    <a:cubicBezTo>
                      <a:pt x="28575" y="338164"/>
                      <a:pt x="88583" y="301969"/>
                      <a:pt x="139065" y="259107"/>
                    </a:cubicBezTo>
                    <a:cubicBezTo>
                      <a:pt x="183833" y="221007"/>
                      <a:pt x="235267" y="189574"/>
                      <a:pt x="287655" y="162904"/>
                    </a:cubicBezTo>
                    <a:cubicBezTo>
                      <a:pt x="346710" y="132424"/>
                      <a:pt x="410528" y="111469"/>
                      <a:pt x="471488" y="85752"/>
                    </a:cubicBezTo>
                    <a:cubicBezTo>
                      <a:pt x="499110" y="74322"/>
                      <a:pt x="525780" y="58129"/>
                      <a:pt x="554355" y="50509"/>
                    </a:cubicBezTo>
                    <a:cubicBezTo>
                      <a:pt x="606743" y="36222"/>
                      <a:pt x="661988" y="15267"/>
                      <a:pt x="713422" y="19077"/>
                    </a:cubicBezTo>
                    <a:cubicBezTo>
                      <a:pt x="766763" y="23839"/>
                      <a:pt x="811530" y="-926"/>
                      <a:pt x="862965" y="27"/>
                    </a:cubicBezTo>
                    <a:cubicBezTo>
                      <a:pt x="928688" y="1932"/>
                      <a:pt x="995363" y="4789"/>
                      <a:pt x="1059180" y="15267"/>
                    </a:cubicBezTo>
                    <a:cubicBezTo>
                      <a:pt x="1109663" y="22887"/>
                      <a:pt x="1157288" y="47652"/>
                      <a:pt x="1205865" y="64797"/>
                    </a:cubicBezTo>
                    <a:cubicBezTo>
                      <a:pt x="1230630" y="74322"/>
                      <a:pt x="1255395" y="83847"/>
                      <a:pt x="1279208" y="95277"/>
                    </a:cubicBezTo>
                    <a:cubicBezTo>
                      <a:pt x="1326833" y="118137"/>
                      <a:pt x="1376363" y="138139"/>
                      <a:pt x="1419225" y="166714"/>
                    </a:cubicBezTo>
                    <a:cubicBezTo>
                      <a:pt x="1491615" y="215292"/>
                      <a:pt x="1561148" y="269584"/>
                      <a:pt x="1631633" y="321019"/>
                    </a:cubicBezTo>
                    <a:cubicBezTo>
                      <a:pt x="1682115" y="358167"/>
                      <a:pt x="1705928" y="413412"/>
                      <a:pt x="1733550" y="465799"/>
                    </a:cubicBezTo>
                    <a:cubicBezTo>
                      <a:pt x="1731645" y="468657"/>
                      <a:pt x="1728788" y="470562"/>
                      <a:pt x="1726883" y="473419"/>
                    </a:cubicBezTo>
                    <a:cubicBezTo>
                      <a:pt x="1719263" y="467704"/>
                      <a:pt x="1711643" y="463894"/>
                      <a:pt x="1704975" y="457227"/>
                    </a:cubicBezTo>
                    <a:cubicBezTo>
                      <a:pt x="1669733" y="422937"/>
                      <a:pt x="1638300" y="384837"/>
                      <a:pt x="1600200" y="354357"/>
                    </a:cubicBezTo>
                    <a:cubicBezTo>
                      <a:pt x="1518285" y="286729"/>
                      <a:pt x="1430655" y="226722"/>
                      <a:pt x="1329690" y="189574"/>
                    </a:cubicBezTo>
                    <a:cubicBezTo>
                      <a:pt x="1266825" y="165762"/>
                      <a:pt x="1207770" y="132424"/>
                      <a:pt x="1145858" y="106707"/>
                    </a:cubicBezTo>
                    <a:cubicBezTo>
                      <a:pt x="1111568" y="92419"/>
                      <a:pt x="1074420" y="87657"/>
                      <a:pt x="1039178" y="76227"/>
                    </a:cubicBezTo>
                    <a:cubicBezTo>
                      <a:pt x="1029653" y="73369"/>
                      <a:pt x="1016318" y="64797"/>
                      <a:pt x="1014413" y="57177"/>
                    </a:cubicBezTo>
                    <a:cubicBezTo>
                      <a:pt x="1006793" y="29554"/>
                      <a:pt x="991553" y="41937"/>
                      <a:pt x="976313" y="46699"/>
                    </a:cubicBezTo>
                    <a:cubicBezTo>
                      <a:pt x="961072" y="51462"/>
                      <a:pt x="944880" y="58129"/>
                      <a:pt x="929640" y="58129"/>
                    </a:cubicBezTo>
                    <a:cubicBezTo>
                      <a:pt x="866775" y="58129"/>
                      <a:pt x="803910" y="52414"/>
                      <a:pt x="741997" y="55272"/>
                    </a:cubicBezTo>
                    <a:cubicBezTo>
                      <a:pt x="714375" y="56224"/>
                      <a:pt x="687705" y="71464"/>
                      <a:pt x="660083" y="78132"/>
                    </a:cubicBezTo>
                    <a:cubicBezTo>
                      <a:pt x="633413" y="84799"/>
                      <a:pt x="605790" y="90514"/>
                      <a:pt x="579120" y="94324"/>
                    </a:cubicBezTo>
                    <a:cubicBezTo>
                      <a:pt x="550545" y="99087"/>
                      <a:pt x="521017" y="101944"/>
                      <a:pt x="496253" y="113374"/>
                    </a:cubicBezTo>
                    <a:cubicBezTo>
                      <a:pt x="478155" y="122899"/>
                      <a:pt x="460058" y="134329"/>
                      <a:pt x="441008" y="142902"/>
                    </a:cubicBezTo>
                    <a:cubicBezTo>
                      <a:pt x="407670" y="159094"/>
                      <a:pt x="374333" y="174334"/>
                      <a:pt x="340995" y="189574"/>
                    </a:cubicBezTo>
                    <a:cubicBezTo>
                      <a:pt x="326708" y="196242"/>
                      <a:pt x="310515" y="201957"/>
                      <a:pt x="298133" y="210529"/>
                    </a:cubicBezTo>
                    <a:cubicBezTo>
                      <a:pt x="238125" y="251487"/>
                      <a:pt x="176213" y="291492"/>
                      <a:pt x="117158" y="335307"/>
                    </a:cubicBezTo>
                    <a:cubicBezTo>
                      <a:pt x="92392" y="354357"/>
                      <a:pt x="76200" y="384837"/>
                      <a:pt x="52388" y="405792"/>
                    </a:cubicBezTo>
                    <a:cubicBezTo>
                      <a:pt x="41910" y="414364"/>
                      <a:pt x="22860" y="413412"/>
                      <a:pt x="0" y="4181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16" name="任意多边形: 形状 134"/>
              <p:cNvSpPr/>
              <p:nvPr>
                <p:custDataLst>
                  <p:tags r:id="rId87"/>
                </p:custDataLst>
              </p:nvPr>
            </p:nvSpPr>
            <p:spPr>
              <a:xfrm>
                <a:off x="7409735" y="3214123"/>
                <a:ext cx="360493" cy="1152135"/>
              </a:xfrm>
              <a:custGeom>
                <a:avLst/>
                <a:gdLst>
                  <a:gd name="connsiteX0" fmla="*/ 360494 w 360493"/>
                  <a:gd name="connsiteY0" fmla="*/ 1152136 h 1152135"/>
                  <a:gd name="connsiteX1" fmla="*/ 235716 w 360493"/>
                  <a:gd name="connsiteY1" fmla="*/ 1032121 h 1152135"/>
                  <a:gd name="connsiteX2" fmla="*/ 37596 w 360493"/>
                  <a:gd name="connsiteY2" fmla="*/ 676839 h 1152135"/>
                  <a:gd name="connsiteX3" fmla="*/ 16641 w 360493"/>
                  <a:gd name="connsiteY3" fmla="*/ 582541 h 1152135"/>
                  <a:gd name="connsiteX4" fmla="*/ 449 w 360493"/>
                  <a:gd name="connsiteY4" fmla="*/ 393946 h 1152135"/>
                  <a:gd name="connsiteX5" fmla="*/ 32834 w 360493"/>
                  <a:gd name="connsiteY5" fmla="*/ 166298 h 1152135"/>
                  <a:gd name="connsiteX6" fmla="*/ 62361 w 360493"/>
                  <a:gd name="connsiteY6" fmla="*/ 31043 h 1152135"/>
                  <a:gd name="connsiteX7" fmla="*/ 90936 w 360493"/>
                  <a:gd name="connsiteY7" fmla="*/ 1516 h 1152135"/>
                  <a:gd name="connsiteX8" fmla="*/ 109034 w 360493"/>
                  <a:gd name="connsiteY8" fmla="*/ 42473 h 1152135"/>
                  <a:gd name="connsiteX9" fmla="*/ 62361 w 360493"/>
                  <a:gd name="connsiteY9" fmla="*/ 264406 h 1152135"/>
                  <a:gd name="connsiteX10" fmla="*/ 36644 w 360493"/>
                  <a:gd name="connsiteY10" fmla="*/ 412043 h 1152135"/>
                  <a:gd name="connsiteX11" fmla="*/ 45216 w 360493"/>
                  <a:gd name="connsiteY11" fmla="*/ 453001 h 1152135"/>
                  <a:gd name="connsiteX12" fmla="*/ 52836 w 360493"/>
                  <a:gd name="connsiteY12" fmla="*/ 490148 h 1152135"/>
                  <a:gd name="connsiteX13" fmla="*/ 93794 w 360493"/>
                  <a:gd name="connsiteY13" fmla="*/ 693984 h 1152135"/>
                  <a:gd name="connsiteX14" fmla="*/ 143324 w 360493"/>
                  <a:gd name="connsiteY14" fmla="*/ 827334 h 1152135"/>
                  <a:gd name="connsiteX15" fmla="*/ 266196 w 360493"/>
                  <a:gd name="connsiteY15" fmla="*/ 1026406 h 1152135"/>
                  <a:gd name="connsiteX16" fmla="*/ 350969 w 360493"/>
                  <a:gd name="connsiteY16" fmla="*/ 1121656 h 1152135"/>
                  <a:gd name="connsiteX17" fmla="*/ 360494 w 360493"/>
                  <a:gd name="connsiteY17" fmla="*/ 1152136 h 1152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60493" h="1152135">
                    <a:moveTo>
                      <a:pt x="360494" y="1152136"/>
                    </a:moveTo>
                    <a:cubicBezTo>
                      <a:pt x="305249" y="1118799"/>
                      <a:pt x="263339" y="1083556"/>
                      <a:pt x="235716" y="1032121"/>
                    </a:cubicBezTo>
                    <a:cubicBezTo>
                      <a:pt x="169994" y="913059"/>
                      <a:pt x="101414" y="796854"/>
                      <a:pt x="37596" y="676839"/>
                    </a:cubicBezTo>
                    <a:cubicBezTo>
                      <a:pt x="23309" y="649216"/>
                      <a:pt x="20451" y="614926"/>
                      <a:pt x="16641" y="582541"/>
                    </a:cubicBezTo>
                    <a:cubicBezTo>
                      <a:pt x="9021" y="519676"/>
                      <a:pt x="-2409" y="455859"/>
                      <a:pt x="449" y="393946"/>
                    </a:cubicBezTo>
                    <a:cubicBezTo>
                      <a:pt x="4259" y="317746"/>
                      <a:pt x="19499" y="241546"/>
                      <a:pt x="32834" y="166298"/>
                    </a:cubicBezTo>
                    <a:cubicBezTo>
                      <a:pt x="40454" y="120579"/>
                      <a:pt x="51884" y="75811"/>
                      <a:pt x="62361" y="31043"/>
                    </a:cubicBezTo>
                    <a:cubicBezTo>
                      <a:pt x="66171" y="16756"/>
                      <a:pt x="67124" y="-6104"/>
                      <a:pt x="90936" y="1516"/>
                    </a:cubicBezTo>
                    <a:cubicBezTo>
                      <a:pt x="108081" y="7231"/>
                      <a:pt x="115701" y="17709"/>
                      <a:pt x="109034" y="42473"/>
                    </a:cubicBezTo>
                    <a:cubicBezTo>
                      <a:pt x="89984" y="115816"/>
                      <a:pt x="76649" y="190111"/>
                      <a:pt x="62361" y="264406"/>
                    </a:cubicBezTo>
                    <a:cubicBezTo>
                      <a:pt x="52836" y="312984"/>
                      <a:pt x="43311" y="362514"/>
                      <a:pt x="36644" y="412043"/>
                    </a:cubicBezTo>
                    <a:cubicBezTo>
                      <a:pt x="34739" y="425379"/>
                      <a:pt x="42359" y="438714"/>
                      <a:pt x="45216" y="453001"/>
                    </a:cubicBezTo>
                    <a:cubicBezTo>
                      <a:pt x="48074" y="465384"/>
                      <a:pt x="51884" y="477766"/>
                      <a:pt x="52836" y="490148"/>
                    </a:cubicBezTo>
                    <a:cubicBezTo>
                      <a:pt x="55694" y="560634"/>
                      <a:pt x="58551" y="629214"/>
                      <a:pt x="93794" y="693984"/>
                    </a:cubicBezTo>
                    <a:cubicBezTo>
                      <a:pt x="116654" y="734941"/>
                      <a:pt x="125226" y="783519"/>
                      <a:pt x="143324" y="827334"/>
                    </a:cubicBezTo>
                    <a:cubicBezTo>
                      <a:pt x="174756" y="899723"/>
                      <a:pt x="214761" y="966398"/>
                      <a:pt x="266196" y="1026406"/>
                    </a:cubicBezTo>
                    <a:cubicBezTo>
                      <a:pt x="293819" y="1058791"/>
                      <a:pt x="323346" y="1089271"/>
                      <a:pt x="350969" y="1121656"/>
                    </a:cubicBezTo>
                    <a:cubicBezTo>
                      <a:pt x="355731" y="1126419"/>
                      <a:pt x="355731" y="1136896"/>
                      <a:pt x="360494" y="11521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17" name="任意多边形: 形状 149"/>
              <p:cNvSpPr/>
              <p:nvPr>
                <p:custDataLst>
                  <p:tags r:id="rId88"/>
                </p:custDataLst>
              </p:nvPr>
            </p:nvSpPr>
            <p:spPr>
              <a:xfrm>
                <a:off x="7981683" y="2569132"/>
                <a:ext cx="1252537" cy="348374"/>
              </a:xfrm>
              <a:custGeom>
                <a:avLst/>
                <a:gdLst>
                  <a:gd name="connsiteX0" fmla="*/ 0 w 1252537"/>
                  <a:gd name="connsiteY0" fmla="*/ 156922 h 348374"/>
                  <a:gd name="connsiteX1" fmla="*/ 643890 w 1252537"/>
                  <a:gd name="connsiteY1" fmla="*/ 8332 h 348374"/>
                  <a:gd name="connsiteX2" fmla="*/ 1252538 w 1252537"/>
                  <a:gd name="connsiteY2" fmla="*/ 332182 h 348374"/>
                  <a:gd name="connsiteX3" fmla="*/ 1244918 w 1252537"/>
                  <a:gd name="connsiteY3" fmla="*/ 348375 h 348374"/>
                  <a:gd name="connsiteX4" fmla="*/ 1204913 w 1252537"/>
                  <a:gd name="connsiteY4" fmla="*/ 330277 h 348374"/>
                  <a:gd name="connsiteX5" fmla="*/ 825818 w 1252537"/>
                  <a:gd name="connsiteY5" fmla="*/ 77865 h 348374"/>
                  <a:gd name="connsiteX6" fmla="*/ 671513 w 1252537"/>
                  <a:gd name="connsiteY6" fmla="*/ 51195 h 348374"/>
                  <a:gd name="connsiteX7" fmla="*/ 617220 w 1252537"/>
                  <a:gd name="connsiteY7" fmla="*/ 40717 h 348374"/>
                  <a:gd name="connsiteX8" fmla="*/ 448628 w 1252537"/>
                  <a:gd name="connsiteY8" fmla="*/ 32145 h 348374"/>
                  <a:gd name="connsiteX9" fmla="*/ 434340 w 1252537"/>
                  <a:gd name="connsiteY9" fmla="*/ 33097 h 348374"/>
                  <a:gd name="connsiteX10" fmla="*/ 74295 w 1252537"/>
                  <a:gd name="connsiteY10" fmla="*/ 139777 h 348374"/>
                  <a:gd name="connsiteX11" fmla="*/ 4763 w 1252537"/>
                  <a:gd name="connsiteY11" fmla="*/ 168352 h 348374"/>
                  <a:gd name="connsiteX12" fmla="*/ 0 w 1252537"/>
                  <a:gd name="connsiteY12" fmla="*/ 156922 h 3483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52537" h="348374">
                    <a:moveTo>
                      <a:pt x="0" y="156922"/>
                    </a:moveTo>
                    <a:cubicBezTo>
                      <a:pt x="194310" y="23572"/>
                      <a:pt x="413385" y="-20243"/>
                      <a:pt x="643890" y="8332"/>
                    </a:cubicBezTo>
                    <a:cubicBezTo>
                      <a:pt x="885825" y="37860"/>
                      <a:pt x="1088708" y="152160"/>
                      <a:pt x="1252538" y="332182"/>
                    </a:cubicBezTo>
                    <a:cubicBezTo>
                      <a:pt x="1249680" y="337897"/>
                      <a:pt x="1247775" y="342660"/>
                      <a:pt x="1244918" y="348375"/>
                    </a:cubicBezTo>
                    <a:cubicBezTo>
                      <a:pt x="1231583" y="342660"/>
                      <a:pt x="1213485" y="340755"/>
                      <a:pt x="1204913" y="330277"/>
                    </a:cubicBezTo>
                    <a:cubicBezTo>
                      <a:pt x="1105853" y="205500"/>
                      <a:pt x="972503" y="133110"/>
                      <a:pt x="825818" y="77865"/>
                    </a:cubicBezTo>
                    <a:cubicBezTo>
                      <a:pt x="775335" y="58815"/>
                      <a:pt x="724853" y="49290"/>
                      <a:pt x="671513" y="51195"/>
                    </a:cubicBezTo>
                    <a:cubicBezTo>
                      <a:pt x="653415" y="52147"/>
                      <a:pt x="633413" y="48337"/>
                      <a:pt x="617220" y="40717"/>
                    </a:cubicBezTo>
                    <a:cubicBezTo>
                      <a:pt x="561975" y="14047"/>
                      <a:pt x="504825" y="21667"/>
                      <a:pt x="448628" y="32145"/>
                    </a:cubicBezTo>
                    <a:cubicBezTo>
                      <a:pt x="443865" y="33097"/>
                      <a:pt x="439103" y="33097"/>
                      <a:pt x="434340" y="33097"/>
                    </a:cubicBezTo>
                    <a:cubicBezTo>
                      <a:pt x="302895" y="29287"/>
                      <a:pt x="184785" y="73102"/>
                      <a:pt x="74295" y="139777"/>
                    </a:cubicBezTo>
                    <a:cubicBezTo>
                      <a:pt x="53340" y="152160"/>
                      <a:pt x="28575" y="158827"/>
                      <a:pt x="4763" y="168352"/>
                    </a:cubicBezTo>
                    <a:cubicBezTo>
                      <a:pt x="2858" y="164542"/>
                      <a:pt x="1905" y="160732"/>
                      <a:pt x="0" y="15692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18" name="任意多边形: 形状 150"/>
              <p:cNvSpPr/>
              <p:nvPr>
                <p:custDataLst>
                  <p:tags r:id="rId89"/>
                </p:custDataLst>
              </p:nvPr>
            </p:nvSpPr>
            <p:spPr>
              <a:xfrm>
                <a:off x="7514509" y="2755507"/>
                <a:ext cx="437647" cy="1232609"/>
              </a:xfrm>
              <a:custGeom>
                <a:avLst/>
                <a:gdLst>
                  <a:gd name="connsiteX0" fmla="*/ 437647 w 437647"/>
                  <a:gd name="connsiteY0" fmla="*/ 3885 h 1232609"/>
                  <a:gd name="connsiteX1" fmla="*/ 47122 w 437647"/>
                  <a:gd name="connsiteY1" fmla="*/ 563002 h 1232609"/>
                  <a:gd name="connsiteX2" fmla="*/ 118560 w 437647"/>
                  <a:gd name="connsiteY2" fmla="*/ 1232610 h 1232609"/>
                  <a:gd name="connsiteX3" fmla="*/ 34740 w 437647"/>
                  <a:gd name="connsiteY3" fmla="*/ 1031633 h 1232609"/>
                  <a:gd name="connsiteX4" fmla="*/ 1402 w 437647"/>
                  <a:gd name="connsiteY4" fmla="*/ 807795 h 1232609"/>
                  <a:gd name="connsiteX5" fmla="*/ 24262 w 437647"/>
                  <a:gd name="connsiteY5" fmla="*/ 583958 h 1232609"/>
                  <a:gd name="connsiteX6" fmla="*/ 306202 w 437647"/>
                  <a:gd name="connsiteY6" fmla="*/ 85800 h 1232609"/>
                  <a:gd name="connsiteX7" fmla="*/ 413835 w 437647"/>
                  <a:gd name="connsiteY7" fmla="*/ 1028 h 1232609"/>
                  <a:gd name="connsiteX8" fmla="*/ 437647 w 437647"/>
                  <a:gd name="connsiteY8" fmla="*/ 3885 h 1232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37647" h="1232609">
                    <a:moveTo>
                      <a:pt x="437647" y="3885"/>
                    </a:moveTo>
                    <a:cubicBezTo>
                      <a:pt x="231907" y="144855"/>
                      <a:pt x="105225" y="332497"/>
                      <a:pt x="47122" y="563002"/>
                    </a:cubicBezTo>
                    <a:cubicBezTo>
                      <a:pt x="-10028" y="792555"/>
                      <a:pt x="11880" y="1017345"/>
                      <a:pt x="118560" y="1232610"/>
                    </a:cubicBezTo>
                    <a:cubicBezTo>
                      <a:pt x="92842" y="1215465"/>
                      <a:pt x="65220" y="1136408"/>
                      <a:pt x="34740" y="1031633"/>
                    </a:cubicBezTo>
                    <a:cubicBezTo>
                      <a:pt x="12832" y="958290"/>
                      <a:pt x="-5265" y="884948"/>
                      <a:pt x="1402" y="807795"/>
                    </a:cubicBezTo>
                    <a:cubicBezTo>
                      <a:pt x="7117" y="732548"/>
                      <a:pt x="9022" y="657300"/>
                      <a:pt x="24262" y="583958"/>
                    </a:cubicBezTo>
                    <a:cubicBezTo>
                      <a:pt x="66172" y="389647"/>
                      <a:pt x="165232" y="224865"/>
                      <a:pt x="306202" y="85800"/>
                    </a:cubicBezTo>
                    <a:cubicBezTo>
                      <a:pt x="338587" y="53415"/>
                      <a:pt x="377640" y="28650"/>
                      <a:pt x="413835" y="1028"/>
                    </a:cubicBezTo>
                    <a:cubicBezTo>
                      <a:pt x="416692" y="-1830"/>
                      <a:pt x="424312" y="1980"/>
                      <a:pt x="437647" y="388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19" name="任意多边形: 形状 151"/>
              <p:cNvSpPr/>
              <p:nvPr>
                <p:custDataLst>
                  <p:tags r:id="rId90"/>
                </p:custDataLst>
              </p:nvPr>
            </p:nvSpPr>
            <p:spPr>
              <a:xfrm>
                <a:off x="8197901" y="4386262"/>
                <a:ext cx="798195" cy="145420"/>
              </a:xfrm>
              <a:custGeom>
                <a:avLst/>
                <a:gdLst>
                  <a:gd name="connsiteX0" fmla="*/ 0 w 798195"/>
                  <a:gd name="connsiteY0" fmla="*/ 88582 h 145420"/>
                  <a:gd name="connsiteX1" fmla="*/ 798195 w 798195"/>
                  <a:gd name="connsiteY1" fmla="*/ 0 h 145420"/>
                  <a:gd name="connsiteX2" fmla="*/ 0 w 798195"/>
                  <a:gd name="connsiteY2" fmla="*/ 88582 h 145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98195" h="145420">
                    <a:moveTo>
                      <a:pt x="0" y="88582"/>
                    </a:moveTo>
                    <a:cubicBezTo>
                      <a:pt x="276225" y="173355"/>
                      <a:pt x="539115" y="137160"/>
                      <a:pt x="798195" y="0"/>
                    </a:cubicBezTo>
                    <a:cubicBezTo>
                      <a:pt x="701993" y="137160"/>
                      <a:pt x="130492" y="199072"/>
                      <a:pt x="0" y="8858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20" name="任意多边形: 形状 152"/>
              <p:cNvSpPr/>
              <p:nvPr>
                <p:custDataLst>
                  <p:tags r:id="rId91"/>
                </p:custDataLst>
              </p:nvPr>
            </p:nvSpPr>
            <p:spPr>
              <a:xfrm>
                <a:off x="7485431" y="2968838"/>
                <a:ext cx="134827" cy="240133"/>
              </a:xfrm>
              <a:custGeom>
                <a:avLst/>
                <a:gdLst>
                  <a:gd name="connsiteX0" fmla="*/ 33338 w 134827"/>
                  <a:gd name="connsiteY0" fmla="*/ 240134 h 240133"/>
                  <a:gd name="connsiteX1" fmla="*/ 0 w 134827"/>
                  <a:gd name="connsiteY1" fmla="*/ 209654 h 240133"/>
                  <a:gd name="connsiteX2" fmla="*/ 68580 w 134827"/>
                  <a:gd name="connsiteY2" fmla="*/ 73446 h 240133"/>
                  <a:gd name="connsiteX3" fmla="*/ 94298 w 134827"/>
                  <a:gd name="connsiteY3" fmla="*/ 12486 h 240133"/>
                  <a:gd name="connsiteX4" fmla="*/ 122873 w 134827"/>
                  <a:gd name="connsiteY4" fmla="*/ 104 h 240133"/>
                  <a:gd name="connsiteX5" fmla="*/ 134302 w 134827"/>
                  <a:gd name="connsiteY5" fmla="*/ 24869 h 240133"/>
                  <a:gd name="connsiteX6" fmla="*/ 72390 w 134827"/>
                  <a:gd name="connsiteY6" fmla="*/ 183936 h 240133"/>
                  <a:gd name="connsiteX7" fmla="*/ 33338 w 134827"/>
                  <a:gd name="connsiteY7" fmla="*/ 240134 h 240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4827" h="240133">
                    <a:moveTo>
                      <a:pt x="33338" y="240134"/>
                    </a:moveTo>
                    <a:cubicBezTo>
                      <a:pt x="19050" y="227751"/>
                      <a:pt x="11430" y="220131"/>
                      <a:pt x="0" y="209654"/>
                    </a:cubicBezTo>
                    <a:cubicBezTo>
                      <a:pt x="22860" y="164886"/>
                      <a:pt x="46673" y="119166"/>
                      <a:pt x="68580" y="73446"/>
                    </a:cubicBezTo>
                    <a:cubicBezTo>
                      <a:pt x="78105" y="53444"/>
                      <a:pt x="83820" y="31536"/>
                      <a:pt x="94298" y="12486"/>
                    </a:cubicBezTo>
                    <a:cubicBezTo>
                      <a:pt x="99060" y="4866"/>
                      <a:pt x="113348" y="-849"/>
                      <a:pt x="122873" y="104"/>
                    </a:cubicBezTo>
                    <a:cubicBezTo>
                      <a:pt x="127635" y="104"/>
                      <a:pt x="137160" y="18201"/>
                      <a:pt x="134302" y="24869"/>
                    </a:cubicBezTo>
                    <a:cubicBezTo>
                      <a:pt x="115252" y="78209"/>
                      <a:pt x="95250" y="131549"/>
                      <a:pt x="72390" y="183936"/>
                    </a:cubicBezTo>
                    <a:cubicBezTo>
                      <a:pt x="64770" y="203939"/>
                      <a:pt x="47625" y="220131"/>
                      <a:pt x="33338" y="24013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21" name="任意多边形: 形状 153"/>
              <p:cNvSpPr/>
              <p:nvPr>
                <p:custDataLst>
                  <p:tags r:id="rId92"/>
                </p:custDataLst>
              </p:nvPr>
            </p:nvSpPr>
            <p:spPr>
              <a:xfrm>
                <a:off x="9235173" y="2923222"/>
                <a:ext cx="236517" cy="520064"/>
              </a:xfrm>
              <a:custGeom>
                <a:avLst/>
                <a:gdLst>
                  <a:gd name="connsiteX0" fmla="*/ 12383 w 236517"/>
                  <a:gd name="connsiteY0" fmla="*/ 0 h 520064"/>
                  <a:gd name="connsiteX1" fmla="*/ 56198 w 236517"/>
                  <a:gd name="connsiteY1" fmla="*/ 51435 h 520064"/>
                  <a:gd name="connsiteX2" fmla="*/ 198120 w 236517"/>
                  <a:gd name="connsiteY2" fmla="*/ 329565 h 520064"/>
                  <a:gd name="connsiteX3" fmla="*/ 236220 w 236517"/>
                  <a:gd name="connsiteY3" fmla="*/ 492443 h 520064"/>
                  <a:gd name="connsiteX4" fmla="*/ 223838 w 236517"/>
                  <a:gd name="connsiteY4" fmla="*/ 520065 h 520064"/>
                  <a:gd name="connsiteX5" fmla="*/ 0 w 236517"/>
                  <a:gd name="connsiteY5" fmla="*/ 9525 h 520064"/>
                  <a:gd name="connsiteX6" fmla="*/ 12383 w 236517"/>
                  <a:gd name="connsiteY6" fmla="*/ 0 h 520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6517" h="520064">
                    <a:moveTo>
                      <a:pt x="12383" y="0"/>
                    </a:moveTo>
                    <a:cubicBezTo>
                      <a:pt x="26670" y="17145"/>
                      <a:pt x="41910" y="34290"/>
                      <a:pt x="56198" y="51435"/>
                    </a:cubicBezTo>
                    <a:cubicBezTo>
                      <a:pt x="123825" y="133350"/>
                      <a:pt x="161925" y="231457"/>
                      <a:pt x="198120" y="329565"/>
                    </a:cubicBezTo>
                    <a:cubicBezTo>
                      <a:pt x="217170" y="381953"/>
                      <a:pt x="225742" y="437198"/>
                      <a:pt x="236220" y="492443"/>
                    </a:cubicBezTo>
                    <a:cubicBezTo>
                      <a:pt x="238125" y="501015"/>
                      <a:pt x="230505" y="511493"/>
                      <a:pt x="223838" y="520065"/>
                    </a:cubicBezTo>
                    <a:cubicBezTo>
                      <a:pt x="200025" y="326707"/>
                      <a:pt x="118110" y="160020"/>
                      <a:pt x="0" y="9525"/>
                    </a:cubicBezTo>
                    <a:cubicBezTo>
                      <a:pt x="4763" y="4763"/>
                      <a:pt x="8573" y="1905"/>
                      <a:pt x="12383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22" name="任意多边形: 形状 154"/>
              <p:cNvSpPr/>
              <p:nvPr>
                <p:custDataLst>
                  <p:tags r:id="rId93"/>
                </p:custDataLst>
              </p:nvPr>
            </p:nvSpPr>
            <p:spPr>
              <a:xfrm>
                <a:off x="9018003" y="4002404"/>
                <a:ext cx="330068" cy="373379"/>
              </a:xfrm>
              <a:custGeom>
                <a:avLst/>
                <a:gdLst>
                  <a:gd name="connsiteX0" fmla="*/ 0 w 330068"/>
                  <a:gd name="connsiteY0" fmla="*/ 373380 h 373379"/>
                  <a:gd name="connsiteX1" fmla="*/ 329565 w 330068"/>
                  <a:gd name="connsiteY1" fmla="*/ 0 h 373379"/>
                  <a:gd name="connsiteX2" fmla="*/ 0 w 330068"/>
                  <a:gd name="connsiteY2" fmla="*/ 373380 h 373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30068" h="373379">
                    <a:moveTo>
                      <a:pt x="0" y="373380"/>
                    </a:moveTo>
                    <a:cubicBezTo>
                      <a:pt x="138113" y="276225"/>
                      <a:pt x="253365" y="158115"/>
                      <a:pt x="329565" y="0"/>
                    </a:cubicBezTo>
                    <a:cubicBezTo>
                      <a:pt x="341948" y="69533"/>
                      <a:pt x="122873" y="332423"/>
                      <a:pt x="0" y="37338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24" name="任意多边形: 形状 155"/>
              <p:cNvSpPr/>
              <p:nvPr>
                <p:custDataLst>
                  <p:tags r:id="rId94"/>
                </p:custDataLst>
              </p:nvPr>
            </p:nvSpPr>
            <p:spPr>
              <a:xfrm>
                <a:off x="7775944" y="4171950"/>
                <a:ext cx="271462" cy="242887"/>
              </a:xfrm>
              <a:custGeom>
                <a:avLst/>
                <a:gdLst>
                  <a:gd name="connsiteX0" fmla="*/ 9525 w 271462"/>
                  <a:gd name="connsiteY0" fmla="*/ 0 h 242887"/>
                  <a:gd name="connsiteX1" fmla="*/ 132398 w 271462"/>
                  <a:gd name="connsiteY1" fmla="*/ 128588 h 242887"/>
                  <a:gd name="connsiteX2" fmla="*/ 271463 w 271462"/>
                  <a:gd name="connsiteY2" fmla="*/ 242888 h 242887"/>
                  <a:gd name="connsiteX3" fmla="*/ 0 w 271462"/>
                  <a:gd name="connsiteY3" fmla="*/ 9525 h 242887"/>
                  <a:gd name="connsiteX4" fmla="*/ 9525 w 271462"/>
                  <a:gd name="connsiteY4" fmla="*/ 0 h 242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1462" h="242887">
                    <a:moveTo>
                      <a:pt x="9525" y="0"/>
                    </a:moveTo>
                    <a:cubicBezTo>
                      <a:pt x="50483" y="42863"/>
                      <a:pt x="88583" y="89535"/>
                      <a:pt x="132398" y="128588"/>
                    </a:cubicBezTo>
                    <a:cubicBezTo>
                      <a:pt x="176213" y="168592"/>
                      <a:pt x="226695" y="202883"/>
                      <a:pt x="271463" y="242888"/>
                    </a:cubicBezTo>
                    <a:cubicBezTo>
                      <a:pt x="161925" y="187642"/>
                      <a:pt x="67627" y="115253"/>
                      <a:pt x="0" y="9525"/>
                    </a:cubicBezTo>
                    <a:cubicBezTo>
                      <a:pt x="2858" y="6667"/>
                      <a:pt x="6667" y="3810"/>
                      <a:pt x="9525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25" name="任意多边形: 形状 156"/>
              <p:cNvSpPr/>
              <p:nvPr>
                <p:custDataLst>
                  <p:tags r:id="rId95"/>
                </p:custDataLst>
              </p:nvPr>
            </p:nvSpPr>
            <p:spPr>
              <a:xfrm>
                <a:off x="9373286" y="3521392"/>
                <a:ext cx="103618" cy="440054"/>
              </a:xfrm>
              <a:custGeom>
                <a:avLst/>
                <a:gdLst>
                  <a:gd name="connsiteX0" fmla="*/ 0 w 103618"/>
                  <a:gd name="connsiteY0" fmla="*/ 440055 h 440054"/>
                  <a:gd name="connsiteX1" fmla="*/ 90488 w 103618"/>
                  <a:gd name="connsiteY1" fmla="*/ 0 h 440054"/>
                  <a:gd name="connsiteX2" fmla="*/ 0 w 103618"/>
                  <a:gd name="connsiteY2" fmla="*/ 440055 h 440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3618" h="440054">
                    <a:moveTo>
                      <a:pt x="0" y="440055"/>
                    </a:moveTo>
                    <a:cubicBezTo>
                      <a:pt x="66675" y="297180"/>
                      <a:pt x="96202" y="152400"/>
                      <a:pt x="90488" y="0"/>
                    </a:cubicBezTo>
                    <a:cubicBezTo>
                      <a:pt x="133350" y="34290"/>
                      <a:pt x="62865" y="389573"/>
                      <a:pt x="0" y="44005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26" name="任意多边形: 形状 157"/>
              <p:cNvSpPr/>
              <p:nvPr>
                <p:custDataLst>
                  <p:tags r:id="rId96"/>
                </p:custDataLst>
              </p:nvPr>
            </p:nvSpPr>
            <p:spPr>
              <a:xfrm>
                <a:off x="7622591" y="2891636"/>
                <a:ext cx="65722" cy="57449"/>
              </a:xfrm>
              <a:custGeom>
                <a:avLst/>
                <a:gdLst>
                  <a:gd name="connsiteX0" fmla="*/ 65723 w 65722"/>
                  <a:gd name="connsiteY0" fmla="*/ 27776 h 57449"/>
                  <a:gd name="connsiteX1" fmla="*/ 34290 w 65722"/>
                  <a:gd name="connsiteY1" fmla="*/ 57304 h 57449"/>
                  <a:gd name="connsiteX2" fmla="*/ 0 w 65722"/>
                  <a:gd name="connsiteY2" fmla="*/ 28729 h 57449"/>
                  <a:gd name="connsiteX3" fmla="*/ 29527 w 65722"/>
                  <a:gd name="connsiteY3" fmla="*/ 154 h 57449"/>
                  <a:gd name="connsiteX4" fmla="*/ 65723 w 65722"/>
                  <a:gd name="connsiteY4" fmla="*/ 27776 h 57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722" h="57449">
                    <a:moveTo>
                      <a:pt x="65723" y="27776"/>
                    </a:moveTo>
                    <a:cubicBezTo>
                      <a:pt x="50482" y="42064"/>
                      <a:pt x="38100" y="59209"/>
                      <a:pt x="34290" y="57304"/>
                    </a:cubicBezTo>
                    <a:cubicBezTo>
                      <a:pt x="20955" y="51589"/>
                      <a:pt x="11430" y="38254"/>
                      <a:pt x="0" y="28729"/>
                    </a:cubicBezTo>
                    <a:cubicBezTo>
                      <a:pt x="9525" y="18251"/>
                      <a:pt x="18098" y="3011"/>
                      <a:pt x="29527" y="154"/>
                    </a:cubicBezTo>
                    <a:cubicBezTo>
                      <a:pt x="37148" y="-1751"/>
                      <a:pt x="49530" y="14441"/>
                      <a:pt x="65723" y="2777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</p:grpSp>
        <p:sp>
          <p:nvSpPr>
            <p:cNvPr id="27" name="文本框 26"/>
            <p:cNvSpPr txBox="1"/>
            <p:nvPr>
              <p:custDataLst>
                <p:tags r:id="rId97"/>
              </p:custDataLst>
            </p:nvPr>
          </p:nvSpPr>
          <p:spPr>
            <a:xfrm>
              <a:off x="15071" y="3751"/>
              <a:ext cx="1941" cy="21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9600" b="1">
                  <a:gradFill flip="none" rotWithShape="1">
                    <a:gsLst>
                      <a:gs pos="54000">
                        <a:srgbClr val="8D3A16"/>
                      </a:gs>
                      <a:gs pos="27000">
                        <a:srgbClr val="CD8612"/>
                      </a:gs>
                      <a:gs pos="0">
                        <a:srgbClr val="8D3A16">
                          <a:lumMod val="20000"/>
                          <a:lumOff val="80000"/>
                        </a:srgbClr>
                      </a:gs>
                      <a:gs pos="100000">
                        <a:srgbClr val="8D3A16">
                          <a:lumMod val="75000"/>
                        </a:srgbClr>
                      </a:gs>
                    </a:gsLst>
                    <a:lin ang="5400000" scaled="1"/>
                    <a:tileRect/>
                  </a:gradFill>
                  <a:latin typeface="演示流云楷" panose="02000600000000000000" pitchFamily="2" charset="-122"/>
                  <a:ea typeface="演示流云楷" panose="02000600000000000000" pitchFamily="2" charset="-122"/>
                  <a:cs typeface="演示流云楷" panose="02000600000000000000" pitchFamily="2" charset="-122"/>
                </a:defRPr>
              </a:lvl1pPr>
            </a:lstStyle>
            <a:p>
              <a:r>
                <a:rPr lang="zh-CN" altLang="en-US" sz="8800" dirty="0"/>
                <a:t>伍</a:t>
              </a:r>
              <a:endParaRPr lang="zh-CN" altLang="en-US" sz="8800" dirty="0"/>
            </a:p>
          </p:txBody>
        </p:sp>
        <p:sp>
          <p:nvSpPr>
            <p:cNvPr id="28" name="文本框 27"/>
            <p:cNvSpPr txBox="1"/>
            <p:nvPr>
              <p:custDataLst>
                <p:tags r:id="rId98"/>
              </p:custDataLst>
            </p:nvPr>
          </p:nvSpPr>
          <p:spPr>
            <a:xfrm>
              <a:off x="14588" y="6490"/>
              <a:ext cx="2908" cy="244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120000"/>
                </a:lnSpc>
                <a:defRPr/>
              </a:pPr>
              <a:r>
                <a:rPr lang="zh-CN" altLang="en-US" sz="2400" b="1" dirty="0">
                  <a:solidFill>
                    <a:srgbClr val="C00000"/>
                  </a:solidFill>
                  <a:effectLst>
                    <a:outerShdw blurRad="76200" dist="38100" dir="5400000" algn="t" rotWithShape="0">
                      <a:srgbClr val="8D3A16">
                        <a:lumMod val="50000"/>
                        <a:alpha val="8000"/>
                      </a:srgbClr>
                    </a:outerShdw>
                  </a:effectLst>
                  <a:latin typeface="华文中宋" panose="02010600040101010101" charset="-122"/>
                  <a:ea typeface="华文中宋" panose="02010600040101010101" charset="-122"/>
                  <a:cs typeface="华文中宋" panose="02010600040101010101" charset="-122"/>
                  <a:sym typeface="思源黑体 CN Bold" panose="020B0800000000000000" charset="-122"/>
                </a:rPr>
                <a:t>育于心</a:t>
              </a:r>
              <a:endParaRPr lang="zh-CN" altLang="en-US" sz="2400" b="1" dirty="0">
                <a:solidFill>
                  <a:srgbClr val="C00000"/>
                </a:solidFill>
                <a:effectLst>
                  <a:outerShdw blurRad="76200" dist="38100" dir="5400000" algn="t" rotWithShape="0">
                    <a:srgbClr val="8D3A16">
                      <a:lumMod val="50000"/>
                      <a:alpha val="8000"/>
                    </a:srgbClr>
                  </a:outerShdw>
                </a:effectLst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思源黑体 CN Bold" panose="020B0800000000000000" charset="-122"/>
              </a:endParaRPr>
            </a:p>
            <a:p>
              <a:pPr algn="ctr">
                <a:lnSpc>
                  <a:spcPct val="120000"/>
                </a:lnSpc>
                <a:defRPr/>
              </a:pPr>
              <a:r>
                <a:rPr lang="zh-CN" altLang="en-US" sz="2000" dirty="0">
                  <a:gradFill>
                    <a:gsLst>
                      <a:gs pos="0">
                        <a:srgbClr val="8D3A16">
                          <a:lumMod val="86000"/>
                        </a:srgbClr>
                      </a:gs>
                      <a:gs pos="100000">
                        <a:srgbClr val="8D3A16">
                          <a:lumMod val="50000"/>
                        </a:srgbClr>
                      </a:gs>
                    </a:gsLst>
                    <a:lin ang="5400000" scaled="1"/>
                  </a:gradFill>
                  <a:effectLst>
                    <a:outerShdw blurRad="76200" dist="38100" dir="5400000" algn="t" rotWithShape="0">
                      <a:srgbClr val="8D3A16">
                        <a:lumMod val="50000"/>
                        <a:alpha val="8000"/>
                      </a:srgbClr>
                    </a:outerShdw>
                  </a:effectLst>
                  <a:latin typeface="华文中宋" panose="02010600040101010101" charset="-122"/>
                  <a:ea typeface="华文中宋" panose="02010600040101010101" charset="-122"/>
                  <a:cs typeface="华文中宋" panose="02010600040101010101" charset="-122"/>
                  <a:sym typeface="思源黑体 CN Bold" panose="020B0800000000000000" charset="-122"/>
                </a:rPr>
                <a:t>——</a:t>
              </a:r>
              <a:endParaRPr lang="zh-CN" altLang="en-US" sz="2000" dirty="0">
                <a:gradFill>
                  <a:gsLst>
                    <a:gs pos="0">
                      <a:srgbClr val="8D3A16">
                        <a:lumMod val="86000"/>
                      </a:srgbClr>
                    </a:gs>
                    <a:gs pos="100000">
                      <a:srgbClr val="8D3A16">
                        <a:lumMod val="50000"/>
                      </a:srgbClr>
                    </a:gs>
                  </a:gsLst>
                  <a:lin ang="5400000" scaled="1"/>
                </a:gradFill>
                <a:effectLst>
                  <a:outerShdw blurRad="76200" dist="38100" dir="5400000" algn="t" rotWithShape="0">
                    <a:srgbClr val="8D3A16">
                      <a:lumMod val="50000"/>
                      <a:alpha val="8000"/>
                    </a:srgbClr>
                  </a:outerShdw>
                </a:effectLst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思源黑体 CN Bold" panose="020B0800000000000000" charset="-122"/>
              </a:endParaRPr>
            </a:p>
            <a:p>
              <a:pPr algn="ctr">
                <a:lnSpc>
                  <a:spcPct val="120000"/>
                </a:lnSpc>
                <a:defRPr/>
              </a:pPr>
              <a:r>
                <a:rPr lang="zh-CN" altLang="en-US" sz="2000" dirty="0">
                  <a:gradFill>
                    <a:gsLst>
                      <a:gs pos="0">
                        <a:srgbClr val="8D3A16">
                          <a:lumMod val="86000"/>
                        </a:srgbClr>
                      </a:gs>
                      <a:gs pos="100000">
                        <a:srgbClr val="8D3A16">
                          <a:lumMod val="50000"/>
                        </a:srgbClr>
                      </a:gs>
                    </a:gsLst>
                    <a:lin ang="5400000" scaled="1"/>
                  </a:gradFill>
                  <a:effectLst>
                    <a:outerShdw blurRad="76200" dist="38100" dir="5400000" algn="t" rotWithShape="0">
                      <a:srgbClr val="8D3A16">
                        <a:lumMod val="50000"/>
                        <a:alpha val="8000"/>
                      </a:srgbClr>
                    </a:outerShdw>
                  </a:effectLst>
                  <a:latin typeface="华文中宋" panose="02010600040101010101" charset="-122"/>
                  <a:ea typeface="华文中宋" panose="02010600040101010101" charset="-122"/>
                  <a:cs typeface="华文中宋" panose="02010600040101010101" charset="-122"/>
                  <a:sym typeface="思源黑体 CN Bold" panose="020B0800000000000000" charset="-122"/>
                </a:rPr>
                <a:t>教育浸润</a:t>
              </a:r>
              <a:endParaRPr lang="zh-CN" altLang="en-US" sz="2000" dirty="0">
                <a:gradFill>
                  <a:gsLst>
                    <a:gs pos="0">
                      <a:srgbClr val="8D3A16">
                        <a:lumMod val="86000"/>
                      </a:srgbClr>
                    </a:gs>
                    <a:gs pos="100000">
                      <a:srgbClr val="8D3A16">
                        <a:lumMod val="50000"/>
                      </a:srgbClr>
                    </a:gs>
                  </a:gsLst>
                  <a:lin ang="5400000" scaled="1"/>
                </a:gradFill>
                <a:effectLst>
                  <a:outerShdw blurRad="76200" dist="38100" dir="5400000" algn="t" rotWithShape="0">
                    <a:srgbClr val="8D3A16">
                      <a:lumMod val="50000"/>
                      <a:alpha val="8000"/>
                    </a:srgbClr>
                  </a:outerShdw>
                </a:effectLst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思源黑体 CN Bold" panose="020B0800000000000000" charset="-122"/>
              </a:endParaRPr>
            </a:p>
            <a:p>
              <a:pPr algn="ctr">
                <a:lnSpc>
                  <a:spcPct val="120000"/>
                </a:lnSpc>
                <a:defRPr/>
              </a:pPr>
              <a:r>
                <a:rPr lang="zh-CN" altLang="en-US" sz="2000" dirty="0">
                  <a:gradFill>
                    <a:gsLst>
                      <a:gs pos="0">
                        <a:srgbClr val="8D3A16">
                          <a:lumMod val="86000"/>
                        </a:srgbClr>
                      </a:gs>
                      <a:gs pos="100000">
                        <a:srgbClr val="8D3A16">
                          <a:lumMod val="50000"/>
                        </a:srgbClr>
                      </a:gs>
                    </a:gsLst>
                    <a:lin ang="5400000" scaled="1"/>
                  </a:gradFill>
                  <a:effectLst>
                    <a:outerShdw blurRad="76200" dist="38100" dir="5400000" algn="t" rotWithShape="0">
                      <a:srgbClr val="8D3A16">
                        <a:lumMod val="50000"/>
                        <a:alpha val="8000"/>
                      </a:srgbClr>
                    </a:outerShdw>
                  </a:effectLst>
                  <a:latin typeface="华文中宋" panose="02010600040101010101" charset="-122"/>
                  <a:ea typeface="华文中宋" panose="02010600040101010101" charset="-122"/>
                  <a:cs typeface="华文中宋" panose="02010600040101010101" charset="-122"/>
                  <a:sym typeface="思源黑体 CN Bold" panose="020B0800000000000000" charset="-122"/>
                </a:rPr>
                <a:t>把意识种得深</a:t>
              </a:r>
              <a:endParaRPr lang="zh-CN" altLang="en-US" sz="2000" dirty="0">
                <a:gradFill>
                  <a:gsLst>
                    <a:gs pos="0">
                      <a:srgbClr val="8D3A16">
                        <a:lumMod val="86000"/>
                      </a:srgbClr>
                    </a:gs>
                    <a:gs pos="100000">
                      <a:srgbClr val="8D3A16">
                        <a:lumMod val="50000"/>
                      </a:srgbClr>
                    </a:gs>
                  </a:gsLst>
                  <a:lin ang="5400000" scaled="1"/>
                </a:gradFill>
                <a:effectLst>
                  <a:outerShdw blurRad="76200" dist="38100" dir="5400000" algn="t" rotWithShape="0">
                    <a:srgbClr val="8D3A16">
                      <a:lumMod val="50000"/>
                      <a:alpha val="8000"/>
                    </a:srgbClr>
                  </a:outerShdw>
                </a:effectLst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思源黑体 CN Bold" panose="020B0800000000000000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eelOff"/>
      </p:transition>
    </mc:Choice>
    <mc:Fallback>
      <p:transition spd="slow" advTm="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991235" y="-175895"/>
            <a:ext cx="14207490" cy="726694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4629150" y="5015865"/>
            <a:ext cx="8140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XXX</a:t>
            </a:r>
            <a:endParaRPr lang="en-US" altLang="zh-CN"/>
          </a:p>
        </p:txBody>
      </p:sp>
      <p:sp>
        <p:nvSpPr>
          <p:cNvPr id="4" name="文本框 3"/>
          <p:cNvSpPr txBox="1"/>
          <p:nvPr/>
        </p:nvSpPr>
        <p:spPr>
          <a:xfrm>
            <a:off x="7497445" y="5015865"/>
            <a:ext cx="17786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20XX.X.X</a:t>
            </a:r>
            <a:endParaRPr lang="en-US" altLang="zh-CN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eelOff"/>
      </p:transition>
    </mc:Choice>
    <mc:Fallback>
      <p:transition spd="slow" advTm="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605790" y="-128905"/>
            <a:ext cx="12797790" cy="75926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eelOff"/>
      </p:transition>
    </mc:Choice>
    <mc:Fallback>
      <p:transition spd="slow" advTm="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 2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华文中宋" panose="02010600040101010101" charset="-122"/>
              <a:ea typeface="华文中宋" panose="02010600040101010101" charset="-122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1">
            <a:alphaModFix amt="66000"/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5000"/>
                    </a14:imgEffect>
                  </a14:imgLayer>
                </a14:imgProps>
              </a:ext>
            </a:extLst>
          </a:blip>
          <a:srcRect l="1439" t="44052" r="1439" b="44052"/>
          <a:stretch>
            <a:fillRect/>
          </a:stretch>
        </p:blipFill>
        <p:spPr>
          <a:xfrm rot="16200000">
            <a:off x="2667001" y="-1971675"/>
            <a:ext cx="6858000" cy="10801350"/>
          </a:xfrm>
          <a:custGeom>
            <a:avLst/>
            <a:gdLst>
              <a:gd name="connsiteX0" fmla="*/ 6858000 w 6858000"/>
              <a:gd name="connsiteY0" fmla="*/ 7053476 h 10801350"/>
              <a:gd name="connsiteX1" fmla="*/ 6858000 w 6858000"/>
              <a:gd name="connsiteY1" fmla="*/ 9573074 h 10801350"/>
              <a:gd name="connsiteX2" fmla="*/ 6660310 w 6858000"/>
              <a:gd name="connsiteY2" fmla="*/ 9728427 h 10801350"/>
              <a:gd name="connsiteX3" fmla="*/ 3429000 w 6858000"/>
              <a:gd name="connsiteY3" fmla="*/ 10801350 h 10801350"/>
              <a:gd name="connsiteX4" fmla="*/ 197690 w 6858000"/>
              <a:gd name="connsiteY4" fmla="*/ 9728426 h 10801350"/>
              <a:gd name="connsiteX5" fmla="*/ 0 w 6858000"/>
              <a:gd name="connsiteY5" fmla="*/ 9573072 h 10801350"/>
              <a:gd name="connsiteX6" fmla="*/ 0 w 6858000"/>
              <a:gd name="connsiteY6" fmla="*/ 7053473 h 10801350"/>
              <a:gd name="connsiteX7" fmla="*/ 82585 w 6858000"/>
              <a:gd name="connsiteY7" fmla="*/ 7214720 h 10801350"/>
              <a:gd name="connsiteX8" fmla="*/ 3429000 w 6858000"/>
              <a:gd name="connsiteY8" fmla="*/ 9206423 h 10801350"/>
              <a:gd name="connsiteX9" fmla="*/ 6775415 w 6858000"/>
              <a:gd name="connsiteY9" fmla="*/ 7214721 h 10801350"/>
              <a:gd name="connsiteX10" fmla="*/ 6858000 w 6858000"/>
              <a:gd name="connsiteY10" fmla="*/ 1228276 h 10801350"/>
              <a:gd name="connsiteX11" fmla="*/ 6858000 w 6858000"/>
              <a:gd name="connsiteY11" fmla="*/ 3747874 h 10801350"/>
              <a:gd name="connsiteX12" fmla="*/ 6775415 w 6858000"/>
              <a:gd name="connsiteY12" fmla="*/ 3586629 h 10801350"/>
              <a:gd name="connsiteX13" fmla="*/ 3429001 w 6858000"/>
              <a:gd name="connsiteY13" fmla="*/ 1594927 h 10801350"/>
              <a:gd name="connsiteX14" fmla="*/ 82586 w 6858000"/>
              <a:gd name="connsiteY14" fmla="*/ 3586629 h 10801350"/>
              <a:gd name="connsiteX15" fmla="*/ 0 w 6858000"/>
              <a:gd name="connsiteY15" fmla="*/ 3747875 h 10801350"/>
              <a:gd name="connsiteX16" fmla="*/ 0 w 6858000"/>
              <a:gd name="connsiteY16" fmla="*/ 1228277 h 10801350"/>
              <a:gd name="connsiteX17" fmla="*/ 197691 w 6858000"/>
              <a:gd name="connsiteY17" fmla="*/ 1072923 h 10801350"/>
              <a:gd name="connsiteX18" fmla="*/ 3429001 w 6858000"/>
              <a:gd name="connsiteY18" fmla="*/ 0 h 10801350"/>
              <a:gd name="connsiteX19" fmla="*/ 6660310 w 6858000"/>
              <a:gd name="connsiteY19" fmla="*/ 1072923 h 10801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858000" h="10801350">
                <a:moveTo>
                  <a:pt x="6858000" y="7053476"/>
                </a:moveTo>
                <a:lnTo>
                  <a:pt x="6858000" y="9573074"/>
                </a:lnTo>
                <a:lnTo>
                  <a:pt x="6660310" y="9728427"/>
                </a:lnTo>
                <a:cubicBezTo>
                  <a:pt x="5759247" y="10402291"/>
                  <a:pt x="4640726" y="10801350"/>
                  <a:pt x="3429000" y="10801350"/>
                </a:cubicBezTo>
                <a:cubicBezTo>
                  <a:pt x="2217274" y="10801350"/>
                  <a:pt x="1098753" y="10402290"/>
                  <a:pt x="197690" y="9728426"/>
                </a:cubicBezTo>
                <a:lnTo>
                  <a:pt x="0" y="9573072"/>
                </a:lnTo>
                <a:lnTo>
                  <a:pt x="0" y="7053473"/>
                </a:lnTo>
                <a:lnTo>
                  <a:pt x="82585" y="7214720"/>
                </a:lnTo>
                <a:cubicBezTo>
                  <a:pt x="727048" y="8401067"/>
                  <a:pt x="1983974" y="9206423"/>
                  <a:pt x="3429000" y="9206423"/>
                </a:cubicBezTo>
                <a:cubicBezTo>
                  <a:pt x="4874027" y="9206423"/>
                  <a:pt x="6130953" y="8401068"/>
                  <a:pt x="6775415" y="7214721"/>
                </a:cubicBezTo>
                <a:close/>
                <a:moveTo>
                  <a:pt x="6858000" y="1228276"/>
                </a:moveTo>
                <a:lnTo>
                  <a:pt x="6858000" y="3747874"/>
                </a:lnTo>
                <a:lnTo>
                  <a:pt x="6775415" y="3586629"/>
                </a:lnTo>
                <a:cubicBezTo>
                  <a:pt x="6130953" y="2400282"/>
                  <a:pt x="4874027" y="1594927"/>
                  <a:pt x="3429001" y="1594927"/>
                </a:cubicBezTo>
                <a:cubicBezTo>
                  <a:pt x="1983974" y="1594927"/>
                  <a:pt x="727048" y="2400281"/>
                  <a:pt x="82586" y="3586629"/>
                </a:cubicBezTo>
                <a:lnTo>
                  <a:pt x="0" y="3747875"/>
                </a:lnTo>
                <a:lnTo>
                  <a:pt x="0" y="1228277"/>
                </a:lnTo>
                <a:lnTo>
                  <a:pt x="197691" y="1072923"/>
                </a:lnTo>
                <a:cubicBezTo>
                  <a:pt x="1098754" y="399058"/>
                  <a:pt x="2217275" y="0"/>
                  <a:pt x="3429001" y="0"/>
                </a:cubicBezTo>
                <a:cubicBezTo>
                  <a:pt x="4640727" y="0"/>
                  <a:pt x="5759247" y="399058"/>
                  <a:pt x="6660310" y="1072923"/>
                </a:cubicBezTo>
                <a:close/>
              </a:path>
            </a:pathLst>
          </a:custGeom>
          <a:ln w="34925">
            <a:noFill/>
          </a:ln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3">
            <a:alphaModFix amt="76000"/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-528" y="-296"/>
            <a:ext cx="12193057" cy="6858594"/>
          </a:xfrm>
          <a:prstGeom prst="rect">
            <a:avLst/>
          </a:prstGeom>
        </p:spPr>
      </p:pic>
      <p:grpSp>
        <p:nvGrpSpPr>
          <p:cNvPr id="32" name="组合 31"/>
          <p:cNvGrpSpPr/>
          <p:nvPr/>
        </p:nvGrpSpPr>
        <p:grpSpPr>
          <a:xfrm>
            <a:off x="2533071" y="-152980"/>
            <a:ext cx="7138560" cy="7138560"/>
            <a:chOff x="-7016640" y="-2005387"/>
            <a:chExt cx="7138560" cy="7138560"/>
          </a:xfrm>
        </p:grpSpPr>
        <p:sp>
          <p:nvSpPr>
            <p:cNvPr id="33" name="圆: 空心 32"/>
            <p:cNvSpPr/>
            <p:nvPr/>
          </p:nvSpPr>
          <p:spPr>
            <a:xfrm>
              <a:off x="-6574680" y="-1563427"/>
              <a:ext cx="6254640" cy="6254640"/>
            </a:xfrm>
            <a:prstGeom prst="donut">
              <a:avLst>
                <a:gd name="adj" fmla="val 14679"/>
              </a:avLst>
            </a:prstGeom>
            <a:solidFill>
              <a:srgbClr val="6A412B">
                <a:alpha val="69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中宋" panose="02010600040101010101" charset="-122"/>
                <a:ea typeface="HarmonyOS Sans SC Light"/>
                <a:cs typeface="+mn-cs"/>
              </a:endParaRPr>
            </a:p>
          </p:txBody>
        </p:sp>
        <p:pic>
          <p:nvPicPr>
            <p:cNvPr id="34" name="图片 33"/>
            <p:cNvPicPr>
              <a:picLocks noChangeAspect="1"/>
            </p:cNvPicPr>
            <p:nvPr/>
          </p:nvPicPr>
          <p:blipFill>
            <a:blip r:embed="rId4"/>
            <a:srcRect l="21256" r="714"/>
            <a:stretch>
              <a:fillRect/>
            </a:stretch>
          </p:blipFill>
          <p:spPr>
            <a:xfrm>
              <a:off x="-6742320" y="-1743766"/>
              <a:ext cx="6589920" cy="6589918"/>
            </a:xfrm>
            <a:custGeom>
              <a:avLst/>
              <a:gdLst>
                <a:gd name="connsiteX0" fmla="*/ 5156201 w 5156201"/>
                <a:gd name="connsiteY0" fmla="*/ 2578102 h 5156203"/>
                <a:gd name="connsiteX1" fmla="*/ 2578100 w 5156201"/>
                <a:gd name="connsiteY1" fmla="*/ 5156203 h 5156203"/>
                <a:gd name="connsiteX2" fmla="*/ 0 w 5156201"/>
                <a:gd name="connsiteY2" fmla="*/ 2578101 h 5156203"/>
                <a:gd name="connsiteX3" fmla="*/ 2578101 w 5156201"/>
                <a:gd name="connsiteY3" fmla="*/ 1 h 5156203"/>
                <a:gd name="connsiteX4" fmla="*/ 5156201 w 5156201"/>
                <a:gd name="connsiteY4" fmla="*/ 2578102 h 5156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6201" h="5156203">
                  <a:moveTo>
                    <a:pt x="5156201" y="2578102"/>
                  </a:moveTo>
                  <a:cubicBezTo>
                    <a:pt x="5156201" y="4001948"/>
                    <a:pt x="4001946" y="5156203"/>
                    <a:pt x="2578100" y="5156203"/>
                  </a:cubicBezTo>
                  <a:cubicBezTo>
                    <a:pt x="1154254" y="5156203"/>
                    <a:pt x="0" y="4001947"/>
                    <a:pt x="0" y="2578101"/>
                  </a:cubicBezTo>
                  <a:cubicBezTo>
                    <a:pt x="0" y="1154255"/>
                    <a:pt x="1154255" y="0"/>
                    <a:pt x="2578101" y="1"/>
                  </a:cubicBezTo>
                  <a:cubicBezTo>
                    <a:pt x="4001946" y="1"/>
                    <a:pt x="5156201" y="1154256"/>
                    <a:pt x="5156201" y="2578102"/>
                  </a:cubicBezTo>
                  <a:close/>
                </a:path>
              </a:pathLst>
            </a:custGeom>
            <a:ln w="57150">
              <a:gradFill flip="none" rotWithShape="1">
                <a:gsLst>
                  <a:gs pos="100000">
                    <a:schemeClr val="accent1"/>
                  </a:gs>
                  <a:gs pos="0">
                    <a:schemeClr val="accent1">
                      <a:lumMod val="60000"/>
                      <a:lumOff val="40000"/>
                    </a:schemeClr>
                  </a:gs>
                </a:gsLst>
                <a:lin ang="2700000" scaled="1"/>
                <a:tileRect/>
              </a:gradFill>
            </a:ln>
            <a:effectLst>
              <a:innerShdw blurRad="114300">
                <a:prstClr val="black">
                  <a:alpha val="64000"/>
                </a:prstClr>
              </a:innerShdw>
            </a:effectLst>
          </p:spPr>
        </p:pic>
        <p:sp>
          <p:nvSpPr>
            <p:cNvPr id="35" name="椭圆 34"/>
            <p:cNvSpPr/>
            <p:nvPr/>
          </p:nvSpPr>
          <p:spPr>
            <a:xfrm>
              <a:off x="-6882620" y="-1922633"/>
              <a:ext cx="6883220" cy="6926062"/>
            </a:xfrm>
            <a:prstGeom prst="ellipse">
              <a:avLst/>
            </a:prstGeom>
            <a:solidFill>
              <a:srgbClr val="976031">
                <a:alpha val="72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charset="-122"/>
                <a:ea typeface="HarmonyOS Sans SC Light"/>
                <a:cs typeface="+mn-cs"/>
              </a:endParaRPr>
            </a:p>
          </p:txBody>
        </p:sp>
        <p:sp>
          <p:nvSpPr>
            <p:cNvPr id="36" name="圆: 空心 35"/>
            <p:cNvSpPr/>
            <p:nvPr/>
          </p:nvSpPr>
          <p:spPr>
            <a:xfrm>
              <a:off x="-7016640" y="-2005387"/>
              <a:ext cx="7138560" cy="7138560"/>
            </a:xfrm>
            <a:prstGeom prst="donut">
              <a:avLst>
                <a:gd name="adj" fmla="val 2498"/>
              </a:avLst>
            </a:prstGeom>
            <a:solidFill>
              <a:srgbClr val="B08866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中宋" panose="02010600040101010101" charset="-122"/>
                <a:ea typeface="HarmonyOS Sans SC Light"/>
                <a:cs typeface="+mn-cs"/>
              </a:endParaRPr>
            </a:p>
          </p:txBody>
        </p:sp>
      </p:grpSp>
      <p:sp>
        <p:nvSpPr>
          <p:cNvPr id="23" name="文本框 22"/>
          <p:cNvSpPr txBox="1"/>
          <p:nvPr/>
        </p:nvSpPr>
        <p:spPr>
          <a:xfrm>
            <a:off x="2952751" y="2577313"/>
            <a:ext cx="6400800" cy="203136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lvl="0" algn="ctr" fontAlgn="base">
              <a:buClrTx/>
              <a:buSzTx/>
              <a:buFontTx/>
              <a:defRPr/>
            </a:pPr>
            <a:r>
              <a:rPr lang="zh-CN" altLang="en-US" sz="960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演示流云楷" panose="02000600000000000000" pitchFamily="2" charset="-122"/>
                <a:ea typeface="演示流云楷" panose="02000600000000000000" pitchFamily="2" charset="-122"/>
                <a:cs typeface="演示流云楷" panose="02000600000000000000" pitchFamily="2" charset="-122"/>
                <a:sym typeface="思源黑体 CN Bold" panose="020B0800000000000000" charset="-122"/>
              </a:rPr>
              <a:t>预于先</a:t>
            </a:r>
            <a:endParaRPr lang="zh-CN" altLang="en-US" sz="960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演示流云楷" panose="02000600000000000000" pitchFamily="2" charset="-122"/>
              <a:ea typeface="演示流云楷" panose="02000600000000000000" pitchFamily="2" charset="-122"/>
              <a:cs typeface="演示流云楷" panose="02000600000000000000" pitchFamily="2" charset="-122"/>
              <a:sym typeface="思源黑体 CN Bold" panose="020B0800000000000000" charset="-122"/>
            </a:endParaRPr>
          </a:p>
          <a:p>
            <a:pPr lvl="0" algn="ctr" fontAlgn="base">
              <a:buClrTx/>
              <a:buSzTx/>
              <a:buFontTx/>
              <a:defRPr/>
            </a:pPr>
            <a:r>
              <a:rPr lang="zh-CN" altLang="en-US" sz="360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演示流云楷" panose="02000600000000000000" pitchFamily="2" charset="-122"/>
                <a:ea typeface="演示流云楷" panose="02000600000000000000" pitchFamily="2" charset="-122"/>
                <a:cs typeface="演示流云楷" panose="02000600000000000000" pitchFamily="2" charset="-122"/>
                <a:sym typeface="思源黑体 CN Bold" panose="020B0800000000000000" charset="-122"/>
              </a:rPr>
              <a:t>研判“时空人”，把风险想在前</a:t>
            </a:r>
            <a:endParaRPr lang="zh-CN" altLang="en-US" sz="360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演示流云楷" panose="02000600000000000000" pitchFamily="2" charset="-122"/>
              <a:ea typeface="演示流云楷" panose="02000600000000000000" pitchFamily="2" charset="-122"/>
              <a:cs typeface="演示流云楷" panose="02000600000000000000" pitchFamily="2" charset="-122"/>
              <a:sym typeface="思源黑体 CN Bold" panose="020B0800000000000000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4863291" y="333208"/>
            <a:ext cx="2465419" cy="255454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zh-CN" sz="16600" dirty="0">
                <a:gradFill flip="none" rotWithShape="1">
                  <a:gsLst>
                    <a:gs pos="47000">
                      <a:schemeClr val="bg1"/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  <a:tileRect/>
                </a:gradFill>
                <a:latin typeface="+mj-lt"/>
                <a:ea typeface="华文中宋" panose="02010600040101010101" charset="-122"/>
              </a:rPr>
              <a:t>01</a:t>
            </a:r>
            <a:endParaRPr lang="zh-CN" altLang="en-US" sz="16600" dirty="0">
              <a:gradFill flip="none" rotWithShape="1">
                <a:gsLst>
                  <a:gs pos="47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1"/>
                <a:tileRect/>
              </a:gradFill>
              <a:latin typeface="+mj-lt"/>
              <a:ea typeface="华文中宋" panose="0201060004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eelOff"/>
      </p:transition>
    </mc:Choice>
    <mc:Fallback>
      <p:transition spd="slow" advTm="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大气祥云山水线条元素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11" r="2169" b="25503"/>
          <a:stretch>
            <a:fillRect/>
          </a:stretch>
        </p:blipFill>
        <p:spPr bwMode="auto">
          <a:xfrm flipH="1">
            <a:off x="304800" y="237897"/>
            <a:ext cx="1956858" cy="685800"/>
          </a:xfrm>
          <a:custGeom>
            <a:avLst/>
            <a:gdLst>
              <a:gd name="connsiteX0" fmla="*/ 0 w 6709228"/>
              <a:gd name="connsiteY0" fmla="*/ 0 h 2351315"/>
              <a:gd name="connsiteX1" fmla="*/ 351971 w 6709228"/>
              <a:gd name="connsiteY1" fmla="*/ 0 h 2351315"/>
              <a:gd name="connsiteX2" fmla="*/ 351971 w 6709228"/>
              <a:gd name="connsiteY2" fmla="*/ 728134 h 2351315"/>
              <a:gd name="connsiteX3" fmla="*/ 639838 w 6709228"/>
              <a:gd name="connsiteY3" fmla="*/ 1016001 h 2351315"/>
              <a:gd name="connsiteX4" fmla="*/ 1863876 w 6709228"/>
              <a:gd name="connsiteY4" fmla="*/ 1016001 h 2351315"/>
              <a:gd name="connsiteX5" fmla="*/ 2151743 w 6709228"/>
              <a:gd name="connsiteY5" fmla="*/ 728134 h 2351315"/>
              <a:gd name="connsiteX6" fmla="*/ 2151743 w 6709228"/>
              <a:gd name="connsiteY6" fmla="*/ 0 h 2351315"/>
              <a:gd name="connsiteX7" fmla="*/ 6709228 w 6709228"/>
              <a:gd name="connsiteY7" fmla="*/ 0 h 2351315"/>
              <a:gd name="connsiteX8" fmla="*/ 6709228 w 6709228"/>
              <a:gd name="connsiteY8" fmla="*/ 2351315 h 2351315"/>
              <a:gd name="connsiteX9" fmla="*/ 0 w 6709228"/>
              <a:gd name="connsiteY9" fmla="*/ 2351315 h 2351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709228" h="2351315">
                <a:moveTo>
                  <a:pt x="0" y="0"/>
                </a:moveTo>
                <a:lnTo>
                  <a:pt x="351971" y="0"/>
                </a:lnTo>
                <a:lnTo>
                  <a:pt x="351971" y="728134"/>
                </a:lnTo>
                <a:cubicBezTo>
                  <a:pt x="351971" y="887119"/>
                  <a:pt x="480853" y="1016001"/>
                  <a:pt x="639838" y="1016001"/>
                </a:cubicBezTo>
                <a:lnTo>
                  <a:pt x="1863876" y="1016001"/>
                </a:lnTo>
                <a:cubicBezTo>
                  <a:pt x="2022861" y="1016001"/>
                  <a:pt x="2151743" y="887119"/>
                  <a:pt x="2151743" y="728134"/>
                </a:cubicBezTo>
                <a:lnTo>
                  <a:pt x="2151743" y="0"/>
                </a:lnTo>
                <a:lnTo>
                  <a:pt x="6709228" y="0"/>
                </a:lnTo>
                <a:lnTo>
                  <a:pt x="6709228" y="2351315"/>
                </a:lnTo>
                <a:lnTo>
                  <a:pt x="0" y="235131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本框 8"/>
          <p:cNvSpPr txBox="1"/>
          <p:nvPr/>
        </p:nvSpPr>
        <p:spPr>
          <a:xfrm>
            <a:off x="1348587" y="188109"/>
            <a:ext cx="71932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zh-CN" altLang="en-US" sz="3200" dirty="0">
                <a:gradFill>
                  <a:gsLst>
                    <a:gs pos="100000">
                      <a:schemeClr val="accent1">
                        <a:lumMod val="60000"/>
                        <a:lumOff val="40000"/>
                      </a:schemeClr>
                    </a:gs>
                    <a:gs pos="77000">
                      <a:srgbClr val="A8622D">
                        <a:lumMod val="99576"/>
                      </a:srgbClr>
                    </a:gs>
                    <a:gs pos="2000">
                      <a:srgbClr val="5B291B">
                        <a:lumMod val="74000"/>
                        <a:lumOff val="26000"/>
                      </a:srgbClr>
                    </a:gs>
                  </a:gsLst>
                  <a:lin ang="8400000" scaled="0"/>
                </a:gradFill>
                <a:latin typeface="演示镇魂行楷" panose="00000500000000000000" pitchFamily="2" charset="-122"/>
                <a:ea typeface="演示镇魂行楷" panose="00000500000000000000" pitchFamily="2" charset="-122"/>
              </a:rPr>
              <a:t>一、预于先</a:t>
            </a:r>
            <a:r>
              <a:rPr kumimoji="1" lang="zh-CN" altLang="en-US" sz="2800" dirty="0">
                <a:gradFill>
                  <a:gsLst>
                    <a:gs pos="100000">
                      <a:schemeClr val="accent1">
                        <a:lumMod val="60000"/>
                        <a:lumOff val="40000"/>
                      </a:schemeClr>
                    </a:gs>
                    <a:gs pos="77000">
                      <a:srgbClr val="A8622D">
                        <a:lumMod val="99576"/>
                      </a:srgbClr>
                    </a:gs>
                    <a:gs pos="2000">
                      <a:srgbClr val="5B291B">
                        <a:lumMod val="74000"/>
                        <a:lumOff val="26000"/>
                      </a:srgbClr>
                    </a:gs>
                  </a:gsLst>
                  <a:lin ang="8400000" scaled="0"/>
                </a:gradFill>
                <a:latin typeface="演示镇魂行楷" panose="00000500000000000000" pitchFamily="2" charset="-122"/>
                <a:ea typeface="演示镇魂行楷" panose="00000500000000000000" pitchFamily="2" charset="-122"/>
              </a:rPr>
              <a:t>——研判“时空人”，把风险想在前</a:t>
            </a:r>
            <a:endParaRPr kumimoji="1" lang="zh-CN" altLang="en-US" sz="2800" dirty="0"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77000">
                    <a:srgbClr val="A8622D">
                      <a:lumMod val="99576"/>
                    </a:srgbClr>
                  </a:gs>
                  <a:gs pos="2000">
                    <a:srgbClr val="5B291B">
                      <a:lumMod val="74000"/>
                      <a:lumOff val="26000"/>
                    </a:srgbClr>
                  </a:gs>
                </a:gsLst>
                <a:lin ang="8400000" scaled="0"/>
              </a:gradFill>
              <a:latin typeface="演示镇魂行楷" panose="00000500000000000000" pitchFamily="2" charset="-122"/>
              <a:ea typeface="演示镇魂行楷" panose="00000500000000000000" pitchFamily="2" charset="-122"/>
            </a:endParaRPr>
          </a:p>
        </p:txBody>
      </p:sp>
      <p:sp>
        <p:nvSpPr>
          <p:cNvPr id="2" name="PA-矩形 10"/>
          <p:cNvSpPr/>
          <p:nvPr>
            <p:custDataLst>
              <p:tags r:id="rId2"/>
            </p:custDataLst>
          </p:nvPr>
        </p:nvSpPr>
        <p:spPr>
          <a:xfrm rot="10800000">
            <a:off x="-847090" y="3796114"/>
            <a:ext cx="14001750" cy="3787938"/>
          </a:xfrm>
          <a:prstGeom prst="rect">
            <a:avLst/>
          </a:prstGeom>
          <a:gradFill>
            <a:gsLst>
              <a:gs pos="1000">
                <a:schemeClr val="accent1">
                  <a:alpha val="0"/>
                </a:schemeClr>
              </a:gs>
              <a:gs pos="53000">
                <a:schemeClr val="accent2">
                  <a:lumMod val="75000"/>
                </a:schemeClr>
              </a:gs>
            </a:gsLst>
            <a:lin ang="5400000" scaled="1"/>
          </a:gradFill>
          <a:ln w="11430" cap="flat" cmpd="sng" algn="ctr">
            <a:noFill/>
            <a:prstDash val="solid"/>
            <a:miter lim="800000"/>
          </a:ln>
          <a:effectLst/>
        </p:spPr>
        <p:txBody>
          <a:bodyPr lIns="102047" tIns="51024" rIns="102047" bIns="51024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01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sp>
        <p:nvSpPr>
          <p:cNvPr id="4" name="PA-梯形 12"/>
          <p:cNvSpPr/>
          <p:nvPr>
            <p:custDataLst>
              <p:tags r:id="rId3"/>
            </p:custDataLst>
          </p:nvPr>
        </p:nvSpPr>
        <p:spPr>
          <a:xfrm>
            <a:off x="-847090" y="2720679"/>
            <a:ext cx="14001750" cy="1082972"/>
          </a:xfrm>
          <a:prstGeom prst="trapezoid">
            <a:avLst>
              <a:gd name="adj" fmla="val 152823"/>
            </a:avLst>
          </a:prstGeom>
          <a:gradFill>
            <a:gsLst>
              <a:gs pos="15000">
                <a:schemeClr val="accent2">
                  <a:alpha val="10000"/>
                </a:schemeClr>
              </a:gs>
              <a:gs pos="75000">
                <a:schemeClr val="accent2"/>
              </a:gs>
            </a:gsLst>
            <a:lin ang="5400000" scaled="1"/>
          </a:gradFill>
          <a:ln w="11430" cap="flat" cmpd="sng" algn="ctr">
            <a:noFill/>
            <a:prstDash val="solid"/>
            <a:miter lim="800000"/>
          </a:ln>
          <a:effectLst/>
        </p:spPr>
        <p:txBody>
          <a:bodyPr lIns="102047" tIns="51024" rIns="102047" bIns="51024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01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sp>
        <p:nvSpPr>
          <p:cNvPr id="5" name="PA-文本框 191"/>
          <p:cNvSpPr txBox="1"/>
          <p:nvPr>
            <p:custDataLst>
              <p:tags r:id="rId4"/>
            </p:custDataLst>
          </p:nvPr>
        </p:nvSpPr>
        <p:spPr>
          <a:xfrm>
            <a:off x="895526" y="5548041"/>
            <a:ext cx="1885040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reflection blurRad="6350" stA="60000" endA="900" endPos="22000" dir="5400000" sy="-100000" algn="bl" rotWithShape="0"/>
                </a:effectLst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cs"/>
              </a:rPr>
              <a:t>审看活动方案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reflection blurRad="6350" stA="60000" endA="900" endPos="22000" dir="5400000" sy="-100000" algn="bl" rotWithShape="0"/>
              </a:effectLst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sp>
        <p:nvSpPr>
          <p:cNvPr id="7" name="PA-文本框 191"/>
          <p:cNvSpPr txBox="1"/>
          <p:nvPr>
            <p:custDataLst>
              <p:tags r:id="rId5"/>
            </p:custDataLst>
          </p:nvPr>
        </p:nvSpPr>
        <p:spPr>
          <a:xfrm>
            <a:off x="3053395" y="5548041"/>
            <a:ext cx="1885040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noProof="0" dirty="0">
                <a:ln>
                  <a:noFill/>
                </a:ln>
                <a:solidFill>
                  <a:srgbClr val="FFFFFF"/>
                </a:solidFill>
                <a:effectLst>
                  <a:reflection blurRad="6350" stA="60000" endA="900" endPos="22000" dir="5400000" sy="-100000" algn="bl" rotWithShape="0"/>
                </a:effectLst>
                <a:uLnTx/>
                <a:uFillTx/>
                <a:latin typeface="华文中宋" panose="02010600040101010101" charset="-122"/>
                <a:ea typeface="华文中宋" panose="02010600040101010101" charset="-122"/>
                <a:sym typeface="+mn-ea"/>
              </a:rPr>
              <a:t>完善应急预案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reflection blurRad="6350" stA="60000" endA="900" endPos="22000" dir="5400000" sy="-100000" algn="bl" rotWithShape="0"/>
              </a:effectLst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sp>
        <p:nvSpPr>
          <p:cNvPr id="10" name="PA-文本框 191"/>
          <p:cNvSpPr txBox="1"/>
          <p:nvPr>
            <p:custDataLst>
              <p:tags r:id="rId6"/>
            </p:custDataLst>
          </p:nvPr>
        </p:nvSpPr>
        <p:spPr>
          <a:xfrm>
            <a:off x="5211264" y="5548041"/>
            <a:ext cx="1885040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noProof="0" dirty="0">
                <a:ln>
                  <a:noFill/>
                </a:ln>
                <a:solidFill>
                  <a:srgbClr val="FFFFFF"/>
                </a:solidFill>
                <a:effectLst>
                  <a:reflection blurRad="6350" stA="60000" endA="900" endPos="22000" dir="5400000" sy="-100000" algn="bl" rotWithShape="0"/>
                </a:effectLst>
                <a:uLnTx/>
                <a:uFillTx/>
                <a:latin typeface="华文中宋" panose="02010600040101010101" charset="-122"/>
                <a:ea typeface="华文中宋" panose="02010600040101010101" charset="-122"/>
                <a:sym typeface="+mn-ea"/>
              </a:rPr>
              <a:t>无预案不活动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reflection blurRad="6350" stA="60000" endA="900" endPos="22000" dir="5400000" sy="-100000" algn="bl" rotWithShape="0"/>
              </a:effectLst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sp>
        <p:nvSpPr>
          <p:cNvPr id="11" name="PA-文本框 191"/>
          <p:cNvSpPr txBox="1"/>
          <p:nvPr>
            <p:custDataLst>
              <p:tags r:id="rId7"/>
            </p:custDataLst>
          </p:nvPr>
        </p:nvSpPr>
        <p:spPr>
          <a:xfrm>
            <a:off x="7369133" y="5548041"/>
            <a:ext cx="1885040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noProof="0" dirty="0">
                <a:ln>
                  <a:noFill/>
                </a:ln>
                <a:solidFill>
                  <a:srgbClr val="FFFFFF"/>
                </a:solidFill>
                <a:effectLst>
                  <a:reflection blurRad="6350" stA="60000" endA="900" endPos="22000" dir="5400000" sy="-100000" algn="bl" rotWithShape="0"/>
                </a:effectLst>
                <a:uLnTx/>
                <a:uFillTx/>
                <a:latin typeface="华文中宋" panose="02010600040101010101" charset="-122"/>
                <a:ea typeface="华文中宋" panose="02010600040101010101" charset="-122"/>
                <a:sym typeface="+mn-ea"/>
              </a:rPr>
              <a:t>无安全不开展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reflection blurRad="6350" stA="60000" endA="900" endPos="22000" dir="5400000" sy="-100000" algn="bl" rotWithShape="0"/>
              </a:effectLst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sp>
        <p:nvSpPr>
          <p:cNvPr id="12" name="PA-文本框 191"/>
          <p:cNvSpPr txBox="1"/>
          <p:nvPr>
            <p:custDataLst>
              <p:tags r:id="rId8"/>
            </p:custDataLst>
          </p:nvPr>
        </p:nvSpPr>
        <p:spPr>
          <a:xfrm>
            <a:off x="9527003" y="5548041"/>
            <a:ext cx="1885040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reflection blurRad="6350" stA="60000" endA="900" endPos="22000" dir="5400000" sy="-100000" algn="bl" rotWithShape="0"/>
                </a:effectLst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cs"/>
              </a:rPr>
              <a:t>把边界讲在前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reflection blurRad="6350" stA="60000" endA="900" endPos="22000" dir="5400000" sy="-100000" algn="bl" rotWithShape="0"/>
              </a:effectLst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sp>
        <p:nvSpPr>
          <p:cNvPr id="13" name="PA-文本框 191"/>
          <p:cNvSpPr txBox="1"/>
          <p:nvPr>
            <p:custDataLst>
              <p:tags r:id="rId9"/>
            </p:custDataLst>
          </p:nvPr>
        </p:nvSpPr>
        <p:spPr>
          <a:xfrm>
            <a:off x="4723765" y="3203575"/>
            <a:ext cx="2801620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reflection blurRad="6350" stA="60000" endA="900" endPos="22000" dir="5400000" sy="-100000" algn="bl" rotWithShape="0"/>
                </a:effectLst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cs"/>
              </a:rPr>
              <a:t>紧扣季节交替特点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reflection blurRad="6350" stA="60000" endA="900" endPos="22000" dir="5400000" sy="-100000" algn="bl" rotWithShape="0"/>
              </a:effectLst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sp>
        <p:nvSpPr>
          <p:cNvPr id="14" name="PA-文本框 191"/>
          <p:cNvSpPr txBox="1"/>
          <p:nvPr>
            <p:custDataLst>
              <p:tags r:id="rId10"/>
            </p:custDataLst>
          </p:nvPr>
        </p:nvSpPr>
        <p:spPr>
          <a:xfrm>
            <a:off x="1002030" y="3152775"/>
            <a:ext cx="268922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reflection blurRad="6350" stA="60000" endA="900" endPos="22000" dir="5400000" sy="-100000" algn="bl" rotWithShape="0"/>
                </a:effectLst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cs"/>
              </a:rPr>
              <a:t>紧盯一日重点时段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reflection blurRad="6350" stA="60000" endA="900" endPos="22000" dir="5400000" sy="-100000" algn="bl" rotWithShape="0"/>
              </a:effectLst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sp>
        <p:nvSpPr>
          <p:cNvPr id="15" name="PA-文本框 191"/>
          <p:cNvSpPr txBox="1"/>
          <p:nvPr>
            <p:custDataLst>
              <p:tags r:id="rId11"/>
            </p:custDataLst>
          </p:nvPr>
        </p:nvSpPr>
        <p:spPr>
          <a:xfrm>
            <a:off x="8670290" y="3152775"/>
            <a:ext cx="2835910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reflection blurRad="6350" stA="60000" endA="900" endPos="22000" dir="5400000" sy="-100000" algn="bl" rotWithShape="0"/>
                </a:effectLst>
                <a:uLnTx/>
                <a:uFillTx/>
                <a:latin typeface="华文中宋" panose="02010600040101010101" charset="-122"/>
                <a:ea typeface="华文中宋" panose="02010600040101010101" charset="-122"/>
                <a:cs typeface="+mn-cs"/>
              </a:rPr>
              <a:t>紧抓节点活动预案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reflection blurRad="6350" stA="60000" endA="900" endPos="22000" dir="5400000" sy="-100000" algn="bl" rotWithShape="0"/>
              </a:effectLst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sp>
        <p:nvSpPr>
          <p:cNvPr id="17" name="PA-矩形 7"/>
          <p:cNvSpPr/>
          <p:nvPr>
            <p:custDataLst>
              <p:tags r:id="rId12"/>
            </p:custDataLst>
          </p:nvPr>
        </p:nvSpPr>
        <p:spPr>
          <a:xfrm>
            <a:off x="7364220" y="4099540"/>
            <a:ext cx="1894867" cy="1407713"/>
          </a:xfrm>
          <a:prstGeom prst="rect">
            <a:avLst/>
          </a:prstGeom>
          <a:blipFill>
            <a:blip r:embed="rId13"/>
            <a:stretch>
              <a:fillRect/>
            </a:stretch>
          </a:blipFill>
          <a:ln w="22225" cap="flat" cmpd="sng" algn="ctr">
            <a:noFill/>
            <a:prstDash val="solid"/>
            <a:miter lim="800000"/>
          </a:ln>
          <a:effectLst>
            <a:reflection blurRad="6350" stA="11000" endPos="22000" dir="5400000" sy="-100000" algn="bl" rotWithShape="0"/>
          </a:effectLst>
          <a:scene3d>
            <a:camera prst="perspectiveFront" fov="0">
              <a:rot lat="0" lon="0" rev="0"/>
            </a:camera>
            <a:lightRig rig="contrasting" dir="t"/>
          </a:scene3d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sp>
        <p:nvSpPr>
          <p:cNvPr id="18" name="PA-矩形 11"/>
          <p:cNvSpPr/>
          <p:nvPr>
            <p:custDataLst>
              <p:tags r:id="rId14"/>
            </p:custDataLst>
          </p:nvPr>
        </p:nvSpPr>
        <p:spPr>
          <a:xfrm>
            <a:off x="5206351" y="4099540"/>
            <a:ext cx="1894867" cy="1407713"/>
          </a:xfrm>
          <a:prstGeom prst="rect">
            <a:avLst/>
          </a:prstGeom>
          <a:blipFill>
            <a:blip r:embed="rId15"/>
            <a:stretch>
              <a:fillRect/>
            </a:stretch>
          </a:blipFill>
          <a:ln w="22225" cap="flat" cmpd="sng" algn="ctr">
            <a:noFill/>
            <a:prstDash val="solid"/>
            <a:miter lim="800000"/>
          </a:ln>
          <a:effectLst>
            <a:reflection blurRad="6350" stA="11000" endPos="22000" dir="5400000" sy="-100000" algn="bl" rotWithShape="0"/>
          </a:effectLst>
          <a:scene3d>
            <a:camera prst="perspectiveFront" fov="0">
              <a:rot lat="0" lon="0" rev="0"/>
            </a:camera>
            <a:lightRig rig="contrasting" dir="t"/>
          </a:scene3d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sp>
        <p:nvSpPr>
          <p:cNvPr id="39" name="PA-矩形 16"/>
          <p:cNvSpPr/>
          <p:nvPr>
            <p:custDataLst>
              <p:tags r:id="rId16"/>
            </p:custDataLst>
          </p:nvPr>
        </p:nvSpPr>
        <p:spPr>
          <a:xfrm>
            <a:off x="3048482" y="4099540"/>
            <a:ext cx="1894867" cy="1407713"/>
          </a:xfrm>
          <a:prstGeom prst="rect">
            <a:avLst/>
          </a:prstGeom>
          <a:blipFill rotWithShape="1">
            <a:blip r:embed="rId17"/>
            <a:stretch>
              <a:fillRect/>
            </a:stretch>
          </a:blipFill>
          <a:ln w="22225" cap="flat" cmpd="sng" algn="ctr">
            <a:noFill/>
            <a:prstDash val="solid"/>
            <a:miter lim="800000"/>
          </a:ln>
          <a:effectLst>
            <a:reflection blurRad="6350" stA="11000" endPos="22000" dir="5400000" sy="-100000" algn="bl" rotWithShape="0"/>
          </a:effectLst>
          <a:scene3d>
            <a:camera prst="perspectiveFront" fov="0">
              <a:rot lat="0" lon="0" rev="0"/>
            </a:camera>
            <a:lightRig rig="contrasting" dir="t"/>
          </a:scene3d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sp>
        <p:nvSpPr>
          <p:cNvPr id="42" name="PA-矩形 18"/>
          <p:cNvSpPr/>
          <p:nvPr>
            <p:custDataLst>
              <p:tags r:id="rId18"/>
            </p:custDataLst>
          </p:nvPr>
        </p:nvSpPr>
        <p:spPr>
          <a:xfrm>
            <a:off x="890613" y="4099540"/>
            <a:ext cx="1894867" cy="1407713"/>
          </a:xfrm>
          <a:prstGeom prst="rect">
            <a:avLst/>
          </a:prstGeom>
          <a:blipFill>
            <a:blip r:embed="rId19"/>
            <a:stretch>
              <a:fillRect/>
            </a:stretch>
          </a:blipFill>
          <a:ln w="22225" cap="flat" cmpd="sng" algn="ctr">
            <a:noFill/>
            <a:prstDash val="solid"/>
            <a:miter lim="800000"/>
          </a:ln>
          <a:effectLst>
            <a:reflection blurRad="6350" stA="11000" endPos="22000" dir="5400000" sy="-100000" algn="bl" rotWithShape="0"/>
          </a:effectLst>
          <a:scene3d>
            <a:camera prst="perspectiveFront" fov="0">
              <a:rot lat="0" lon="0" rev="0"/>
            </a:camera>
            <a:lightRig rig="contrasting" dir="t"/>
          </a:scene3d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sp>
        <p:nvSpPr>
          <p:cNvPr id="43" name="PA-矩形 19"/>
          <p:cNvSpPr/>
          <p:nvPr>
            <p:custDataLst>
              <p:tags r:id="rId20"/>
            </p:custDataLst>
          </p:nvPr>
        </p:nvSpPr>
        <p:spPr>
          <a:xfrm>
            <a:off x="9522090" y="4103730"/>
            <a:ext cx="1894867" cy="1407713"/>
          </a:xfrm>
          <a:prstGeom prst="rect">
            <a:avLst/>
          </a:prstGeom>
          <a:blipFill>
            <a:blip r:embed="rId21"/>
            <a:stretch>
              <a:fillRect/>
            </a:stretch>
          </a:blipFill>
          <a:ln w="22225" cap="flat" cmpd="sng" algn="ctr">
            <a:noFill/>
            <a:prstDash val="solid"/>
            <a:miter lim="800000"/>
          </a:ln>
          <a:effectLst>
            <a:reflection blurRad="6350" stA="11000" endPos="22000" dir="5400000" sy="-100000" algn="bl" rotWithShape="0"/>
          </a:effectLst>
          <a:scene3d>
            <a:camera prst="perspectiveFront" fov="0">
              <a:rot lat="0" lon="0" rev="0"/>
            </a:camera>
            <a:lightRig rig="contrasting" dir="t"/>
          </a:scene3d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sp>
        <p:nvSpPr>
          <p:cNvPr id="45" name="PA-矩形 1"/>
          <p:cNvSpPr/>
          <p:nvPr>
            <p:custDataLst>
              <p:tags r:id="rId22"/>
            </p:custDataLst>
          </p:nvPr>
        </p:nvSpPr>
        <p:spPr>
          <a:xfrm>
            <a:off x="823871" y="1305588"/>
            <a:ext cx="2921868" cy="1819172"/>
          </a:xfrm>
          <a:prstGeom prst="rect">
            <a:avLst/>
          </a:prstGeom>
          <a:blipFill>
            <a:blip r:embed="rId23"/>
            <a:stretch>
              <a:fillRect/>
            </a:stretch>
          </a:blipFill>
          <a:ln w="22225" cap="flat" cmpd="sng" algn="ctr">
            <a:gradFill>
              <a:gsLst>
                <a:gs pos="0">
                  <a:schemeClr val="accent2"/>
                </a:gs>
                <a:gs pos="63000">
                  <a:schemeClr val="accent2">
                    <a:alpha val="0"/>
                  </a:schemeClr>
                </a:gs>
              </a:gsLst>
              <a:lin ang="5400000" scaled="1"/>
            </a:gradFill>
            <a:prstDash val="solid"/>
            <a:miter lim="800000"/>
          </a:ln>
          <a:effectLst>
            <a:reflection blurRad="6350" stA="11000" endPos="22000" dir="5400000" sy="-100000" algn="bl" rotWithShape="0"/>
          </a:effectLst>
          <a:scene3d>
            <a:camera prst="perspectiveRight"/>
            <a:lightRig rig="contrasting" dir="t"/>
          </a:scene3d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sp>
        <p:nvSpPr>
          <p:cNvPr id="46" name="PA-矩形 2"/>
          <p:cNvSpPr/>
          <p:nvPr>
            <p:custDataLst>
              <p:tags r:id="rId24"/>
            </p:custDataLst>
          </p:nvPr>
        </p:nvSpPr>
        <p:spPr>
          <a:xfrm>
            <a:off x="3982085" y="1184165"/>
            <a:ext cx="4343400" cy="2019115"/>
          </a:xfrm>
          <a:prstGeom prst="rect">
            <a:avLst/>
          </a:prstGeom>
          <a:blipFill rotWithShape="1">
            <a:blip r:embed="rId25"/>
            <a:stretch>
              <a:fillRect/>
            </a:stretch>
          </a:blipFill>
          <a:ln w="22225" cap="flat" cmpd="sng" algn="ctr">
            <a:gradFill>
              <a:gsLst>
                <a:gs pos="1000">
                  <a:schemeClr val="accent3"/>
                </a:gs>
                <a:gs pos="63000">
                  <a:schemeClr val="accent2">
                    <a:alpha val="0"/>
                  </a:schemeClr>
                </a:gs>
              </a:gsLst>
              <a:lin ang="5400000" scaled="1"/>
            </a:gradFill>
            <a:prstDash val="solid"/>
            <a:miter lim="800000"/>
          </a:ln>
          <a:effectLst>
            <a:reflection blurRad="6350" stA="11000" endPos="22000" dir="5400000" sy="-100000" algn="bl" rotWithShape="0"/>
          </a:effectLst>
          <a:scene3d>
            <a:camera prst="perspectiveFront" fov="0">
              <a:rot lat="0" lon="0" rev="0"/>
            </a:camera>
            <a:lightRig rig="contrasting" dir="t"/>
          </a:scene3d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sp>
        <p:nvSpPr>
          <p:cNvPr id="47" name="PA-矩形 3"/>
          <p:cNvSpPr/>
          <p:nvPr>
            <p:custDataLst>
              <p:tags r:id="rId26"/>
            </p:custDataLst>
          </p:nvPr>
        </p:nvSpPr>
        <p:spPr>
          <a:xfrm>
            <a:off x="8561831" y="1305588"/>
            <a:ext cx="2921868" cy="1819172"/>
          </a:xfrm>
          <a:prstGeom prst="rect">
            <a:avLst/>
          </a:prstGeom>
          <a:blipFill>
            <a:blip r:embed="rId27"/>
            <a:stretch>
              <a:fillRect/>
            </a:stretch>
          </a:blipFill>
          <a:ln w="22225" cap="flat" cmpd="sng" algn="ctr">
            <a:gradFill>
              <a:gsLst>
                <a:gs pos="0">
                  <a:schemeClr val="accent2"/>
                </a:gs>
                <a:gs pos="63000">
                  <a:srgbClr val="193983">
                    <a:alpha val="0"/>
                  </a:srgbClr>
                </a:gs>
              </a:gsLst>
              <a:lin ang="5400000" scaled="1"/>
            </a:gradFill>
            <a:prstDash val="solid"/>
            <a:miter lim="800000"/>
          </a:ln>
          <a:effectLst>
            <a:reflection blurRad="6350" stA="11000" endPos="22000" dir="5400000" sy="-100000" algn="bl" rotWithShape="0"/>
          </a:effectLst>
          <a:scene3d>
            <a:camera prst="perspectiveLeft"/>
            <a:lightRig rig="contrasting" dir="t"/>
          </a:scene3d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sp>
        <p:nvSpPr>
          <p:cNvPr id="54" name="任意多边形: 形状 6"/>
          <p:cNvSpPr/>
          <p:nvPr/>
        </p:nvSpPr>
        <p:spPr>
          <a:xfrm flipH="1">
            <a:off x="8075772" y="591309"/>
            <a:ext cx="1389279" cy="184971"/>
          </a:xfrm>
          <a:custGeom>
            <a:avLst/>
            <a:gdLst>
              <a:gd name="connsiteX0" fmla="*/ 1087831 w 2300173"/>
              <a:gd name="connsiteY0" fmla="*/ 0 h 306249"/>
              <a:gd name="connsiteX1" fmla="*/ 1229106 w 2300173"/>
              <a:gd name="connsiteY1" fmla="*/ 0 h 306249"/>
              <a:gd name="connsiteX2" fmla="*/ 1307592 w 2300173"/>
              <a:gd name="connsiteY2" fmla="*/ 78486 h 306249"/>
              <a:gd name="connsiteX3" fmla="*/ 1229106 w 2300173"/>
              <a:gd name="connsiteY3" fmla="*/ 156972 h 306249"/>
              <a:gd name="connsiteX4" fmla="*/ 1043787 w 2300173"/>
              <a:gd name="connsiteY4" fmla="*/ 156972 h 306249"/>
              <a:gd name="connsiteX5" fmla="*/ 969712 w 2300173"/>
              <a:gd name="connsiteY5" fmla="*/ 224476 h 306249"/>
              <a:gd name="connsiteX6" fmla="*/ 1037216 w 2300173"/>
              <a:gd name="connsiteY6" fmla="*/ 298552 h 306249"/>
              <a:gd name="connsiteX7" fmla="*/ 1043787 w 2300173"/>
              <a:gd name="connsiteY7" fmla="*/ 298552 h 306249"/>
              <a:gd name="connsiteX8" fmla="*/ 2296363 w 2300173"/>
              <a:gd name="connsiteY8" fmla="*/ 298552 h 306249"/>
              <a:gd name="connsiteX9" fmla="*/ 2300173 w 2300173"/>
              <a:gd name="connsiteY9" fmla="*/ 302362 h 306249"/>
              <a:gd name="connsiteX10" fmla="*/ 2296363 w 2300173"/>
              <a:gd name="connsiteY10" fmla="*/ 306172 h 306249"/>
              <a:gd name="connsiteX11" fmla="*/ 1043787 w 2300173"/>
              <a:gd name="connsiteY11" fmla="*/ 306172 h 306249"/>
              <a:gd name="connsiteX12" fmla="*/ 961920 w 2300173"/>
              <a:gd name="connsiteY12" fmla="*/ 231219 h 306249"/>
              <a:gd name="connsiteX13" fmla="*/ 1036872 w 2300173"/>
              <a:gd name="connsiteY13" fmla="*/ 149352 h 306249"/>
              <a:gd name="connsiteX14" fmla="*/ 1043787 w 2300173"/>
              <a:gd name="connsiteY14" fmla="*/ 149352 h 306249"/>
              <a:gd name="connsiteX15" fmla="*/ 1229106 w 2300173"/>
              <a:gd name="connsiteY15" fmla="*/ 149352 h 306249"/>
              <a:gd name="connsiteX16" fmla="*/ 1299972 w 2300173"/>
              <a:gd name="connsiteY16" fmla="*/ 78486 h 306249"/>
              <a:gd name="connsiteX17" fmla="*/ 1229106 w 2300173"/>
              <a:gd name="connsiteY17" fmla="*/ 7620 h 306249"/>
              <a:gd name="connsiteX18" fmla="*/ 1087831 w 2300173"/>
              <a:gd name="connsiteY18" fmla="*/ 7620 h 306249"/>
              <a:gd name="connsiteX19" fmla="*/ 1084021 w 2300173"/>
              <a:gd name="connsiteY19" fmla="*/ 3810 h 306249"/>
              <a:gd name="connsiteX20" fmla="*/ 1087831 w 2300173"/>
              <a:gd name="connsiteY20" fmla="*/ 0 h 306249"/>
              <a:gd name="connsiteX21" fmla="*/ 858316 w 2300173"/>
              <a:gd name="connsiteY21" fmla="*/ 0 h 306249"/>
              <a:gd name="connsiteX22" fmla="*/ 1043330 w 2300173"/>
              <a:gd name="connsiteY22" fmla="*/ 0 h 306249"/>
              <a:gd name="connsiteX23" fmla="*/ 1047140 w 2300173"/>
              <a:gd name="connsiteY23" fmla="*/ 3810 h 306249"/>
              <a:gd name="connsiteX24" fmla="*/ 1043330 w 2300173"/>
              <a:gd name="connsiteY24" fmla="*/ 7620 h 306249"/>
              <a:gd name="connsiteX25" fmla="*/ 858316 w 2300173"/>
              <a:gd name="connsiteY25" fmla="*/ 7620 h 306249"/>
              <a:gd name="connsiteX26" fmla="*/ 854506 w 2300173"/>
              <a:gd name="connsiteY26" fmla="*/ 3810 h 306249"/>
              <a:gd name="connsiteX27" fmla="*/ 858316 w 2300173"/>
              <a:gd name="connsiteY27" fmla="*/ 0 h 306249"/>
              <a:gd name="connsiteX28" fmla="*/ 783488 w 2300173"/>
              <a:gd name="connsiteY28" fmla="*/ 0 h 306249"/>
              <a:gd name="connsiteX29" fmla="*/ 813206 w 2300173"/>
              <a:gd name="connsiteY29" fmla="*/ 0 h 306249"/>
              <a:gd name="connsiteX30" fmla="*/ 817016 w 2300173"/>
              <a:gd name="connsiteY30" fmla="*/ 3810 h 306249"/>
              <a:gd name="connsiteX31" fmla="*/ 813206 w 2300173"/>
              <a:gd name="connsiteY31" fmla="*/ 7620 h 306249"/>
              <a:gd name="connsiteX32" fmla="*/ 783488 w 2300173"/>
              <a:gd name="connsiteY32" fmla="*/ 7620 h 306249"/>
              <a:gd name="connsiteX33" fmla="*/ 779678 w 2300173"/>
              <a:gd name="connsiteY33" fmla="*/ 3810 h 306249"/>
              <a:gd name="connsiteX34" fmla="*/ 783488 w 2300173"/>
              <a:gd name="connsiteY34" fmla="*/ 0 h 306249"/>
              <a:gd name="connsiteX35" fmla="*/ 708050 w 2300173"/>
              <a:gd name="connsiteY35" fmla="*/ 0 h 306249"/>
              <a:gd name="connsiteX36" fmla="*/ 738530 w 2300173"/>
              <a:gd name="connsiteY36" fmla="*/ 0 h 306249"/>
              <a:gd name="connsiteX37" fmla="*/ 742340 w 2300173"/>
              <a:gd name="connsiteY37" fmla="*/ 3810 h 306249"/>
              <a:gd name="connsiteX38" fmla="*/ 738530 w 2300173"/>
              <a:gd name="connsiteY38" fmla="*/ 7620 h 306249"/>
              <a:gd name="connsiteX39" fmla="*/ 708050 w 2300173"/>
              <a:gd name="connsiteY39" fmla="*/ 7620 h 306249"/>
              <a:gd name="connsiteX40" fmla="*/ 704240 w 2300173"/>
              <a:gd name="connsiteY40" fmla="*/ 3810 h 306249"/>
              <a:gd name="connsiteX41" fmla="*/ 708050 w 2300173"/>
              <a:gd name="connsiteY41" fmla="*/ 0 h 306249"/>
              <a:gd name="connsiteX42" fmla="*/ 3810 w 2300173"/>
              <a:gd name="connsiteY42" fmla="*/ 0 h 306249"/>
              <a:gd name="connsiteX43" fmla="*/ 616915 w 2300173"/>
              <a:gd name="connsiteY43" fmla="*/ 0 h 306249"/>
              <a:gd name="connsiteX44" fmla="*/ 620725 w 2300173"/>
              <a:gd name="connsiteY44" fmla="*/ 3810 h 306249"/>
              <a:gd name="connsiteX45" fmla="*/ 616915 w 2300173"/>
              <a:gd name="connsiteY45" fmla="*/ 7620 h 306249"/>
              <a:gd name="connsiteX46" fmla="*/ 3810 w 2300173"/>
              <a:gd name="connsiteY46" fmla="*/ 7620 h 306249"/>
              <a:gd name="connsiteX47" fmla="*/ 0 w 2300173"/>
              <a:gd name="connsiteY47" fmla="*/ 3810 h 306249"/>
              <a:gd name="connsiteX48" fmla="*/ 3810 w 2300173"/>
              <a:gd name="connsiteY48" fmla="*/ 0 h 306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2300173" h="306249">
                <a:moveTo>
                  <a:pt x="1087831" y="0"/>
                </a:moveTo>
                <a:lnTo>
                  <a:pt x="1229106" y="0"/>
                </a:lnTo>
                <a:cubicBezTo>
                  <a:pt x="1272453" y="0"/>
                  <a:pt x="1307592" y="35139"/>
                  <a:pt x="1307592" y="78486"/>
                </a:cubicBezTo>
                <a:cubicBezTo>
                  <a:pt x="1307592" y="121833"/>
                  <a:pt x="1272453" y="156972"/>
                  <a:pt x="1229106" y="156972"/>
                </a:cubicBezTo>
                <a:lnTo>
                  <a:pt x="1043787" y="156972"/>
                </a:lnTo>
                <a:cubicBezTo>
                  <a:pt x="1004691" y="155157"/>
                  <a:pt x="971527" y="185380"/>
                  <a:pt x="969712" y="224476"/>
                </a:cubicBezTo>
                <a:cubicBezTo>
                  <a:pt x="967898" y="263572"/>
                  <a:pt x="998120" y="296737"/>
                  <a:pt x="1037216" y="298552"/>
                </a:cubicBezTo>
                <a:cubicBezTo>
                  <a:pt x="1039405" y="298653"/>
                  <a:pt x="1041598" y="298653"/>
                  <a:pt x="1043787" y="298552"/>
                </a:cubicBezTo>
                <a:lnTo>
                  <a:pt x="2296363" y="298552"/>
                </a:lnTo>
                <a:cubicBezTo>
                  <a:pt x="2298467" y="298552"/>
                  <a:pt x="2300173" y="300257"/>
                  <a:pt x="2300173" y="302362"/>
                </a:cubicBezTo>
                <a:cubicBezTo>
                  <a:pt x="2300173" y="304466"/>
                  <a:pt x="2298467" y="306172"/>
                  <a:pt x="2296363" y="306172"/>
                </a:cubicBezTo>
                <a:lnTo>
                  <a:pt x="1043787" y="306172"/>
                </a:lnTo>
                <a:cubicBezTo>
                  <a:pt x="1000483" y="308081"/>
                  <a:pt x="963830" y="274524"/>
                  <a:pt x="961920" y="231219"/>
                </a:cubicBezTo>
                <a:cubicBezTo>
                  <a:pt x="960010" y="187915"/>
                  <a:pt x="993567" y="151262"/>
                  <a:pt x="1036872" y="149352"/>
                </a:cubicBezTo>
                <a:cubicBezTo>
                  <a:pt x="1039176" y="149250"/>
                  <a:pt x="1041483" y="149250"/>
                  <a:pt x="1043787" y="149352"/>
                </a:cubicBezTo>
                <a:lnTo>
                  <a:pt x="1229106" y="149352"/>
                </a:lnTo>
                <a:cubicBezTo>
                  <a:pt x="1268244" y="149352"/>
                  <a:pt x="1299972" y="117624"/>
                  <a:pt x="1299972" y="78486"/>
                </a:cubicBezTo>
                <a:cubicBezTo>
                  <a:pt x="1299972" y="39348"/>
                  <a:pt x="1268244" y="7620"/>
                  <a:pt x="1229106" y="7620"/>
                </a:cubicBezTo>
                <a:lnTo>
                  <a:pt x="1087831" y="7620"/>
                </a:lnTo>
                <a:cubicBezTo>
                  <a:pt x="1085727" y="7620"/>
                  <a:pt x="1084021" y="5914"/>
                  <a:pt x="1084021" y="3810"/>
                </a:cubicBezTo>
                <a:cubicBezTo>
                  <a:pt x="1084021" y="1706"/>
                  <a:pt x="1085727" y="0"/>
                  <a:pt x="1087831" y="0"/>
                </a:cubicBezTo>
                <a:close/>
                <a:moveTo>
                  <a:pt x="858316" y="0"/>
                </a:moveTo>
                <a:lnTo>
                  <a:pt x="1043330" y="0"/>
                </a:lnTo>
                <a:cubicBezTo>
                  <a:pt x="1045434" y="0"/>
                  <a:pt x="1047140" y="1706"/>
                  <a:pt x="1047140" y="3810"/>
                </a:cubicBezTo>
                <a:cubicBezTo>
                  <a:pt x="1047140" y="5914"/>
                  <a:pt x="1045434" y="7620"/>
                  <a:pt x="1043330" y="7620"/>
                </a:cubicBezTo>
                <a:lnTo>
                  <a:pt x="858316" y="7620"/>
                </a:lnTo>
                <a:cubicBezTo>
                  <a:pt x="856212" y="7620"/>
                  <a:pt x="854506" y="5914"/>
                  <a:pt x="854506" y="3810"/>
                </a:cubicBezTo>
                <a:cubicBezTo>
                  <a:pt x="854506" y="1706"/>
                  <a:pt x="856212" y="0"/>
                  <a:pt x="858316" y="0"/>
                </a:cubicBezTo>
                <a:close/>
                <a:moveTo>
                  <a:pt x="783488" y="0"/>
                </a:moveTo>
                <a:lnTo>
                  <a:pt x="813206" y="0"/>
                </a:lnTo>
                <a:cubicBezTo>
                  <a:pt x="815310" y="0"/>
                  <a:pt x="817016" y="1706"/>
                  <a:pt x="817016" y="3810"/>
                </a:cubicBezTo>
                <a:cubicBezTo>
                  <a:pt x="817016" y="5914"/>
                  <a:pt x="815310" y="7620"/>
                  <a:pt x="813206" y="7620"/>
                </a:cubicBezTo>
                <a:lnTo>
                  <a:pt x="783488" y="7620"/>
                </a:lnTo>
                <a:cubicBezTo>
                  <a:pt x="781384" y="7620"/>
                  <a:pt x="779678" y="5914"/>
                  <a:pt x="779678" y="3810"/>
                </a:cubicBezTo>
                <a:cubicBezTo>
                  <a:pt x="779678" y="1706"/>
                  <a:pt x="781384" y="0"/>
                  <a:pt x="783488" y="0"/>
                </a:cubicBezTo>
                <a:close/>
                <a:moveTo>
                  <a:pt x="708050" y="0"/>
                </a:moveTo>
                <a:lnTo>
                  <a:pt x="738530" y="0"/>
                </a:lnTo>
                <a:cubicBezTo>
                  <a:pt x="740634" y="0"/>
                  <a:pt x="742340" y="1706"/>
                  <a:pt x="742340" y="3810"/>
                </a:cubicBezTo>
                <a:cubicBezTo>
                  <a:pt x="742340" y="5914"/>
                  <a:pt x="740634" y="7620"/>
                  <a:pt x="738530" y="7620"/>
                </a:cubicBezTo>
                <a:lnTo>
                  <a:pt x="708050" y="7620"/>
                </a:lnTo>
                <a:cubicBezTo>
                  <a:pt x="705946" y="7620"/>
                  <a:pt x="704240" y="5914"/>
                  <a:pt x="704240" y="3810"/>
                </a:cubicBezTo>
                <a:cubicBezTo>
                  <a:pt x="704240" y="1706"/>
                  <a:pt x="705946" y="0"/>
                  <a:pt x="708050" y="0"/>
                </a:cubicBezTo>
                <a:close/>
                <a:moveTo>
                  <a:pt x="3810" y="0"/>
                </a:moveTo>
                <a:lnTo>
                  <a:pt x="616915" y="0"/>
                </a:lnTo>
                <a:cubicBezTo>
                  <a:pt x="619019" y="0"/>
                  <a:pt x="620725" y="1706"/>
                  <a:pt x="620725" y="3810"/>
                </a:cubicBezTo>
                <a:cubicBezTo>
                  <a:pt x="620725" y="5914"/>
                  <a:pt x="619019" y="7620"/>
                  <a:pt x="616915" y="7620"/>
                </a:cubicBezTo>
                <a:lnTo>
                  <a:pt x="3810" y="7620"/>
                </a:lnTo>
                <a:cubicBezTo>
                  <a:pt x="1706" y="7620"/>
                  <a:pt x="0" y="5914"/>
                  <a:pt x="0" y="3810"/>
                </a:cubicBezTo>
                <a:cubicBezTo>
                  <a:pt x="0" y="1706"/>
                  <a:pt x="1706" y="0"/>
                  <a:pt x="3810" y="0"/>
                </a:cubicBezTo>
                <a:close/>
              </a:path>
            </a:pathLst>
          </a:custGeom>
          <a:solidFill>
            <a:srgbClr val="D5B270"/>
          </a:solidFill>
          <a:ln w="15228" cap="flat">
            <a:gradFill flip="none" rotWithShape="1">
              <a:gsLst>
                <a:gs pos="0">
                  <a:schemeClr val="accent2">
                    <a:lumMod val="50000"/>
                    <a:alpha val="0"/>
                  </a:schemeClr>
                </a:gs>
                <a:gs pos="47000">
                  <a:srgbClr val="A6661A"/>
                </a:gs>
                <a:gs pos="100000">
                  <a:schemeClr val="accent2">
                    <a:lumMod val="50000"/>
                    <a:alpha val="0"/>
                  </a:schemeClr>
                </a:gs>
              </a:gsLst>
              <a:lin ang="0" scaled="1"/>
              <a:tileRect/>
            </a:gra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eelOff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build="allAtOnce"/>
      <p:bldP spid="9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椭圆 1"/>
          <p:cNvSpPr/>
          <p:nvPr/>
        </p:nvSpPr>
        <p:spPr>
          <a:xfrm>
            <a:off x="-3851211" y="-4800020"/>
            <a:ext cx="16710754" cy="16710754"/>
          </a:xfrm>
          <a:prstGeom prst="ellipse">
            <a:avLst/>
          </a:prstGeom>
          <a:gradFill>
            <a:gsLst>
              <a:gs pos="9000">
                <a:schemeClr val="accent2">
                  <a:alpha val="0"/>
                </a:schemeClr>
              </a:gs>
              <a:gs pos="66000">
                <a:schemeClr val="accent2">
                  <a:alpha val="0"/>
                </a:schemeClr>
              </a:gs>
              <a:gs pos="99000">
                <a:schemeClr val="accent1">
                  <a:alpha val="2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sp>
        <p:nvSpPr>
          <p:cNvPr id="4" name="弧形 3"/>
          <p:cNvSpPr/>
          <p:nvPr/>
        </p:nvSpPr>
        <p:spPr>
          <a:xfrm>
            <a:off x="-4503514" y="-4342820"/>
            <a:ext cx="15491554" cy="15491554"/>
          </a:xfrm>
          <a:prstGeom prst="arc">
            <a:avLst>
              <a:gd name="adj1" fmla="val 16200000"/>
              <a:gd name="adj2" fmla="val 2473966"/>
            </a:avLst>
          </a:prstGeom>
          <a:ln w="19050"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-559826" y="682908"/>
            <a:ext cx="5440098" cy="5440098"/>
          </a:xfrm>
          <a:prstGeom prst="ellipse">
            <a:avLst/>
          </a:prstGeom>
          <a:gradFill>
            <a:gsLst>
              <a:gs pos="9000">
                <a:schemeClr val="accent2">
                  <a:alpha val="0"/>
                </a:schemeClr>
              </a:gs>
              <a:gs pos="66000">
                <a:schemeClr val="accent2">
                  <a:alpha val="23000"/>
                </a:schemeClr>
              </a:gs>
              <a:gs pos="100000">
                <a:schemeClr val="accent1">
                  <a:alpha val="34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latin typeface="华文中宋" panose="02010600040101010101" charset="-122"/>
              <a:ea typeface="华文中宋" panose="02010600040101010101" charset="-122"/>
            </a:endParaRPr>
          </a:p>
        </p:txBody>
      </p:sp>
      <p:grpSp>
        <p:nvGrpSpPr>
          <p:cNvPr id="577" name="组合 576"/>
          <p:cNvGrpSpPr/>
          <p:nvPr>
            <p:custDataLst>
              <p:tags r:id="rId1"/>
            </p:custDataLst>
          </p:nvPr>
        </p:nvGrpSpPr>
        <p:grpSpPr>
          <a:xfrm>
            <a:off x="3933825" y="1260475"/>
            <a:ext cx="5586247" cy="1272540"/>
            <a:chOff x="3226942" y="1126722"/>
            <a:chExt cx="4788177" cy="1008352"/>
          </a:xfrm>
        </p:grpSpPr>
        <p:sp>
          <p:nvSpPr>
            <p:cNvPr id="83" name="矩形 82"/>
            <p:cNvSpPr/>
            <p:nvPr>
              <p:custDataLst>
                <p:tags r:id="rId2"/>
              </p:custDataLst>
            </p:nvPr>
          </p:nvSpPr>
          <p:spPr>
            <a:xfrm>
              <a:off x="3731119" y="1171482"/>
              <a:ext cx="4284000" cy="918833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4000"/>
                    <a:lumOff val="96000"/>
                  </a:schemeClr>
                </a:gs>
                <a:gs pos="100000">
                  <a:schemeClr val="accent2">
                    <a:lumMod val="13000"/>
                    <a:lumOff val="87000"/>
                    <a:alpha val="0"/>
                  </a:schemeClr>
                </a:gs>
              </a:gsLst>
              <a:lin ang="0" scaled="1"/>
              <a:tileRect/>
            </a:gradFill>
            <a:ln w="15875">
              <a:gradFill flip="none" rotWithShape="1">
                <a:gsLst>
                  <a:gs pos="0">
                    <a:schemeClr val="accent1"/>
                  </a:gs>
                  <a:gs pos="100000">
                    <a:schemeClr val="accent1">
                      <a:alpha val="0"/>
                    </a:schemeClr>
                  </a:gs>
                </a:gsLst>
                <a:lin ang="0" scaled="1"/>
                <a:tileRect/>
              </a:gradFill>
            </a:ln>
            <a:effectLst>
              <a:outerShdw blurRad="101600" dist="38100" dir="5400000" algn="t" rotWithShape="0">
                <a:schemeClr val="accent1">
                  <a:lumMod val="75000"/>
                  <a:alpha val="17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7899" tIns="53950" rIns="107899" bIns="5395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305" b="1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srgbClr val="8D3A16"/>
                    </a:gs>
                    <a:gs pos="100000">
                      <a:srgbClr val="8D3A16">
                        <a:lumMod val="75000"/>
                      </a:srgbClr>
                    </a:gs>
                  </a:gsLst>
                  <a:lin ang="5400000" scaled="1"/>
                  <a:tileRect/>
                </a:gradFill>
                <a:effectLst/>
                <a:uLnTx/>
                <a:uFillTx/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+mn-cs"/>
                <a:sym typeface="方正清刻本悦宋简体" panose="02000000000000000000" pitchFamily="2" charset="-122"/>
              </a:endParaRPr>
            </a:p>
          </p:txBody>
        </p:sp>
        <p:sp>
          <p:nvSpPr>
            <p:cNvPr id="84" name="文本框 83"/>
            <p:cNvSpPr txBox="1"/>
            <p:nvPr>
              <p:custDataLst>
                <p:tags r:id="rId3"/>
              </p:custDataLst>
            </p:nvPr>
          </p:nvSpPr>
          <p:spPr>
            <a:xfrm>
              <a:off x="4304265" y="1224572"/>
              <a:ext cx="1846659" cy="2631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120000"/>
                </a:lnSpc>
                <a:defRPr/>
              </a:pPr>
              <a:r>
                <a:rPr lang="zh-CN" altLang="en-US" sz="1795" dirty="0">
                  <a:gradFill>
                    <a:gsLst>
                      <a:gs pos="0">
                        <a:srgbClr val="8D3A16">
                          <a:lumMod val="86000"/>
                        </a:srgbClr>
                      </a:gs>
                      <a:gs pos="100000">
                        <a:srgbClr val="8D3A16">
                          <a:lumMod val="50000"/>
                        </a:srgbClr>
                      </a:gs>
                    </a:gsLst>
                    <a:lin ang="5400000" scaled="1"/>
                  </a:gradFill>
                  <a:effectLst>
                    <a:outerShdw blurRad="42808" dist="21404" dir="5400000" algn="t" rotWithShape="0">
                      <a:srgbClr val="8D3A16">
                        <a:lumMod val="50000"/>
                        <a:alpha val="8000"/>
                      </a:srgbClr>
                    </a:outerShdw>
                  </a:effectLst>
                  <a:latin typeface="华文中宋" panose="02010600040101010101" charset="-122"/>
                  <a:ea typeface="华文中宋" panose="02010600040101010101" charset="-122"/>
                  <a:sym typeface="思源黑体 CN Bold" panose="020B0800000000000000" charset="-122"/>
                </a:rPr>
                <a:t>分时段研判风险</a:t>
              </a:r>
              <a:endParaRPr lang="zh-CN" altLang="en-US" sz="1795" dirty="0">
                <a:gradFill>
                  <a:gsLst>
                    <a:gs pos="0">
                      <a:srgbClr val="8D3A16">
                        <a:lumMod val="86000"/>
                      </a:srgbClr>
                    </a:gs>
                    <a:gs pos="100000">
                      <a:srgbClr val="8D3A16">
                        <a:lumMod val="50000"/>
                      </a:srgbClr>
                    </a:gs>
                  </a:gsLst>
                  <a:lin ang="5400000" scaled="1"/>
                </a:gradFill>
                <a:effectLst>
                  <a:outerShdw blurRad="42808" dist="21404" dir="5400000" algn="t" rotWithShape="0">
                    <a:srgbClr val="8D3A16">
                      <a:lumMod val="50000"/>
                      <a:alpha val="8000"/>
                    </a:srgbClr>
                  </a:outerShdw>
                </a:effectLst>
                <a:latin typeface="华文中宋" panose="02010600040101010101" charset="-122"/>
                <a:ea typeface="华文中宋" panose="02010600040101010101" charset="-122"/>
                <a:sym typeface="思源黑体 CN Bold" panose="020B0800000000000000" charset="-122"/>
              </a:endParaRPr>
            </a:p>
          </p:txBody>
        </p:sp>
        <p:sp>
          <p:nvSpPr>
            <p:cNvPr id="85" name="椭圆 84"/>
            <p:cNvSpPr/>
            <p:nvPr>
              <p:custDataLst>
                <p:tags r:id="rId4"/>
              </p:custDataLst>
            </p:nvPr>
          </p:nvSpPr>
          <p:spPr>
            <a:xfrm>
              <a:off x="3226942" y="1126722"/>
              <a:ext cx="1008354" cy="1008352"/>
            </a:xfrm>
            <a:prstGeom prst="ellipse">
              <a:avLst/>
            </a:prstGeom>
            <a:gradFill>
              <a:gsLst>
                <a:gs pos="0">
                  <a:srgbClr val="F5DDA0">
                    <a:lumMod val="51000"/>
                    <a:lumOff val="49000"/>
                  </a:srgbClr>
                </a:gs>
                <a:gs pos="100000">
                  <a:srgbClr val="F5DDA0">
                    <a:lumMod val="20000"/>
                    <a:lumOff val="80000"/>
                  </a:srgbClr>
                </a:gs>
              </a:gsLst>
              <a:lin ang="5400000" scaled="1"/>
            </a:gradFill>
            <a:ln w="8092" cap="flat" cmpd="sng" algn="ctr">
              <a:gradFill>
                <a:gsLst>
                  <a:gs pos="0">
                    <a:srgbClr val="83612F">
                      <a:lumMod val="61000"/>
                      <a:lumOff val="39000"/>
                    </a:srgbClr>
                  </a:gs>
                  <a:gs pos="100000">
                    <a:srgbClr val="82602C"/>
                  </a:gs>
                </a:gsLst>
                <a:lin ang="5400000" scaled="1"/>
              </a:gradFill>
              <a:prstDash val="solid"/>
              <a:miter lim="800000"/>
            </a:ln>
            <a:effectLst>
              <a:outerShdw blurRad="116095" dist="69850" dir="5400000" algn="t" rotWithShape="0">
                <a:srgbClr val="511806">
                  <a:alpha val="12961"/>
                </a:srgbClr>
              </a:outerShdw>
            </a:effectLst>
          </p:spPr>
          <p:txBody>
            <a:bodyPr wrap="none" lIns="77670" tIns="38835" rIns="77670" bIns="38835" rtlCol="0" anchor="ctr">
              <a:noAutofit/>
            </a:bodyPr>
            <a:lstStyle/>
            <a:p>
              <a:pPr indent="361950" algn="ctr"/>
              <a:endParaRPr lang="zh-CN" altLang="en-US" sz="2000" b="1" kern="0" dirty="0">
                <a:solidFill>
                  <a:srgbClr val="7B250D"/>
                </a:solidFill>
                <a:latin typeface="华文中宋" panose="02010600040101010101" charset="-122"/>
                <a:ea typeface="华文中宋" panose="02010600040101010101" charset="-122"/>
              </a:endParaRPr>
            </a:p>
          </p:txBody>
        </p:sp>
        <p:sp>
          <p:nvSpPr>
            <p:cNvPr id="86" name="椭圆 85"/>
            <p:cNvSpPr/>
            <p:nvPr>
              <p:custDataLst>
                <p:tags r:id="rId5"/>
              </p:custDataLst>
            </p:nvPr>
          </p:nvSpPr>
          <p:spPr>
            <a:xfrm rot="60000">
              <a:off x="3321770" y="1221550"/>
              <a:ext cx="818698" cy="818696"/>
            </a:xfrm>
            <a:prstGeom prst="ellipse">
              <a:avLst/>
            </a:prstGeom>
            <a:gradFill flip="none" rotWithShape="1">
              <a:gsLst>
                <a:gs pos="12000">
                  <a:schemeClr val="accent2">
                    <a:lumMod val="74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华文中宋" panose="02010600040101010101" charset="-122"/>
                <a:ea typeface="华文中宋" panose="02010600040101010101" charset="-122"/>
              </a:endParaRPr>
            </a:p>
          </p:txBody>
        </p:sp>
        <p:pic>
          <p:nvPicPr>
            <p:cNvPr id="87" name="图片 86" descr="查看图片"/>
            <p:cNvPicPr>
              <a:picLocks noChangeAspect="1" noChangeArrowheads="1"/>
            </p:cNvPicPr>
            <p:nvPr>
              <p:custDataLst>
                <p:tags r:id="rId6"/>
              </p:custDataLst>
            </p:nvPr>
          </p:nvPicPr>
          <p:blipFill>
            <a:blip r:embed="rId7">
              <a:alphaModFix amt="28000"/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72" t="2772" r="2772" b="2772"/>
            <a:stretch>
              <a:fillRect/>
            </a:stretch>
          </p:blipFill>
          <p:spPr bwMode="auto">
            <a:xfrm>
              <a:off x="3321769" y="1221549"/>
              <a:ext cx="818700" cy="818698"/>
            </a:xfrm>
            <a:custGeom>
              <a:avLst/>
              <a:gdLst>
                <a:gd name="connsiteX0" fmla="*/ 590552 w 1181103"/>
                <a:gd name="connsiteY0" fmla="*/ 187054 h 1181103"/>
                <a:gd name="connsiteX1" fmla="*/ 187054 w 1181103"/>
                <a:gd name="connsiteY1" fmla="*/ 590552 h 1181103"/>
                <a:gd name="connsiteX2" fmla="*/ 590552 w 1181103"/>
                <a:gd name="connsiteY2" fmla="*/ 994050 h 1181103"/>
                <a:gd name="connsiteX3" fmla="*/ 994050 w 1181103"/>
                <a:gd name="connsiteY3" fmla="*/ 590552 h 1181103"/>
                <a:gd name="connsiteX4" fmla="*/ 590552 w 1181103"/>
                <a:gd name="connsiteY4" fmla="*/ 187054 h 1181103"/>
                <a:gd name="connsiteX5" fmla="*/ 600859 w 1181103"/>
                <a:gd name="connsiteY5" fmla="*/ 92 h 1181103"/>
                <a:gd name="connsiteX6" fmla="*/ 1181012 w 1181103"/>
                <a:gd name="connsiteY6" fmla="*/ 600859 h 1181103"/>
                <a:gd name="connsiteX7" fmla="*/ 580246 w 1181103"/>
                <a:gd name="connsiteY7" fmla="*/ 1181012 h 1181103"/>
                <a:gd name="connsiteX8" fmla="*/ 92 w 1181103"/>
                <a:gd name="connsiteY8" fmla="*/ 580246 h 1181103"/>
                <a:gd name="connsiteX9" fmla="*/ 600859 w 1181103"/>
                <a:gd name="connsiteY9" fmla="*/ 92 h 1181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81103" h="1181103">
                  <a:moveTo>
                    <a:pt x="590552" y="187054"/>
                  </a:moveTo>
                  <a:cubicBezTo>
                    <a:pt x="367706" y="187054"/>
                    <a:pt x="187054" y="367706"/>
                    <a:pt x="187054" y="590552"/>
                  </a:cubicBezTo>
                  <a:cubicBezTo>
                    <a:pt x="187054" y="813398"/>
                    <a:pt x="367706" y="994050"/>
                    <a:pt x="590552" y="994050"/>
                  </a:cubicBezTo>
                  <a:cubicBezTo>
                    <a:pt x="813398" y="994050"/>
                    <a:pt x="994050" y="813398"/>
                    <a:pt x="994050" y="590552"/>
                  </a:cubicBezTo>
                  <a:cubicBezTo>
                    <a:pt x="994050" y="367706"/>
                    <a:pt x="813398" y="187054"/>
                    <a:pt x="590552" y="187054"/>
                  </a:cubicBezTo>
                  <a:close/>
                  <a:moveTo>
                    <a:pt x="600859" y="92"/>
                  </a:moveTo>
                  <a:cubicBezTo>
                    <a:pt x="926961" y="5784"/>
                    <a:pt x="1186704" y="274756"/>
                    <a:pt x="1181012" y="600859"/>
                  </a:cubicBezTo>
                  <a:cubicBezTo>
                    <a:pt x="1175320" y="926961"/>
                    <a:pt x="906348" y="1186704"/>
                    <a:pt x="580246" y="1181012"/>
                  </a:cubicBezTo>
                  <a:cubicBezTo>
                    <a:pt x="254143" y="1175320"/>
                    <a:pt x="-5600" y="906348"/>
                    <a:pt x="92" y="580246"/>
                  </a:cubicBezTo>
                  <a:cubicBezTo>
                    <a:pt x="5784" y="254143"/>
                    <a:pt x="274756" y="-5600"/>
                    <a:pt x="600859" y="92"/>
                  </a:cubicBezTo>
                  <a:close/>
                </a:path>
              </a:pathLst>
            </a:cu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9" name="文本框 88"/>
            <p:cNvSpPr txBox="1"/>
            <p:nvPr>
              <p:custDataLst>
                <p:tags r:id="rId9"/>
              </p:custDataLst>
            </p:nvPr>
          </p:nvSpPr>
          <p:spPr>
            <a:xfrm>
              <a:off x="3423342" y="1307938"/>
              <a:ext cx="615554" cy="58518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2400" b="1">
                  <a:gradFill>
                    <a:gsLst>
                      <a:gs pos="0">
                        <a:srgbClr val="8D3A16">
                          <a:lumMod val="13000"/>
                          <a:lumOff val="87000"/>
                        </a:srgbClr>
                      </a:gs>
                      <a:gs pos="100000">
                        <a:srgbClr val="CD8612">
                          <a:lumMod val="16000"/>
                          <a:lumOff val="84000"/>
                        </a:srgbClr>
                      </a:gs>
                    </a:gsLst>
                    <a:lin ang="5400000" scaled="1"/>
                  </a:gradFill>
                  <a:effectLst>
                    <a:outerShdw blurRad="32004" dist="32004" dir="2699996" algn="tl">
                      <a:srgbClr val="000000">
                        <a:alpha val="43137"/>
                      </a:srgbClr>
                    </a:outerShdw>
                  </a:effectLst>
                  <a:latin typeface="演示流云楷" panose="02000600000000000000" pitchFamily="2" charset="-122"/>
                  <a:ea typeface="演示流云楷" panose="02000600000000000000" pitchFamily="2" charset="-122"/>
                  <a:cs typeface="演示流云楷" panose="02000600000000000000" pitchFamily="2" charset="-122"/>
                </a:defRPr>
              </a:lvl1pPr>
            </a:lstStyle>
            <a:p>
              <a:r>
                <a:rPr lang="zh-CN" altLang="en-US" dirty="0">
                  <a:sym typeface="演示流云楷" panose="02000600000000000000" pitchFamily="2" charset="-122"/>
                </a:rPr>
                <a:t>按时预判</a:t>
              </a:r>
              <a:endParaRPr lang="zh-CN" altLang="en-US" dirty="0">
                <a:sym typeface="演示流云楷" panose="02000600000000000000" pitchFamily="2" charset="-122"/>
              </a:endParaRPr>
            </a:p>
          </p:txBody>
        </p:sp>
        <p:sp>
          <p:nvSpPr>
            <p:cNvPr id="91" name="文本框 90"/>
            <p:cNvSpPr txBox="1"/>
            <p:nvPr>
              <p:custDataLst>
                <p:tags r:id="rId10"/>
              </p:custDataLst>
            </p:nvPr>
          </p:nvSpPr>
          <p:spPr>
            <a:xfrm>
              <a:off x="4304076" y="1537812"/>
              <a:ext cx="3452923" cy="4090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vl="0" algn="l">
                <a:lnSpc>
                  <a:spcPct val="120000"/>
                </a:lnSpc>
                <a:buClrTx/>
                <a:buSzTx/>
                <a:buFontTx/>
                <a:defRPr/>
              </a:pPr>
              <a:r>
                <a:rPr lang="zh-CN" altLang="en-US" sz="1400" dirty="0">
                  <a:effectLst>
                    <a:outerShdw blurRad="42808" dist="21404" dir="5400000" algn="t" rotWithShape="0">
                      <a:srgbClr val="8D3A16">
                        <a:lumMod val="50000"/>
                        <a:alpha val="8000"/>
                      </a:srgbClr>
                    </a:outerShdw>
                  </a:effectLst>
                  <a:latin typeface="华文中宋" panose="02010600040101010101" charset="-122"/>
                  <a:ea typeface="华文中宋" panose="02010600040101010101" charset="-122"/>
                  <a:sym typeface="思源黑体 CN Bold" panose="020B0800000000000000" charset="-122"/>
                </a:rPr>
                <a:t>风险往往藏在特定的时段里。把时间轴看清、把节点抓准，才能把防范做在前、把隐患消于早。</a:t>
              </a:r>
              <a:endParaRPr lang="zh-CN" altLang="en-US" sz="1400" dirty="0">
                <a:effectLst>
                  <a:outerShdw blurRad="42808" dist="21404" dir="5400000" algn="t" rotWithShape="0">
                    <a:srgbClr val="8D3A16">
                      <a:lumMod val="50000"/>
                      <a:alpha val="8000"/>
                    </a:srgbClr>
                  </a:outerShdw>
                </a:effectLst>
                <a:latin typeface="华文中宋" panose="02010600040101010101" charset="-122"/>
                <a:ea typeface="华文中宋" panose="02010600040101010101" charset="-122"/>
                <a:sym typeface="思源黑体 CN Bold" panose="020B0800000000000000" charset="-122"/>
              </a:endParaRPr>
            </a:p>
          </p:txBody>
        </p:sp>
      </p:grpSp>
      <p:sp>
        <p:nvSpPr>
          <p:cNvPr id="188" name="任意多边形: 形状 187"/>
          <p:cNvSpPr/>
          <p:nvPr/>
        </p:nvSpPr>
        <p:spPr>
          <a:xfrm>
            <a:off x="9599832" y="940163"/>
            <a:ext cx="2336530" cy="4949635"/>
          </a:xfrm>
          <a:custGeom>
            <a:avLst/>
            <a:gdLst>
              <a:gd name="connsiteX0" fmla="*/ 212860 w 2422439"/>
              <a:gd name="connsiteY0" fmla="*/ 0 h 4927417"/>
              <a:gd name="connsiteX1" fmla="*/ 2209579 w 2422439"/>
              <a:gd name="connsiteY1" fmla="*/ 0 h 4927417"/>
              <a:gd name="connsiteX2" fmla="*/ 2422439 w 2422439"/>
              <a:gd name="connsiteY2" fmla="*/ 212860 h 4927417"/>
              <a:gd name="connsiteX3" fmla="*/ 2422439 w 2422439"/>
              <a:gd name="connsiteY3" fmla="*/ 4714557 h 4927417"/>
              <a:gd name="connsiteX4" fmla="*/ 2209579 w 2422439"/>
              <a:gd name="connsiteY4" fmla="*/ 4927417 h 4927417"/>
              <a:gd name="connsiteX5" fmla="*/ 212860 w 2422439"/>
              <a:gd name="connsiteY5" fmla="*/ 4927417 h 4927417"/>
              <a:gd name="connsiteX6" fmla="*/ 0 w 2422439"/>
              <a:gd name="connsiteY6" fmla="*/ 4714557 h 4927417"/>
              <a:gd name="connsiteX7" fmla="*/ 0 w 2422439"/>
              <a:gd name="connsiteY7" fmla="*/ 212860 h 4927417"/>
              <a:gd name="connsiteX8" fmla="*/ 212860 w 2422439"/>
              <a:gd name="connsiteY8" fmla="*/ 0 h 4927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22439" h="4927417">
                <a:moveTo>
                  <a:pt x="212860" y="0"/>
                </a:moveTo>
                <a:lnTo>
                  <a:pt x="2209579" y="0"/>
                </a:lnTo>
                <a:cubicBezTo>
                  <a:pt x="2327138" y="0"/>
                  <a:pt x="2422439" y="95301"/>
                  <a:pt x="2422439" y="212860"/>
                </a:cubicBezTo>
                <a:lnTo>
                  <a:pt x="2422439" y="4714557"/>
                </a:lnTo>
                <a:cubicBezTo>
                  <a:pt x="2422439" y="4832116"/>
                  <a:pt x="2327138" y="4927417"/>
                  <a:pt x="2209579" y="4927417"/>
                </a:cubicBezTo>
                <a:lnTo>
                  <a:pt x="212860" y="4927417"/>
                </a:lnTo>
                <a:cubicBezTo>
                  <a:pt x="95301" y="4927417"/>
                  <a:pt x="0" y="4832116"/>
                  <a:pt x="0" y="4714557"/>
                </a:cubicBezTo>
                <a:lnTo>
                  <a:pt x="0" y="212860"/>
                </a:lnTo>
                <a:cubicBezTo>
                  <a:pt x="0" y="95301"/>
                  <a:pt x="95301" y="0"/>
                  <a:pt x="212860" y="0"/>
                </a:cubicBezTo>
                <a:close/>
              </a:path>
            </a:pathLst>
          </a:custGeom>
          <a:blipFill rotWithShape="1">
            <a:blip r:embed="rId11"/>
            <a:stretch>
              <a:fillRect/>
            </a:stretch>
          </a:blip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华文中宋" panose="02010600040101010101" charset="-122"/>
            </a:endParaRPr>
          </a:p>
        </p:txBody>
      </p:sp>
      <p:pic>
        <p:nvPicPr>
          <p:cNvPr id="189" name="图片 188"/>
          <p:cNvPicPr>
            <a:picLocks noChangeAspect="1"/>
          </p:cNvPicPr>
          <p:nvPr/>
        </p:nvPicPr>
        <p:blipFill>
          <a:blip r:embed="rId12"/>
          <a:srcRect r="20114" b="14950"/>
          <a:stretch>
            <a:fillRect/>
          </a:stretch>
        </p:blipFill>
        <p:spPr>
          <a:xfrm>
            <a:off x="7545540" y="833073"/>
            <a:ext cx="5460810" cy="6240674"/>
          </a:xfrm>
          <a:custGeom>
            <a:avLst/>
            <a:gdLst>
              <a:gd name="connsiteX0" fmla="*/ 0 w 5103863"/>
              <a:gd name="connsiteY0" fmla="*/ 0 h 5832750"/>
              <a:gd name="connsiteX1" fmla="*/ 5103863 w 5103863"/>
              <a:gd name="connsiteY1" fmla="*/ 0 h 5832750"/>
              <a:gd name="connsiteX2" fmla="*/ 5103863 w 5103863"/>
              <a:gd name="connsiteY2" fmla="*/ 5832750 h 5832750"/>
              <a:gd name="connsiteX3" fmla="*/ 0 w 5103863"/>
              <a:gd name="connsiteY3" fmla="*/ 5832750 h 5832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03863" h="5832750">
                <a:moveTo>
                  <a:pt x="0" y="0"/>
                </a:moveTo>
                <a:lnTo>
                  <a:pt x="5103863" y="0"/>
                </a:lnTo>
                <a:lnTo>
                  <a:pt x="5103863" y="5832750"/>
                </a:lnTo>
                <a:lnTo>
                  <a:pt x="0" y="5832750"/>
                </a:lnTo>
                <a:close/>
              </a:path>
            </a:pathLst>
          </a:custGeom>
        </p:spPr>
      </p:pic>
      <p:pic>
        <p:nvPicPr>
          <p:cNvPr id="8" name="图片 7" descr="大气祥云山水线条元素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11" r="2169" b="25503"/>
          <a:stretch>
            <a:fillRect/>
          </a:stretch>
        </p:blipFill>
        <p:spPr bwMode="auto">
          <a:xfrm flipH="1">
            <a:off x="304800" y="237897"/>
            <a:ext cx="1956858" cy="685800"/>
          </a:xfrm>
          <a:custGeom>
            <a:avLst/>
            <a:gdLst>
              <a:gd name="connsiteX0" fmla="*/ 0 w 6709228"/>
              <a:gd name="connsiteY0" fmla="*/ 0 h 2351315"/>
              <a:gd name="connsiteX1" fmla="*/ 351971 w 6709228"/>
              <a:gd name="connsiteY1" fmla="*/ 0 h 2351315"/>
              <a:gd name="connsiteX2" fmla="*/ 351971 w 6709228"/>
              <a:gd name="connsiteY2" fmla="*/ 728134 h 2351315"/>
              <a:gd name="connsiteX3" fmla="*/ 639838 w 6709228"/>
              <a:gd name="connsiteY3" fmla="*/ 1016001 h 2351315"/>
              <a:gd name="connsiteX4" fmla="*/ 1863876 w 6709228"/>
              <a:gd name="connsiteY4" fmla="*/ 1016001 h 2351315"/>
              <a:gd name="connsiteX5" fmla="*/ 2151743 w 6709228"/>
              <a:gd name="connsiteY5" fmla="*/ 728134 h 2351315"/>
              <a:gd name="connsiteX6" fmla="*/ 2151743 w 6709228"/>
              <a:gd name="connsiteY6" fmla="*/ 0 h 2351315"/>
              <a:gd name="connsiteX7" fmla="*/ 6709228 w 6709228"/>
              <a:gd name="connsiteY7" fmla="*/ 0 h 2351315"/>
              <a:gd name="connsiteX8" fmla="*/ 6709228 w 6709228"/>
              <a:gd name="connsiteY8" fmla="*/ 2351315 h 2351315"/>
              <a:gd name="connsiteX9" fmla="*/ 0 w 6709228"/>
              <a:gd name="connsiteY9" fmla="*/ 2351315 h 2351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709228" h="2351315">
                <a:moveTo>
                  <a:pt x="0" y="0"/>
                </a:moveTo>
                <a:lnTo>
                  <a:pt x="351971" y="0"/>
                </a:lnTo>
                <a:lnTo>
                  <a:pt x="351971" y="728134"/>
                </a:lnTo>
                <a:cubicBezTo>
                  <a:pt x="351971" y="887119"/>
                  <a:pt x="480853" y="1016001"/>
                  <a:pt x="639838" y="1016001"/>
                </a:cubicBezTo>
                <a:lnTo>
                  <a:pt x="1863876" y="1016001"/>
                </a:lnTo>
                <a:cubicBezTo>
                  <a:pt x="2022861" y="1016001"/>
                  <a:pt x="2151743" y="887119"/>
                  <a:pt x="2151743" y="728134"/>
                </a:cubicBezTo>
                <a:lnTo>
                  <a:pt x="2151743" y="0"/>
                </a:lnTo>
                <a:lnTo>
                  <a:pt x="6709228" y="0"/>
                </a:lnTo>
                <a:lnTo>
                  <a:pt x="6709228" y="2351315"/>
                </a:lnTo>
                <a:lnTo>
                  <a:pt x="0" y="235131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本框 8"/>
          <p:cNvSpPr txBox="1"/>
          <p:nvPr/>
        </p:nvSpPr>
        <p:spPr>
          <a:xfrm>
            <a:off x="1348587" y="188109"/>
            <a:ext cx="71932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zh-CN" altLang="en-US" sz="3200" dirty="0">
                <a:gradFill>
                  <a:gsLst>
                    <a:gs pos="100000">
                      <a:schemeClr val="accent1">
                        <a:lumMod val="60000"/>
                        <a:lumOff val="40000"/>
                      </a:schemeClr>
                    </a:gs>
                    <a:gs pos="77000">
                      <a:srgbClr val="A8622D">
                        <a:lumMod val="99576"/>
                      </a:srgbClr>
                    </a:gs>
                    <a:gs pos="2000">
                      <a:srgbClr val="5B291B">
                        <a:lumMod val="74000"/>
                        <a:lumOff val="26000"/>
                      </a:srgbClr>
                    </a:gs>
                  </a:gsLst>
                  <a:lin ang="8400000" scaled="0"/>
                </a:gradFill>
                <a:latin typeface="演示镇魂行楷" panose="00000500000000000000" pitchFamily="2" charset="-122"/>
                <a:ea typeface="演示镇魂行楷" panose="00000500000000000000" pitchFamily="2" charset="-122"/>
              </a:rPr>
              <a:t>一、预于先</a:t>
            </a:r>
            <a:r>
              <a:rPr kumimoji="1" lang="zh-CN" altLang="en-US" sz="2800" dirty="0">
                <a:gradFill>
                  <a:gsLst>
                    <a:gs pos="100000">
                      <a:schemeClr val="accent1">
                        <a:lumMod val="60000"/>
                        <a:lumOff val="40000"/>
                      </a:schemeClr>
                    </a:gs>
                    <a:gs pos="77000">
                      <a:srgbClr val="A8622D">
                        <a:lumMod val="99576"/>
                      </a:srgbClr>
                    </a:gs>
                    <a:gs pos="2000">
                      <a:srgbClr val="5B291B">
                        <a:lumMod val="74000"/>
                        <a:lumOff val="26000"/>
                      </a:srgbClr>
                    </a:gs>
                  </a:gsLst>
                  <a:lin ang="8400000" scaled="0"/>
                </a:gradFill>
                <a:latin typeface="演示镇魂行楷" panose="00000500000000000000" pitchFamily="2" charset="-122"/>
                <a:ea typeface="演示镇魂行楷" panose="00000500000000000000" pitchFamily="2" charset="-122"/>
              </a:rPr>
              <a:t>——研判“时空人”，把风险想在前</a:t>
            </a:r>
            <a:endParaRPr kumimoji="1" lang="zh-CN" altLang="en-US" sz="2800" dirty="0"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77000">
                    <a:srgbClr val="A8622D">
                      <a:lumMod val="99576"/>
                    </a:srgbClr>
                  </a:gs>
                  <a:gs pos="2000">
                    <a:srgbClr val="5B291B">
                      <a:lumMod val="74000"/>
                      <a:lumOff val="26000"/>
                    </a:srgbClr>
                  </a:gs>
                </a:gsLst>
                <a:lin ang="8400000" scaled="0"/>
              </a:gradFill>
              <a:latin typeface="演示镇魂行楷" panose="00000500000000000000" pitchFamily="2" charset="-122"/>
              <a:ea typeface="演示镇魂行楷" panose="00000500000000000000" pitchFamily="2" charset="-122"/>
            </a:endParaRPr>
          </a:p>
        </p:txBody>
      </p:sp>
      <p:sp>
        <p:nvSpPr>
          <p:cNvPr id="10" name="任意多边形: 形状 6"/>
          <p:cNvSpPr/>
          <p:nvPr/>
        </p:nvSpPr>
        <p:spPr>
          <a:xfrm flipH="1">
            <a:off x="8075772" y="591309"/>
            <a:ext cx="1389279" cy="184971"/>
          </a:xfrm>
          <a:custGeom>
            <a:avLst/>
            <a:gdLst>
              <a:gd name="connsiteX0" fmla="*/ 1087831 w 2300173"/>
              <a:gd name="connsiteY0" fmla="*/ 0 h 306249"/>
              <a:gd name="connsiteX1" fmla="*/ 1229106 w 2300173"/>
              <a:gd name="connsiteY1" fmla="*/ 0 h 306249"/>
              <a:gd name="connsiteX2" fmla="*/ 1307592 w 2300173"/>
              <a:gd name="connsiteY2" fmla="*/ 78486 h 306249"/>
              <a:gd name="connsiteX3" fmla="*/ 1229106 w 2300173"/>
              <a:gd name="connsiteY3" fmla="*/ 156972 h 306249"/>
              <a:gd name="connsiteX4" fmla="*/ 1043787 w 2300173"/>
              <a:gd name="connsiteY4" fmla="*/ 156972 h 306249"/>
              <a:gd name="connsiteX5" fmla="*/ 969712 w 2300173"/>
              <a:gd name="connsiteY5" fmla="*/ 224476 h 306249"/>
              <a:gd name="connsiteX6" fmla="*/ 1037216 w 2300173"/>
              <a:gd name="connsiteY6" fmla="*/ 298552 h 306249"/>
              <a:gd name="connsiteX7" fmla="*/ 1043787 w 2300173"/>
              <a:gd name="connsiteY7" fmla="*/ 298552 h 306249"/>
              <a:gd name="connsiteX8" fmla="*/ 2296363 w 2300173"/>
              <a:gd name="connsiteY8" fmla="*/ 298552 h 306249"/>
              <a:gd name="connsiteX9" fmla="*/ 2300173 w 2300173"/>
              <a:gd name="connsiteY9" fmla="*/ 302362 h 306249"/>
              <a:gd name="connsiteX10" fmla="*/ 2296363 w 2300173"/>
              <a:gd name="connsiteY10" fmla="*/ 306172 h 306249"/>
              <a:gd name="connsiteX11" fmla="*/ 1043787 w 2300173"/>
              <a:gd name="connsiteY11" fmla="*/ 306172 h 306249"/>
              <a:gd name="connsiteX12" fmla="*/ 961920 w 2300173"/>
              <a:gd name="connsiteY12" fmla="*/ 231219 h 306249"/>
              <a:gd name="connsiteX13" fmla="*/ 1036872 w 2300173"/>
              <a:gd name="connsiteY13" fmla="*/ 149352 h 306249"/>
              <a:gd name="connsiteX14" fmla="*/ 1043787 w 2300173"/>
              <a:gd name="connsiteY14" fmla="*/ 149352 h 306249"/>
              <a:gd name="connsiteX15" fmla="*/ 1229106 w 2300173"/>
              <a:gd name="connsiteY15" fmla="*/ 149352 h 306249"/>
              <a:gd name="connsiteX16" fmla="*/ 1299972 w 2300173"/>
              <a:gd name="connsiteY16" fmla="*/ 78486 h 306249"/>
              <a:gd name="connsiteX17" fmla="*/ 1229106 w 2300173"/>
              <a:gd name="connsiteY17" fmla="*/ 7620 h 306249"/>
              <a:gd name="connsiteX18" fmla="*/ 1087831 w 2300173"/>
              <a:gd name="connsiteY18" fmla="*/ 7620 h 306249"/>
              <a:gd name="connsiteX19" fmla="*/ 1084021 w 2300173"/>
              <a:gd name="connsiteY19" fmla="*/ 3810 h 306249"/>
              <a:gd name="connsiteX20" fmla="*/ 1087831 w 2300173"/>
              <a:gd name="connsiteY20" fmla="*/ 0 h 306249"/>
              <a:gd name="connsiteX21" fmla="*/ 858316 w 2300173"/>
              <a:gd name="connsiteY21" fmla="*/ 0 h 306249"/>
              <a:gd name="connsiteX22" fmla="*/ 1043330 w 2300173"/>
              <a:gd name="connsiteY22" fmla="*/ 0 h 306249"/>
              <a:gd name="connsiteX23" fmla="*/ 1047140 w 2300173"/>
              <a:gd name="connsiteY23" fmla="*/ 3810 h 306249"/>
              <a:gd name="connsiteX24" fmla="*/ 1043330 w 2300173"/>
              <a:gd name="connsiteY24" fmla="*/ 7620 h 306249"/>
              <a:gd name="connsiteX25" fmla="*/ 858316 w 2300173"/>
              <a:gd name="connsiteY25" fmla="*/ 7620 h 306249"/>
              <a:gd name="connsiteX26" fmla="*/ 854506 w 2300173"/>
              <a:gd name="connsiteY26" fmla="*/ 3810 h 306249"/>
              <a:gd name="connsiteX27" fmla="*/ 858316 w 2300173"/>
              <a:gd name="connsiteY27" fmla="*/ 0 h 306249"/>
              <a:gd name="connsiteX28" fmla="*/ 783488 w 2300173"/>
              <a:gd name="connsiteY28" fmla="*/ 0 h 306249"/>
              <a:gd name="connsiteX29" fmla="*/ 813206 w 2300173"/>
              <a:gd name="connsiteY29" fmla="*/ 0 h 306249"/>
              <a:gd name="connsiteX30" fmla="*/ 817016 w 2300173"/>
              <a:gd name="connsiteY30" fmla="*/ 3810 h 306249"/>
              <a:gd name="connsiteX31" fmla="*/ 813206 w 2300173"/>
              <a:gd name="connsiteY31" fmla="*/ 7620 h 306249"/>
              <a:gd name="connsiteX32" fmla="*/ 783488 w 2300173"/>
              <a:gd name="connsiteY32" fmla="*/ 7620 h 306249"/>
              <a:gd name="connsiteX33" fmla="*/ 779678 w 2300173"/>
              <a:gd name="connsiteY33" fmla="*/ 3810 h 306249"/>
              <a:gd name="connsiteX34" fmla="*/ 783488 w 2300173"/>
              <a:gd name="connsiteY34" fmla="*/ 0 h 306249"/>
              <a:gd name="connsiteX35" fmla="*/ 708050 w 2300173"/>
              <a:gd name="connsiteY35" fmla="*/ 0 h 306249"/>
              <a:gd name="connsiteX36" fmla="*/ 738530 w 2300173"/>
              <a:gd name="connsiteY36" fmla="*/ 0 h 306249"/>
              <a:gd name="connsiteX37" fmla="*/ 742340 w 2300173"/>
              <a:gd name="connsiteY37" fmla="*/ 3810 h 306249"/>
              <a:gd name="connsiteX38" fmla="*/ 738530 w 2300173"/>
              <a:gd name="connsiteY38" fmla="*/ 7620 h 306249"/>
              <a:gd name="connsiteX39" fmla="*/ 708050 w 2300173"/>
              <a:gd name="connsiteY39" fmla="*/ 7620 h 306249"/>
              <a:gd name="connsiteX40" fmla="*/ 704240 w 2300173"/>
              <a:gd name="connsiteY40" fmla="*/ 3810 h 306249"/>
              <a:gd name="connsiteX41" fmla="*/ 708050 w 2300173"/>
              <a:gd name="connsiteY41" fmla="*/ 0 h 306249"/>
              <a:gd name="connsiteX42" fmla="*/ 3810 w 2300173"/>
              <a:gd name="connsiteY42" fmla="*/ 0 h 306249"/>
              <a:gd name="connsiteX43" fmla="*/ 616915 w 2300173"/>
              <a:gd name="connsiteY43" fmla="*/ 0 h 306249"/>
              <a:gd name="connsiteX44" fmla="*/ 620725 w 2300173"/>
              <a:gd name="connsiteY44" fmla="*/ 3810 h 306249"/>
              <a:gd name="connsiteX45" fmla="*/ 616915 w 2300173"/>
              <a:gd name="connsiteY45" fmla="*/ 7620 h 306249"/>
              <a:gd name="connsiteX46" fmla="*/ 3810 w 2300173"/>
              <a:gd name="connsiteY46" fmla="*/ 7620 h 306249"/>
              <a:gd name="connsiteX47" fmla="*/ 0 w 2300173"/>
              <a:gd name="connsiteY47" fmla="*/ 3810 h 306249"/>
              <a:gd name="connsiteX48" fmla="*/ 3810 w 2300173"/>
              <a:gd name="connsiteY48" fmla="*/ 0 h 306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2300173" h="306249">
                <a:moveTo>
                  <a:pt x="1087831" y="0"/>
                </a:moveTo>
                <a:lnTo>
                  <a:pt x="1229106" y="0"/>
                </a:lnTo>
                <a:cubicBezTo>
                  <a:pt x="1272453" y="0"/>
                  <a:pt x="1307592" y="35139"/>
                  <a:pt x="1307592" y="78486"/>
                </a:cubicBezTo>
                <a:cubicBezTo>
                  <a:pt x="1307592" y="121833"/>
                  <a:pt x="1272453" y="156972"/>
                  <a:pt x="1229106" y="156972"/>
                </a:cubicBezTo>
                <a:lnTo>
                  <a:pt x="1043787" y="156972"/>
                </a:lnTo>
                <a:cubicBezTo>
                  <a:pt x="1004691" y="155157"/>
                  <a:pt x="971527" y="185380"/>
                  <a:pt x="969712" y="224476"/>
                </a:cubicBezTo>
                <a:cubicBezTo>
                  <a:pt x="967898" y="263572"/>
                  <a:pt x="998120" y="296737"/>
                  <a:pt x="1037216" y="298552"/>
                </a:cubicBezTo>
                <a:cubicBezTo>
                  <a:pt x="1039405" y="298653"/>
                  <a:pt x="1041598" y="298653"/>
                  <a:pt x="1043787" y="298552"/>
                </a:cubicBezTo>
                <a:lnTo>
                  <a:pt x="2296363" y="298552"/>
                </a:lnTo>
                <a:cubicBezTo>
                  <a:pt x="2298467" y="298552"/>
                  <a:pt x="2300173" y="300257"/>
                  <a:pt x="2300173" y="302362"/>
                </a:cubicBezTo>
                <a:cubicBezTo>
                  <a:pt x="2300173" y="304466"/>
                  <a:pt x="2298467" y="306172"/>
                  <a:pt x="2296363" y="306172"/>
                </a:cubicBezTo>
                <a:lnTo>
                  <a:pt x="1043787" y="306172"/>
                </a:lnTo>
                <a:cubicBezTo>
                  <a:pt x="1000483" y="308081"/>
                  <a:pt x="963830" y="274524"/>
                  <a:pt x="961920" y="231219"/>
                </a:cubicBezTo>
                <a:cubicBezTo>
                  <a:pt x="960010" y="187915"/>
                  <a:pt x="993567" y="151262"/>
                  <a:pt x="1036872" y="149352"/>
                </a:cubicBezTo>
                <a:cubicBezTo>
                  <a:pt x="1039176" y="149250"/>
                  <a:pt x="1041483" y="149250"/>
                  <a:pt x="1043787" y="149352"/>
                </a:cubicBezTo>
                <a:lnTo>
                  <a:pt x="1229106" y="149352"/>
                </a:lnTo>
                <a:cubicBezTo>
                  <a:pt x="1268244" y="149352"/>
                  <a:pt x="1299972" y="117624"/>
                  <a:pt x="1299972" y="78486"/>
                </a:cubicBezTo>
                <a:cubicBezTo>
                  <a:pt x="1299972" y="39348"/>
                  <a:pt x="1268244" y="7620"/>
                  <a:pt x="1229106" y="7620"/>
                </a:cubicBezTo>
                <a:lnTo>
                  <a:pt x="1087831" y="7620"/>
                </a:lnTo>
                <a:cubicBezTo>
                  <a:pt x="1085727" y="7620"/>
                  <a:pt x="1084021" y="5914"/>
                  <a:pt x="1084021" y="3810"/>
                </a:cubicBezTo>
                <a:cubicBezTo>
                  <a:pt x="1084021" y="1706"/>
                  <a:pt x="1085727" y="0"/>
                  <a:pt x="1087831" y="0"/>
                </a:cubicBezTo>
                <a:close/>
                <a:moveTo>
                  <a:pt x="858316" y="0"/>
                </a:moveTo>
                <a:lnTo>
                  <a:pt x="1043330" y="0"/>
                </a:lnTo>
                <a:cubicBezTo>
                  <a:pt x="1045434" y="0"/>
                  <a:pt x="1047140" y="1706"/>
                  <a:pt x="1047140" y="3810"/>
                </a:cubicBezTo>
                <a:cubicBezTo>
                  <a:pt x="1047140" y="5914"/>
                  <a:pt x="1045434" y="7620"/>
                  <a:pt x="1043330" y="7620"/>
                </a:cubicBezTo>
                <a:lnTo>
                  <a:pt x="858316" y="7620"/>
                </a:lnTo>
                <a:cubicBezTo>
                  <a:pt x="856212" y="7620"/>
                  <a:pt x="854506" y="5914"/>
                  <a:pt x="854506" y="3810"/>
                </a:cubicBezTo>
                <a:cubicBezTo>
                  <a:pt x="854506" y="1706"/>
                  <a:pt x="856212" y="0"/>
                  <a:pt x="858316" y="0"/>
                </a:cubicBezTo>
                <a:close/>
                <a:moveTo>
                  <a:pt x="783488" y="0"/>
                </a:moveTo>
                <a:lnTo>
                  <a:pt x="813206" y="0"/>
                </a:lnTo>
                <a:cubicBezTo>
                  <a:pt x="815310" y="0"/>
                  <a:pt x="817016" y="1706"/>
                  <a:pt x="817016" y="3810"/>
                </a:cubicBezTo>
                <a:cubicBezTo>
                  <a:pt x="817016" y="5914"/>
                  <a:pt x="815310" y="7620"/>
                  <a:pt x="813206" y="7620"/>
                </a:cubicBezTo>
                <a:lnTo>
                  <a:pt x="783488" y="7620"/>
                </a:lnTo>
                <a:cubicBezTo>
                  <a:pt x="781384" y="7620"/>
                  <a:pt x="779678" y="5914"/>
                  <a:pt x="779678" y="3810"/>
                </a:cubicBezTo>
                <a:cubicBezTo>
                  <a:pt x="779678" y="1706"/>
                  <a:pt x="781384" y="0"/>
                  <a:pt x="783488" y="0"/>
                </a:cubicBezTo>
                <a:close/>
                <a:moveTo>
                  <a:pt x="708050" y="0"/>
                </a:moveTo>
                <a:lnTo>
                  <a:pt x="738530" y="0"/>
                </a:lnTo>
                <a:cubicBezTo>
                  <a:pt x="740634" y="0"/>
                  <a:pt x="742340" y="1706"/>
                  <a:pt x="742340" y="3810"/>
                </a:cubicBezTo>
                <a:cubicBezTo>
                  <a:pt x="742340" y="5914"/>
                  <a:pt x="740634" y="7620"/>
                  <a:pt x="738530" y="7620"/>
                </a:cubicBezTo>
                <a:lnTo>
                  <a:pt x="708050" y="7620"/>
                </a:lnTo>
                <a:cubicBezTo>
                  <a:pt x="705946" y="7620"/>
                  <a:pt x="704240" y="5914"/>
                  <a:pt x="704240" y="3810"/>
                </a:cubicBezTo>
                <a:cubicBezTo>
                  <a:pt x="704240" y="1706"/>
                  <a:pt x="705946" y="0"/>
                  <a:pt x="708050" y="0"/>
                </a:cubicBezTo>
                <a:close/>
                <a:moveTo>
                  <a:pt x="3810" y="0"/>
                </a:moveTo>
                <a:lnTo>
                  <a:pt x="616915" y="0"/>
                </a:lnTo>
                <a:cubicBezTo>
                  <a:pt x="619019" y="0"/>
                  <a:pt x="620725" y="1706"/>
                  <a:pt x="620725" y="3810"/>
                </a:cubicBezTo>
                <a:cubicBezTo>
                  <a:pt x="620725" y="5914"/>
                  <a:pt x="619019" y="7620"/>
                  <a:pt x="616915" y="7620"/>
                </a:cubicBezTo>
                <a:lnTo>
                  <a:pt x="3810" y="7620"/>
                </a:lnTo>
                <a:cubicBezTo>
                  <a:pt x="1706" y="7620"/>
                  <a:pt x="0" y="5914"/>
                  <a:pt x="0" y="3810"/>
                </a:cubicBezTo>
                <a:cubicBezTo>
                  <a:pt x="0" y="1706"/>
                  <a:pt x="1706" y="0"/>
                  <a:pt x="3810" y="0"/>
                </a:cubicBezTo>
                <a:close/>
              </a:path>
            </a:pathLst>
          </a:custGeom>
          <a:solidFill>
            <a:srgbClr val="D5B270"/>
          </a:solidFill>
          <a:ln w="15228" cap="flat">
            <a:gradFill flip="none" rotWithShape="1">
              <a:gsLst>
                <a:gs pos="0">
                  <a:schemeClr val="accent2">
                    <a:lumMod val="50000"/>
                    <a:alpha val="0"/>
                  </a:schemeClr>
                </a:gs>
                <a:gs pos="47000">
                  <a:srgbClr val="A6661A"/>
                </a:gs>
                <a:gs pos="100000">
                  <a:schemeClr val="accent2">
                    <a:lumMod val="50000"/>
                    <a:alpha val="0"/>
                  </a:schemeClr>
                </a:gs>
              </a:gsLst>
              <a:lin ang="0" scaled="1"/>
              <a:tileRect/>
            </a:gra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820" y="1779270"/>
            <a:ext cx="10191750" cy="41814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eelOff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build="allAtOnce"/>
      <p:bldP spid="9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 2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华文中宋" panose="02010600040101010101" charset="-122"/>
              <a:ea typeface="华文中宋" panose="02010600040101010101" charset="-122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1">
            <a:alphaModFix amt="66000"/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5000"/>
                    </a14:imgEffect>
                  </a14:imgLayer>
                </a14:imgProps>
              </a:ext>
            </a:extLst>
          </a:blip>
          <a:srcRect l="1439" t="44052" r="1439" b="44052"/>
          <a:stretch>
            <a:fillRect/>
          </a:stretch>
        </p:blipFill>
        <p:spPr>
          <a:xfrm rot="16200000">
            <a:off x="2667001" y="-1971675"/>
            <a:ext cx="6858000" cy="10801350"/>
          </a:xfrm>
          <a:custGeom>
            <a:avLst/>
            <a:gdLst>
              <a:gd name="connsiteX0" fmla="*/ 6858000 w 6858000"/>
              <a:gd name="connsiteY0" fmla="*/ 7053476 h 10801350"/>
              <a:gd name="connsiteX1" fmla="*/ 6858000 w 6858000"/>
              <a:gd name="connsiteY1" fmla="*/ 9573074 h 10801350"/>
              <a:gd name="connsiteX2" fmla="*/ 6660310 w 6858000"/>
              <a:gd name="connsiteY2" fmla="*/ 9728427 h 10801350"/>
              <a:gd name="connsiteX3" fmla="*/ 3429000 w 6858000"/>
              <a:gd name="connsiteY3" fmla="*/ 10801350 h 10801350"/>
              <a:gd name="connsiteX4" fmla="*/ 197690 w 6858000"/>
              <a:gd name="connsiteY4" fmla="*/ 9728426 h 10801350"/>
              <a:gd name="connsiteX5" fmla="*/ 0 w 6858000"/>
              <a:gd name="connsiteY5" fmla="*/ 9573072 h 10801350"/>
              <a:gd name="connsiteX6" fmla="*/ 0 w 6858000"/>
              <a:gd name="connsiteY6" fmla="*/ 7053473 h 10801350"/>
              <a:gd name="connsiteX7" fmla="*/ 82585 w 6858000"/>
              <a:gd name="connsiteY7" fmla="*/ 7214720 h 10801350"/>
              <a:gd name="connsiteX8" fmla="*/ 3429000 w 6858000"/>
              <a:gd name="connsiteY8" fmla="*/ 9206423 h 10801350"/>
              <a:gd name="connsiteX9" fmla="*/ 6775415 w 6858000"/>
              <a:gd name="connsiteY9" fmla="*/ 7214721 h 10801350"/>
              <a:gd name="connsiteX10" fmla="*/ 6858000 w 6858000"/>
              <a:gd name="connsiteY10" fmla="*/ 1228276 h 10801350"/>
              <a:gd name="connsiteX11" fmla="*/ 6858000 w 6858000"/>
              <a:gd name="connsiteY11" fmla="*/ 3747874 h 10801350"/>
              <a:gd name="connsiteX12" fmla="*/ 6775415 w 6858000"/>
              <a:gd name="connsiteY12" fmla="*/ 3586629 h 10801350"/>
              <a:gd name="connsiteX13" fmla="*/ 3429001 w 6858000"/>
              <a:gd name="connsiteY13" fmla="*/ 1594927 h 10801350"/>
              <a:gd name="connsiteX14" fmla="*/ 82586 w 6858000"/>
              <a:gd name="connsiteY14" fmla="*/ 3586629 h 10801350"/>
              <a:gd name="connsiteX15" fmla="*/ 0 w 6858000"/>
              <a:gd name="connsiteY15" fmla="*/ 3747875 h 10801350"/>
              <a:gd name="connsiteX16" fmla="*/ 0 w 6858000"/>
              <a:gd name="connsiteY16" fmla="*/ 1228277 h 10801350"/>
              <a:gd name="connsiteX17" fmla="*/ 197691 w 6858000"/>
              <a:gd name="connsiteY17" fmla="*/ 1072923 h 10801350"/>
              <a:gd name="connsiteX18" fmla="*/ 3429001 w 6858000"/>
              <a:gd name="connsiteY18" fmla="*/ 0 h 10801350"/>
              <a:gd name="connsiteX19" fmla="*/ 6660310 w 6858000"/>
              <a:gd name="connsiteY19" fmla="*/ 1072923 h 10801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858000" h="10801350">
                <a:moveTo>
                  <a:pt x="6858000" y="7053476"/>
                </a:moveTo>
                <a:lnTo>
                  <a:pt x="6858000" y="9573074"/>
                </a:lnTo>
                <a:lnTo>
                  <a:pt x="6660310" y="9728427"/>
                </a:lnTo>
                <a:cubicBezTo>
                  <a:pt x="5759247" y="10402291"/>
                  <a:pt x="4640726" y="10801350"/>
                  <a:pt x="3429000" y="10801350"/>
                </a:cubicBezTo>
                <a:cubicBezTo>
                  <a:pt x="2217274" y="10801350"/>
                  <a:pt x="1098753" y="10402290"/>
                  <a:pt x="197690" y="9728426"/>
                </a:cubicBezTo>
                <a:lnTo>
                  <a:pt x="0" y="9573072"/>
                </a:lnTo>
                <a:lnTo>
                  <a:pt x="0" y="7053473"/>
                </a:lnTo>
                <a:lnTo>
                  <a:pt x="82585" y="7214720"/>
                </a:lnTo>
                <a:cubicBezTo>
                  <a:pt x="727048" y="8401067"/>
                  <a:pt x="1983974" y="9206423"/>
                  <a:pt x="3429000" y="9206423"/>
                </a:cubicBezTo>
                <a:cubicBezTo>
                  <a:pt x="4874027" y="9206423"/>
                  <a:pt x="6130953" y="8401068"/>
                  <a:pt x="6775415" y="7214721"/>
                </a:cubicBezTo>
                <a:close/>
                <a:moveTo>
                  <a:pt x="6858000" y="1228276"/>
                </a:moveTo>
                <a:lnTo>
                  <a:pt x="6858000" y="3747874"/>
                </a:lnTo>
                <a:lnTo>
                  <a:pt x="6775415" y="3586629"/>
                </a:lnTo>
                <a:cubicBezTo>
                  <a:pt x="6130953" y="2400282"/>
                  <a:pt x="4874027" y="1594927"/>
                  <a:pt x="3429001" y="1594927"/>
                </a:cubicBezTo>
                <a:cubicBezTo>
                  <a:pt x="1983974" y="1594927"/>
                  <a:pt x="727048" y="2400281"/>
                  <a:pt x="82586" y="3586629"/>
                </a:cubicBezTo>
                <a:lnTo>
                  <a:pt x="0" y="3747875"/>
                </a:lnTo>
                <a:lnTo>
                  <a:pt x="0" y="1228277"/>
                </a:lnTo>
                <a:lnTo>
                  <a:pt x="197691" y="1072923"/>
                </a:lnTo>
                <a:cubicBezTo>
                  <a:pt x="1098754" y="399058"/>
                  <a:pt x="2217275" y="0"/>
                  <a:pt x="3429001" y="0"/>
                </a:cubicBezTo>
                <a:cubicBezTo>
                  <a:pt x="4640727" y="0"/>
                  <a:pt x="5759247" y="399058"/>
                  <a:pt x="6660310" y="1072923"/>
                </a:cubicBezTo>
                <a:close/>
              </a:path>
            </a:pathLst>
          </a:custGeom>
          <a:ln w="34925">
            <a:noFill/>
          </a:ln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3">
            <a:alphaModFix amt="76000"/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-528" y="-296"/>
            <a:ext cx="12193057" cy="6858594"/>
          </a:xfrm>
          <a:prstGeom prst="rect">
            <a:avLst/>
          </a:prstGeom>
        </p:spPr>
      </p:pic>
      <p:grpSp>
        <p:nvGrpSpPr>
          <p:cNvPr id="32" name="组合 31"/>
          <p:cNvGrpSpPr/>
          <p:nvPr/>
        </p:nvGrpSpPr>
        <p:grpSpPr>
          <a:xfrm>
            <a:off x="2533071" y="-152980"/>
            <a:ext cx="7138560" cy="7138560"/>
            <a:chOff x="-7016640" y="-2005387"/>
            <a:chExt cx="7138560" cy="7138560"/>
          </a:xfrm>
        </p:grpSpPr>
        <p:sp>
          <p:nvSpPr>
            <p:cNvPr id="33" name="圆: 空心 32"/>
            <p:cNvSpPr/>
            <p:nvPr/>
          </p:nvSpPr>
          <p:spPr>
            <a:xfrm>
              <a:off x="-6574680" y="-1563427"/>
              <a:ext cx="6254640" cy="6254640"/>
            </a:xfrm>
            <a:prstGeom prst="donut">
              <a:avLst>
                <a:gd name="adj" fmla="val 14679"/>
              </a:avLst>
            </a:prstGeom>
            <a:solidFill>
              <a:srgbClr val="6A412B">
                <a:alpha val="69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中宋" panose="02010600040101010101" charset="-122"/>
                <a:ea typeface="HarmonyOS Sans SC Light"/>
                <a:cs typeface="+mn-cs"/>
              </a:endParaRPr>
            </a:p>
          </p:txBody>
        </p:sp>
        <p:pic>
          <p:nvPicPr>
            <p:cNvPr id="34" name="图片 33"/>
            <p:cNvPicPr>
              <a:picLocks noChangeAspect="1"/>
            </p:cNvPicPr>
            <p:nvPr/>
          </p:nvPicPr>
          <p:blipFill>
            <a:blip r:embed="rId4"/>
            <a:srcRect l="21256" r="714"/>
            <a:stretch>
              <a:fillRect/>
            </a:stretch>
          </p:blipFill>
          <p:spPr>
            <a:xfrm>
              <a:off x="-6742320" y="-1743766"/>
              <a:ext cx="6589920" cy="6589918"/>
            </a:xfrm>
            <a:custGeom>
              <a:avLst/>
              <a:gdLst>
                <a:gd name="connsiteX0" fmla="*/ 5156201 w 5156201"/>
                <a:gd name="connsiteY0" fmla="*/ 2578102 h 5156203"/>
                <a:gd name="connsiteX1" fmla="*/ 2578100 w 5156201"/>
                <a:gd name="connsiteY1" fmla="*/ 5156203 h 5156203"/>
                <a:gd name="connsiteX2" fmla="*/ 0 w 5156201"/>
                <a:gd name="connsiteY2" fmla="*/ 2578101 h 5156203"/>
                <a:gd name="connsiteX3" fmla="*/ 2578101 w 5156201"/>
                <a:gd name="connsiteY3" fmla="*/ 1 h 5156203"/>
                <a:gd name="connsiteX4" fmla="*/ 5156201 w 5156201"/>
                <a:gd name="connsiteY4" fmla="*/ 2578102 h 5156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6201" h="5156203">
                  <a:moveTo>
                    <a:pt x="5156201" y="2578102"/>
                  </a:moveTo>
                  <a:cubicBezTo>
                    <a:pt x="5156201" y="4001948"/>
                    <a:pt x="4001946" y="5156203"/>
                    <a:pt x="2578100" y="5156203"/>
                  </a:cubicBezTo>
                  <a:cubicBezTo>
                    <a:pt x="1154254" y="5156203"/>
                    <a:pt x="0" y="4001947"/>
                    <a:pt x="0" y="2578101"/>
                  </a:cubicBezTo>
                  <a:cubicBezTo>
                    <a:pt x="0" y="1154255"/>
                    <a:pt x="1154255" y="0"/>
                    <a:pt x="2578101" y="1"/>
                  </a:cubicBezTo>
                  <a:cubicBezTo>
                    <a:pt x="4001946" y="1"/>
                    <a:pt x="5156201" y="1154256"/>
                    <a:pt x="5156201" y="2578102"/>
                  </a:cubicBezTo>
                  <a:close/>
                </a:path>
              </a:pathLst>
            </a:custGeom>
            <a:ln w="57150">
              <a:gradFill flip="none" rotWithShape="1">
                <a:gsLst>
                  <a:gs pos="100000">
                    <a:schemeClr val="accent1"/>
                  </a:gs>
                  <a:gs pos="0">
                    <a:schemeClr val="accent1">
                      <a:lumMod val="60000"/>
                      <a:lumOff val="40000"/>
                    </a:schemeClr>
                  </a:gs>
                </a:gsLst>
                <a:lin ang="2700000" scaled="1"/>
                <a:tileRect/>
              </a:gradFill>
            </a:ln>
            <a:effectLst>
              <a:innerShdw blurRad="114300">
                <a:prstClr val="black">
                  <a:alpha val="64000"/>
                </a:prstClr>
              </a:innerShdw>
            </a:effectLst>
          </p:spPr>
        </p:pic>
        <p:sp>
          <p:nvSpPr>
            <p:cNvPr id="35" name="椭圆 34"/>
            <p:cNvSpPr/>
            <p:nvPr/>
          </p:nvSpPr>
          <p:spPr>
            <a:xfrm>
              <a:off x="-6882620" y="-1922633"/>
              <a:ext cx="6883220" cy="6926062"/>
            </a:xfrm>
            <a:prstGeom prst="ellipse">
              <a:avLst/>
            </a:prstGeom>
            <a:solidFill>
              <a:srgbClr val="976031">
                <a:alpha val="72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charset="-122"/>
                <a:ea typeface="HarmonyOS Sans SC Light"/>
                <a:cs typeface="+mn-cs"/>
              </a:endParaRPr>
            </a:p>
          </p:txBody>
        </p:sp>
        <p:sp>
          <p:nvSpPr>
            <p:cNvPr id="36" name="圆: 空心 35"/>
            <p:cNvSpPr/>
            <p:nvPr/>
          </p:nvSpPr>
          <p:spPr>
            <a:xfrm>
              <a:off x="-7016640" y="-2005387"/>
              <a:ext cx="7138560" cy="7138560"/>
            </a:xfrm>
            <a:prstGeom prst="donut">
              <a:avLst>
                <a:gd name="adj" fmla="val 2498"/>
              </a:avLst>
            </a:prstGeom>
            <a:solidFill>
              <a:srgbClr val="B08866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中宋" panose="02010600040101010101" charset="-122"/>
                <a:ea typeface="HarmonyOS Sans SC Light"/>
                <a:cs typeface="+mn-cs"/>
              </a:endParaRPr>
            </a:p>
          </p:txBody>
        </p:sp>
      </p:grpSp>
      <p:sp>
        <p:nvSpPr>
          <p:cNvPr id="23" name="文本框 22"/>
          <p:cNvSpPr txBox="1"/>
          <p:nvPr/>
        </p:nvSpPr>
        <p:spPr>
          <a:xfrm>
            <a:off x="3079751" y="2577313"/>
            <a:ext cx="6146800" cy="21539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lvl="0" algn="ctr" fontAlgn="base">
              <a:buClrTx/>
              <a:buSzTx/>
              <a:buFontTx/>
              <a:defRPr/>
            </a:pPr>
            <a:r>
              <a:rPr lang="zh-CN" altLang="en-US" sz="960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演示流云楷" panose="02000600000000000000" pitchFamily="2" charset="-122"/>
                <a:ea typeface="演示流云楷" panose="02000600000000000000" pitchFamily="2" charset="-122"/>
                <a:cs typeface="演示流云楷" panose="02000600000000000000" pitchFamily="2" charset="-122"/>
                <a:sym typeface="思源黑体 CN Bold" panose="020B0800000000000000" charset="-122"/>
              </a:rPr>
              <a:t>防于固</a:t>
            </a:r>
            <a:endParaRPr lang="zh-CN" altLang="en-US" sz="960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演示流云楷" panose="02000600000000000000" pitchFamily="2" charset="-122"/>
              <a:ea typeface="演示流云楷" panose="02000600000000000000" pitchFamily="2" charset="-122"/>
              <a:cs typeface="演示流云楷" panose="02000600000000000000" pitchFamily="2" charset="-122"/>
              <a:sym typeface="思源黑体 CN Bold" panose="020B0800000000000000" charset="-122"/>
            </a:endParaRPr>
          </a:p>
          <a:p>
            <a:pPr lvl="0" algn="ctr" fontAlgn="base">
              <a:buClrTx/>
              <a:buSzTx/>
              <a:buFontTx/>
              <a:defRPr/>
            </a:pPr>
            <a:r>
              <a:rPr lang="zh-CN" altLang="en-US" sz="440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演示流云楷" panose="02000600000000000000" pitchFamily="2" charset="-122"/>
                <a:ea typeface="演示流云楷" panose="02000600000000000000" pitchFamily="2" charset="-122"/>
                <a:cs typeface="演示流云楷" panose="02000600000000000000" pitchFamily="2" charset="-122"/>
                <a:sym typeface="思源黑体 CN Bold" panose="020B0800000000000000" charset="-122"/>
              </a:rPr>
              <a:t>筑牢三防，把屏障建得牢</a:t>
            </a:r>
            <a:endParaRPr lang="zh-CN" altLang="en-US" sz="440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演示流云楷" panose="02000600000000000000" pitchFamily="2" charset="-122"/>
              <a:ea typeface="演示流云楷" panose="02000600000000000000" pitchFamily="2" charset="-122"/>
              <a:cs typeface="演示流云楷" panose="02000600000000000000" pitchFamily="2" charset="-122"/>
              <a:sym typeface="思源黑体 CN Bold" panose="020B0800000000000000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4953636" y="333208"/>
            <a:ext cx="2284730" cy="255460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zh-CN" sz="16600" dirty="0">
                <a:gradFill flip="none" rotWithShape="1">
                  <a:gsLst>
                    <a:gs pos="47000">
                      <a:schemeClr val="bg1"/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  <a:tileRect/>
                </a:gradFill>
                <a:latin typeface="+mj-lt"/>
                <a:ea typeface="华文中宋" panose="02010600040101010101" charset="-122"/>
              </a:rPr>
              <a:t>02</a:t>
            </a:r>
            <a:endParaRPr lang="zh-CN" altLang="en-US" sz="16600" dirty="0">
              <a:gradFill flip="none" rotWithShape="1">
                <a:gsLst>
                  <a:gs pos="47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1"/>
                <a:tileRect/>
              </a:gradFill>
              <a:latin typeface="+mj-lt"/>
              <a:ea typeface="华文中宋" panose="0201060004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eelOff"/>
      </p:transition>
    </mc:Choice>
    <mc:Fallback>
      <p:transition spd="slow" advTm="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大气祥云山水线条元素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11" r="2169" b="25503"/>
          <a:stretch>
            <a:fillRect/>
          </a:stretch>
        </p:blipFill>
        <p:spPr bwMode="auto">
          <a:xfrm flipH="1">
            <a:off x="304800" y="237897"/>
            <a:ext cx="1956858" cy="685800"/>
          </a:xfrm>
          <a:custGeom>
            <a:avLst/>
            <a:gdLst>
              <a:gd name="connsiteX0" fmla="*/ 0 w 6709228"/>
              <a:gd name="connsiteY0" fmla="*/ 0 h 2351315"/>
              <a:gd name="connsiteX1" fmla="*/ 351971 w 6709228"/>
              <a:gd name="connsiteY1" fmla="*/ 0 h 2351315"/>
              <a:gd name="connsiteX2" fmla="*/ 351971 w 6709228"/>
              <a:gd name="connsiteY2" fmla="*/ 728134 h 2351315"/>
              <a:gd name="connsiteX3" fmla="*/ 639838 w 6709228"/>
              <a:gd name="connsiteY3" fmla="*/ 1016001 h 2351315"/>
              <a:gd name="connsiteX4" fmla="*/ 1863876 w 6709228"/>
              <a:gd name="connsiteY4" fmla="*/ 1016001 h 2351315"/>
              <a:gd name="connsiteX5" fmla="*/ 2151743 w 6709228"/>
              <a:gd name="connsiteY5" fmla="*/ 728134 h 2351315"/>
              <a:gd name="connsiteX6" fmla="*/ 2151743 w 6709228"/>
              <a:gd name="connsiteY6" fmla="*/ 0 h 2351315"/>
              <a:gd name="connsiteX7" fmla="*/ 6709228 w 6709228"/>
              <a:gd name="connsiteY7" fmla="*/ 0 h 2351315"/>
              <a:gd name="connsiteX8" fmla="*/ 6709228 w 6709228"/>
              <a:gd name="connsiteY8" fmla="*/ 2351315 h 2351315"/>
              <a:gd name="connsiteX9" fmla="*/ 0 w 6709228"/>
              <a:gd name="connsiteY9" fmla="*/ 2351315 h 2351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709228" h="2351315">
                <a:moveTo>
                  <a:pt x="0" y="0"/>
                </a:moveTo>
                <a:lnTo>
                  <a:pt x="351971" y="0"/>
                </a:lnTo>
                <a:lnTo>
                  <a:pt x="351971" y="728134"/>
                </a:lnTo>
                <a:cubicBezTo>
                  <a:pt x="351971" y="887119"/>
                  <a:pt x="480853" y="1016001"/>
                  <a:pt x="639838" y="1016001"/>
                </a:cubicBezTo>
                <a:lnTo>
                  <a:pt x="1863876" y="1016001"/>
                </a:lnTo>
                <a:cubicBezTo>
                  <a:pt x="2022861" y="1016001"/>
                  <a:pt x="2151743" y="887119"/>
                  <a:pt x="2151743" y="728134"/>
                </a:cubicBezTo>
                <a:lnTo>
                  <a:pt x="2151743" y="0"/>
                </a:lnTo>
                <a:lnTo>
                  <a:pt x="6709228" y="0"/>
                </a:lnTo>
                <a:lnTo>
                  <a:pt x="6709228" y="2351315"/>
                </a:lnTo>
                <a:lnTo>
                  <a:pt x="0" y="235131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本框 8"/>
          <p:cNvSpPr txBox="1"/>
          <p:nvPr/>
        </p:nvSpPr>
        <p:spPr>
          <a:xfrm>
            <a:off x="1348587" y="188109"/>
            <a:ext cx="641096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zh-CN" altLang="en-US" sz="3200" dirty="0">
                <a:gradFill>
                  <a:gsLst>
                    <a:gs pos="100000">
                      <a:schemeClr val="accent1">
                        <a:lumMod val="60000"/>
                        <a:lumOff val="40000"/>
                      </a:schemeClr>
                    </a:gs>
                    <a:gs pos="77000">
                      <a:srgbClr val="A8622D">
                        <a:lumMod val="99576"/>
                      </a:srgbClr>
                    </a:gs>
                    <a:gs pos="2000">
                      <a:srgbClr val="5B291B">
                        <a:lumMod val="74000"/>
                        <a:lumOff val="26000"/>
                      </a:srgbClr>
                    </a:gs>
                  </a:gsLst>
                  <a:lin ang="8400000" scaled="0"/>
                </a:gradFill>
                <a:latin typeface="演示镇魂行楷" panose="00000500000000000000" pitchFamily="2" charset="-122"/>
                <a:ea typeface="演示镇魂行楷" panose="00000500000000000000" pitchFamily="2" charset="-122"/>
              </a:rPr>
              <a:t>二、防于固</a:t>
            </a:r>
            <a:r>
              <a:rPr kumimoji="1" lang="zh-CN" altLang="en-US" sz="2800" dirty="0">
                <a:gradFill>
                  <a:gsLst>
                    <a:gs pos="100000">
                      <a:schemeClr val="accent1">
                        <a:lumMod val="60000"/>
                        <a:lumOff val="40000"/>
                      </a:schemeClr>
                    </a:gs>
                    <a:gs pos="77000">
                      <a:srgbClr val="A8622D">
                        <a:lumMod val="99576"/>
                      </a:srgbClr>
                    </a:gs>
                    <a:gs pos="2000">
                      <a:srgbClr val="5B291B">
                        <a:lumMod val="74000"/>
                        <a:lumOff val="26000"/>
                      </a:srgbClr>
                    </a:gs>
                  </a:gsLst>
                  <a:lin ang="8400000" scaled="0"/>
                </a:gradFill>
                <a:latin typeface="演示镇魂行楷" panose="00000500000000000000" pitchFamily="2" charset="-122"/>
                <a:ea typeface="演示镇魂行楷" panose="00000500000000000000" pitchFamily="2" charset="-122"/>
              </a:rPr>
              <a:t>——筑牢三防，把屏障建得牢</a:t>
            </a:r>
            <a:endParaRPr kumimoji="1" lang="zh-CN" altLang="en-US" sz="2800" dirty="0"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77000">
                    <a:srgbClr val="A8622D">
                      <a:lumMod val="99576"/>
                    </a:srgbClr>
                  </a:gs>
                  <a:gs pos="2000">
                    <a:srgbClr val="5B291B">
                      <a:lumMod val="74000"/>
                      <a:lumOff val="26000"/>
                    </a:srgbClr>
                  </a:gs>
                </a:gsLst>
                <a:lin ang="8400000" scaled="0"/>
              </a:gradFill>
              <a:latin typeface="演示镇魂行楷" panose="00000500000000000000" pitchFamily="2" charset="-122"/>
              <a:ea typeface="演示镇魂行楷" panose="00000500000000000000" pitchFamily="2" charset="-122"/>
            </a:endParaRPr>
          </a:p>
        </p:txBody>
      </p:sp>
      <p:sp>
        <p:nvSpPr>
          <p:cNvPr id="10" name="任意多边形: 形状 6"/>
          <p:cNvSpPr/>
          <p:nvPr/>
        </p:nvSpPr>
        <p:spPr>
          <a:xfrm flipH="1">
            <a:off x="8075772" y="591309"/>
            <a:ext cx="1389279" cy="184971"/>
          </a:xfrm>
          <a:custGeom>
            <a:avLst/>
            <a:gdLst>
              <a:gd name="connsiteX0" fmla="*/ 1087831 w 2300173"/>
              <a:gd name="connsiteY0" fmla="*/ 0 h 306249"/>
              <a:gd name="connsiteX1" fmla="*/ 1229106 w 2300173"/>
              <a:gd name="connsiteY1" fmla="*/ 0 h 306249"/>
              <a:gd name="connsiteX2" fmla="*/ 1307592 w 2300173"/>
              <a:gd name="connsiteY2" fmla="*/ 78486 h 306249"/>
              <a:gd name="connsiteX3" fmla="*/ 1229106 w 2300173"/>
              <a:gd name="connsiteY3" fmla="*/ 156972 h 306249"/>
              <a:gd name="connsiteX4" fmla="*/ 1043787 w 2300173"/>
              <a:gd name="connsiteY4" fmla="*/ 156972 h 306249"/>
              <a:gd name="connsiteX5" fmla="*/ 969712 w 2300173"/>
              <a:gd name="connsiteY5" fmla="*/ 224476 h 306249"/>
              <a:gd name="connsiteX6" fmla="*/ 1037216 w 2300173"/>
              <a:gd name="connsiteY6" fmla="*/ 298552 h 306249"/>
              <a:gd name="connsiteX7" fmla="*/ 1043787 w 2300173"/>
              <a:gd name="connsiteY7" fmla="*/ 298552 h 306249"/>
              <a:gd name="connsiteX8" fmla="*/ 2296363 w 2300173"/>
              <a:gd name="connsiteY8" fmla="*/ 298552 h 306249"/>
              <a:gd name="connsiteX9" fmla="*/ 2300173 w 2300173"/>
              <a:gd name="connsiteY9" fmla="*/ 302362 h 306249"/>
              <a:gd name="connsiteX10" fmla="*/ 2296363 w 2300173"/>
              <a:gd name="connsiteY10" fmla="*/ 306172 h 306249"/>
              <a:gd name="connsiteX11" fmla="*/ 1043787 w 2300173"/>
              <a:gd name="connsiteY11" fmla="*/ 306172 h 306249"/>
              <a:gd name="connsiteX12" fmla="*/ 961920 w 2300173"/>
              <a:gd name="connsiteY12" fmla="*/ 231219 h 306249"/>
              <a:gd name="connsiteX13" fmla="*/ 1036872 w 2300173"/>
              <a:gd name="connsiteY13" fmla="*/ 149352 h 306249"/>
              <a:gd name="connsiteX14" fmla="*/ 1043787 w 2300173"/>
              <a:gd name="connsiteY14" fmla="*/ 149352 h 306249"/>
              <a:gd name="connsiteX15" fmla="*/ 1229106 w 2300173"/>
              <a:gd name="connsiteY15" fmla="*/ 149352 h 306249"/>
              <a:gd name="connsiteX16" fmla="*/ 1299972 w 2300173"/>
              <a:gd name="connsiteY16" fmla="*/ 78486 h 306249"/>
              <a:gd name="connsiteX17" fmla="*/ 1229106 w 2300173"/>
              <a:gd name="connsiteY17" fmla="*/ 7620 h 306249"/>
              <a:gd name="connsiteX18" fmla="*/ 1087831 w 2300173"/>
              <a:gd name="connsiteY18" fmla="*/ 7620 h 306249"/>
              <a:gd name="connsiteX19" fmla="*/ 1084021 w 2300173"/>
              <a:gd name="connsiteY19" fmla="*/ 3810 h 306249"/>
              <a:gd name="connsiteX20" fmla="*/ 1087831 w 2300173"/>
              <a:gd name="connsiteY20" fmla="*/ 0 h 306249"/>
              <a:gd name="connsiteX21" fmla="*/ 858316 w 2300173"/>
              <a:gd name="connsiteY21" fmla="*/ 0 h 306249"/>
              <a:gd name="connsiteX22" fmla="*/ 1043330 w 2300173"/>
              <a:gd name="connsiteY22" fmla="*/ 0 h 306249"/>
              <a:gd name="connsiteX23" fmla="*/ 1047140 w 2300173"/>
              <a:gd name="connsiteY23" fmla="*/ 3810 h 306249"/>
              <a:gd name="connsiteX24" fmla="*/ 1043330 w 2300173"/>
              <a:gd name="connsiteY24" fmla="*/ 7620 h 306249"/>
              <a:gd name="connsiteX25" fmla="*/ 858316 w 2300173"/>
              <a:gd name="connsiteY25" fmla="*/ 7620 h 306249"/>
              <a:gd name="connsiteX26" fmla="*/ 854506 w 2300173"/>
              <a:gd name="connsiteY26" fmla="*/ 3810 h 306249"/>
              <a:gd name="connsiteX27" fmla="*/ 858316 w 2300173"/>
              <a:gd name="connsiteY27" fmla="*/ 0 h 306249"/>
              <a:gd name="connsiteX28" fmla="*/ 783488 w 2300173"/>
              <a:gd name="connsiteY28" fmla="*/ 0 h 306249"/>
              <a:gd name="connsiteX29" fmla="*/ 813206 w 2300173"/>
              <a:gd name="connsiteY29" fmla="*/ 0 h 306249"/>
              <a:gd name="connsiteX30" fmla="*/ 817016 w 2300173"/>
              <a:gd name="connsiteY30" fmla="*/ 3810 h 306249"/>
              <a:gd name="connsiteX31" fmla="*/ 813206 w 2300173"/>
              <a:gd name="connsiteY31" fmla="*/ 7620 h 306249"/>
              <a:gd name="connsiteX32" fmla="*/ 783488 w 2300173"/>
              <a:gd name="connsiteY32" fmla="*/ 7620 h 306249"/>
              <a:gd name="connsiteX33" fmla="*/ 779678 w 2300173"/>
              <a:gd name="connsiteY33" fmla="*/ 3810 h 306249"/>
              <a:gd name="connsiteX34" fmla="*/ 783488 w 2300173"/>
              <a:gd name="connsiteY34" fmla="*/ 0 h 306249"/>
              <a:gd name="connsiteX35" fmla="*/ 708050 w 2300173"/>
              <a:gd name="connsiteY35" fmla="*/ 0 h 306249"/>
              <a:gd name="connsiteX36" fmla="*/ 738530 w 2300173"/>
              <a:gd name="connsiteY36" fmla="*/ 0 h 306249"/>
              <a:gd name="connsiteX37" fmla="*/ 742340 w 2300173"/>
              <a:gd name="connsiteY37" fmla="*/ 3810 h 306249"/>
              <a:gd name="connsiteX38" fmla="*/ 738530 w 2300173"/>
              <a:gd name="connsiteY38" fmla="*/ 7620 h 306249"/>
              <a:gd name="connsiteX39" fmla="*/ 708050 w 2300173"/>
              <a:gd name="connsiteY39" fmla="*/ 7620 h 306249"/>
              <a:gd name="connsiteX40" fmla="*/ 704240 w 2300173"/>
              <a:gd name="connsiteY40" fmla="*/ 3810 h 306249"/>
              <a:gd name="connsiteX41" fmla="*/ 708050 w 2300173"/>
              <a:gd name="connsiteY41" fmla="*/ 0 h 306249"/>
              <a:gd name="connsiteX42" fmla="*/ 3810 w 2300173"/>
              <a:gd name="connsiteY42" fmla="*/ 0 h 306249"/>
              <a:gd name="connsiteX43" fmla="*/ 616915 w 2300173"/>
              <a:gd name="connsiteY43" fmla="*/ 0 h 306249"/>
              <a:gd name="connsiteX44" fmla="*/ 620725 w 2300173"/>
              <a:gd name="connsiteY44" fmla="*/ 3810 h 306249"/>
              <a:gd name="connsiteX45" fmla="*/ 616915 w 2300173"/>
              <a:gd name="connsiteY45" fmla="*/ 7620 h 306249"/>
              <a:gd name="connsiteX46" fmla="*/ 3810 w 2300173"/>
              <a:gd name="connsiteY46" fmla="*/ 7620 h 306249"/>
              <a:gd name="connsiteX47" fmla="*/ 0 w 2300173"/>
              <a:gd name="connsiteY47" fmla="*/ 3810 h 306249"/>
              <a:gd name="connsiteX48" fmla="*/ 3810 w 2300173"/>
              <a:gd name="connsiteY48" fmla="*/ 0 h 306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2300173" h="306249">
                <a:moveTo>
                  <a:pt x="1087831" y="0"/>
                </a:moveTo>
                <a:lnTo>
                  <a:pt x="1229106" y="0"/>
                </a:lnTo>
                <a:cubicBezTo>
                  <a:pt x="1272453" y="0"/>
                  <a:pt x="1307592" y="35139"/>
                  <a:pt x="1307592" y="78486"/>
                </a:cubicBezTo>
                <a:cubicBezTo>
                  <a:pt x="1307592" y="121833"/>
                  <a:pt x="1272453" y="156972"/>
                  <a:pt x="1229106" y="156972"/>
                </a:cubicBezTo>
                <a:lnTo>
                  <a:pt x="1043787" y="156972"/>
                </a:lnTo>
                <a:cubicBezTo>
                  <a:pt x="1004691" y="155157"/>
                  <a:pt x="971527" y="185380"/>
                  <a:pt x="969712" y="224476"/>
                </a:cubicBezTo>
                <a:cubicBezTo>
                  <a:pt x="967898" y="263572"/>
                  <a:pt x="998120" y="296737"/>
                  <a:pt x="1037216" y="298552"/>
                </a:cubicBezTo>
                <a:cubicBezTo>
                  <a:pt x="1039405" y="298653"/>
                  <a:pt x="1041598" y="298653"/>
                  <a:pt x="1043787" y="298552"/>
                </a:cubicBezTo>
                <a:lnTo>
                  <a:pt x="2296363" y="298552"/>
                </a:lnTo>
                <a:cubicBezTo>
                  <a:pt x="2298467" y="298552"/>
                  <a:pt x="2300173" y="300257"/>
                  <a:pt x="2300173" y="302362"/>
                </a:cubicBezTo>
                <a:cubicBezTo>
                  <a:pt x="2300173" y="304466"/>
                  <a:pt x="2298467" y="306172"/>
                  <a:pt x="2296363" y="306172"/>
                </a:cubicBezTo>
                <a:lnTo>
                  <a:pt x="1043787" y="306172"/>
                </a:lnTo>
                <a:cubicBezTo>
                  <a:pt x="1000483" y="308081"/>
                  <a:pt x="963830" y="274524"/>
                  <a:pt x="961920" y="231219"/>
                </a:cubicBezTo>
                <a:cubicBezTo>
                  <a:pt x="960010" y="187915"/>
                  <a:pt x="993567" y="151262"/>
                  <a:pt x="1036872" y="149352"/>
                </a:cubicBezTo>
                <a:cubicBezTo>
                  <a:pt x="1039176" y="149250"/>
                  <a:pt x="1041483" y="149250"/>
                  <a:pt x="1043787" y="149352"/>
                </a:cubicBezTo>
                <a:lnTo>
                  <a:pt x="1229106" y="149352"/>
                </a:lnTo>
                <a:cubicBezTo>
                  <a:pt x="1268244" y="149352"/>
                  <a:pt x="1299972" y="117624"/>
                  <a:pt x="1299972" y="78486"/>
                </a:cubicBezTo>
                <a:cubicBezTo>
                  <a:pt x="1299972" y="39348"/>
                  <a:pt x="1268244" y="7620"/>
                  <a:pt x="1229106" y="7620"/>
                </a:cubicBezTo>
                <a:lnTo>
                  <a:pt x="1087831" y="7620"/>
                </a:lnTo>
                <a:cubicBezTo>
                  <a:pt x="1085727" y="7620"/>
                  <a:pt x="1084021" y="5914"/>
                  <a:pt x="1084021" y="3810"/>
                </a:cubicBezTo>
                <a:cubicBezTo>
                  <a:pt x="1084021" y="1706"/>
                  <a:pt x="1085727" y="0"/>
                  <a:pt x="1087831" y="0"/>
                </a:cubicBezTo>
                <a:close/>
                <a:moveTo>
                  <a:pt x="858316" y="0"/>
                </a:moveTo>
                <a:lnTo>
                  <a:pt x="1043330" y="0"/>
                </a:lnTo>
                <a:cubicBezTo>
                  <a:pt x="1045434" y="0"/>
                  <a:pt x="1047140" y="1706"/>
                  <a:pt x="1047140" y="3810"/>
                </a:cubicBezTo>
                <a:cubicBezTo>
                  <a:pt x="1047140" y="5914"/>
                  <a:pt x="1045434" y="7620"/>
                  <a:pt x="1043330" y="7620"/>
                </a:cubicBezTo>
                <a:lnTo>
                  <a:pt x="858316" y="7620"/>
                </a:lnTo>
                <a:cubicBezTo>
                  <a:pt x="856212" y="7620"/>
                  <a:pt x="854506" y="5914"/>
                  <a:pt x="854506" y="3810"/>
                </a:cubicBezTo>
                <a:cubicBezTo>
                  <a:pt x="854506" y="1706"/>
                  <a:pt x="856212" y="0"/>
                  <a:pt x="858316" y="0"/>
                </a:cubicBezTo>
                <a:close/>
                <a:moveTo>
                  <a:pt x="783488" y="0"/>
                </a:moveTo>
                <a:lnTo>
                  <a:pt x="813206" y="0"/>
                </a:lnTo>
                <a:cubicBezTo>
                  <a:pt x="815310" y="0"/>
                  <a:pt x="817016" y="1706"/>
                  <a:pt x="817016" y="3810"/>
                </a:cubicBezTo>
                <a:cubicBezTo>
                  <a:pt x="817016" y="5914"/>
                  <a:pt x="815310" y="7620"/>
                  <a:pt x="813206" y="7620"/>
                </a:cubicBezTo>
                <a:lnTo>
                  <a:pt x="783488" y="7620"/>
                </a:lnTo>
                <a:cubicBezTo>
                  <a:pt x="781384" y="7620"/>
                  <a:pt x="779678" y="5914"/>
                  <a:pt x="779678" y="3810"/>
                </a:cubicBezTo>
                <a:cubicBezTo>
                  <a:pt x="779678" y="1706"/>
                  <a:pt x="781384" y="0"/>
                  <a:pt x="783488" y="0"/>
                </a:cubicBezTo>
                <a:close/>
                <a:moveTo>
                  <a:pt x="708050" y="0"/>
                </a:moveTo>
                <a:lnTo>
                  <a:pt x="738530" y="0"/>
                </a:lnTo>
                <a:cubicBezTo>
                  <a:pt x="740634" y="0"/>
                  <a:pt x="742340" y="1706"/>
                  <a:pt x="742340" y="3810"/>
                </a:cubicBezTo>
                <a:cubicBezTo>
                  <a:pt x="742340" y="5914"/>
                  <a:pt x="740634" y="7620"/>
                  <a:pt x="738530" y="7620"/>
                </a:cubicBezTo>
                <a:lnTo>
                  <a:pt x="708050" y="7620"/>
                </a:lnTo>
                <a:cubicBezTo>
                  <a:pt x="705946" y="7620"/>
                  <a:pt x="704240" y="5914"/>
                  <a:pt x="704240" y="3810"/>
                </a:cubicBezTo>
                <a:cubicBezTo>
                  <a:pt x="704240" y="1706"/>
                  <a:pt x="705946" y="0"/>
                  <a:pt x="708050" y="0"/>
                </a:cubicBezTo>
                <a:close/>
                <a:moveTo>
                  <a:pt x="3810" y="0"/>
                </a:moveTo>
                <a:lnTo>
                  <a:pt x="616915" y="0"/>
                </a:lnTo>
                <a:cubicBezTo>
                  <a:pt x="619019" y="0"/>
                  <a:pt x="620725" y="1706"/>
                  <a:pt x="620725" y="3810"/>
                </a:cubicBezTo>
                <a:cubicBezTo>
                  <a:pt x="620725" y="5914"/>
                  <a:pt x="619019" y="7620"/>
                  <a:pt x="616915" y="7620"/>
                </a:cubicBezTo>
                <a:lnTo>
                  <a:pt x="3810" y="7620"/>
                </a:lnTo>
                <a:cubicBezTo>
                  <a:pt x="1706" y="7620"/>
                  <a:pt x="0" y="5914"/>
                  <a:pt x="0" y="3810"/>
                </a:cubicBezTo>
                <a:cubicBezTo>
                  <a:pt x="0" y="1706"/>
                  <a:pt x="1706" y="0"/>
                  <a:pt x="3810" y="0"/>
                </a:cubicBezTo>
                <a:close/>
              </a:path>
            </a:pathLst>
          </a:custGeom>
          <a:solidFill>
            <a:srgbClr val="D5B270"/>
          </a:solidFill>
          <a:ln w="15228" cap="flat">
            <a:gradFill flip="none" rotWithShape="1">
              <a:gsLst>
                <a:gs pos="0">
                  <a:schemeClr val="accent2">
                    <a:lumMod val="50000"/>
                    <a:alpha val="0"/>
                  </a:schemeClr>
                </a:gs>
                <a:gs pos="47000">
                  <a:srgbClr val="A6661A"/>
                </a:gs>
                <a:gs pos="100000">
                  <a:schemeClr val="accent2">
                    <a:lumMod val="50000"/>
                    <a:alpha val="0"/>
                  </a:schemeClr>
                </a:gs>
              </a:gsLst>
              <a:lin ang="0" scaled="1"/>
              <a:tileRect/>
            </a:gra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grpSp>
        <p:nvGrpSpPr>
          <p:cNvPr id="13" name="组合 12"/>
          <p:cNvGrpSpPr/>
          <p:nvPr>
            <p:custDataLst>
              <p:tags r:id="rId2"/>
            </p:custDataLst>
          </p:nvPr>
        </p:nvGrpSpPr>
        <p:grpSpPr>
          <a:xfrm>
            <a:off x="635491" y="1180568"/>
            <a:ext cx="3509050" cy="5503170"/>
            <a:chOff x="502141" y="998621"/>
            <a:chExt cx="3509050" cy="5306632"/>
          </a:xfrm>
        </p:grpSpPr>
        <p:sp>
          <p:nvSpPr>
            <p:cNvPr id="4" name="PA-缺角矩形 2"/>
            <p:cNvSpPr/>
            <p:nvPr>
              <p:custDataLst>
                <p:tags r:id="rId3"/>
              </p:custDataLst>
            </p:nvPr>
          </p:nvSpPr>
          <p:spPr>
            <a:xfrm>
              <a:off x="502141" y="1359510"/>
              <a:ext cx="3509050" cy="4945743"/>
            </a:xfrm>
            <a:prstGeom prst="plaque">
              <a:avLst>
                <a:gd name="adj" fmla="val 7906"/>
              </a:avLst>
            </a:prstGeom>
            <a:gradFill flip="none" rotWithShape="0">
              <a:gsLst>
                <a:gs pos="0">
                  <a:schemeClr val="accent2">
                    <a:lumMod val="20000"/>
                    <a:lumOff val="80000"/>
                    <a:alpha val="43000"/>
                  </a:schemeClr>
                </a:gs>
                <a:gs pos="55000">
                  <a:srgbClr val="FEFAF5">
                    <a:alpha val="63000"/>
                  </a:srgbClr>
                </a:gs>
                <a:gs pos="84000">
                  <a:srgbClr val="FFFDFC">
                    <a:alpha val="32000"/>
                  </a:srgbClr>
                </a:gs>
                <a:gs pos="100000">
                  <a:schemeClr val="accent2">
                    <a:lumMod val="0"/>
                    <a:lumOff val="100000"/>
                    <a:alpha val="1000"/>
                  </a:schemeClr>
                </a:gs>
              </a:gsLst>
              <a:lin ang="5400000" scaled="1"/>
              <a:tileRect/>
            </a:gradFill>
            <a:ln w="12700">
              <a:gradFill flip="none" rotWithShape="1">
                <a:gsLst>
                  <a:gs pos="13986">
                    <a:srgbClr val="F9E9DE">
                      <a:alpha val="20000"/>
                    </a:srgbClr>
                  </a:gs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  <a:gs pos="74000">
                    <a:schemeClr val="accent1">
                      <a:lumMod val="45000"/>
                      <a:lumOff val="55000"/>
                      <a:alpha val="48000"/>
                    </a:schemeClr>
                  </a:gs>
                  <a:gs pos="83000">
                    <a:schemeClr val="accent1">
                      <a:lumMod val="45000"/>
                      <a:lumOff val="55000"/>
                      <a:alpha val="51000"/>
                    </a:schemeClr>
                  </a:gs>
                  <a:gs pos="100000">
                    <a:schemeClr val="accent1">
                      <a:lumMod val="30000"/>
                      <a:lumOff val="70000"/>
                      <a:alpha val="43000"/>
                    </a:schemeClr>
                  </a:gs>
                </a:gsLst>
                <a:lin ang="16200000" scaled="1"/>
                <a:tileRect/>
              </a:gradFill>
            </a:ln>
            <a:effectLst>
              <a:outerShdw blurRad="381000" dist="279400" dir="5400000" sx="96000" sy="96000" algn="t" rotWithShape="0">
                <a:schemeClr val="accent2">
                  <a:lumMod val="50000"/>
                  <a:alpha val="3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rIns="0" rtlCol="0" anchor="ctr">
              <a:noAutofit/>
            </a:bodyPr>
            <a:lstStyle/>
            <a:p>
              <a:pPr algn="ctr"/>
              <a:endParaRPr lang="zh-CN" altLang="en-US" dirty="0">
                <a:gradFill flip="none" rotWithShape="1">
                  <a:gsLst>
                    <a:gs pos="0">
                      <a:srgbClr val="A3561D">
                        <a:lumMod val="82000"/>
                        <a:lumOff val="18000"/>
                      </a:srgbClr>
                    </a:gs>
                    <a:gs pos="100000">
                      <a:srgbClr val="A3561D"/>
                    </a:gs>
                  </a:gsLst>
                  <a:lin ang="2700000" scaled="1"/>
                  <a:tileRect/>
                </a:gra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  <p:sp>
          <p:nvSpPr>
            <p:cNvPr id="14" name="PA-缺角矩形 2"/>
            <p:cNvSpPr/>
            <p:nvPr>
              <p:custDataLst>
                <p:tags r:id="rId4"/>
              </p:custDataLst>
            </p:nvPr>
          </p:nvSpPr>
          <p:spPr>
            <a:xfrm>
              <a:off x="643315" y="1459522"/>
              <a:ext cx="3236686" cy="4561866"/>
            </a:xfrm>
            <a:prstGeom prst="plaque">
              <a:avLst>
                <a:gd name="adj" fmla="val 7906"/>
              </a:avLst>
            </a:prstGeom>
            <a:gradFill flip="none" rotWithShape="0">
              <a:gsLst>
                <a:gs pos="0">
                  <a:schemeClr val="accent2">
                    <a:lumMod val="20000"/>
                    <a:lumOff val="80000"/>
                  </a:schemeClr>
                </a:gs>
                <a:gs pos="55000">
                  <a:srgbClr val="FEFAF5"/>
                </a:gs>
                <a:gs pos="84000">
                  <a:srgbClr val="FFFDFC">
                    <a:alpha val="54000"/>
                  </a:srgbClr>
                </a:gs>
                <a:gs pos="100000">
                  <a:schemeClr val="accent2">
                    <a:lumMod val="0"/>
                    <a:lumOff val="100000"/>
                    <a:alpha val="1000"/>
                  </a:schemeClr>
                </a:gs>
              </a:gsLst>
              <a:lin ang="5400000" scaled="1"/>
              <a:tileRect/>
            </a:gradFill>
            <a:ln w="12700">
              <a:gradFill flip="none" rotWithShape="1">
                <a:gsLst>
                  <a:gs pos="13986">
                    <a:srgbClr val="F9E9DE">
                      <a:alpha val="20000"/>
                    </a:srgbClr>
                  </a:gs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6200000" scaled="1"/>
                <a:tileRect/>
              </a:gradFill>
            </a:ln>
            <a:effectLst>
              <a:outerShdw blurRad="381000" dist="279400" dir="5400000" sx="96000" sy="96000" algn="t" rotWithShape="0">
                <a:schemeClr val="accent2">
                  <a:lumMod val="50000"/>
                  <a:alpha val="3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rIns="0" rtlCol="0" anchor="ctr">
              <a:noAutofit/>
            </a:bodyPr>
            <a:lstStyle/>
            <a:p>
              <a:pPr algn="ctr"/>
              <a:endParaRPr lang="zh-CN" altLang="en-US" dirty="0">
                <a:gradFill flip="none" rotWithShape="1">
                  <a:gsLst>
                    <a:gs pos="0">
                      <a:srgbClr val="A3561D">
                        <a:lumMod val="82000"/>
                        <a:lumOff val="18000"/>
                      </a:srgbClr>
                    </a:gs>
                    <a:gs pos="100000">
                      <a:srgbClr val="A3561D"/>
                    </a:gs>
                  </a:gsLst>
                  <a:lin ang="2700000" scaled="1"/>
                  <a:tileRect/>
                </a:gra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  <p:grpSp>
          <p:nvGrpSpPr>
            <p:cNvPr id="15" name="组合 14"/>
            <p:cNvGrpSpPr/>
            <p:nvPr/>
          </p:nvGrpSpPr>
          <p:grpSpPr>
            <a:xfrm>
              <a:off x="1681749" y="998621"/>
              <a:ext cx="1149834" cy="1099151"/>
              <a:chOff x="7928073" y="-3116871"/>
              <a:chExt cx="1908538" cy="1824414"/>
            </a:xfrm>
          </p:grpSpPr>
          <p:sp>
            <p:nvSpPr>
              <p:cNvPr id="16" name="任意形状 8"/>
              <p:cNvSpPr/>
              <p:nvPr>
                <p:custDataLst>
                  <p:tags r:id="rId5"/>
                </p:custDataLst>
              </p:nvPr>
            </p:nvSpPr>
            <p:spPr>
              <a:xfrm>
                <a:off x="8040912" y="-3023072"/>
                <a:ext cx="1682862" cy="1608685"/>
              </a:xfrm>
              <a:custGeom>
                <a:avLst/>
                <a:gdLst>
                  <a:gd name="connsiteX0" fmla="*/ 841431 w 1682862"/>
                  <a:gd name="connsiteY0" fmla="*/ 0 h 1608685"/>
                  <a:gd name="connsiteX1" fmla="*/ 1298459 w 1682862"/>
                  <a:gd name="connsiteY1" fmla="*/ 302939 h 1608685"/>
                  <a:gd name="connsiteX2" fmla="*/ 1315430 w 1682862"/>
                  <a:gd name="connsiteY2" fmla="*/ 357608 h 1608685"/>
                  <a:gd name="connsiteX3" fmla="*/ 1379923 w 1682862"/>
                  <a:gd name="connsiteY3" fmla="*/ 377628 h 1608685"/>
                  <a:gd name="connsiteX4" fmla="*/ 1682862 w 1682862"/>
                  <a:gd name="connsiteY4" fmla="*/ 834656 h 1608685"/>
                  <a:gd name="connsiteX5" fmla="*/ 1379923 w 1682862"/>
                  <a:gd name="connsiteY5" fmla="*/ 1291684 h 1608685"/>
                  <a:gd name="connsiteX6" fmla="*/ 1291130 w 1682862"/>
                  <a:gd name="connsiteY6" fmla="*/ 1319247 h 1608685"/>
                  <a:gd name="connsiteX7" fmla="*/ 1252727 w 1682862"/>
                  <a:gd name="connsiteY7" fmla="*/ 1390000 h 1608685"/>
                  <a:gd name="connsiteX8" fmla="*/ 841430 w 1682862"/>
                  <a:gd name="connsiteY8" fmla="*/ 1608685 h 1608685"/>
                  <a:gd name="connsiteX9" fmla="*/ 430133 w 1682862"/>
                  <a:gd name="connsiteY9" fmla="*/ 1390000 h 1608685"/>
                  <a:gd name="connsiteX10" fmla="*/ 386776 w 1682862"/>
                  <a:gd name="connsiteY10" fmla="*/ 1310120 h 1608685"/>
                  <a:gd name="connsiteX11" fmla="*/ 302938 w 1682862"/>
                  <a:gd name="connsiteY11" fmla="*/ 1284095 h 1608685"/>
                  <a:gd name="connsiteX12" fmla="*/ 0 w 1682862"/>
                  <a:gd name="connsiteY12" fmla="*/ 827067 h 1608685"/>
                  <a:gd name="connsiteX13" fmla="*/ 302938 w 1682862"/>
                  <a:gd name="connsiteY13" fmla="*/ 370039 h 1608685"/>
                  <a:gd name="connsiteX14" fmla="*/ 370040 w 1682862"/>
                  <a:gd name="connsiteY14" fmla="*/ 349210 h 1608685"/>
                  <a:gd name="connsiteX15" fmla="*/ 384403 w 1682862"/>
                  <a:gd name="connsiteY15" fmla="*/ 302939 h 1608685"/>
                  <a:gd name="connsiteX16" fmla="*/ 841431 w 1682862"/>
                  <a:gd name="connsiteY16" fmla="*/ 0 h 16086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682862" h="1608685">
                    <a:moveTo>
                      <a:pt x="841431" y="0"/>
                    </a:moveTo>
                    <a:cubicBezTo>
                      <a:pt x="1046884" y="0"/>
                      <a:pt x="1223161" y="124914"/>
                      <a:pt x="1298459" y="302939"/>
                    </a:cubicBezTo>
                    <a:lnTo>
                      <a:pt x="1315430" y="357608"/>
                    </a:lnTo>
                    <a:lnTo>
                      <a:pt x="1379923" y="377628"/>
                    </a:lnTo>
                    <a:cubicBezTo>
                      <a:pt x="1557948" y="452926"/>
                      <a:pt x="1682862" y="629203"/>
                      <a:pt x="1682862" y="834656"/>
                    </a:cubicBezTo>
                    <a:cubicBezTo>
                      <a:pt x="1682862" y="1040109"/>
                      <a:pt x="1557948" y="1216386"/>
                      <a:pt x="1379923" y="1291684"/>
                    </a:cubicBezTo>
                    <a:lnTo>
                      <a:pt x="1291130" y="1319247"/>
                    </a:lnTo>
                    <a:lnTo>
                      <a:pt x="1252727" y="1390000"/>
                    </a:lnTo>
                    <a:cubicBezTo>
                      <a:pt x="1163591" y="1521939"/>
                      <a:pt x="1012641" y="1608685"/>
                      <a:pt x="841430" y="1608685"/>
                    </a:cubicBezTo>
                    <a:cubicBezTo>
                      <a:pt x="670220" y="1608685"/>
                      <a:pt x="519270" y="1521939"/>
                      <a:pt x="430133" y="1390000"/>
                    </a:cubicBezTo>
                    <a:lnTo>
                      <a:pt x="386776" y="1310120"/>
                    </a:lnTo>
                    <a:lnTo>
                      <a:pt x="302938" y="1284095"/>
                    </a:lnTo>
                    <a:cubicBezTo>
                      <a:pt x="124914" y="1208797"/>
                      <a:pt x="0" y="1032520"/>
                      <a:pt x="0" y="827067"/>
                    </a:cubicBezTo>
                    <a:cubicBezTo>
                      <a:pt x="0" y="621614"/>
                      <a:pt x="124914" y="445337"/>
                      <a:pt x="302938" y="370039"/>
                    </a:cubicBezTo>
                    <a:lnTo>
                      <a:pt x="370040" y="349210"/>
                    </a:lnTo>
                    <a:lnTo>
                      <a:pt x="384403" y="302939"/>
                    </a:lnTo>
                    <a:cubicBezTo>
                      <a:pt x="459701" y="124914"/>
                      <a:pt x="635979" y="0"/>
                      <a:pt x="841431" y="0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5B291B">
                      <a:lumMod val="78000"/>
                      <a:lumOff val="22000"/>
                    </a:srgbClr>
                  </a:gs>
                  <a:gs pos="19000">
                    <a:srgbClr val="A8622D"/>
                  </a:gs>
                </a:gsLst>
                <a:lin ang="5400000" scaled="1"/>
              </a:gradFill>
              <a:ln w="15875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zh-CN" altLang="en-US" sz="4800"/>
              </a:p>
            </p:txBody>
          </p:sp>
          <p:pic>
            <p:nvPicPr>
              <p:cNvPr id="17" name="图片 16" descr="中国风不规则金色纹理线条底纹暗纹背景纹路"/>
              <p:cNvPicPr>
                <a:picLocks noChangeAspect="1" noChangeArrowheads="1"/>
              </p:cNvPicPr>
              <p:nvPr>
                <p:custDataLst>
                  <p:tags r:id="rId6"/>
                </p:custDataLst>
              </p:nvPr>
            </p:nvPicPr>
            <p:blipFill>
              <a:blip r:embed="rId7">
                <a:alphaModFix amt="19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9899" t="34852" r="27281" b="41691"/>
              <a:stretch>
                <a:fillRect/>
              </a:stretch>
            </p:blipFill>
            <p:spPr bwMode="auto">
              <a:xfrm>
                <a:off x="8040911" y="-3009005"/>
                <a:ext cx="1682862" cy="1608685"/>
              </a:xfrm>
              <a:custGeom>
                <a:avLst/>
                <a:gdLst>
                  <a:gd name="connsiteX0" fmla="*/ 841431 w 1682862"/>
                  <a:gd name="connsiteY0" fmla="*/ 0 h 1608685"/>
                  <a:gd name="connsiteX1" fmla="*/ 1298459 w 1682862"/>
                  <a:gd name="connsiteY1" fmla="*/ 302939 h 1608685"/>
                  <a:gd name="connsiteX2" fmla="*/ 1315430 w 1682862"/>
                  <a:gd name="connsiteY2" fmla="*/ 357608 h 1608685"/>
                  <a:gd name="connsiteX3" fmla="*/ 1379923 w 1682862"/>
                  <a:gd name="connsiteY3" fmla="*/ 377628 h 1608685"/>
                  <a:gd name="connsiteX4" fmla="*/ 1682862 w 1682862"/>
                  <a:gd name="connsiteY4" fmla="*/ 834656 h 1608685"/>
                  <a:gd name="connsiteX5" fmla="*/ 1379923 w 1682862"/>
                  <a:gd name="connsiteY5" fmla="*/ 1291684 h 1608685"/>
                  <a:gd name="connsiteX6" fmla="*/ 1291130 w 1682862"/>
                  <a:gd name="connsiteY6" fmla="*/ 1319247 h 1608685"/>
                  <a:gd name="connsiteX7" fmla="*/ 1252727 w 1682862"/>
                  <a:gd name="connsiteY7" fmla="*/ 1390000 h 1608685"/>
                  <a:gd name="connsiteX8" fmla="*/ 841430 w 1682862"/>
                  <a:gd name="connsiteY8" fmla="*/ 1608685 h 1608685"/>
                  <a:gd name="connsiteX9" fmla="*/ 430133 w 1682862"/>
                  <a:gd name="connsiteY9" fmla="*/ 1390000 h 1608685"/>
                  <a:gd name="connsiteX10" fmla="*/ 386776 w 1682862"/>
                  <a:gd name="connsiteY10" fmla="*/ 1310120 h 1608685"/>
                  <a:gd name="connsiteX11" fmla="*/ 302938 w 1682862"/>
                  <a:gd name="connsiteY11" fmla="*/ 1284095 h 1608685"/>
                  <a:gd name="connsiteX12" fmla="*/ 0 w 1682862"/>
                  <a:gd name="connsiteY12" fmla="*/ 827067 h 1608685"/>
                  <a:gd name="connsiteX13" fmla="*/ 302938 w 1682862"/>
                  <a:gd name="connsiteY13" fmla="*/ 370039 h 1608685"/>
                  <a:gd name="connsiteX14" fmla="*/ 370040 w 1682862"/>
                  <a:gd name="connsiteY14" fmla="*/ 349210 h 1608685"/>
                  <a:gd name="connsiteX15" fmla="*/ 384403 w 1682862"/>
                  <a:gd name="connsiteY15" fmla="*/ 302939 h 1608685"/>
                  <a:gd name="connsiteX16" fmla="*/ 841431 w 1682862"/>
                  <a:gd name="connsiteY16" fmla="*/ 0 h 16086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682862" h="1608685">
                    <a:moveTo>
                      <a:pt x="841431" y="0"/>
                    </a:moveTo>
                    <a:cubicBezTo>
                      <a:pt x="1046884" y="0"/>
                      <a:pt x="1223161" y="124914"/>
                      <a:pt x="1298459" y="302939"/>
                    </a:cubicBezTo>
                    <a:lnTo>
                      <a:pt x="1315430" y="357608"/>
                    </a:lnTo>
                    <a:lnTo>
                      <a:pt x="1379923" y="377628"/>
                    </a:lnTo>
                    <a:cubicBezTo>
                      <a:pt x="1557948" y="452926"/>
                      <a:pt x="1682862" y="629203"/>
                      <a:pt x="1682862" y="834656"/>
                    </a:cubicBezTo>
                    <a:cubicBezTo>
                      <a:pt x="1682862" y="1040109"/>
                      <a:pt x="1557948" y="1216386"/>
                      <a:pt x="1379923" y="1291684"/>
                    </a:cubicBezTo>
                    <a:lnTo>
                      <a:pt x="1291130" y="1319247"/>
                    </a:lnTo>
                    <a:lnTo>
                      <a:pt x="1252727" y="1390000"/>
                    </a:lnTo>
                    <a:cubicBezTo>
                      <a:pt x="1163591" y="1521939"/>
                      <a:pt x="1012641" y="1608685"/>
                      <a:pt x="841430" y="1608685"/>
                    </a:cubicBezTo>
                    <a:cubicBezTo>
                      <a:pt x="670220" y="1608685"/>
                      <a:pt x="519270" y="1521939"/>
                      <a:pt x="430133" y="1390000"/>
                    </a:cubicBezTo>
                    <a:lnTo>
                      <a:pt x="386776" y="1310120"/>
                    </a:lnTo>
                    <a:lnTo>
                      <a:pt x="302938" y="1284095"/>
                    </a:lnTo>
                    <a:cubicBezTo>
                      <a:pt x="124914" y="1208797"/>
                      <a:pt x="0" y="1032520"/>
                      <a:pt x="0" y="827067"/>
                    </a:cubicBezTo>
                    <a:cubicBezTo>
                      <a:pt x="0" y="621614"/>
                      <a:pt x="124914" y="445337"/>
                      <a:pt x="302938" y="370039"/>
                    </a:cubicBezTo>
                    <a:lnTo>
                      <a:pt x="370040" y="349210"/>
                    </a:lnTo>
                    <a:lnTo>
                      <a:pt x="384403" y="302939"/>
                    </a:lnTo>
                    <a:cubicBezTo>
                      <a:pt x="459701" y="124914"/>
                      <a:pt x="635979" y="0"/>
                      <a:pt x="841431" y="0"/>
                    </a:cubicBezTo>
                    <a:close/>
                  </a:path>
                </a:pathLst>
              </a:cu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8" name="任意形状 10"/>
              <p:cNvSpPr/>
              <p:nvPr>
                <p:custDataLst>
                  <p:tags r:id="rId8"/>
                </p:custDataLst>
              </p:nvPr>
            </p:nvSpPr>
            <p:spPr>
              <a:xfrm>
                <a:off x="7928073" y="-3116871"/>
                <a:ext cx="1908538" cy="1824414"/>
              </a:xfrm>
              <a:custGeom>
                <a:avLst/>
                <a:gdLst>
                  <a:gd name="connsiteX0" fmla="*/ 841431 w 1682862"/>
                  <a:gd name="connsiteY0" fmla="*/ 0 h 1608685"/>
                  <a:gd name="connsiteX1" fmla="*/ 1298459 w 1682862"/>
                  <a:gd name="connsiteY1" fmla="*/ 302939 h 1608685"/>
                  <a:gd name="connsiteX2" fmla="*/ 1315430 w 1682862"/>
                  <a:gd name="connsiteY2" fmla="*/ 357608 h 1608685"/>
                  <a:gd name="connsiteX3" fmla="*/ 1379923 w 1682862"/>
                  <a:gd name="connsiteY3" fmla="*/ 377628 h 1608685"/>
                  <a:gd name="connsiteX4" fmla="*/ 1682862 w 1682862"/>
                  <a:gd name="connsiteY4" fmla="*/ 834656 h 1608685"/>
                  <a:gd name="connsiteX5" fmla="*/ 1379923 w 1682862"/>
                  <a:gd name="connsiteY5" fmla="*/ 1291684 h 1608685"/>
                  <a:gd name="connsiteX6" fmla="*/ 1291130 w 1682862"/>
                  <a:gd name="connsiteY6" fmla="*/ 1319247 h 1608685"/>
                  <a:gd name="connsiteX7" fmla="*/ 1252727 w 1682862"/>
                  <a:gd name="connsiteY7" fmla="*/ 1390000 h 1608685"/>
                  <a:gd name="connsiteX8" fmla="*/ 841430 w 1682862"/>
                  <a:gd name="connsiteY8" fmla="*/ 1608685 h 1608685"/>
                  <a:gd name="connsiteX9" fmla="*/ 430133 w 1682862"/>
                  <a:gd name="connsiteY9" fmla="*/ 1390000 h 1608685"/>
                  <a:gd name="connsiteX10" fmla="*/ 386776 w 1682862"/>
                  <a:gd name="connsiteY10" fmla="*/ 1310120 h 1608685"/>
                  <a:gd name="connsiteX11" fmla="*/ 302938 w 1682862"/>
                  <a:gd name="connsiteY11" fmla="*/ 1284095 h 1608685"/>
                  <a:gd name="connsiteX12" fmla="*/ 0 w 1682862"/>
                  <a:gd name="connsiteY12" fmla="*/ 827067 h 1608685"/>
                  <a:gd name="connsiteX13" fmla="*/ 302938 w 1682862"/>
                  <a:gd name="connsiteY13" fmla="*/ 370039 h 1608685"/>
                  <a:gd name="connsiteX14" fmla="*/ 370040 w 1682862"/>
                  <a:gd name="connsiteY14" fmla="*/ 349210 h 1608685"/>
                  <a:gd name="connsiteX15" fmla="*/ 384403 w 1682862"/>
                  <a:gd name="connsiteY15" fmla="*/ 302939 h 1608685"/>
                  <a:gd name="connsiteX16" fmla="*/ 841431 w 1682862"/>
                  <a:gd name="connsiteY16" fmla="*/ 0 h 16086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682862" h="1608685">
                    <a:moveTo>
                      <a:pt x="841431" y="0"/>
                    </a:moveTo>
                    <a:cubicBezTo>
                      <a:pt x="1046884" y="0"/>
                      <a:pt x="1223161" y="124914"/>
                      <a:pt x="1298459" y="302939"/>
                    </a:cubicBezTo>
                    <a:lnTo>
                      <a:pt x="1315430" y="357608"/>
                    </a:lnTo>
                    <a:lnTo>
                      <a:pt x="1379923" y="377628"/>
                    </a:lnTo>
                    <a:cubicBezTo>
                      <a:pt x="1557948" y="452926"/>
                      <a:pt x="1682862" y="629203"/>
                      <a:pt x="1682862" y="834656"/>
                    </a:cubicBezTo>
                    <a:cubicBezTo>
                      <a:pt x="1682862" y="1040109"/>
                      <a:pt x="1557948" y="1216386"/>
                      <a:pt x="1379923" y="1291684"/>
                    </a:cubicBezTo>
                    <a:lnTo>
                      <a:pt x="1291130" y="1319247"/>
                    </a:lnTo>
                    <a:lnTo>
                      <a:pt x="1252727" y="1390000"/>
                    </a:lnTo>
                    <a:cubicBezTo>
                      <a:pt x="1163591" y="1521939"/>
                      <a:pt x="1012641" y="1608685"/>
                      <a:pt x="841430" y="1608685"/>
                    </a:cubicBezTo>
                    <a:cubicBezTo>
                      <a:pt x="670220" y="1608685"/>
                      <a:pt x="519270" y="1521939"/>
                      <a:pt x="430133" y="1390000"/>
                    </a:cubicBezTo>
                    <a:lnTo>
                      <a:pt x="386776" y="1310120"/>
                    </a:lnTo>
                    <a:lnTo>
                      <a:pt x="302938" y="1284095"/>
                    </a:lnTo>
                    <a:cubicBezTo>
                      <a:pt x="124914" y="1208797"/>
                      <a:pt x="0" y="1032520"/>
                      <a:pt x="0" y="827067"/>
                    </a:cubicBezTo>
                    <a:cubicBezTo>
                      <a:pt x="0" y="621614"/>
                      <a:pt x="124914" y="445337"/>
                      <a:pt x="302938" y="370039"/>
                    </a:cubicBezTo>
                    <a:lnTo>
                      <a:pt x="370040" y="349210"/>
                    </a:lnTo>
                    <a:lnTo>
                      <a:pt x="384403" y="302939"/>
                    </a:lnTo>
                    <a:cubicBezTo>
                      <a:pt x="459701" y="124914"/>
                      <a:pt x="635979" y="0"/>
                      <a:pt x="841431" y="0"/>
                    </a:cubicBezTo>
                    <a:close/>
                  </a:path>
                </a:pathLst>
              </a:custGeom>
              <a:noFill/>
              <a:ln w="15875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zh-CN" altLang="en-US" sz="4800"/>
              </a:p>
            </p:txBody>
          </p:sp>
        </p:grpSp>
        <p:sp>
          <p:nvSpPr>
            <p:cNvPr id="19" name="文本框 18"/>
            <p:cNvSpPr txBox="1"/>
            <p:nvPr>
              <p:custDataLst>
                <p:tags r:id="rId9"/>
              </p:custDataLst>
            </p:nvPr>
          </p:nvSpPr>
          <p:spPr>
            <a:xfrm>
              <a:off x="1864657" y="1077262"/>
              <a:ext cx="813043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CN" altLang="en-US" sz="4800" dirty="0">
                  <a:solidFill>
                    <a:schemeClr val="bg1"/>
                  </a:solidFill>
                  <a:latin typeface="演示流云楷" panose="02000600000000000000" pitchFamily="2" charset="-122"/>
                  <a:ea typeface="演示流云楷" panose="02000600000000000000" pitchFamily="2" charset="-122"/>
                  <a:cs typeface="演示流云楷" panose="02000600000000000000" pitchFamily="2" charset="-122"/>
                </a:rPr>
                <a:t>壹</a:t>
              </a:r>
              <a:endParaRPr kumimoji="1" lang="zh-CN" altLang="en-US" sz="4800" dirty="0">
                <a:solidFill>
                  <a:schemeClr val="bg1"/>
                </a:solidFill>
                <a:latin typeface="演示流云楷" panose="02000600000000000000" pitchFamily="2" charset="-122"/>
                <a:ea typeface="演示流云楷" panose="02000600000000000000" pitchFamily="2" charset="-122"/>
                <a:cs typeface="演示流云楷" panose="02000600000000000000" pitchFamily="2" charset="-122"/>
              </a:endParaRPr>
            </a:p>
          </p:txBody>
        </p:sp>
      </p:grpSp>
      <p:grpSp>
        <p:nvGrpSpPr>
          <p:cNvPr id="20" name="组合 19"/>
          <p:cNvGrpSpPr/>
          <p:nvPr>
            <p:custDataLst>
              <p:tags r:id="rId10"/>
            </p:custDataLst>
          </p:nvPr>
        </p:nvGrpSpPr>
        <p:grpSpPr>
          <a:xfrm>
            <a:off x="4474825" y="1180568"/>
            <a:ext cx="3509050" cy="5503170"/>
            <a:chOff x="502141" y="998621"/>
            <a:chExt cx="3509050" cy="5306632"/>
          </a:xfrm>
        </p:grpSpPr>
        <p:sp>
          <p:nvSpPr>
            <p:cNvPr id="21" name="PA-缺角矩形 2"/>
            <p:cNvSpPr/>
            <p:nvPr>
              <p:custDataLst>
                <p:tags r:id="rId11"/>
              </p:custDataLst>
            </p:nvPr>
          </p:nvSpPr>
          <p:spPr>
            <a:xfrm>
              <a:off x="502141" y="1359510"/>
              <a:ext cx="3509050" cy="4945743"/>
            </a:xfrm>
            <a:prstGeom prst="plaque">
              <a:avLst>
                <a:gd name="adj" fmla="val 7906"/>
              </a:avLst>
            </a:prstGeom>
            <a:gradFill flip="none" rotWithShape="0">
              <a:gsLst>
                <a:gs pos="0">
                  <a:schemeClr val="accent2">
                    <a:lumMod val="20000"/>
                    <a:lumOff val="80000"/>
                    <a:alpha val="43000"/>
                  </a:schemeClr>
                </a:gs>
                <a:gs pos="55000">
                  <a:srgbClr val="FEFAF5">
                    <a:alpha val="63000"/>
                  </a:srgbClr>
                </a:gs>
                <a:gs pos="84000">
                  <a:srgbClr val="FFFDFC">
                    <a:alpha val="32000"/>
                  </a:srgbClr>
                </a:gs>
                <a:gs pos="100000">
                  <a:schemeClr val="accent2">
                    <a:lumMod val="0"/>
                    <a:lumOff val="100000"/>
                    <a:alpha val="1000"/>
                  </a:schemeClr>
                </a:gs>
              </a:gsLst>
              <a:lin ang="5400000" scaled="1"/>
              <a:tileRect/>
            </a:gradFill>
            <a:ln w="12700">
              <a:gradFill flip="none" rotWithShape="1">
                <a:gsLst>
                  <a:gs pos="13986">
                    <a:srgbClr val="F9E9DE">
                      <a:alpha val="20000"/>
                    </a:srgbClr>
                  </a:gs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  <a:gs pos="74000">
                    <a:schemeClr val="accent1">
                      <a:lumMod val="45000"/>
                      <a:lumOff val="55000"/>
                      <a:alpha val="48000"/>
                    </a:schemeClr>
                  </a:gs>
                  <a:gs pos="83000">
                    <a:schemeClr val="accent1">
                      <a:lumMod val="45000"/>
                      <a:lumOff val="55000"/>
                      <a:alpha val="51000"/>
                    </a:schemeClr>
                  </a:gs>
                  <a:gs pos="100000">
                    <a:schemeClr val="accent1">
                      <a:lumMod val="30000"/>
                      <a:lumOff val="70000"/>
                      <a:alpha val="43000"/>
                    </a:schemeClr>
                  </a:gs>
                </a:gsLst>
                <a:lin ang="16200000" scaled="1"/>
                <a:tileRect/>
              </a:gradFill>
            </a:ln>
            <a:effectLst>
              <a:outerShdw blurRad="381000" dist="279400" dir="5400000" sx="96000" sy="96000" algn="t" rotWithShape="0">
                <a:schemeClr val="accent2">
                  <a:lumMod val="50000"/>
                  <a:alpha val="3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rIns="0" rtlCol="0" anchor="ctr">
              <a:noAutofit/>
            </a:bodyPr>
            <a:lstStyle/>
            <a:p>
              <a:pPr algn="ctr"/>
              <a:endParaRPr lang="zh-CN" altLang="en-US" dirty="0">
                <a:gradFill flip="none" rotWithShape="1">
                  <a:gsLst>
                    <a:gs pos="0">
                      <a:srgbClr val="A3561D">
                        <a:lumMod val="82000"/>
                        <a:lumOff val="18000"/>
                      </a:srgbClr>
                    </a:gs>
                    <a:gs pos="100000">
                      <a:srgbClr val="A3561D"/>
                    </a:gs>
                  </a:gsLst>
                  <a:lin ang="2700000" scaled="1"/>
                  <a:tileRect/>
                </a:gra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  <p:sp>
          <p:nvSpPr>
            <p:cNvPr id="22" name="PA-缺角矩形 2"/>
            <p:cNvSpPr/>
            <p:nvPr>
              <p:custDataLst>
                <p:tags r:id="rId12"/>
              </p:custDataLst>
            </p:nvPr>
          </p:nvSpPr>
          <p:spPr>
            <a:xfrm>
              <a:off x="643315" y="1459522"/>
              <a:ext cx="3236686" cy="4561866"/>
            </a:xfrm>
            <a:prstGeom prst="plaque">
              <a:avLst>
                <a:gd name="adj" fmla="val 7906"/>
              </a:avLst>
            </a:prstGeom>
            <a:gradFill flip="none" rotWithShape="0">
              <a:gsLst>
                <a:gs pos="0">
                  <a:schemeClr val="accent2">
                    <a:lumMod val="20000"/>
                    <a:lumOff val="80000"/>
                  </a:schemeClr>
                </a:gs>
                <a:gs pos="55000">
                  <a:srgbClr val="FEFAF5"/>
                </a:gs>
                <a:gs pos="84000">
                  <a:srgbClr val="FFFDFC">
                    <a:alpha val="54000"/>
                  </a:srgbClr>
                </a:gs>
                <a:gs pos="100000">
                  <a:schemeClr val="accent2">
                    <a:lumMod val="0"/>
                    <a:lumOff val="100000"/>
                    <a:alpha val="1000"/>
                  </a:schemeClr>
                </a:gs>
              </a:gsLst>
              <a:lin ang="5400000" scaled="1"/>
              <a:tileRect/>
            </a:gradFill>
            <a:ln w="12700">
              <a:gradFill flip="none" rotWithShape="1">
                <a:gsLst>
                  <a:gs pos="13986">
                    <a:srgbClr val="F9E9DE">
                      <a:alpha val="20000"/>
                    </a:srgbClr>
                  </a:gs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6200000" scaled="1"/>
                <a:tileRect/>
              </a:gradFill>
            </a:ln>
            <a:effectLst>
              <a:outerShdw blurRad="381000" dist="279400" dir="5400000" sx="96000" sy="96000" algn="t" rotWithShape="0">
                <a:schemeClr val="accent2">
                  <a:lumMod val="50000"/>
                  <a:alpha val="3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rIns="0" rtlCol="0" anchor="ctr">
              <a:noAutofit/>
            </a:bodyPr>
            <a:lstStyle/>
            <a:p>
              <a:pPr algn="ctr"/>
              <a:endParaRPr lang="zh-CN" altLang="en-US" dirty="0">
                <a:gradFill flip="none" rotWithShape="1">
                  <a:gsLst>
                    <a:gs pos="0">
                      <a:srgbClr val="A3561D">
                        <a:lumMod val="82000"/>
                        <a:lumOff val="18000"/>
                      </a:srgbClr>
                    </a:gs>
                    <a:gs pos="100000">
                      <a:srgbClr val="A3561D"/>
                    </a:gs>
                  </a:gsLst>
                  <a:lin ang="2700000" scaled="1"/>
                  <a:tileRect/>
                </a:gra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  <p:grpSp>
          <p:nvGrpSpPr>
            <p:cNvPr id="23" name="组合 22"/>
            <p:cNvGrpSpPr/>
            <p:nvPr/>
          </p:nvGrpSpPr>
          <p:grpSpPr>
            <a:xfrm>
              <a:off x="1681749" y="998621"/>
              <a:ext cx="1149834" cy="1099151"/>
              <a:chOff x="7928073" y="-3116871"/>
              <a:chExt cx="1908538" cy="1824414"/>
            </a:xfrm>
          </p:grpSpPr>
          <p:sp>
            <p:nvSpPr>
              <p:cNvPr id="24" name="任意形状 18"/>
              <p:cNvSpPr/>
              <p:nvPr>
                <p:custDataLst>
                  <p:tags r:id="rId13"/>
                </p:custDataLst>
              </p:nvPr>
            </p:nvSpPr>
            <p:spPr>
              <a:xfrm>
                <a:off x="8040912" y="-3023072"/>
                <a:ext cx="1682862" cy="1608685"/>
              </a:xfrm>
              <a:custGeom>
                <a:avLst/>
                <a:gdLst>
                  <a:gd name="connsiteX0" fmla="*/ 841431 w 1682862"/>
                  <a:gd name="connsiteY0" fmla="*/ 0 h 1608685"/>
                  <a:gd name="connsiteX1" fmla="*/ 1298459 w 1682862"/>
                  <a:gd name="connsiteY1" fmla="*/ 302939 h 1608685"/>
                  <a:gd name="connsiteX2" fmla="*/ 1315430 w 1682862"/>
                  <a:gd name="connsiteY2" fmla="*/ 357608 h 1608685"/>
                  <a:gd name="connsiteX3" fmla="*/ 1379923 w 1682862"/>
                  <a:gd name="connsiteY3" fmla="*/ 377628 h 1608685"/>
                  <a:gd name="connsiteX4" fmla="*/ 1682862 w 1682862"/>
                  <a:gd name="connsiteY4" fmla="*/ 834656 h 1608685"/>
                  <a:gd name="connsiteX5" fmla="*/ 1379923 w 1682862"/>
                  <a:gd name="connsiteY5" fmla="*/ 1291684 h 1608685"/>
                  <a:gd name="connsiteX6" fmla="*/ 1291130 w 1682862"/>
                  <a:gd name="connsiteY6" fmla="*/ 1319247 h 1608685"/>
                  <a:gd name="connsiteX7" fmla="*/ 1252727 w 1682862"/>
                  <a:gd name="connsiteY7" fmla="*/ 1390000 h 1608685"/>
                  <a:gd name="connsiteX8" fmla="*/ 841430 w 1682862"/>
                  <a:gd name="connsiteY8" fmla="*/ 1608685 h 1608685"/>
                  <a:gd name="connsiteX9" fmla="*/ 430133 w 1682862"/>
                  <a:gd name="connsiteY9" fmla="*/ 1390000 h 1608685"/>
                  <a:gd name="connsiteX10" fmla="*/ 386776 w 1682862"/>
                  <a:gd name="connsiteY10" fmla="*/ 1310120 h 1608685"/>
                  <a:gd name="connsiteX11" fmla="*/ 302938 w 1682862"/>
                  <a:gd name="connsiteY11" fmla="*/ 1284095 h 1608685"/>
                  <a:gd name="connsiteX12" fmla="*/ 0 w 1682862"/>
                  <a:gd name="connsiteY12" fmla="*/ 827067 h 1608685"/>
                  <a:gd name="connsiteX13" fmla="*/ 302938 w 1682862"/>
                  <a:gd name="connsiteY13" fmla="*/ 370039 h 1608685"/>
                  <a:gd name="connsiteX14" fmla="*/ 370040 w 1682862"/>
                  <a:gd name="connsiteY14" fmla="*/ 349210 h 1608685"/>
                  <a:gd name="connsiteX15" fmla="*/ 384403 w 1682862"/>
                  <a:gd name="connsiteY15" fmla="*/ 302939 h 1608685"/>
                  <a:gd name="connsiteX16" fmla="*/ 841431 w 1682862"/>
                  <a:gd name="connsiteY16" fmla="*/ 0 h 16086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682862" h="1608685">
                    <a:moveTo>
                      <a:pt x="841431" y="0"/>
                    </a:moveTo>
                    <a:cubicBezTo>
                      <a:pt x="1046884" y="0"/>
                      <a:pt x="1223161" y="124914"/>
                      <a:pt x="1298459" y="302939"/>
                    </a:cubicBezTo>
                    <a:lnTo>
                      <a:pt x="1315430" y="357608"/>
                    </a:lnTo>
                    <a:lnTo>
                      <a:pt x="1379923" y="377628"/>
                    </a:lnTo>
                    <a:cubicBezTo>
                      <a:pt x="1557948" y="452926"/>
                      <a:pt x="1682862" y="629203"/>
                      <a:pt x="1682862" y="834656"/>
                    </a:cubicBezTo>
                    <a:cubicBezTo>
                      <a:pt x="1682862" y="1040109"/>
                      <a:pt x="1557948" y="1216386"/>
                      <a:pt x="1379923" y="1291684"/>
                    </a:cubicBezTo>
                    <a:lnTo>
                      <a:pt x="1291130" y="1319247"/>
                    </a:lnTo>
                    <a:lnTo>
                      <a:pt x="1252727" y="1390000"/>
                    </a:lnTo>
                    <a:cubicBezTo>
                      <a:pt x="1163591" y="1521939"/>
                      <a:pt x="1012641" y="1608685"/>
                      <a:pt x="841430" y="1608685"/>
                    </a:cubicBezTo>
                    <a:cubicBezTo>
                      <a:pt x="670220" y="1608685"/>
                      <a:pt x="519270" y="1521939"/>
                      <a:pt x="430133" y="1390000"/>
                    </a:cubicBezTo>
                    <a:lnTo>
                      <a:pt x="386776" y="1310120"/>
                    </a:lnTo>
                    <a:lnTo>
                      <a:pt x="302938" y="1284095"/>
                    </a:lnTo>
                    <a:cubicBezTo>
                      <a:pt x="124914" y="1208797"/>
                      <a:pt x="0" y="1032520"/>
                      <a:pt x="0" y="827067"/>
                    </a:cubicBezTo>
                    <a:cubicBezTo>
                      <a:pt x="0" y="621614"/>
                      <a:pt x="124914" y="445337"/>
                      <a:pt x="302938" y="370039"/>
                    </a:cubicBezTo>
                    <a:lnTo>
                      <a:pt x="370040" y="349210"/>
                    </a:lnTo>
                    <a:lnTo>
                      <a:pt x="384403" y="302939"/>
                    </a:lnTo>
                    <a:cubicBezTo>
                      <a:pt x="459701" y="124914"/>
                      <a:pt x="635979" y="0"/>
                      <a:pt x="841431" y="0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5B291B">
                      <a:lumMod val="78000"/>
                      <a:lumOff val="22000"/>
                    </a:srgbClr>
                  </a:gs>
                  <a:gs pos="19000">
                    <a:srgbClr val="A8622D"/>
                  </a:gs>
                </a:gsLst>
                <a:lin ang="5400000" scaled="1"/>
              </a:gradFill>
              <a:ln w="15875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zh-CN" altLang="en-US" sz="4800"/>
              </a:p>
            </p:txBody>
          </p:sp>
          <p:pic>
            <p:nvPicPr>
              <p:cNvPr id="25" name="图片 24" descr="中国风不规则金色纹理线条底纹暗纹背景纹路"/>
              <p:cNvPicPr>
                <a:picLocks noChangeAspect="1" noChangeArrowheads="1"/>
              </p:cNvPicPr>
              <p:nvPr>
                <p:custDataLst>
                  <p:tags r:id="rId14"/>
                </p:custDataLst>
              </p:nvPr>
            </p:nvPicPr>
            <p:blipFill>
              <a:blip r:embed="rId7">
                <a:alphaModFix amt="19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9899" t="34852" r="27281" b="41691"/>
              <a:stretch>
                <a:fillRect/>
              </a:stretch>
            </p:blipFill>
            <p:spPr bwMode="auto">
              <a:xfrm>
                <a:off x="8040911" y="-3009005"/>
                <a:ext cx="1682862" cy="1608685"/>
              </a:xfrm>
              <a:custGeom>
                <a:avLst/>
                <a:gdLst>
                  <a:gd name="connsiteX0" fmla="*/ 841431 w 1682862"/>
                  <a:gd name="connsiteY0" fmla="*/ 0 h 1608685"/>
                  <a:gd name="connsiteX1" fmla="*/ 1298459 w 1682862"/>
                  <a:gd name="connsiteY1" fmla="*/ 302939 h 1608685"/>
                  <a:gd name="connsiteX2" fmla="*/ 1315430 w 1682862"/>
                  <a:gd name="connsiteY2" fmla="*/ 357608 h 1608685"/>
                  <a:gd name="connsiteX3" fmla="*/ 1379923 w 1682862"/>
                  <a:gd name="connsiteY3" fmla="*/ 377628 h 1608685"/>
                  <a:gd name="connsiteX4" fmla="*/ 1682862 w 1682862"/>
                  <a:gd name="connsiteY4" fmla="*/ 834656 h 1608685"/>
                  <a:gd name="connsiteX5" fmla="*/ 1379923 w 1682862"/>
                  <a:gd name="connsiteY5" fmla="*/ 1291684 h 1608685"/>
                  <a:gd name="connsiteX6" fmla="*/ 1291130 w 1682862"/>
                  <a:gd name="connsiteY6" fmla="*/ 1319247 h 1608685"/>
                  <a:gd name="connsiteX7" fmla="*/ 1252727 w 1682862"/>
                  <a:gd name="connsiteY7" fmla="*/ 1390000 h 1608685"/>
                  <a:gd name="connsiteX8" fmla="*/ 841430 w 1682862"/>
                  <a:gd name="connsiteY8" fmla="*/ 1608685 h 1608685"/>
                  <a:gd name="connsiteX9" fmla="*/ 430133 w 1682862"/>
                  <a:gd name="connsiteY9" fmla="*/ 1390000 h 1608685"/>
                  <a:gd name="connsiteX10" fmla="*/ 386776 w 1682862"/>
                  <a:gd name="connsiteY10" fmla="*/ 1310120 h 1608685"/>
                  <a:gd name="connsiteX11" fmla="*/ 302938 w 1682862"/>
                  <a:gd name="connsiteY11" fmla="*/ 1284095 h 1608685"/>
                  <a:gd name="connsiteX12" fmla="*/ 0 w 1682862"/>
                  <a:gd name="connsiteY12" fmla="*/ 827067 h 1608685"/>
                  <a:gd name="connsiteX13" fmla="*/ 302938 w 1682862"/>
                  <a:gd name="connsiteY13" fmla="*/ 370039 h 1608685"/>
                  <a:gd name="connsiteX14" fmla="*/ 370040 w 1682862"/>
                  <a:gd name="connsiteY14" fmla="*/ 349210 h 1608685"/>
                  <a:gd name="connsiteX15" fmla="*/ 384403 w 1682862"/>
                  <a:gd name="connsiteY15" fmla="*/ 302939 h 1608685"/>
                  <a:gd name="connsiteX16" fmla="*/ 841431 w 1682862"/>
                  <a:gd name="connsiteY16" fmla="*/ 0 h 16086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682862" h="1608685">
                    <a:moveTo>
                      <a:pt x="841431" y="0"/>
                    </a:moveTo>
                    <a:cubicBezTo>
                      <a:pt x="1046884" y="0"/>
                      <a:pt x="1223161" y="124914"/>
                      <a:pt x="1298459" y="302939"/>
                    </a:cubicBezTo>
                    <a:lnTo>
                      <a:pt x="1315430" y="357608"/>
                    </a:lnTo>
                    <a:lnTo>
                      <a:pt x="1379923" y="377628"/>
                    </a:lnTo>
                    <a:cubicBezTo>
                      <a:pt x="1557948" y="452926"/>
                      <a:pt x="1682862" y="629203"/>
                      <a:pt x="1682862" y="834656"/>
                    </a:cubicBezTo>
                    <a:cubicBezTo>
                      <a:pt x="1682862" y="1040109"/>
                      <a:pt x="1557948" y="1216386"/>
                      <a:pt x="1379923" y="1291684"/>
                    </a:cubicBezTo>
                    <a:lnTo>
                      <a:pt x="1291130" y="1319247"/>
                    </a:lnTo>
                    <a:lnTo>
                      <a:pt x="1252727" y="1390000"/>
                    </a:lnTo>
                    <a:cubicBezTo>
                      <a:pt x="1163591" y="1521939"/>
                      <a:pt x="1012641" y="1608685"/>
                      <a:pt x="841430" y="1608685"/>
                    </a:cubicBezTo>
                    <a:cubicBezTo>
                      <a:pt x="670220" y="1608685"/>
                      <a:pt x="519270" y="1521939"/>
                      <a:pt x="430133" y="1390000"/>
                    </a:cubicBezTo>
                    <a:lnTo>
                      <a:pt x="386776" y="1310120"/>
                    </a:lnTo>
                    <a:lnTo>
                      <a:pt x="302938" y="1284095"/>
                    </a:lnTo>
                    <a:cubicBezTo>
                      <a:pt x="124914" y="1208797"/>
                      <a:pt x="0" y="1032520"/>
                      <a:pt x="0" y="827067"/>
                    </a:cubicBezTo>
                    <a:cubicBezTo>
                      <a:pt x="0" y="621614"/>
                      <a:pt x="124914" y="445337"/>
                      <a:pt x="302938" y="370039"/>
                    </a:cubicBezTo>
                    <a:lnTo>
                      <a:pt x="370040" y="349210"/>
                    </a:lnTo>
                    <a:lnTo>
                      <a:pt x="384403" y="302939"/>
                    </a:lnTo>
                    <a:cubicBezTo>
                      <a:pt x="459701" y="124914"/>
                      <a:pt x="635979" y="0"/>
                      <a:pt x="841431" y="0"/>
                    </a:cubicBezTo>
                    <a:close/>
                  </a:path>
                </a:pathLst>
              </a:cu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6" name="任意形状 20"/>
              <p:cNvSpPr/>
              <p:nvPr>
                <p:custDataLst>
                  <p:tags r:id="rId15"/>
                </p:custDataLst>
              </p:nvPr>
            </p:nvSpPr>
            <p:spPr>
              <a:xfrm>
                <a:off x="7928073" y="-3116871"/>
                <a:ext cx="1908538" cy="1824414"/>
              </a:xfrm>
              <a:custGeom>
                <a:avLst/>
                <a:gdLst>
                  <a:gd name="connsiteX0" fmla="*/ 841431 w 1682862"/>
                  <a:gd name="connsiteY0" fmla="*/ 0 h 1608685"/>
                  <a:gd name="connsiteX1" fmla="*/ 1298459 w 1682862"/>
                  <a:gd name="connsiteY1" fmla="*/ 302939 h 1608685"/>
                  <a:gd name="connsiteX2" fmla="*/ 1315430 w 1682862"/>
                  <a:gd name="connsiteY2" fmla="*/ 357608 h 1608685"/>
                  <a:gd name="connsiteX3" fmla="*/ 1379923 w 1682862"/>
                  <a:gd name="connsiteY3" fmla="*/ 377628 h 1608685"/>
                  <a:gd name="connsiteX4" fmla="*/ 1682862 w 1682862"/>
                  <a:gd name="connsiteY4" fmla="*/ 834656 h 1608685"/>
                  <a:gd name="connsiteX5" fmla="*/ 1379923 w 1682862"/>
                  <a:gd name="connsiteY5" fmla="*/ 1291684 h 1608685"/>
                  <a:gd name="connsiteX6" fmla="*/ 1291130 w 1682862"/>
                  <a:gd name="connsiteY6" fmla="*/ 1319247 h 1608685"/>
                  <a:gd name="connsiteX7" fmla="*/ 1252727 w 1682862"/>
                  <a:gd name="connsiteY7" fmla="*/ 1390000 h 1608685"/>
                  <a:gd name="connsiteX8" fmla="*/ 841430 w 1682862"/>
                  <a:gd name="connsiteY8" fmla="*/ 1608685 h 1608685"/>
                  <a:gd name="connsiteX9" fmla="*/ 430133 w 1682862"/>
                  <a:gd name="connsiteY9" fmla="*/ 1390000 h 1608685"/>
                  <a:gd name="connsiteX10" fmla="*/ 386776 w 1682862"/>
                  <a:gd name="connsiteY10" fmla="*/ 1310120 h 1608685"/>
                  <a:gd name="connsiteX11" fmla="*/ 302938 w 1682862"/>
                  <a:gd name="connsiteY11" fmla="*/ 1284095 h 1608685"/>
                  <a:gd name="connsiteX12" fmla="*/ 0 w 1682862"/>
                  <a:gd name="connsiteY12" fmla="*/ 827067 h 1608685"/>
                  <a:gd name="connsiteX13" fmla="*/ 302938 w 1682862"/>
                  <a:gd name="connsiteY13" fmla="*/ 370039 h 1608685"/>
                  <a:gd name="connsiteX14" fmla="*/ 370040 w 1682862"/>
                  <a:gd name="connsiteY14" fmla="*/ 349210 h 1608685"/>
                  <a:gd name="connsiteX15" fmla="*/ 384403 w 1682862"/>
                  <a:gd name="connsiteY15" fmla="*/ 302939 h 1608685"/>
                  <a:gd name="connsiteX16" fmla="*/ 841431 w 1682862"/>
                  <a:gd name="connsiteY16" fmla="*/ 0 h 16086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682862" h="1608685">
                    <a:moveTo>
                      <a:pt x="841431" y="0"/>
                    </a:moveTo>
                    <a:cubicBezTo>
                      <a:pt x="1046884" y="0"/>
                      <a:pt x="1223161" y="124914"/>
                      <a:pt x="1298459" y="302939"/>
                    </a:cubicBezTo>
                    <a:lnTo>
                      <a:pt x="1315430" y="357608"/>
                    </a:lnTo>
                    <a:lnTo>
                      <a:pt x="1379923" y="377628"/>
                    </a:lnTo>
                    <a:cubicBezTo>
                      <a:pt x="1557948" y="452926"/>
                      <a:pt x="1682862" y="629203"/>
                      <a:pt x="1682862" y="834656"/>
                    </a:cubicBezTo>
                    <a:cubicBezTo>
                      <a:pt x="1682862" y="1040109"/>
                      <a:pt x="1557948" y="1216386"/>
                      <a:pt x="1379923" y="1291684"/>
                    </a:cubicBezTo>
                    <a:lnTo>
                      <a:pt x="1291130" y="1319247"/>
                    </a:lnTo>
                    <a:lnTo>
                      <a:pt x="1252727" y="1390000"/>
                    </a:lnTo>
                    <a:cubicBezTo>
                      <a:pt x="1163591" y="1521939"/>
                      <a:pt x="1012641" y="1608685"/>
                      <a:pt x="841430" y="1608685"/>
                    </a:cubicBezTo>
                    <a:cubicBezTo>
                      <a:pt x="670220" y="1608685"/>
                      <a:pt x="519270" y="1521939"/>
                      <a:pt x="430133" y="1390000"/>
                    </a:cubicBezTo>
                    <a:lnTo>
                      <a:pt x="386776" y="1310120"/>
                    </a:lnTo>
                    <a:lnTo>
                      <a:pt x="302938" y="1284095"/>
                    </a:lnTo>
                    <a:cubicBezTo>
                      <a:pt x="124914" y="1208797"/>
                      <a:pt x="0" y="1032520"/>
                      <a:pt x="0" y="827067"/>
                    </a:cubicBezTo>
                    <a:cubicBezTo>
                      <a:pt x="0" y="621614"/>
                      <a:pt x="124914" y="445337"/>
                      <a:pt x="302938" y="370039"/>
                    </a:cubicBezTo>
                    <a:lnTo>
                      <a:pt x="370040" y="349210"/>
                    </a:lnTo>
                    <a:lnTo>
                      <a:pt x="384403" y="302939"/>
                    </a:lnTo>
                    <a:cubicBezTo>
                      <a:pt x="459701" y="124914"/>
                      <a:pt x="635979" y="0"/>
                      <a:pt x="841431" y="0"/>
                    </a:cubicBezTo>
                    <a:close/>
                  </a:path>
                </a:pathLst>
              </a:custGeom>
              <a:noFill/>
              <a:ln w="15875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zh-CN" altLang="en-US" sz="4800"/>
              </a:p>
            </p:txBody>
          </p:sp>
        </p:grpSp>
        <p:sp>
          <p:nvSpPr>
            <p:cNvPr id="27" name="文本框 26"/>
            <p:cNvSpPr txBox="1"/>
            <p:nvPr>
              <p:custDataLst>
                <p:tags r:id="rId16"/>
              </p:custDataLst>
            </p:nvPr>
          </p:nvSpPr>
          <p:spPr>
            <a:xfrm>
              <a:off x="1864657" y="1077262"/>
              <a:ext cx="80021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CN" altLang="en-US" sz="4800" dirty="0">
                  <a:solidFill>
                    <a:schemeClr val="bg1"/>
                  </a:solidFill>
                  <a:latin typeface="演示流云楷" panose="02000600000000000000" pitchFamily="2" charset="-122"/>
                  <a:ea typeface="演示流云楷" panose="02000600000000000000" pitchFamily="2" charset="-122"/>
                  <a:cs typeface="演示流云楷" panose="02000600000000000000" pitchFamily="2" charset="-122"/>
                </a:rPr>
                <a:t>贰</a:t>
              </a:r>
              <a:endParaRPr kumimoji="1" lang="zh-CN" altLang="en-US" sz="4800" dirty="0">
                <a:solidFill>
                  <a:schemeClr val="bg1"/>
                </a:solidFill>
                <a:latin typeface="演示流云楷" panose="02000600000000000000" pitchFamily="2" charset="-122"/>
                <a:ea typeface="演示流云楷" panose="02000600000000000000" pitchFamily="2" charset="-122"/>
                <a:cs typeface="演示流云楷" panose="02000600000000000000" pitchFamily="2" charset="-122"/>
              </a:endParaRPr>
            </a:p>
          </p:txBody>
        </p:sp>
      </p:grpSp>
      <p:grpSp>
        <p:nvGrpSpPr>
          <p:cNvPr id="28" name="组合 27"/>
          <p:cNvGrpSpPr/>
          <p:nvPr>
            <p:custDataLst>
              <p:tags r:id="rId17"/>
            </p:custDataLst>
          </p:nvPr>
        </p:nvGrpSpPr>
        <p:grpSpPr>
          <a:xfrm>
            <a:off x="8347706" y="1180568"/>
            <a:ext cx="3509050" cy="5503170"/>
            <a:chOff x="502141" y="998621"/>
            <a:chExt cx="3509050" cy="5306632"/>
          </a:xfrm>
        </p:grpSpPr>
        <p:sp>
          <p:nvSpPr>
            <p:cNvPr id="29" name="PA-缺角矩形 2"/>
            <p:cNvSpPr/>
            <p:nvPr>
              <p:custDataLst>
                <p:tags r:id="rId18"/>
              </p:custDataLst>
            </p:nvPr>
          </p:nvSpPr>
          <p:spPr>
            <a:xfrm>
              <a:off x="502141" y="1359510"/>
              <a:ext cx="3509050" cy="4945743"/>
            </a:xfrm>
            <a:prstGeom prst="plaque">
              <a:avLst>
                <a:gd name="adj" fmla="val 7906"/>
              </a:avLst>
            </a:prstGeom>
            <a:gradFill flip="none" rotWithShape="0">
              <a:gsLst>
                <a:gs pos="0">
                  <a:schemeClr val="accent2">
                    <a:lumMod val="20000"/>
                    <a:lumOff val="80000"/>
                    <a:alpha val="43000"/>
                  </a:schemeClr>
                </a:gs>
                <a:gs pos="55000">
                  <a:srgbClr val="FEFAF5">
                    <a:alpha val="63000"/>
                  </a:srgbClr>
                </a:gs>
                <a:gs pos="84000">
                  <a:srgbClr val="FFFDFC">
                    <a:alpha val="32000"/>
                  </a:srgbClr>
                </a:gs>
                <a:gs pos="100000">
                  <a:schemeClr val="accent2">
                    <a:lumMod val="0"/>
                    <a:lumOff val="100000"/>
                    <a:alpha val="1000"/>
                  </a:schemeClr>
                </a:gs>
              </a:gsLst>
              <a:lin ang="5400000" scaled="1"/>
              <a:tileRect/>
            </a:gradFill>
            <a:ln w="12700">
              <a:gradFill flip="none" rotWithShape="1">
                <a:gsLst>
                  <a:gs pos="13986">
                    <a:srgbClr val="F9E9DE">
                      <a:alpha val="20000"/>
                    </a:srgbClr>
                  </a:gs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  <a:gs pos="74000">
                    <a:schemeClr val="accent1">
                      <a:lumMod val="45000"/>
                      <a:lumOff val="55000"/>
                      <a:alpha val="48000"/>
                    </a:schemeClr>
                  </a:gs>
                  <a:gs pos="83000">
                    <a:schemeClr val="accent1">
                      <a:lumMod val="45000"/>
                      <a:lumOff val="55000"/>
                      <a:alpha val="51000"/>
                    </a:schemeClr>
                  </a:gs>
                  <a:gs pos="100000">
                    <a:schemeClr val="accent1">
                      <a:lumMod val="30000"/>
                      <a:lumOff val="70000"/>
                      <a:alpha val="43000"/>
                    </a:schemeClr>
                  </a:gs>
                </a:gsLst>
                <a:lin ang="16200000" scaled="1"/>
                <a:tileRect/>
              </a:gradFill>
            </a:ln>
            <a:effectLst>
              <a:outerShdw blurRad="381000" dist="279400" dir="5400000" sx="96000" sy="96000" algn="t" rotWithShape="0">
                <a:schemeClr val="accent2">
                  <a:lumMod val="50000"/>
                  <a:alpha val="3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rIns="0" rtlCol="0" anchor="ctr">
              <a:noAutofit/>
            </a:bodyPr>
            <a:lstStyle/>
            <a:p>
              <a:pPr algn="ctr"/>
              <a:endParaRPr lang="zh-CN" altLang="en-US" dirty="0">
                <a:gradFill flip="none" rotWithShape="1">
                  <a:gsLst>
                    <a:gs pos="0">
                      <a:srgbClr val="A3561D">
                        <a:lumMod val="82000"/>
                        <a:lumOff val="18000"/>
                      </a:srgbClr>
                    </a:gs>
                    <a:gs pos="100000">
                      <a:srgbClr val="A3561D"/>
                    </a:gs>
                  </a:gsLst>
                  <a:lin ang="2700000" scaled="1"/>
                  <a:tileRect/>
                </a:gra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  <p:sp>
          <p:nvSpPr>
            <p:cNvPr id="30" name="PA-缺角矩形 2"/>
            <p:cNvSpPr/>
            <p:nvPr>
              <p:custDataLst>
                <p:tags r:id="rId19"/>
              </p:custDataLst>
            </p:nvPr>
          </p:nvSpPr>
          <p:spPr>
            <a:xfrm>
              <a:off x="643315" y="1459522"/>
              <a:ext cx="3236686" cy="4561866"/>
            </a:xfrm>
            <a:prstGeom prst="plaque">
              <a:avLst>
                <a:gd name="adj" fmla="val 7906"/>
              </a:avLst>
            </a:prstGeom>
            <a:gradFill flip="none" rotWithShape="0">
              <a:gsLst>
                <a:gs pos="0">
                  <a:schemeClr val="accent2">
                    <a:lumMod val="20000"/>
                    <a:lumOff val="80000"/>
                  </a:schemeClr>
                </a:gs>
                <a:gs pos="55000">
                  <a:srgbClr val="FEFAF5"/>
                </a:gs>
                <a:gs pos="84000">
                  <a:srgbClr val="FFFDFC">
                    <a:alpha val="54000"/>
                  </a:srgbClr>
                </a:gs>
                <a:gs pos="100000">
                  <a:schemeClr val="accent2">
                    <a:lumMod val="0"/>
                    <a:lumOff val="100000"/>
                    <a:alpha val="1000"/>
                  </a:schemeClr>
                </a:gs>
              </a:gsLst>
              <a:lin ang="5400000" scaled="1"/>
              <a:tileRect/>
            </a:gradFill>
            <a:ln w="12700">
              <a:gradFill flip="none" rotWithShape="1">
                <a:gsLst>
                  <a:gs pos="13986">
                    <a:srgbClr val="F9E9DE">
                      <a:alpha val="20000"/>
                    </a:srgbClr>
                  </a:gs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6200000" scaled="1"/>
                <a:tileRect/>
              </a:gradFill>
            </a:ln>
            <a:effectLst>
              <a:outerShdw blurRad="381000" dist="279400" dir="5400000" sx="96000" sy="96000" algn="t" rotWithShape="0">
                <a:schemeClr val="accent2">
                  <a:lumMod val="50000"/>
                  <a:alpha val="3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rIns="0" rtlCol="0" anchor="ctr">
              <a:noAutofit/>
            </a:bodyPr>
            <a:lstStyle/>
            <a:p>
              <a:pPr algn="ctr"/>
              <a:endParaRPr lang="zh-CN" altLang="en-US" dirty="0">
                <a:gradFill flip="none" rotWithShape="1">
                  <a:gsLst>
                    <a:gs pos="0">
                      <a:srgbClr val="A3561D">
                        <a:lumMod val="82000"/>
                        <a:lumOff val="18000"/>
                      </a:srgbClr>
                    </a:gs>
                    <a:gs pos="100000">
                      <a:srgbClr val="A3561D"/>
                    </a:gs>
                  </a:gsLst>
                  <a:lin ang="2700000" scaled="1"/>
                  <a:tileRect/>
                </a:gra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  <p:grpSp>
          <p:nvGrpSpPr>
            <p:cNvPr id="31" name="组合 30"/>
            <p:cNvGrpSpPr/>
            <p:nvPr/>
          </p:nvGrpSpPr>
          <p:grpSpPr>
            <a:xfrm>
              <a:off x="1681749" y="998621"/>
              <a:ext cx="1149834" cy="1099151"/>
              <a:chOff x="7928073" y="-3116871"/>
              <a:chExt cx="1908538" cy="1824414"/>
            </a:xfrm>
          </p:grpSpPr>
          <p:sp>
            <p:nvSpPr>
              <p:cNvPr id="32" name="任意形状 26"/>
              <p:cNvSpPr/>
              <p:nvPr>
                <p:custDataLst>
                  <p:tags r:id="rId20"/>
                </p:custDataLst>
              </p:nvPr>
            </p:nvSpPr>
            <p:spPr>
              <a:xfrm>
                <a:off x="8040912" y="-3023072"/>
                <a:ext cx="1682862" cy="1608685"/>
              </a:xfrm>
              <a:custGeom>
                <a:avLst/>
                <a:gdLst>
                  <a:gd name="connsiteX0" fmla="*/ 841431 w 1682862"/>
                  <a:gd name="connsiteY0" fmla="*/ 0 h 1608685"/>
                  <a:gd name="connsiteX1" fmla="*/ 1298459 w 1682862"/>
                  <a:gd name="connsiteY1" fmla="*/ 302939 h 1608685"/>
                  <a:gd name="connsiteX2" fmla="*/ 1315430 w 1682862"/>
                  <a:gd name="connsiteY2" fmla="*/ 357608 h 1608685"/>
                  <a:gd name="connsiteX3" fmla="*/ 1379923 w 1682862"/>
                  <a:gd name="connsiteY3" fmla="*/ 377628 h 1608685"/>
                  <a:gd name="connsiteX4" fmla="*/ 1682862 w 1682862"/>
                  <a:gd name="connsiteY4" fmla="*/ 834656 h 1608685"/>
                  <a:gd name="connsiteX5" fmla="*/ 1379923 w 1682862"/>
                  <a:gd name="connsiteY5" fmla="*/ 1291684 h 1608685"/>
                  <a:gd name="connsiteX6" fmla="*/ 1291130 w 1682862"/>
                  <a:gd name="connsiteY6" fmla="*/ 1319247 h 1608685"/>
                  <a:gd name="connsiteX7" fmla="*/ 1252727 w 1682862"/>
                  <a:gd name="connsiteY7" fmla="*/ 1390000 h 1608685"/>
                  <a:gd name="connsiteX8" fmla="*/ 841430 w 1682862"/>
                  <a:gd name="connsiteY8" fmla="*/ 1608685 h 1608685"/>
                  <a:gd name="connsiteX9" fmla="*/ 430133 w 1682862"/>
                  <a:gd name="connsiteY9" fmla="*/ 1390000 h 1608685"/>
                  <a:gd name="connsiteX10" fmla="*/ 386776 w 1682862"/>
                  <a:gd name="connsiteY10" fmla="*/ 1310120 h 1608685"/>
                  <a:gd name="connsiteX11" fmla="*/ 302938 w 1682862"/>
                  <a:gd name="connsiteY11" fmla="*/ 1284095 h 1608685"/>
                  <a:gd name="connsiteX12" fmla="*/ 0 w 1682862"/>
                  <a:gd name="connsiteY12" fmla="*/ 827067 h 1608685"/>
                  <a:gd name="connsiteX13" fmla="*/ 302938 w 1682862"/>
                  <a:gd name="connsiteY13" fmla="*/ 370039 h 1608685"/>
                  <a:gd name="connsiteX14" fmla="*/ 370040 w 1682862"/>
                  <a:gd name="connsiteY14" fmla="*/ 349210 h 1608685"/>
                  <a:gd name="connsiteX15" fmla="*/ 384403 w 1682862"/>
                  <a:gd name="connsiteY15" fmla="*/ 302939 h 1608685"/>
                  <a:gd name="connsiteX16" fmla="*/ 841431 w 1682862"/>
                  <a:gd name="connsiteY16" fmla="*/ 0 h 16086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682862" h="1608685">
                    <a:moveTo>
                      <a:pt x="841431" y="0"/>
                    </a:moveTo>
                    <a:cubicBezTo>
                      <a:pt x="1046884" y="0"/>
                      <a:pt x="1223161" y="124914"/>
                      <a:pt x="1298459" y="302939"/>
                    </a:cubicBezTo>
                    <a:lnTo>
                      <a:pt x="1315430" y="357608"/>
                    </a:lnTo>
                    <a:lnTo>
                      <a:pt x="1379923" y="377628"/>
                    </a:lnTo>
                    <a:cubicBezTo>
                      <a:pt x="1557948" y="452926"/>
                      <a:pt x="1682862" y="629203"/>
                      <a:pt x="1682862" y="834656"/>
                    </a:cubicBezTo>
                    <a:cubicBezTo>
                      <a:pt x="1682862" y="1040109"/>
                      <a:pt x="1557948" y="1216386"/>
                      <a:pt x="1379923" y="1291684"/>
                    </a:cubicBezTo>
                    <a:lnTo>
                      <a:pt x="1291130" y="1319247"/>
                    </a:lnTo>
                    <a:lnTo>
                      <a:pt x="1252727" y="1390000"/>
                    </a:lnTo>
                    <a:cubicBezTo>
                      <a:pt x="1163591" y="1521939"/>
                      <a:pt x="1012641" y="1608685"/>
                      <a:pt x="841430" y="1608685"/>
                    </a:cubicBezTo>
                    <a:cubicBezTo>
                      <a:pt x="670220" y="1608685"/>
                      <a:pt x="519270" y="1521939"/>
                      <a:pt x="430133" y="1390000"/>
                    </a:cubicBezTo>
                    <a:lnTo>
                      <a:pt x="386776" y="1310120"/>
                    </a:lnTo>
                    <a:lnTo>
                      <a:pt x="302938" y="1284095"/>
                    </a:lnTo>
                    <a:cubicBezTo>
                      <a:pt x="124914" y="1208797"/>
                      <a:pt x="0" y="1032520"/>
                      <a:pt x="0" y="827067"/>
                    </a:cubicBezTo>
                    <a:cubicBezTo>
                      <a:pt x="0" y="621614"/>
                      <a:pt x="124914" y="445337"/>
                      <a:pt x="302938" y="370039"/>
                    </a:cubicBezTo>
                    <a:lnTo>
                      <a:pt x="370040" y="349210"/>
                    </a:lnTo>
                    <a:lnTo>
                      <a:pt x="384403" y="302939"/>
                    </a:lnTo>
                    <a:cubicBezTo>
                      <a:pt x="459701" y="124914"/>
                      <a:pt x="635979" y="0"/>
                      <a:pt x="841431" y="0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5B291B">
                      <a:lumMod val="78000"/>
                      <a:lumOff val="22000"/>
                    </a:srgbClr>
                  </a:gs>
                  <a:gs pos="19000">
                    <a:srgbClr val="A8622D"/>
                  </a:gs>
                </a:gsLst>
                <a:lin ang="5400000" scaled="1"/>
              </a:gradFill>
              <a:ln w="15875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zh-CN" altLang="en-US" sz="4800"/>
              </a:p>
            </p:txBody>
          </p:sp>
          <p:pic>
            <p:nvPicPr>
              <p:cNvPr id="33" name="图片 32" descr="中国风不规则金色纹理线条底纹暗纹背景纹路"/>
              <p:cNvPicPr>
                <a:picLocks noChangeAspect="1" noChangeArrowheads="1"/>
              </p:cNvPicPr>
              <p:nvPr>
                <p:custDataLst>
                  <p:tags r:id="rId21"/>
                </p:custDataLst>
              </p:nvPr>
            </p:nvPicPr>
            <p:blipFill>
              <a:blip r:embed="rId7">
                <a:alphaModFix amt="19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9899" t="34852" r="27281" b="41691"/>
              <a:stretch>
                <a:fillRect/>
              </a:stretch>
            </p:blipFill>
            <p:spPr bwMode="auto">
              <a:xfrm>
                <a:off x="8040911" y="-3009005"/>
                <a:ext cx="1682862" cy="1608685"/>
              </a:xfrm>
              <a:custGeom>
                <a:avLst/>
                <a:gdLst>
                  <a:gd name="connsiteX0" fmla="*/ 841431 w 1682862"/>
                  <a:gd name="connsiteY0" fmla="*/ 0 h 1608685"/>
                  <a:gd name="connsiteX1" fmla="*/ 1298459 w 1682862"/>
                  <a:gd name="connsiteY1" fmla="*/ 302939 h 1608685"/>
                  <a:gd name="connsiteX2" fmla="*/ 1315430 w 1682862"/>
                  <a:gd name="connsiteY2" fmla="*/ 357608 h 1608685"/>
                  <a:gd name="connsiteX3" fmla="*/ 1379923 w 1682862"/>
                  <a:gd name="connsiteY3" fmla="*/ 377628 h 1608685"/>
                  <a:gd name="connsiteX4" fmla="*/ 1682862 w 1682862"/>
                  <a:gd name="connsiteY4" fmla="*/ 834656 h 1608685"/>
                  <a:gd name="connsiteX5" fmla="*/ 1379923 w 1682862"/>
                  <a:gd name="connsiteY5" fmla="*/ 1291684 h 1608685"/>
                  <a:gd name="connsiteX6" fmla="*/ 1291130 w 1682862"/>
                  <a:gd name="connsiteY6" fmla="*/ 1319247 h 1608685"/>
                  <a:gd name="connsiteX7" fmla="*/ 1252727 w 1682862"/>
                  <a:gd name="connsiteY7" fmla="*/ 1390000 h 1608685"/>
                  <a:gd name="connsiteX8" fmla="*/ 841430 w 1682862"/>
                  <a:gd name="connsiteY8" fmla="*/ 1608685 h 1608685"/>
                  <a:gd name="connsiteX9" fmla="*/ 430133 w 1682862"/>
                  <a:gd name="connsiteY9" fmla="*/ 1390000 h 1608685"/>
                  <a:gd name="connsiteX10" fmla="*/ 386776 w 1682862"/>
                  <a:gd name="connsiteY10" fmla="*/ 1310120 h 1608685"/>
                  <a:gd name="connsiteX11" fmla="*/ 302938 w 1682862"/>
                  <a:gd name="connsiteY11" fmla="*/ 1284095 h 1608685"/>
                  <a:gd name="connsiteX12" fmla="*/ 0 w 1682862"/>
                  <a:gd name="connsiteY12" fmla="*/ 827067 h 1608685"/>
                  <a:gd name="connsiteX13" fmla="*/ 302938 w 1682862"/>
                  <a:gd name="connsiteY13" fmla="*/ 370039 h 1608685"/>
                  <a:gd name="connsiteX14" fmla="*/ 370040 w 1682862"/>
                  <a:gd name="connsiteY14" fmla="*/ 349210 h 1608685"/>
                  <a:gd name="connsiteX15" fmla="*/ 384403 w 1682862"/>
                  <a:gd name="connsiteY15" fmla="*/ 302939 h 1608685"/>
                  <a:gd name="connsiteX16" fmla="*/ 841431 w 1682862"/>
                  <a:gd name="connsiteY16" fmla="*/ 0 h 16086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682862" h="1608685">
                    <a:moveTo>
                      <a:pt x="841431" y="0"/>
                    </a:moveTo>
                    <a:cubicBezTo>
                      <a:pt x="1046884" y="0"/>
                      <a:pt x="1223161" y="124914"/>
                      <a:pt x="1298459" y="302939"/>
                    </a:cubicBezTo>
                    <a:lnTo>
                      <a:pt x="1315430" y="357608"/>
                    </a:lnTo>
                    <a:lnTo>
                      <a:pt x="1379923" y="377628"/>
                    </a:lnTo>
                    <a:cubicBezTo>
                      <a:pt x="1557948" y="452926"/>
                      <a:pt x="1682862" y="629203"/>
                      <a:pt x="1682862" y="834656"/>
                    </a:cubicBezTo>
                    <a:cubicBezTo>
                      <a:pt x="1682862" y="1040109"/>
                      <a:pt x="1557948" y="1216386"/>
                      <a:pt x="1379923" y="1291684"/>
                    </a:cubicBezTo>
                    <a:lnTo>
                      <a:pt x="1291130" y="1319247"/>
                    </a:lnTo>
                    <a:lnTo>
                      <a:pt x="1252727" y="1390000"/>
                    </a:lnTo>
                    <a:cubicBezTo>
                      <a:pt x="1163591" y="1521939"/>
                      <a:pt x="1012641" y="1608685"/>
                      <a:pt x="841430" y="1608685"/>
                    </a:cubicBezTo>
                    <a:cubicBezTo>
                      <a:pt x="670220" y="1608685"/>
                      <a:pt x="519270" y="1521939"/>
                      <a:pt x="430133" y="1390000"/>
                    </a:cubicBezTo>
                    <a:lnTo>
                      <a:pt x="386776" y="1310120"/>
                    </a:lnTo>
                    <a:lnTo>
                      <a:pt x="302938" y="1284095"/>
                    </a:lnTo>
                    <a:cubicBezTo>
                      <a:pt x="124914" y="1208797"/>
                      <a:pt x="0" y="1032520"/>
                      <a:pt x="0" y="827067"/>
                    </a:cubicBezTo>
                    <a:cubicBezTo>
                      <a:pt x="0" y="621614"/>
                      <a:pt x="124914" y="445337"/>
                      <a:pt x="302938" y="370039"/>
                    </a:cubicBezTo>
                    <a:lnTo>
                      <a:pt x="370040" y="349210"/>
                    </a:lnTo>
                    <a:lnTo>
                      <a:pt x="384403" y="302939"/>
                    </a:lnTo>
                    <a:cubicBezTo>
                      <a:pt x="459701" y="124914"/>
                      <a:pt x="635979" y="0"/>
                      <a:pt x="841431" y="0"/>
                    </a:cubicBezTo>
                    <a:close/>
                  </a:path>
                </a:pathLst>
              </a:cu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4" name="任意形状 28"/>
              <p:cNvSpPr/>
              <p:nvPr>
                <p:custDataLst>
                  <p:tags r:id="rId22"/>
                </p:custDataLst>
              </p:nvPr>
            </p:nvSpPr>
            <p:spPr>
              <a:xfrm>
                <a:off x="7928073" y="-3116871"/>
                <a:ext cx="1908538" cy="1824414"/>
              </a:xfrm>
              <a:custGeom>
                <a:avLst/>
                <a:gdLst>
                  <a:gd name="connsiteX0" fmla="*/ 841431 w 1682862"/>
                  <a:gd name="connsiteY0" fmla="*/ 0 h 1608685"/>
                  <a:gd name="connsiteX1" fmla="*/ 1298459 w 1682862"/>
                  <a:gd name="connsiteY1" fmla="*/ 302939 h 1608685"/>
                  <a:gd name="connsiteX2" fmla="*/ 1315430 w 1682862"/>
                  <a:gd name="connsiteY2" fmla="*/ 357608 h 1608685"/>
                  <a:gd name="connsiteX3" fmla="*/ 1379923 w 1682862"/>
                  <a:gd name="connsiteY3" fmla="*/ 377628 h 1608685"/>
                  <a:gd name="connsiteX4" fmla="*/ 1682862 w 1682862"/>
                  <a:gd name="connsiteY4" fmla="*/ 834656 h 1608685"/>
                  <a:gd name="connsiteX5" fmla="*/ 1379923 w 1682862"/>
                  <a:gd name="connsiteY5" fmla="*/ 1291684 h 1608685"/>
                  <a:gd name="connsiteX6" fmla="*/ 1291130 w 1682862"/>
                  <a:gd name="connsiteY6" fmla="*/ 1319247 h 1608685"/>
                  <a:gd name="connsiteX7" fmla="*/ 1252727 w 1682862"/>
                  <a:gd name="connsiteY7" fmla="*/ 1390000 h 1608685"/>
                  <a:gd name="connsiteX8" fmla="*/ 841430 w 1682862"/>
                  <a:gd name="connsiteY8" fmla="*/ 1608685 h 1608685"/>
                  <a:gd name="connsiteX9" fmla="*/ 430133 w 1682862"/>
                  <a:gd name="connsiteY9" fmla="*/ 1390000 h 1608685"/>
                  <a:gd name="connsiteX10" fmla="*/ 386776 w 1682862"/>
                  <a:gd name="connsiteY10" fmla="*/ 1310120 h 1608685"/>
                  <a:gd name="connsiteX11" fmla="*/ 302938 w 1682862"/>
                  <a:gd name="connsiteY11" fmla="*/ 1284095 h 1608685"/>
                  <a:gd name="connsiteX12" fmla="*/ 0 w 1682862"/>
                  <a:gd name="connsiteY12" fmla="*/ 827067 h 1608685"/>
                  <a:gd name="connsiteX13" fmla="*/ 302938 w 1682862"/>
                  <a:gd name="connsiteY13" fmla="*/ 370039 h 1608685"/>
                  <a:gd name="connsiteX14" fmla="*/ 370040 w 1682862"/>
                  <a:gd name="connsiteY14" fmla="*/ 349210 h 1608685"/>
                  <a:gd name="connsiteX15" fmla="*/ 384403 w 1682862"/>
                  <a:gd name="connsiteY15" fmla="*/ 302939 h 1608685"/>
                  <a:gd name="connsiteX16" fmla="*/ 841431 w 1682862"/>
                  <a:gd name="connsiteY16" fmla="*/ 0 h 16086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682862" h="1608685">
                    <a:moveTo>
                      <a:pt x="841431" y="0"/>
                    </a:moveTo>
                    <a:cubicBezTo>
                      <a:pt x="1046884" y="0"/>
                      <a:pt x="1223161" y="124914"/>
                      <a:pt x="1298459" y="302939"/>
                    </a:cubicBezTo>
                    <a:lnTo>
                      <a:pt x="1315430" y="357608"/>
                    </a:lnTo>
                    <a:lnTo>
                      <a:pt x="1379923" y="377628"/>
                    </a:lnTo>
                    <a:cubicBezTo>
                      <a:pt x="1557948" y="452926"/>
                      <a:pt x="1682862" y="629203"/>
                      <a:pt x="1682862" y="834656"/>
                    </a:cubicBezTo>
                    <a:cubicBezTo>
                      <a:pt x="1682862" y="1040109"/>
                      <a:pt x="1557948" y="1216386"/>
                      <a:pt x="1379923" y="1291684"/>
                    </a:cubicBezTo>
                    <a:lnTo>
                      <a:pt x="1291130" y="1319247"/>
                    </a:lnTo>
                    <a:lnTo>
                      <a:pt x="1252727" y="1390000"/>
                    </a:lnTo>
                    <a:cubicBezTo>
                      <a:pt x="1163591" y="1521939"/>
                      <a:pt x="1012641" y="1608685"/>
                      <a:pt x="841430" y="1608685"/>
                    </a:cubicBezTo>
                    <a:cubicBezTo>
                      <a:pt x="670220" y="1608685"/>
                      <a:pt x="519270" y="1521939"/>
                      <a:pt x="430133" y="1390000"/>
                    </a:cubicBezTo>
                    <a:lnTo>
                      <a:pt x="386776" y="1310120"/>
                    </a:lnTo>
                    <a:lnTo>
                      <a:pt x="302938" y="1284095"/>
                    </a:lnTo>
                    <a:cubicBezTo>
                      <a:pt x="124914" y="1208797"/>
                      <a:pt x="0" y="1032520"/>
                      <a:pt x="0" y="827067"/>
                    </a:cubicBezTo>
                    <a:cubicBezTo>
                      <a:pt x="0" y="621614"/>
                      <a:pt x="124914" y="445337"/>
                      <a:pt x="302938" y="370039"/>
                    </a:cubicBezTo>
                    <a:lnTo>
                      <a:pt x="370040" y="349210"/>
                    </a:lnTo>
                    <a:lnTo>
                      <a:pt x="384403" y="302939"/>
                    </a:lnTo>
                    <a:cubicBezTo>
                      <a:pt x="459701" y="124914"/>
                      <a:pt x="635979" y="0"/>
                      <a:pt x="841431" y="0"/>
                    </a:cubicBezTo>
                    <a:close/>
                  </a:path>
                </a:pathLst>
              </a:custGeom>
              <a:noFill/>
              <a:ln w="15875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zh-CN" altLang="en-US" sz="4800"/>
              </a:p>
            </p:txBody>
          </p:sp>
        </p:grpSp>
        <p:sp>
          <p:nvSpPr>
            <p:cNvPr id="35" name="文本框 34"/>
            <p:cNvSpPr txBox="1"/>
            <p:nvPr>
              <p:custDataLst>
                <p:tags r:id="rId23"/>
              </p:custDataLst>
            </p:nvPr>
          </p:nvSpPr>
          <p:spPr>
            <a:xfrm>
              <a:off x="1864657" y="1077262"/>
              <a:ext cx="82426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CN" altLang="en-US" sz="4800" dirty="0">
                  <a:solidFill>
                    <a:schemeClr val="bg1"/>
                  </a:solidFill>
                  <a:latin typeface="演示流云楷" panose="02000600000000000000" pitchFamily="2" charset="-122"/>
                  <a:ea typeface="演示流云楷" panose="02000600000000000000" pitchFamily="2" charset="-122"/>
                  <a:cs typeface="演示流云楷" panose="02000600000000000000" pitchFamily="2" charset="-122"/>
                </a:rPr>
                <a:t>叁</a:t>
              </a:r>
              <a:endParaRPr kumimoji="1" lang="zh-CN" altLang="en-US" sz="4800" dirty="0">
                <a:solidFill>
                  <a:schemeClr val="bg1"/>
                </a:solidFill>
                <a:latin typeface="演示流云楷" panose="02000600000000000000" pitchFamily="2" charset="-122"/>
                <a:ea typeface="演示流云楷" panose="02000600000000000000" pitchFamily="2" charset="-122"/>
                <a:cs typeface="演示流云楷" panose="02000600000000000000" pitchFamily="2" charset="-122"/>
              </a:endParaRPr>
            </a:p>
          </p:txBody>
        </p:sp>
      </p:grpSp>
      <p:grpSp>
        <p:nvGrpSpPr>
          <p:cNvPr id="36" name="组合 35"/>
          <p:cNvGrpSpPr/>
          <p:nvPr>
            <p:custDataLst>
              <p:tags r:id="rId24"/>
            </p:custDataLst>
          </p:nvPr>
        </p:nvGrpSpPr>
        <p:grpSpPr>
          <a:xfrm>
            <a:off x="1339042" y="2390169"/>
            <a:ext cx="2267711" cy="533283"/>
            <a:chOff x="1205692" y="2150774"/>
            <a:chExt cx="2267711" cy="533283"/>
          </a:xfrm>
        </p:grpSpPr>
        <p:sp>
          <p:nvSpPr>
            <p:cNvPr id="37" name="PA-任意多边形 53"/>
            <p:cNvSpPr/>
            <p:nvPr>
              <p:custDataLst>
                <p:tags r:id="rId25"/>
              </p:custDataLst>
            </p:nvPr>
          </p:nvSpPr>
          <p:spPr>
            <a:xfrm>
              <a:off x="1205692" y="2150774"/>
              <a:ext cx="2267711" cy="524949"/>
            </a:xfrm>
            <a:custGeom>
              <a:avLst/>
              <a:gdLst>
                <a:gd name="connsiteX0" fmla="*/ 719834 w 1820162"/>
                <a:gd name="connsiteY0" fmla="*/ 274987 h 280250"/>
                <a:gd name="connsiteX1" fmla="*/ 716977 w 1820162"/>
                <a:gd name="connsiteY1" fmla="*/ 277463 h 280250"/>
                <a:gd name="connsiteX2" fmla="*/ 719834 w 1820162"/>
                <a:gd name="connsiteY2" fmla="*/ 274987 h 280250"/>
                <a:gd name="connsiteX3" fmla="*/ 571911 w 1820162"/>
                <a:gd name="connsiteY3" fmla="*/ 273462 h 280250"/>
                <a:gd name="connsiteX4" fmla="*/ 570006 w 1820162"/>
                <a:gd name="connsiteY4" fmla="*/ 275082 h 280250"/>
                <a:gd name="connsiteX5" fmla="*/ 573340 w 1820162"/>
                <a:gd name="connsiteY5" fmla="*/ 276034 h 280250"/>
                <a:gd name="connsiteX6" fmla="*/ 575245 w 1820162"/>
                <a:gd name="connsiteY6" fmla="*/ 274415 h 280250"/>
                <a:gd name="connsiteX7" fmla="*/ 571911 w 1820162"/>
                <a:gd name="connsiteY7" fmla="*/ 273462 h 280250"/>
                <a:gd name="connsiteX8" fmla="*/ 495806 w 1820162"/>
                <a:gd name="connsiteY8" fmla="*/ 272605 h 280250"/>
                <a:gd name="connsiteX9" fmla="*/ 489615 w 1820162"/>
                <a:gd name="connsiteY9" fmla="*/ 274129 h 280250"/>
                <a:gd name="connsiteX10" fmla="*/ 495806 w 1820162"/>
                <a:gd name="connsiteY10" fmla="*/ 272605 h 280250"/>
                <a:gd name="connsiteX11" fmla="*/ 767364 w 1820162"/>
                <a:gd name="connsiteY11" fmla="*/ 272129 h 280250"/>
                <a:gd name="connsiteX12" fmla="*/ 773936 w 1820162"/>
                <a:gd name="connsiteY12" fmla="*/ 274034 h 280250"/>
                <a:gd name="connsiteX13" fmla="*/ 757363 w 1820162"/>
                <a:gd name="connsiteY13" fmla="*/ 276891 h 280250"/>
                <a:gd name="connsiteX14" fmla="*/ 747457 w 1820162"/>
                <a:gd name="connsiteY14" fmla="*/ 274129 h 280250"/>
                <a:gd name="connsiteX15" fmla="*/ 767364 w 1820162"/>
                <a:gd name="connsiteY15" fmla="*/ 272129 h 280250"/>
                <a:gd name="connsiteX16" fmla="*/ 450563 w 1820162"/>
                <a:gd name="connsiteY16" fmla="*/ 271748 h 280250"/>
                <a:gd name="connsiteX17" fmla="*/ 444371 w 1820162"/>
                <a:gd name="connsiteY17" fmla="*/ 273272 h 280250"/>
                <a:gd name="connsiteX18" fmla="*/ 458564 w 1820162"/>
                <a:gd name="connsiteY18" fmla="*/ 276225 h 280250"/>
                <a:gd name="connsiteX19" fmla="*/ 450563 w 1820162"/>
                <a:gd name="connsiteY19" fmla="*/ 271748 h 280250"/>
                <a:gd name="connsiteX20" fmla="*/ 647635 w 1820162"/>
                <a:gd name="connsiteY20" fmla="*/ 270891 h 280250"/>
                <a:gd name="connsiteX21" fmla="*/ 645635 w 1820162"/>
                <a:gd name="connsiteY21" fmla="*/ 272510 h 280250"/>
                <a:gd name="connsiteX22" fmla="*/ 648968 w 1820162"/>
                <a:gd name="connsiteY22" fmla="*/ 273462 h 280250"/>
                <a:gd name="connsiteX23" fmla="*/ 650873 w 1820162"/>
                <a:gd name="connsiteY23" fmla="*/ 271843 h 280250"/>
                <a:gd name="connsiteX24" fmla="*/ 647635 w 1820162"/>
                <a:gd name="connsiteY24" fmla="*/ 270891 h 280250"/>
                <a:gd name="connsiteX25" fmla="*/ 403604 w 1820162"/>
                <a:gd name="connsiteY25" fmla="*/ 270414 h 280250"/>
                <a:gd name="connsiteX26" fmla="*/ 401699 w 1820162"/>
                <a:gd name="connsiteY26" fmla="*/ 272034 h 280250"/>
                <a:gd name="connsiteX27" fmla="*/ 405033 w 1820162"/>
                <a:gd name="connsiteY27" fmla="*/ 272986 h 280250"/>
                <a:gd name="connsiteX28" fmla="*/ 406938 w 1820162"/>
                <a:gd name="connsiteY28" fmla="*/ 271367 h 280250"/>
                <a:gd name="connsiteX29" fmla="*/ 403604 w 1820162"/>
                <a:gd name="connsiteY29" fmla="*/ 270414 h 280250"/>
                <a:gd name="connsiteX30" fmla="*/ 417416 w 1820162"/>
                <a:gd name="connsiteY30" fmla="*/ 269938 h 280250"/>
                <a:gd name="connsiteX31" fmla="*/ 415511 w 1820162"/>
                <a:gd name="connsiteY31" fmla="*/ 271557 h 280250"/>
                <a:gd name="connsiteX32" fmla="*/ 418844 w 1820162"/>
                <a:gd name="connsiteY32" fmla="*/ 272510 h 280250"/>
                <a:gd name="connsiteX33" fmla="*/ 420749 w 1820162"/>
                <a:gd name="connsiteY33" fmla="*/ 270891 h 280250"/>
                <a:gd name="connsiteX34" fmla="*/ 417416 w 1820162"/>
                <a:gd name="connsiteY34" fmla="*/ 269938 h 280250"/>
                <a:gd name="connsiteX35" fmla="*/ 839564 w 1820162"/>
                <a:gd name="connsiteY35" fmla="*/ 268605 h 280250"/>
                <a:gd name="connsiteX36" fmla="*/ 811560 w 1820162"/>
                <a:gd name="connsiteY36" fmla="*/ 273748 h 280250"/>
                <a:gd name="connsiteX37" fmla="*/ 781652 w 1820162"/>
                <a:gd name="connsiteY37" fmla="*/ 272891 h 280250"/>
                <a:gd name="connsiteX38" fmla="*/ 839564 w 1820162"/>
                <a:gd name="connsiteY38" fmla="*/ 268605 h 280250"/>
                <a:gd name="connsiteX39" fmla="*/ 479233 w 1820162"/>
                <a:gd name="connsiteY39" fmla="*/ 267938 h 280250"/>
                <a:gd name="connsiteX40" fmla="*/ 477328 w 1820162"/>
                <a:gd name="connsiteY40" fmla="*/ 269557 h 280250"/>
                <a:gd name="connsiteX41" fmla="*/ 480662 w 1820162"/>
                <a:gd name="connsiteY41" fmla="*/ 270510 h 280250"/>
                <a:gd name="connsiteX42" fmla="*/ 482567 w 1820162"/>
                <a:gd name="connsiteY42" fmla="*/ 268890 h 280250"/>
                <a:gd name="connsiteX43" fmla="*/ 479233 w 1820162"/>
                <a:gd name="connsiteY43" fmla="*/ 267938 h 280250"/>
                <a:gd name="connsiteX44" fmla="*/ 861090 w 1820162"/>
                <a:gd name="connsiteY44" fmla="*/ 267081 h 280250"/>
                <a:gd name="connsiteX45" fmla="*/ 845469 w 1820162"/>
                <a:gd name="connsiteY45" fmla="*/ 269176 h 280250"/>
                <a:gd name="connsiteX46" fmla="*/ 841183 w 1820162"/>
                <a:gd name="connsiteY46" fmla="*/ 269081 h 280250"/>
                <a:gd name="connsiteX47" fmla="*/ 861090 w 1820162"/>
                <a:gd name="connsiteY47" fmla="*/ 267081 h 280250"/>
                <a:gd name="connsiteX48" fmla="*/ 368171 w 1820162"/>
                <a:gd name="connsiteY48" fmla="*/ 266890 h 280250"/>
                <a:gd name="connsiteX49" fmla="*/ 365219 w 1820162"/>
                <a:gd name="connsiteY49" fmla="*/ 269367 h 280250"/>
                <a:gd name="connsiteX50" fmla="*/ 373124 w 1820162"/>
                <a:gd name="connsiteY50" fmla="*/ 268319 h 280250"/>
                <a:gd name="connsiteX51" fmla="*/ 368171 w 1820162"/>
                <a:gd name="connsiteY51" fmla="*/ 266890 h 280250"/>
                <a:gd name="connsiteX52" fmla="*/ 390365 w 1820162"/>
                <a:gd name="connsiteY52" fmla="*/ 266700 h 280250"/>
                <a:gd name="connsiteX53" fmla="*/ 388460 w 1820162"/>
                <a:gd name="connsiteY53" fmla="*/ 268319 h 280250"/>
                <a:gd name="connsiteX54" fmla="*/ 393413 w 1820162"/>
                <a:gd name="connsiteY54" fmla="*/ 269748 h 280250"/>
                <a:gd name="connsiteX55" fmla="*/ 395318 w 1820162"/>
                <a:gd name="connsiteY55" fmla="*/ 268128 h 280250"/>
                <a:gd name="connsiteX56" fmla="*/ 390365 w 1820162"/>
                <a:gd name="connsiteY56" fmla="*/ 266700 h 280250"/>
                <a:gd name="connsiteX57" fmla="*/ 886046 w 1820162"/>
                <a:gd name="connsiteY57" fmla="*/ 266510 h 280250"/>
                <a:gd name="connsiteX58" fmla="*/ 878235 w 1820162"/>
                <a:gd name="connsiteY58" fmla="*/ 267558 h 280250"/>
                <a:gd name="connsiteX59" fmla="*/ 886046 w 1820162"/>
                <a:gd name="connsiteY59" fmla="*/ 266510 h 280250"/>
                <a:gd name="connsiteX60" fmla="*/ 953864 w 1820162"/>
                <a:gd name="connsiteY60" fmla="*/ 265081 h 280250"/>
                <a:gd name="connsiteX61" fmla="*/ 969770 w 1820162"/>
                <a:gd name="connsiteY61" fmla="*/ 268415 h 280250"/>
                <a:gd name="connsiteX62" fmla="*/ 933004 w 1820162"/>
                <a:gd name="connsiteY62" fmla="*/ 267843 h 280250"/>
                <a:gd name="connsiteX63" fmla="*/ 953864 w 1820162"/>
                <a:gd name="connsiteY63" fmla="*/ 265081 h 280250"/>
                <a:gd name="connsiteX64" fmla="*/ 1815114 w 1820162"/>
                <a:gd name="connsiteY64" fmla="*/ 264986 h 280250"/>
                <a:gd name="connsiteX65" fmla="*/ 1820162 w 1820162"/>
                <a:gd name="connsiteY65" fmla="*/ 266414 h 280250"/>
                <a:gd name="connsiteX66" fmla="*/ 1817305 w 1820162"/>
                <a:gd name="connsiteY66" fmla="*/ 268891 h 280250"/>
                <a:gd name="connsiteX67" fmla="*/ 1812352 w 1820162"/>
                <a:gd name="connsiteY67" fmla="*/ 267462 h 280250"/>
                <a:gd name="connsiteX68" fmla="*/ 1815114 w 1820162"/>
                <a:gd name="connsiteY68" fmla="*/ 264986 h 280250"/>
                <a:gd name="connsiteX69" fmla="*/ 353884 w 1820162"/>
                <a:gd name="connsiteY69" fmla="*/ 263937 h 280250"/>
                <a:gd name="connsiteX70" fmla="*/ 351979 w 1820162"/>
                <a:gd name="connsiteY70" fmla="*/ 265557 h 280250"/>
                <a:gd name="connsiteX71" fmla="*/ 355313 w 1820162"/>
                <a:gd name="connsiteY71" fmla="*/ 266509 h 280250"/>
                <a:gd name="connsiteX72" fmla="*/ 357218 w 1820162"/>
                <a:gd name="connsiteY72" fmla="*/ 264890 h 280250"/>
                <a:gd name="connsiteX73" fmla="*/ 353884 w 1820162"/>
                <a:gd name="connsiteY73" fmla="*/ 263937 h 280250"/>
                <a:gd name="connsiteX74" fmla="*/ 323023 w 1820162"/>
                <a:gd name="connsiteY74" fmla="*/ 263937 h 280250"/>
                <a:gd name="connsiteX75" fmla="*/ 321118 w 1820162"/>
                <a:gd name="connsiteY75" fmla="*/ 265557 h 280250"/>
                <a:gd name="connsiteX76" fmla="*/ 324452 w 1820162"/>
                <a:gd name="connsiteY76" fmla="*/ 266509 h 280250"/>
                <a:gd name="connsiteX77" fmla="*/ 326356 w 1820162"/>
                <a:gd name="connsiteY77" fmla="*/ 264890 h 280250"/>
                <a:gd name="connsiteX78" fmla="*/ 323023 w 1820162"/>
                <a:gd name="connsiteY78" fmla="*/ 263937 h 280250"/>
                <a:gd name="connsiteX79" fmla="*/ 318737 w 1820162"/>
                <a:gd name="connsiteY79" fmla="*/ 263747 h 280250"/>
                <a:gd name="connsiteX80" fmla="*/ 308354 w 1820162"/>
                <a:gd name="connsiteY80" fmla="*/ 265176 h 280250"/>
                <a:gd name="connsiteX81" fmla="*/ 318737 w 1820162"/>
                <a:gd name="connsiteY81" fmla="*/ 263747 h 280250"/>
                <a:gd name="connsiteX82" fmla="*/ 1535650 w 1820162"/>
                <a:gd name="connsiteY82" fmla="*/ 260985 h 280250"/>
                <a:gd name="connsiteX83" fmla="*/ 1542985 w 1820162"/>
                <a:gd name="connsiteY83" fmla="*/ 264128 h 280250"/>
                <a:gd name="connsiteX84" fmla="*/ 1530126 w 1820162"/>
                <a:gd name="connsiteY84" fmla="*/ 263747 h 280250"/>
                <a:gd name="connsiteX85" fmla="*/ 1535650 w 1820162"/>
                <a:gd name="connsiteY85" fmla="*/ 260985 h 280250"/>
                <a:gd name="connsiteX86" fmla="*/ 1793302 w 1820162"/>
                <a:gd name="connsiteY86" fmla="*/ 260890 h 280250"/>
                <a:gd name="connsiteX87" fmla="*/ 1807971 w 1820162"/>
                <a:gd name="connsiteY87" fmla="*/ 267272 h 280250"/>
                <a:gd name="connsiteX88" fmla="*/ 1787873 w 1820162"/>
                <a:gd name="connsiteY88" fmla="*/ 263747 h 280250"/>
                <a:gd name="connsiteX89" fmla="*/ 1793302 w 1820162"/>
                <a:gd name="connsiteY89" fmla="*/ 260890 h 280250"/>
                <a:gd name="connsiteX90" fmla="*/ 1522792 w 1820162"/>
                <a:gd name="connsiteY90" fmla="*/ 260604 h 280250"/>
                <a:gd name="connsiteX91" fmla="*/ 1522316 w 1820162"/>
                <a:gd name="connsiteY91" fmla="*/ 264795 h 280250"/>
                <a:gd name="connsiteX92" fmla="*/ 1514029 w 1820162"/>
                <a:gd name="connsiteY92" fmla="*/ 262509 h 280250"/>
                <a:gd name="connsiteX93" fmla="*/ 1522792 w 1820162"/>
                <a:gd name="connsiteY93" fmla="*/ 260604 h 280250"/>
                <a:gd name="connsiteX94" fmla="*/ 926146 w 1820162"/>
                <a:gd name="connsiteY94" fmla="*/ 260413 h 280250"/>
                <a:gd name="connsiteX95" fmla="*/ 923288 w 1820162"/>
                <a:gd name="connsiteY95" fmla="*/ 262890 h 280250"/>
                <a:gd name="connsiteX96" fmla="*/ 926146 w 1820162"/>
                <a:gd name="connsiteY96" fmla="*/ 260413 h 280250"/>
                <a:gd name="connsiteX97" fmla="*/ 302925 w 1820162"/>
                <a:gd name="connsiteY97" fmla="*/ 260413 h 280250"/>
                <a:gd name="connsiteX98" fmla="*/ 300068 w 1820162"/>
                <a:gd name="connsiteY98" fmla="*/ 262890 h 280250"/>
                <a:gd name="connsiteX99" fmla="*/ 302925 w 1820162"/>
                <a:gd name="connsiteY99" fmla="*/ 260413 h 280250"/>
                <a:gd name="connsiteX100" fmla="*/ 351788 w 1820162"/>
                <a:gd name="connsiteY100" fmla="*/ 260127 h 280250"/>
                <a:gd name="connsiteX101" fmla="*/ 349883 w 1820162"/>
                <a:gd name="connsiteY101" fmla="*/ 261747 h 280250"/>
                <a:gd name="connsiteX102" fmla="*/ 353217 w 1820162"/>
                <a:gd name="connsiteY102" fmla="*/ 262699 h 280250"/>
                <a:gd name="connsiteX103" fmla="*/ 355122 w 1820162"/>
                <a:gd name="connsiteY103" fmla="*/ 261080 h 280250"/>
                <a:gd name="connsiteX104" fmla="*/ 351788 w 1820162"/>
                <a:gd name="connsiteY104" fmla="*/ 260127 h 280250"/>
                <a:gd name="connsiteX105" fmla="*/ 388745 w 1820162"/>
                <a:gd name="connsiteY105" fmla="*/ 258603 h 280250"/>
                <a:gd name="connsiteX106" fmla="*/ 386840 w 1820162"/>
                <a:gd name="connsiteY106" fmla="*/ 260223 h 280250"/>
                <a:gd name="connsiteX107" fmla="*/ 393508 w 1820162"/>
                <a:gd name="connsiteY107" fmla="*/ 262128 h 280250"/>
                <a:gd name="connsiteX108" fmla="*/ 395413 w 1820162"/>
                <a:gd name="connsiteY108" fmla="*/ 260508 h 280250"/>
                <a:gd name="connsiteX109" fmla="*/ 388745 w 1820162"/>
                <a:gd name="connsiteY109" fmla="*/ 258603 h 280250"/>
                <a:gd name="connsiteX110" fmla="*/ 1769797 w 1820162"/>
                <a:gd name="connsiteY110" fmla="*/ 258430 h 280250"/>
                <a:gd name="connsiteX111" fmla="*/ 1786444 w 1820162"/>
                <a:gd name="connsiteY111" fmla="*/ 261176 h 280250"/>
                <a:gd name="connsiteX112" fmla="*/ 1772561 w 1820162"/>
                <a:gd name="connsiteY112" fmla="*/ 260866 h 280250"/>
                <a:gd name="connsiteX113" fmla="*/ 1594134 w 1820162"/>
                <a:gd name="connsiteY113" fmla="*/ 257937 h 280250"/>
                <a:gd name="connsiteX114" fmla="*/ 1601754 w 1820162"/>
                <a:gd name="connsiteY114" fmla="*/ 258985 h 280250"/>
                <a:gd name="connsiteX115" fmla="*/ 1598896 w 1820162"/>
                <a:gd name="connsiteY115" fmla="*/ 261461 h 280250"/>
                <a:gd name="connsiteX116" fmla="*/ 1594134 w 1820162"/>
                <a:gd name="connsiteY116" fmla="*/ 257937 h 280250"/>
                <a:gd name="connsiteX117" fmla="*/ 1495836 w 1820162"/>
                <a:gd name="connsiteY117" fmla="*/ 257271 h 280250"/>
                <a:gd name="connsiteX118" fmla="*/ 1506028 w 1820162"/>
                <a:gd name="connsiteY118" fmla="*/ 258033 h 280250"/>
                <a:gd name="connsiteX119" fmla="*/ 1509076 w 1820162"/>
                <a:gd name="connsiteY119" fmla="*/ 261081 h 280250"/>
                <a:gd name="connsiteX120" fmla="*/ 1492979 w 1820162"/>
                <a:gd name="connsiteY120" fmla="*/ 259747 h 280250"/>
                <a:gd name="connsiteX121" fmla="*/ 1495836 w 1820162"/>
                <a:gd name="connsiteY121" fmla="*/ 257271 h 280250"/>
                <a:gd name="connsiteX122" fmla="*/ 1473060 w 1820162"/>
                <a:gd name="connsiteY122" fmla="*/ 256079 h 280250"/>
                <a:gd name="connsiteX123" fmla="*/ 1478691 w 1820162"/>
                <a:gd name="connsiteY123" fmla="*/ 256889 h 280250"/>
                <a:gd name="connsiteX124" fmla="*/ 1472499 w 1820162"/>
                <a:gd name="connsiteY124" fmla="*/ 258413 h 280250"/>
                <a:gd name="connsiteX125" fmla="*/ 1473060 w 1820162"/>
                <a:gd name="connsiteY125" fmla="*/ 256079 h 280250"/>
                <a:gd name="connsiteX126" fmla="*/ 1418017 w 1820162"/>
                <a:gd name="connsiteY126" fmla="*/ 256032 h 280250"/>
                <a:gd name="connsiteX127" fmla="*/ 1397348 w 1820162"/>
                <a:gd name="connsiteY127" fmla="*/ 256699 h 280250"/>
                <a:gd name="connsiteX128" fmla="*/ 1418017 w 1820162"/>
                <a:gd name="connsiteY128" fmla="*/ 256032 h 280250"/>
                <a:gd name="connsiteX129" fmla="*/ 282065 w 1820162"/>
                <a:gd name="connsiteY129" fmla="*/ 255651 h 280250"/>
                <a:gd name="connsiteX130" fmla="*/ 281780 w 1820162"/>
                <a:gd name="connsiteY130" fmla="*/ 257746 h 280250"/>
                <a:gd name="connsiteX131" fmla="*/ 296734 w 1820162"/>
                <a:gd name="connsiteY131" fmla="*/ 261937 h 280250"/>
                <a:gd name="connsiteX132" fmla="*/ 282065 w 1820162"/>
                <a:gd name="connsiteY132" fmla="*/ 255651 h 280250"/>
                <a:gd name="connsiteX133" fmla="*/ 1766536 w 1820162"/>
                <a:gd name="connsiteY133" fmla="*/ 255556 h 280250"/>
                <a:gd name="connsiteX134" fmla="*/ 1769797 w 1820162"/>
                <a:gd name="connsiteY134" fmla="*/ 258430 h 280250"/>
                <a:gd name="connsiteX135" fmla="*/ 1767965 w 1820162"/>
                <a:gd name="connsiteY135" fmla="*/ 258128 h 280250"/>
                <a:gd name="connsiteX136" fmla="*/ 1766536 w 1820162"/>
                <a:gd name="connsiteY136" fmla="*/ 255556 h 280250"/>
                <a:gd name="connsiteX137" fmla="*/ 308545 w 1820162"/>
                <a:gd name="connsiteY137" fmla="*/ 255555 h 280250"/>
                <a:gd name="connsiteX138" fmla="*/ 306640 w 1820162"/>
                <a:gd name="connsiteY138" fmla="*/ 257175 h 280250"/>
                <a:gd name="connsiteX139" fmla="*/ 309974 w 1820162"/>
                <a:gd name="connsiteY139" fmla="*/ 258127 h 280250"/>
                <a:gd name="connsiteX140" fmla="*/ 311879 w 1820162"/>
                <a:gd name="connsiteY140" fmla="*/ 256508 h 280250"/>
                <a:gd name="connsiteX141" fmla="*/ 308545 w 1820162"/>
                <a:gd name="connsiteY141" fmla="*/ 255555 h 280250"/>
                <a:gd name="connsiteX142" fmla="*/ 1483263 w 1820162"/>
                <a:gd name="connsiteY142" fmla="*/ 254889 h 280250"/>
                <a:gd name="connsiteX143" fmla="*/ 1490788 w 1820162"/>
                <a:gd name="connsiteY143" fmla="*/ 255937 h 280250"/>
                <a:gd name="connsiteX144" fmla="*/ 1481073 w 1820162"/>
                <a:gd name="connsiteY144" fmla="*/ 258603 h 280250"/>
                <a:gd name="connsiteX145" fmla="*/ 1483263 w 1820162"/>
                <a:gd name="connsiteY145" fmla="*/ 254889 h 280250"/>
                <a:gd name="connsiteX146" fmla="*/ 1086833 w 1820162"/>
                <a:gd name="connsiteY146" fmla="*/ 254793 h 280250"/>
                <a:gd name="connsiteX147" fmla="*/ 1079022 w 1820162"/>
                <a:gd name="connsiteY147" fmla="*/ 255841 h 280250"/>
                <a:gd name="connsiteX148" fmla="*/ 1086833 w 1820162"/>
                <a:gd name="connsiteY148" fmla="*/ 254793 h 280250"/>
                <a:gd name="connsiteX149" fmla="*/ 193197 w 1820162"/>
                <a:gd name="connsiteY149" fmla="*/ 254413 h 280250"/>
                <a:gd name="connsiteX150" fmla="*/ 189387 w 1820162"/>
                <a:gd name="connsiteY150" fmla="*/ 257651 h 280250"/>
                <a:gd name="connsiteX151" fmla="*/ 177481 w 1820162"/>
                <a:gd name="connsiteY151" fmla="*/ 256508 h 280250"/>
                <a:gd name="connsiteX152" fmla="*/ 193197 w 1820162"/>
                <a:gd name="connsiteY152" fmla="*/ 254413 h 280250"/>
                <a:gd name="connsiteX153" fmla="*/ 1449069 w 1820162"/>
                <a:gd name="connsiteY153" fmla="*/ 253937 h 280250"/>
                <a:gd name="connsiteX154" fmla="*/ 1448526 w 1820162"/>
                <a:gd name="connsiteY154" fmla="*/ 254399 h 280250"/>
                <a:gd name="connsiteX155" fmla="*/ 1448119 w 1820162"/>
                <a:gd name="connsiteY155" fmla="*/ 253963 h 280250"/>
                <a:gd name="connsiteX156" fmla="*/ 1759869 w 1820162"/>
                <a:gd name="connsiteY156" fmla="*/ 253746 h 280250"/>
                <a:gd name="connsiteX157" fmla="*/ 1764822 w 1820162"/>
                <a:gd name="connsiteY157" fmla="*/ 255175 h 280250"/>
                <a:gd name="connsiteX158" fmla="*/ 1761964 w 1820162"/>
                <a:gd name="connsiteY158" fmla="*/ 257651 h 280250"/>
                <a:gd name="connsiteX159" fmla="*/ 1757964 w 1820162"/>
                <a:gd name="connsiteY159" fmla="*/ 255365 h 280250"/>
                <a:gd name="connsiteX160" fmla="*/ 1759869 w 1820162"/>
                <a:gd name="connsiteY160" fmla="*/ 253746 h 280250"/>
                <a:gd name="connsiteX161" fmla="*/ 1394395 w 1820162"/>
                <a:gd name="connsiteY161" fmla="*/ 253651 h 280250"/>
                <a:gd name="connsiteX162" fmla="*/ 1393156 w 1820162"/>
                <a:gd name="connsiteY162" fmla="*/ 256604 h 280250"/>
                <a:gd name="connsiteX163" fmla="*/ 1386489 w 1820162"/>
                <a:gd name="connsiteY163" fmla="*/ 254699 h 280250"/>
                <a:gd name="connsiteX164" fmla="*/ 1392394 w 1820162"/>
                <a:gd name="connsiteY164" fmla="*/ 255270 h 280250"/>
                <a:gd name="connsiteX165" fmla="*/ 1394395 w 1820162"/>
                <a:gd name="connsiteY165" fmla="*/ 253651 h 280250"/>
                <a:gd name="connsiteX166" fmla="*/ 258443 w 1820162"/>
                <a:gd name="connsiteY166" fmla="*/ 253365 h 280250"/>
                <a:gd name="connsiteX167" fmla="*/ 246061 w 1820162"/>
                <a:gd name="connsiteY167" fmla="*/ 256317 h 280250"/>
                <a:gd name="connsiteX168" fmla="*/ 268064 w 1820162"/>
                <a:gd name="connsiteY168" fmla="*/ 258222 h 280250"/>
                <a:gd name="connsiteX169" fmla="*/ 265682 w 1820162"/>
                <a:gd name="connsiteY169" fmla="*/ 256508 h 280250"/>
                <a:gd name="connsiteX170" fmla="*/ 270921 w 1820162"/>
                <a:gd name="connsiteY170" fmla="*/ 255841 h 280250"/>
                <a:gd name="connsiteX171" fmla="*/ 260063 w 1820162"/>
                <a:gd name="connsiteY171" fmla="*/ 253841 h 280250"/>
                <a:gd name="connsiteX172" fmla="*/ 258443 w 1820162"/>
                <a:gd name="connsiteY172" fmla="*/ 253365 h 280250"/>
                <a:gd name="connsiteX173" fmla="*/ 1574227 w 1820162"/>
                <a:gd name="connsiteY173" fmla="*/ 252317 h 280250"/>
                <a:gd name="connsiteX174" fmla="*/ 1575656 w 1820162"/>
                <a:gd name="connsiteY174" fmla="*/ 254889 h 280250"/>
                <a:gd name="connsiteX175" fmla="*/ 1585657 w 1820162"/>
                <a:gd name="connsiteY175" fmla="*/ 257746 h 280250"/>
                <a:gd name="connsiteX176" fmla="*/ 1574227 w 1820162"/>
                <a:gd name="connsiteY176" fmla="*/ 252317 h 280250"/>
                <a:gd name="connsiteX177" fmla="*/ 1528031 w 1820162"/>
                <a:gd name="connsiteY177" fmla="*/ 252317 h 280250"/>
                <a:gd name="connsiteX178" fmla="*/ 1531365 w 1820162"/>
                <a:gd name="connsiteY178" fmla="*/ 253269 h 280250"/>
                <a:gd name="connsiteX179" fmla="*/ 1529460 w 1820162"/>
                <a:gd name="connsiteY179" fmla="*/ 254889 h 280250"/>
                <a:gd name="connsiteX180" fmla="*/ 1526126 w 1820162"/>
                <a:gd name="connsiteY180" fmla="*/ 253936 h 280250"/>
                <a:gd name="connsiteX181" fmla="*/ 1528031 w 1820162"/>
                <a:gd name="connsiteY181" fmla="*/ 252317 h 280250"/>
                <a:gd name="connsiteX182" fmla="*/ 237869 w 1820162"/>
                <a:gd name="connsiteY182" fmla="*/ 251841 h 280250"/>
                <a:gd name="connsiteX183" fmla="*/ 236060 w 1820162"/>
                <a:gd name="connsiteY183" fmla="*/ 253460 h 280250"/>
                <a:gd name="connsiteX184" fmla="*/ 242632 w 1820162"/>
                <a:gd name="connsiteY184" fmla="*/ 255365 h 280250"/>
                <a:gd name="connsiteX185" fmla="*/ 244537 w 1820162"/>
                <a:gd name="connsiteY185" fmla="*/ 253746 h 280250"/>
                <a:gd name="connsiteX186" fmla="*/ 237869 w 1820162"/>
                <a:gd name="connsiteY186" fmla="*/ 251841 h 280250"/>
                <a:gd name="connsiteX187" fmla="*/ 1410860 w 1820162"/>
                <a:gd name="connsiteY187" fmla="*/ 251230 h 280250"/>
                <a:gd name="connsiteX188" fmla="*/ 1416874 w 1820162"/>
                <a:gd name="connsiteY188" fmla="*/ 251365 h 280250"/>
                <a:gd name="connsiteX189" fmla="*/ 1412397 w 1820162"/>
                <a:gd name="connsiteY189" fmla="*/ 253365 h 280250"/>
                <a:gd name="connsiteX190" fmla="*/ 1410623 w 1820162"/>
                <a:gd name="connsiteY190" fmla="*/ 250901 h 280250"/>
                <a:gd name="connsiteX191" fmla="*/ 1410860 w 1820162"/>
                <a:gd name="connsiteY191" fmla="*/ 251230 h 280250"/>
                <a:gd name="connsiteX192" fmla="*/ 1409948 w 1820162"/>
                <a:gd name="connsiteY192" fmla="*/ 251210 h 280250"/>
                <a:gd name="connsiteX193" fmla="*/ 1538508 w 1820162"/>
                <a:gd name="connsiteY193" fmla="*/ 250889 h 280250"/>
                <a:gd name="connsiteX194" fmla="*/ 1543461 w 1820162"/>
                <a:gd name="connsiteY194" fmla="*/ 252317 h 280250"/>
                <a:gd name="connsiteX195" fmla="*/ 1538508 w 1820162"/>
                <a:gd name="connsiteY195" fmla="*/ 250889 h 280250"/>
                <a:gd name="connsiteX196" fmla="*/ 1368963 w 1820162"/>
                <a:gd name="connsiteY196" fmla="*/ 250793 h 280250"/>
                <a:gd name="connsiteX197" fmla="*/ 1372297 w 1820162"/>
                <a:gd name="connsiteY197" fmla="*/ 251745 h 280250"/>
                <a:gd name="connsiteX198" fmla="*/ 1370391 w 1820162"/>
                <a:gd name="connsiteY198" fmla="*/ 253365 h 280250"/>
                <a:gd name="connsiteX199" fmla="*/ 1367058 w 1820162"/>
                <a:gd name="connsiteY199" fmla="*/ 252412 h 280250"/>
                <a:gd name="connsiteX200" fmla="*/ 1368963 w 1820162"/>
                <a:gd name="connsiteY200" fmla="*/ 250793 h 280250"/>
                <a:gd name="connsiteX201" fmla="*/ 233011 w 1820162"/>
                <a:gd name="connsiteY201" fmla="*/ 250412 h 280250"/>
                <a:gd name="connsiteX202" fmla="*/ 231107 w 1820162"/>
                <a:gd name="connsiteY202" fmla="*/ 252031 h 280250"/>
                <a:gd name="connsiteX203" fmla="*/ 234440 w 1820162"/>
                <a:gd name="connsiteY203" fmla="*/ 252984 h 280250"/>
                <a:gd name="connsiteX204" fmla="*/ 236345 w 1820162"/>
                <a:gd name="connsiteY204" fmla="*/ 251364 h 280250"/>
                <a:gd name="connsiteX205" fmla="*/ 233011 w 1820162"/>
                <a:gd name="connsiteY205" fmla="*/ 250412 h 280250"/>
                <a:gd name="connsiteX206" fmla="*/ 1434210 w 1820162"/>
                <a:gd name="connsiteY206" fmla="*/ 249746 h 280250"/>
                <a:gd name="connsiteX207" fmla="*/ 1446604 w 1820162"/>
                <a:gd name="connsiteY207" fmla="*/ 252342 h 280250"/>
                <a:gd name="connsiteX208" fmla="*/ 1448119 w 1820162"/>
                <a:gd name="connsiteY208" fmla="*/ 253963 h 280250"/>
                <a:gd name="connsiteX209" fmla="*/ 1442211 w 1820162"/>
                <a:gd name="connsiteY209" fmla="*/ 254127 h 280250"/>
                <a:gd name="connsiteX210" fmla="*/ 1447164 w 1820162"/>
                <a:gd name="connsiteY210" fmla="*/ 255556 h 280250"/>
                <a:gd name="connsiteX211" fmla="*/ 1448526 w 1820162"/>
                <a:gd name="connsiteY211" fmla="*/ 254399 h 280250"/>
                <a:gd name="connsiteX212" fmla="*/ 1450497 w 1820162"/>
                <a:gd name="connsiteY212" fmla="*/ 256509 h 280250"/>
                <a:gd name="connsiteX213" fmla="*/ 1435638 w 1820162"/>
                <a:gd name="connsiteY213" fmla="*/ 252318 h 280250"/>
                <a:gd name="connsiteX214" fmla="*/ 1427828 w 1820162"/>
                <a:gd name="connsiteY214" fmla="*/ 253365 h 280250"/>
                <a:gd name="connsiteX215" fmla="*/ 1434210 w 1820162"/>
                <a:gd name="connsiteY215" fmla="*/ 249746 h 280250"/>
                <a:gd name="connsiteX216" fmla="*/ 245013 w 1820162"/>
                <a:gd name="connsiteY216" fmla="*/ 249555 h 280250"/>
                <a:gd name="connsiteX217" fmla="*/ 243203 w 1820162"/>
                <a:gd name="connsiteY217" fmla="*/ 251174 h 280250"/>
                <a:gd name="connsiteX218" fmla="*/ 246442 w 1820162"/>
                <a:gd name="connsiteY218" fmla="*/ 252126 h 280250"/>
                <a:gd name="connsiteX219" fmla="*/ 248347 w 1820162"/>
                <a:gd name="connsiteY219" fmla="*/ 250507 h 280250"/>
                <a:gd name="connsiteX220" fmla="*/ 245013 w 1820162"/>
                <a:gd name="connsiteY220" fmla="*/ 249555 h 280250"/>
                <a:gd name="connsiteX221" fmla="*/ 370934 w 1820162"/>
                <a:gd name="connsiteY221" fmla="*/ 249269 h 280250"/>
                <a:gd name="connsiteX222" fmla="*/ 369029 w 1820162"/>
                <a:gd name="connsiteY222" fmla="*/ 250888 h 280250"/>
                <a:gd name="connsiteX223" fmla="*/ 372362 w 1820162"/>
                <a:gd name="connsiteY223" fmla="*/ 251841 h 280250"/>
                <a:gd name="connsiteX224" fmla="*/ 374267 w 1820162"/>
                <a:gd name="connsiteY224" fmla="*/ 250221 h 280250"/>
                <a:gd name="connsiteX225" fmla="*/ 370934 w 1820162"/>
                <a:gd name="connsiteY225" fmla="*/ 249269 h 280250"/>
                <a:gd name="connsiteX226" fmla="*/ 221105 w 1820162"/>
                <a:gd name="connsiteY226" fmla="*/ 249269 h 280250"/>
                <a:gd name="connsiteX227" fmla="*/ 218248 w 1820162"/>
                <a:gd name="connsiteY227" fmla="*/ 251745 h 280250"/>
                <a:gd name="connsiteX228" fmla="*/ 227773 w 1820162"/>
                <a:gd name="connsiteY228" fmla="*/ 251174 h 280250"/>
                <a:gd name="connsiteX229" fmla="*/ 221105 w 1820162"/>
                <a:gd name="connsiteY229" fmla="*/ 249269 h 280250"/>
                <a:gd name="connsiteX230" fmla="*/ 1319742 w 1820162"/>
                <a:gd name="connsiteY230" fmla="*/ 248852 h 280250"/>
                <a:gd name="connsiteX231" fmla="*/ 1325338 w 1820162"/>
                <a:gd name="connsiteY231" fmla="*/ 250507 h 280250"/>
                <a:gd name="connsiteX232" fmla="*/ 1312575 w 1820162"/>
                <a:gd name="connsiteY232" fmla="*/ 250126 h 280250"/>
                <a:gd name="connsiteX233" fmla="*/ 1319742 w 1820162"/>
                <a:gd name="connsiteY233" fmla="*/ 248852 h 280250"/>
                <a:gd name="connsiteX234" fmla="*/ 1311813 w 1820162"/>
                <a:gd name="connsiteY234" fmla="*/ 248793 h 280250"/>
                <a:gd name="connsiteX235" fmla="*/ 1301431 w 1820162"/>
                <a:gd name="connsiteY235" fmla="*/ 250222 h 280250"/>
                <a:gd name="connsiteX236" fmla="*/ 1311813 w 1820162"/>
                <a:gd name="connsiteY236" fmla="*/ 248793 h 280250"/>
                <a:gd name="connsiteX237" fmla="*/ 1174082 w 1820162"/>
                <a:gd name="connsiteY237" fmla="*/ 247935 h 280250"/>
                <a:gd name="connsiteX238" fmla="*/ 1171224 w 1820162"/>
                <a:gd name="connsiteY238" fmla="*/ 250412 h 280250"/>
                <a:gd name="connsiteX239" fmla="*/ 1165319 w 1820162"/>
                <a:gd name="connsiteY239" fmla="*/ 249840 h 280250"/>
                <a:gd name="connsiteX240" fmla="*/ 1174082 w 1820162"/>
                <a:gd name="connsiteY240" fmla="*/ 247935 h 280250"/>
                <a:gd name="connsiteX241" fmla="*/ 200722 w 1820162"/>
                <a:gd name="connsiteY241" fmla="*/ 247840 h 280250"/>
                <a:gd name="connsiteX242" fmla="*/ 197864 w 1820162"/>
                <a:gd name="connsiteY242" fmla="*/ 250317 h 280250"/>
                <a:gd name="connsiteX243" fmla="*/ 206151 w 1820162"/>
                <a:gd name="connsiteY243" fmla="*/ 252698 h 280250"/>
                <a:gd name="connsiteX244" fmla="*/ 200722 w 1820162"/>
                <a:gd name="connsiteY244" fmla="*/ 247840 h 280250"/>
                <a:gd name="connsiteX245" fmla="*/ 1526888 w 1820162"/>
                <a:gd name="connsiteY245" fmla="*/ 247650 h 280250"/>
                <a:gd name="connsiteX246" fmla="*/ 1524983 w 1820162"/>
                <a:gd name="connsiteY246" fmla="*/ 249269 h 280250"/>
                <a:gd name="connsiteX247" fmla="*/ 1528316 w 1820162"/>
                <a:gd name="connsiteY247" fmla="*/ 250221 h 280250"/>
                <a:gd name="connsiteX248" fmla="*/ 1530221 w 1820162"/>
                <a:gd name="connsiteY248" fmla="*/ 248602 h 280250"/>
                <a:gd name="connsiteX249" fmla="*/ 1526888 w 1820162"/>
                <a:gd name="connsiteY249" fmla="*/ 247650 h 280250"/>
                <a:gd name="connsiteX250" fmla="*/ 1388203 w 1820162"/>
                <a:gd name="connsiteY250" fmla="*/ 247555 h 280250"/>
                <a:gd name="connsiteX251" fmla="*/ 1393156 w 1820162"/>
                <a:gd name="connsiteY251" fmla="*/ 248983 h 280250"/>
                <a:gd name="connsiteX252" fmla="*/ 1385346 w 1820162"/>
                <a:gd name="connsiteY252" fmla="*/ 250031 h 280250"/>
                <a:gd name="connsiteX253" fmla="*/ 1388203 w 1820162"/>
                <a:gd name="connsiteY253" fmla="*/ 247555 h 280250"/>
                <a:gd name="connsiteX254" fmla="*/ 179386 w 1820162"/>
                <a:gd name="connsiteY254" fmla="*/ 247269 h 280250"/>
                <a:gd name="connsiteX255" fmla="*/ 177481 w 1820162"/>
                <a:gd name="connsiteY255" fmla="*/ 248888 h 280250"/>
                <a:gd name="connsiteX256" fmla="*/ 180815 w 1820162"/>
                <a:gd name="connsiteY256" fmla="*/ 249840 h 280250"/>
                <a:gd name="connsiteX257" fmla="*/ 182720 w 1820162"/>
                <a:gd name="connsiteY257" fmla="*/ 248221 h 280250"/>
                <a:gd name="connsiteX258" fmla="*/ 179386 w 1820162"/>
                <a:gd name="connsiteY258" fmla="*/ 247269 h 280250"/>
                <a:gd name="connsiteX259" fmla="*/ 1396110 w 1820162"/>
                <a:gd name="connsiteY259" fmla="*/ 246603 h 280250"/>
                <a:gd name="connsiteX260" fmla="*/ 1395824 w 1820162"/>
                <a:gd name="connsiteY260" fmla="*/ 248698 h 280250"/>
                <a:gd name="connsiteX261" fmla="*/ 1404111 w 1820162"/>
                <a:gd name="connsiteY261" fmla="*/ 251079 h 280250"/>
                <a:gd name="connsiteX262" fmla="*/ 1409948 w 1820162"/>
                <a:gd name="connsiteY262" fmla="*/ 251210 h 280250"/>
                <a:gd name="connsiteX263" fmla="*/ 1406492 w 1820162"/>
                <a:gd name="connsiteY263" fmla="*/ 252794 h 280250"/>
                <a:gd name="connsiteX264" fmla="*/ 1393919 w 1820162"/>
                <a:gd name="connsiteY264" fmla="*/ 250317 h 280250"/>
                <a:gd name="connsiteX265" fmla="*/ 1396110 w 1820162"/>
                <a:gd name="connsiteY265" fmla="*/ 246603 h 280250"/>
                <a:gd name="connsiteX266" fmla="*/ 1226660 w 1820162"/>
                <a:gd name="connsiteY266" fmla="*/ 246411 h 280250"/>
                <a:gd name="connsiteX267" fmla="*/ 1224659 w 1820162"/>
                <a:gd name="connsiteY267" fmla="*/ 248031 h 280250"/>
                <a:gd name="connsiteX268" fmla="*/ 1227993 w 1820162"/>
                <a:gd name="connsiteY268" fmla="*/ 248983 h 280250"/>
                <a:gd name="connsiteX269" fmla="*/ 1229898 w 1820162"/>
                <a:gd name="connsiteY269" fmla="*/ 247364 h 280250"/>
                <a:gd name="connsiteX270" fmla="*/ 1226660 w 1820162"/>
                <a:gd name="connsiteY270" fmla="*/ 246411 h 280250"/>
                <a:gd name="connsiteX271" fmla="*/ 1518601 w 1820162"/>
                <a:gd name="connsiteY271" fmla="*/ 245268 h 280250"/>
                <a:gd name="connsiteX272" fmla="*/ 1516696 w 1820162"/>
                <a:gd name="connsiteY272" fmla="*/ 246888 h 280250"/>
                <a:gd name="connsiteX273" fmla="*/ 1521649 w 1820162"/>
                <a:gd name="connsiteY273" fmla="*/ 248316 h 280250"/>
                <a:gd name="connsiteX274" fmla="*/ 1523554 w 1820162"/>
                <a:gd name="connsiteY274" fmla="*/ 246697 h 280250"/>
                <a:gd name="connsiteX275" fmla="*/ 1518601 w 1820162"/>
                <a:gd name="connsiteY275" fmla="*/ 245268 h 280250"/>
                <a:gd name="connsiteX276" fmla="*/ 1179606 w 1820162"/>
                <a:gd name="connsiteY276" fmla="*/ 245173 h 280250"/>
                <a:gd name="connsiteX277" fmla="*/ 1177701 w 1820162"/>
                <a:gd name="connsiteY277" fmla="*/ 246792 h 280250"/>
                <a:gd name="connsiteX278" fmla="*/ 1182654 w 1820162"/>
                <a:gd name="connsiteY278" fmla="*/ 248221 h 280250"/>
                <a:gd name="connsiteX279" fmla="*/ 1184559 w 1820162"/>
                <a:gd name="connsiteY279" fmla="*/ 246602 h 280250"/>
                <a:gd name="connsiteX280" fmla="*/ 1179606 w 1820162"/>
                <a:gd name="connsiteY280" fmla="*/ 245173 h 280250"/>
                <a:gd name="connsiteX281" fmla="*/ 1372511 w 1820162"/>
                <a:gd name="connsiteY281" fmla="*/ 244554 h 280250"/>
                <a:gd name="connsiteX282" fmla="*/ 1379917 w 1820162"/>
                <a:gd name="connsiteY282" fmla="*/ 245173 h 280250"/>
                <a:gd name="connsiteX283" fmla="*/ 1384870 w 1820162"/>
                <a:gd name="connsiteY283" fmla="*/ 246602 h 280250"/>
                <a:gd name="connsiteX284" fmla="*/ 1367535 w 1820162"/>
                <a:gd name="connsiteY284" fmla="*/ 248221 h 280250"/>
                <a:gd name="connsiteX285" fmla="*/ 1372511 w 1820162"/>
                <a:gd name="connsiteY285" fmla="*/ 244554 h 280250"/>
                <a:gd name="connsiteX286" fmla="*/ 369791 w 1820162"/>
                <a:gd name="connsiteY286" fmla="*/ 244506 h 280250"/>
                <a:gd name="connsiteX287" fmla="*/ 367886 w 1820162"/>
                <a:gd name="connsiteY287" fmla="*/ 246126 h 280250"/>
                <a:gd name="connsiteX288" fmla="*/ 371219 w 1820162"/>
                <a:gd name="connsiteY288" fmla="*/ 247078 h 280250"/>
                <a:gd name="connsiteX289" fmla="*/ 373124 w 1820162"/>
                <a:gd name="connsiteY289" fmla="*/ 245459 h 280250"/>
                <a:gd name="connsiteX290" fmla="*/ 369791 w 1820162"/>
                <a:gd name="connsiteY290" fmla="*/ 244506 h 280250"/>
                <a:gd name="connsiteX291" fmla="*/ 202913 w 1820162"/>
                <a:gd name="connsiteY291" fmla="*/ 244125 h 280250"/>
                <a:gd name="connsiteX292" fmla="*/ 203389 w 1820162"/>
                <a:gd name="connsiteY292" fmla="*/ 247554 h 280250"/>
                <a:gd name="connsiteX293" fmla="*/ 205294 w 1820162"/>
                <a:gd name="connsiteY293" fmla="*/ 245840 h 280250"/>
                <a:gd name="connsiteX294" fmla="*/ 202913 w 1820162"/>
                <a:gd name="connsiteY294" fmla="*/ 244125 h 280250"/>
                <a:gd name="connsiteX295" fmla="*/ 153061 w 1820162"/>
                <a:gd name="connsiteY295" fmla="*/ 243864 h 280250"/>
                <a:gd name="connsiteX296" fmla="*/ 153640 w 1820162"/>
                <a:gd name="connsiteY296" fmla="*/ 244284 h 280250"/>
                <a:gd name="connsiteX297" fmla="*/ 148430 w 1820162"/>
                <a:gd name="connsiteY297" fmla="*/ 244983 h 280250"/>
                <a:gd name="connsiteX298" fmla="*/ 153061 w 1820162"/>
                <a:gd name="connsiteY298" fmla="*/ 243864 h 280250"/>
                <a:gd name="connsiteX299" fmla="*/ 1513648 w 1820162"/>
                <a:gd name="connsiteY299" fmla="*/ 243840 h 280250"/>
                <a:gd name="connsiteX300" fmla="*/ 1511743 w 1820162"/>
                <a:gd name="connsiteY300" fmla="*/ 245459 h 280250"/>
                <a:gd name="connsiteX301" fmla="*/ 1515077 w 1820162"/>
                <a:gd name="connsiteY301" fmla="*/ 246411 h 280250"/>
                <a:gd name="connsiteX302" fmla="*/ 1516982 w 1820162"/>
                <a:gd name="connsiteY302" fmla="*/ 244792 h 280250"/>
                <a:gd name="connsiteX303" fmla="*/ 1513648 w 1820162"/>
                <a:gd name="connsiteY303" fmla="*/ 243840 h 280250"/>
                <a:gd name="connsiteX304" fmla="*/ 184148 w 1820162"/>
                <a:gd name="connsiteY304" fmla="*/ 243173 h 280250"/>
                <a:gd name="connsiteX305" fmla="*/ 181291 w 1820162"/>
                <a:gd name="connsiteY305" fmla="*/ 245649 h 280250"/>
                <a:gd name="connsiteX306" fmla="*/ 189101 w 1820162"/>
                <a:gd name="connsiteY306" fmla="*/ 244602 h 280250"/>
                <a:gd name="connsiteX307" fmla="*/ 184148 w 1820162"/>
                <a:gd name="connsiteY307" fmla="*/ 243173 h 280250"/>
                <a:gd name="connsiteX308" fmla="*/ 1224373 w 1820162"/>
                <a:gd name="connsiteY308" fmla="*/ 242601 h 280250"/>
                <a:gd name="connsiteX309" fmla="*/ 1222469 w 1820162"/>
                <a:gd name="connsiteY309" fmla="*/ 244221 h 280250"/>
                <a:gd name="connsiteX310" fmla="*/ 1227517 w 1820162"/>
                <a:gd name="connsiteY310" fmla="*/ 245649 h 280250"/>
                <a:gd name="connsiteX311" fmla="*/ 1229422 w 1820162"/>
                <a:gd name="connsiteY311" fmla="*/ 244030 h 280250"/>
                <a:gd name="connsiteX312" fmla="*/ 1224373 w 1820162"/>
                <a:gd name="connsiteY312" fmla="*/ 242601 h 280250"/>
                <a:gd name="connsiteX313" fmla="*/ 515523 w 1820162"/>
                <a:gd name="connsiteY313" fmla="*/ 242220 h 280250"/>
                <a:gd name="connsiteX314" fmla="*/ 518666 w 1820162"/>
                <a:gd name="connsiteY314" fmla="*/ 245268 h 280250"/>
                <a:gd name="connsiteX315" fmla="*/ 515523 w 1820162"/>
                <a:gd name="connsiteY315" fmla="*/ 242220 h 280250"/>
                <a:gd name="connsiteX316" fmla="*/ 1141506 w 1820162"/>
                <a:gd name="connsiteY316" fmla="*/ 241935 h 280250"/>
                <a:gd name="connsiteX317" fmla="*/ 1138839 w 1820162"/>
                <a:gd name="connsiteY317" fmla="*/ 242316 h 280250"/>
                <a:gd name="connsiteX318" fmla="*/ 1136934 w 1820162"/>
                <a:gd name="connsiteY318" fmla="*/ 243935 h 280250"/>
                <a:gd name="connsiteX319" fmla="*/ 1141506 w 1820162"/>
                <a:gd name="connsiteY319" fmla="*/ 241935 h 280250"/>
                <a:gd name="connsiteX320" fmla="*/ 121760 w 1820162"/>
                <a:gd name="connsiteY320" fmla="*/ 241840 h 280250"/>
                <a:gd name="connsiteX321" fmla="*/ 125094 w 1820162"/>
                <a:gd name="connsiteY321" fmla="*/ 242792 h 280250"/>
                <a:gd name="connsiteX322" fmla="*/ 121283 w 1820162"/>
                <a:gd name="connsiteY322" fmla="*/ 246031 h 280250"/>
                <a:gd name="connsiteX323" fmla="*/ 117950 w 1820162"/>
                <a:gd name="connsiteY323" fmla="*/ 245078 h 280250"/>
                <a:gd name="connsiteX324" fmla="*/ 121760 w 1820162"/>
                <a:gd name="connsiteY324" fmla="*/ 241840 h 280250"/>
                <a:gd name="connsiteX325" fmla="*/ 1214182 w 1820162"/>
                <a:gd name="connsiteY325" fmla="*/ 241839 h 280250"/>
                <a:gd name="connsiteX326" fmla="*/ 1211610 w 1820162"/>
                <a:gd name="connsiteY326" fmla="*/ 242220 h 280250"/>
                <a:gd name="connsiteX327" fmla="*/ 1209705 w 1820162"/>
                <a:gd name="connsiteY327" fmla="*/ 243840 h 280250"/>
                <a:gd name="connsiteX328" fmla="*/ 1214182 w 1820162"/>
                <a:gd name="connsiteY328" fmla="*/ 241839 h 280250"/>
                <a:gd name="connsiteX329" fmla="*/ 485710 w 1820162"/>
                <a:gd name="connsiteY329" fmla="*/ 241458 h 280250"/>
                <a:gd name="connsiteX330" fmla="*/ 483805 w 1820162"/>
                <a:gd name="connsiteY330" fmla="*/ 243078 h 280250"/>
                <a:gd name="connsiteX331" fmla="*/ 490472 w 1820162"/>
                <a:gd name="connsiteY331" fmla="*/ 244983 h 280250"/>
                <a:gd name="connsiteX332" fmla="*/ 492377 w 1820162"/>
                <a:gd name="connsiteY332" fmla="*/ 243363 h 280250"/>
                <a:gd name="connsiteX333" fmla="*/ 485710 w 1820162"/>
                <a:gd name="connsiteY333" fmla="*/ 241458 h 280250"/>
                <a:gd name="connsiteX334" fmla="*/ 356646 w 1820162"/>
                <a:gd name="connsiteY334" fmla="*/ 240792 h 280250"/>
                <a:gd name="connsiteX335" fmla="*/ 354646 w 1820162"/>
                <a:gd name="connsiteY335" fmla="*/ 242411 h 280250"/>
                <a:gd name="connsiteX336" fmla="*/ 357980 w 1820162"/>
                <a:gd name="connsiteY336" fmla="*/ 243363 h 280250"/>
                <a:gd name="connsiteX337" fmla="*/ 359885 w 1820162"/>
                <a:gd name="connsiteY337" fmla="*/ 241744 h 280250"/>
                <a:gd name="connsiteX338" fmla="*/ 356646 w 1820162"/>
                <a:gd name="connsiteY338" fmla="*/ 240792 h 280250"/>
                <a:gd name="connsiteX339" fmla="*/ 129570 w 1820162"/>
                <a:gd name="connsiteY339" fmla="*/ 240792 h 280250"/>
                <a:gd name="connsiteX340" fmla="*/ 137095 w 1820162"/>
                <a:gd name="connsiteY340" fmla="*/ 241839 h 280250"/>
                <a:gd name="connsiteX341" fmla="*/ 146144 w 1820162"/>
                <a:gd name="connsiteY341" fmla="*/ 245459 h 280250"/>
                <a:gd name="connsiteX342" fmla="*/ 140524 w 1820162"/>
                <a:gd name="connsiteY342" fmla="*/ 250412 h 280250"/>
                <a:gd name="connsiteX343" fmla="*/ 133380 w 1820162"/>
                <a:gd name="connsiteY343" fmla="*/ 245173 h 280250"/>
                <a:gd name="connsiteX344" fmla="*/ 132904 w 1820162"/>
                <a:gd name="connsiteY344" fmla="*/ 249364 h 280250"/>
                <a:gd name="connsiteX345" fmla="*/ 121093 w 1820162"/>
                <a:gd name="connsiteY345" fmla="*/ 248126 h 280250"/>
                <a:gd name="connsiteX346" fmla="*/ 127951 w 1820162"/>
                <a:gd name="connsiteY346" fmla="*/ 247936 h 280250"/>
                <a:gd name="connsiteX347" fmla="*/ 129570 w 1820162"/>
                <a:gd name="connsiteY347" fmla="*/ 240792 h 280250"/>
                <a:gd name="connsiteX348" fmla="*/ 187006 w 1820162"/>
                <a:gd name="connsiteY348" fmla="*/ 240696 h 280250"/>
                <a:gd name="connsiteX349" fmla="*/ 185101 w 1820162"/>
                <a:gd name="connsiteY349" fmla="*/ 242316 h 280250"/>
                <a:gd name="connsiteX350" fmla="*/ 190054 w 1820162"/>
                <a:gd name="connsiteY350" fmla="*/ 243744 h 280250"/>
                <a:gd name="connsiteX351" fmla="*/ 191959 w 1820162"/>
                <a:gd name="connsiteY351" fmla="*/ 242125 h 280250"/>
                <a:gd name="connsiteX352" fmla="*/ 187006 w 1820162"/>
                <a:gd name="connsiteY352" fmla="*/ 240696 h 280250"/>
                <a:gd name="connsiteX353" fmla="*/ 1352252 w 1820162"/>
                <a:gd name="connsiteY353" fmla="*/ 240548 h 280250"/>
                <a:gd name="connsiteX354" fmla="*/ 1352294 w 1820162"/>
                <a:gd name="connsiteY354" fmla="*/ 240696 h 280250"/>
                <a:gd name="connsiteX355" fmla="*/ 1351882 w 1820162"/>
                <a:gd name="connsiteY355" fmla="*/ 240621 h 280250"/>
                <a:gd name="connsiteX356" fmla="*/ 297496 w 1820162"/>
                <a:gd name="connsiteY356" fmla="*/ 240411 h 280250"/>
                <a:gd name="connsiteX357" fmla="*/ 302258 w 1820162"/>
                <a:gd name="connsiteY357" fmla="*/ 243935 h 280250"/>
                <a:gd name="connsiteX358" fmla="*/ 297496 w 1820162"/>
                <a:gd name="connsiteY358" fmla="*/ 240411 h 280250"/>
                <a:gd name="connsiteX359" fmla="*/ 1685193 w 1820162"/>
                <a:gd name="connsiteY359" fmla="*/ 240220 h 280250"/>
                <a:gd name="connsiteX360" fmla="*/ 1683288 w 1820162"/>
                <a:gd name="connsiteY360" fmla="*/ 241839 h 280250"/>
                <a:gd name="connsiteX361" fmla="*/ 1686622 w 1820162"/>
                <a:gd name="connsiteY361" fmla="*/ 242792 h 280250"/>
                <a:gd name="connsiteX362" fmla="*/ 1688527 w 1820162"/>
                <a:gd name="connsiteY362" fmla="*/ 241173 h 280250"/>
                <a:gd name="connsiteX363" fmla="*/ 1685193 w 1820162"/>
                <a:gd name="connsiteY363" fmla="*/ 240220 h 280250"/>
                <a:gd name="connsiteX364" fmla="*/ 1304288 w 1820162"/>
                <a:gd name="connsiteY364" fmla="*/ 240125 h 280250"/>
                <a:gd name="connsiteX365" fmla="*/ 1294763 w 1820162"/>
                <a:gd name="connsiteY365" fmla="*/ 240792 h 280250"/>
                <a:gd name="connsiteX366" fmla="*/ 1301431 w 1820162"/>
                <a:gd name="connsiteY366" fmla="*/ 242601 h 280250"/>
                <a:gd name="connsiteX367" fmla="*/ 1304288 w 1820162"/>
                <a:gd name="connsiteY367" fmla="*/ 240125 h 280250"/>
                <a:gd name="connsiteX368" fmla="*/ 1443925 w 1820162"/>
                <a:gd name="connsiteY368" fmla="*/ 239458 h 280250"/>
                <a:gd name="connsiteX369" fmla="*/ 1442782 w 1820162"/>
                <a:gd name="connsiteY369" fmla="*/ 242411 h 280250"/>
                <a:gd name="connsiteX370" fmla="*/ 1450592 w 1820162"/>
                <a:gd name="connsiteY370" fmla="*/ 241363 h 280250"/>
                <a:gd name="connsiteX371" fmla="*/ 1452688 w 1820162"/>
                <a:gd name="connsiteY371" fmla="*/ 245173 h 280250"/>
                <a:gd name="connsiteX372" fmla="*/ 1443925 w 1820162"/>
                <a:gd name="connsiteY372" fmla="*/ 239458 h 280250"/>
                <a:gd name="connsiteX373" fmla="*/ 1455069 w 1820162"/>
                <a:gd name="connsiteY373" fmla="*/ 239268 h 280250"/>
                <a:gd name="connsiteX374" fmla="*/ 1463070 w 1820162"/>
                <a:gd name="connsiteY374" fmla="*/ 243744 h 280250"/>
                <a:gd name="connsiteX375" fmla="*/ 1465261 w 1820162"/>
                <a:gd name="connsiteY375" fmla="*/ 240030 h 280250"/>
                <a:gd name="connsiteX376" fmla="*/ 1455069 w 1820162"/>
                <a:gd name="connsiteY376" fmla="*/ 239268 h 280250"/>
                <a:gd name="connsiteX377" fmla="*/ 1335893 w 1820162"/>
                <a:gd name="connsiteY377" fmla="*/ 238987 h 280250"/>
                <a:gd name="connsiteX378" fmla="*/ 1336102 w 1820162"/>
                <a:gd name="connsiteY378" fmla="*/ 239363 h 280250"/>
                <a:gd name="connsiteX379" fmla="*/ 1335277 w 1820162"/>
                <a:gd name="connsiteY379" fmla="*/ 239351 h 280250"/>
                <a:gd name="connsiteX380" fmla="*/ 1329434 w 1820162"/>
                <a:gd name="connsiteY380" fmla="*/ 237458 h 280250"/>
                <a:gd name="connsiteX381" fmla="*/ 1332053 w 1820162"/>
                <a:gd name="connsiteY381" fmla="*/ 239303 h 280250"/>
                <a:gd name="connsiteX382" fmla="*/ 1335277 w 1820162"/>
                <a:gd name="connsiteY382" fmla="*/ 239351 h 280250"/>
                <a:gd name="connsiteX383" fmla="*/ 1330577 w 1820162"/>
                <a:gd name="connsiteY383" fmla="*/ 242125 h 280250"/>
                <a:gd name="connsiteX384" fmla="*/ 1320671 w 1820162"/>
                <a:gd name="connsiteY384" fmla="*/ 239363 h 280250"/>
                <a:gd name="connsiteX385" fmla="*/ 1329434 w 1820162"/>
                <a:gd name="connsiteY385" fmla="*/ 237458 h 280250"/>
                <a:gd name="connsiteX386" fmla="*/ 1250663 w 1820162"/>
                <a:gd name="connsiteY386" fmla="*/ 236982 h 280250"/>
                <a:gd name="connsiteX387" fmla="*/ 1248758 w 1820162"/>
                <a:gd name="connsiteY387" fmla="*/ 238601 h 280250"/>
                <a:gd name="connsiteX388" fmla="*/ 1252091 w 1820162"/>
                <a:gd name="connsiteY388" fmla="*/ 239553 h 280250"/>
                <a:gd name="connsiteX389" fmla="*/ 1253996 w 1820162"/>
                <a:gd name="connsiteY389" fmla="*/ 237934 h 280250"/>
                <a:gd name="connsiteX390" fmla="*/ 1250663 w 1820162"/>
                <a:gd name="connsiteY390" fmla="*/ 236982 h 280250"/>
                <a:gd name="connsiteX391" fmla="*/ 173766 w 1820162"/>
                <a:gd name="connsiteY391" fmla="*/ 236982 h 280250"/>
                <a:gd name="connsiteX392" fmla="*/ 171861 w 1820162"/>
                <a:gd name="connsiteY392" fmla="*/ 238601 h 280250"/>
                <a:gd name="connsiteX393" fmla="*/ 176814 w 1820162"/>
                <a:gd name="connsiteY393" fmla="*/ 240030 h 280250"/>
                <a:gd name="connsiteX394" fmla="*/ 178719 w 1820162"/>
                <a:gd name="connsiteY394" fmla="*/ 238410 h 280250"/>
                <a:gd name="connsiteX395" fmla="*/ 173766 w 1820162"/>
                <a:gd name="connsiteY395" fmla="*/ 236982 h 280250"/>
                <a:gd name="connsiteX396" fmla="*/ 1290953 w 1820162"/>
                <a:gd name="connsiteY396" fmla="*/ 236410 h 280250"/>
                <a:gd name="connsiteX397" fmla="*/ 1290763 w 1820162"/>
                <a:gd name="connsiteY397" fmla="*/ 238506 h 280250"/>
                <a:gd name="connsiteX398" fmla="*/ 1290953 w 1820162"/>
                <a:gd name="connsiteY398" fmla="*/ 236410 h 280250"/>
                <a:gd name="connsiteX399" fmla="*/ 410081 w 1820162"/>
                <a:gd name="connsiteY399" fmla="*/ 236315 h 280250"/>
                <a:gd name="connsiteX400" fmla="*/ 407224 w 1820162"/>
                <a:gd name="connsiteY400" fmla="*/ 238791 h 280250"/>
                <a:gd name="connsiteX401" fmla="*/ 410558 w 1820162"/>
                <a:gd name="connsiteY401" fmla="*/ 239744 h 280250"/>
                <a:gd name="connsiteX402" fmla="*/ 415034 w 1820162"/>
                <a:gd name="connsiteY402" fmla="*/ 237744 h 280250"/>
                <a:gd name="connsiteX403" fmla="*/ 410081 w 1820162"/>
                <a:gd name="connsiteY403" fmla="*/ 236315 h 280250"/>
                <a:gd name="connsiteX404" fmla="*/ 82231 w 1820162"/>
                <a:gd name="connsiteY404" fmla="*/ 236125 h 280250"/>
                <a:gd name="connsiteX405" fmla="*/ 91280 w 1820162"/>
                <a:gd name="connsiteY405" fmla="*/ 239744 h 280250"/>
                <a:gd name="connsiteX406" fmla="*/ 82231 w 1820162"/>
                <a:gd name="connsiteY406" fmla="*/ 236125 h 280250"/>
                <a:gd name="connsiteX407" fmla="*/ 1373249 w 1820162"/>
                <a:gd name="connsiteY407" fmla="*/ 235743 h 280250"/>
                <a:gd name="connsiteX408" fmla="*/ 1374678 w 1820162"/>
                <a:gd name="connsiteY408" fmla="*/ 238315 h 280250"/>
                <a:gd name="connsiteX409" fmla="*/ 1373249 w 1820162"/>
                <a:gd name="connsiteY409" fmla="*/ 235743 h 280250"/>
                <a:gd name="connsiteX410" fmla="*/ 1457069 w 1820162"/>
                <a:gd name="connsiteY410" fmla="*/ 235458 h 280250"/>
                <a:gd name="connsiteX411" fmla="*/ 1459260 w 1820162"/>
                <a:gd name="connsiteY411" fmla="*/ 239363 h 280250"/>
                <a:gd name="connsiteX412" fmla="*/ 1462118 w 1820162"/>
                <a:gd name="connsiteY412" fmla="*/ 236886 h 280250"/>
                <a:gd name="connsiteX413" fmla="*/ 1457069 w 1820162"/>
                <a:gd name="connsiteY413" fmla="*/ 235458 h 280250"/>
                <a:gd name="connsiteX414" fmla="*/ 136333 w 1820162"/>
                <a:gd name="connsiteY414" fmla="*/ 235077 h 280250"/>
                <a:gd name="connsiteX415" fmla="*/ 134428 w 1820162"/>
                <a:gd name="connsiteY415" fmla="*/ 236696 h 280250"/>
                <a:gd name="connsiteX416" fmla="*/ 137762 w 1820162"/>
                <a:gd name="connsiteY416" fmla="*/ 237648 h 280250"/>
                <a:gd name="connsiteX417" fmla="*/ 139667 w 1820162"/>
                <a:gd name="connsiteY417" fmla="*/ 236029 h 280250"/>
                <a:gd name="connsiteX418" fmla="*/ 136333 w 1820162"/>
                <a:gd name="connsiteY418" fmla="*/ 235077 h 280250"/>
                <a:gd name="connsiteX419" fmla="*/ 1564321 w 1820162"/>
                <a:gd name="connsiteY419" fmla="*/ 234315 h 280250"/>
                <a:gd name="connsiteX420" fmla="*/ 1569274 w 1820162"/>
                <a:gd name="connsiteY420" fmla="*/ 235743 h 280250"/>
                <a:gd name="connsiteX421" fmla="*/ 1567369 w 1820162"/>
                <a:gd name="connsiteY421" fmla="*/ 237363 h 280250"/>
                <a:gd name="connsiteX422" fmla="*/ 1562416 w 1820162"/>
                <a:gd name="connsiteY422" fmla="*/ 235934 h 280250"/>
                <a:gd name="connsiteX423" fmla="*/ 1564321 w 1820162"/>
                <a:gd name="connsiteY423" fmla="*/ 234315 h 280250"/>
                <a:gd name="connsiteX424" fmla="*/ 424369 w 1820162"/>
                <a:gd name="connsiteY424" fmla="*/ 231648 h 280250"/>
                <a:gd name="connsiteX425" fmla="*/ 422464 w 1820162"/>
                <a:gd name="connsiteY425" fmla="*/ 233267 h 280250"/>
                <a:gd name="connsiteX426" fmla="*/ 425798 w 1820162"/>
                <a:gd name="connsiteY426" fmla="*/ 234219 h 280250"/>
                <a:gd name="connsiteX427" fmla="*/ 427703 w 1820162"/>
                <a:gd name="connsiteY427" fmla="*/ 232600 h 280250"/>
                <a:gd name="connsiteX428" fmla="*/ 424369 w 1820162"/>
                <a:gd name="connsiteY428" fmla="*/ 231648 h 280250"/>
                <a:gd name="connsiteX429" fmla="*/ 85786 w 1820162"/>
                <a:gd name="connsiteY429" fmla="*/ 231574 h 280250"/>
                <a:gd name="connsiteX430" fmla="*/ 104900 w 1820162"/>
                <a:gd name="connsiteY430" fmla="*/ 233744 h 280250"/>
                <a:gd name="connsiteX431" fmla="*/ 113663 w 1820162"/>
                <a:gd name="connsiteY431" fmla="*/ 239459 h 280250"/>
                <a:gd name="connsiteX432" fmla="*/ 116616 w 1820162"/>
                <a:gd name="connsiteY432" fmla="*/ 242507 h 280250"/>
                <a:gd name="connsiteX433" fmla="*/ 103852 w 1820162"/>
                <a:gd name="connsiteY433" fmla="*/ 242126 h 280250"/>
                <a:gd name="connsiteX434" fmla="*/ 107662 w 1820162"/>
                <a:gd name="connsiteY434" fmla="*/ 238887 h 280250"/>
                <a:gd name="connsiteX435" fmla="*/ 80897 w 1820162"/>
                <a:gd name="connsiteY435" fmla="*/ 233458 h 280250"/>
                <a:gd name="connsiteX436" fmla="*/ 85786 w 1820162"/>
                <a:gd name="connsiteY436" fmla="*/ 231574 h 280250"/>
                <a:gd name="connsiteX437" fmla="*/ 1261616 w 1820162"/>
                <a:gd name="connsiteY437" fmla="*/ 231267 h 280250"/>
                <a:gd name="connsiteX438" fmla="*/ 1257806 w 1820162"/>
                <a:gd name="connsiteY438" fmla="*/ 234600 h 280250"/>
                <a:gd name="connsiteX439" fmla="*/ 1266569 w 1820162"/>
                <a:gd name="connsiteY439" fmla="*/ 240315 h 280250"/>
                <a:gd name="connsiteX440" fmla="*/ 1262093 w 1820162"/>
                <a:gd name="connsiteY440" fmla="*/ 234696 h 280250"/>
                <a:gd name="connsiteX441" fmla="*/ 1261616 w 1820162"/>
                <a:gd name="connsiteY441" fmla="*/ 231267 h 280250"/>
                <a:gd name="connsiteX442" fmla="*/ 165003 w 1820162"/>
                <a:gd name="connsiteY442" fmla="*/ 231267 h 280250"/>
                <a:gd name="connsiteX443" fmla="*/ 163098 w 1820162"/>
                <a:gd name="connsiteY443" fmla="*/ 232886 h 280250"/>
                <a:gd name="connsiteX444" fmla="*/ 166432 w 1820162"/>
                <a:gd name="connsiteY444" fmla="*/ 233838 h 280250"/>
                <a:gd name="connsiteX445" fmla="*/ 168337 w 1820162"/>
                <a:gd name="connsiteY445" fmla="*/ 232219 h 280250"/>
                <a:gd name="connsiteX446" fmla="*/ 165003 w 1820162"/>
                <a:gd name="connsiteY446" fmla="*/ 231267 h 280250"/>
                <a:gd name="connsiteX447" fmla="*/ 433799 w 1820162"/>
                <a:gd name="connsiteY447" fmla="*/ 231076 h 280250"/>
                <a:gd name="connsiteX448" fmla="*/ 429036 w 1820162"/>
                <a:gd name="connsiteY448" fmla="*/ 235172 h 280250"/>
                <a:gd name="connsiteX449" fmla="*/ 433799 w 1820162"/>
                <a:gd name="connsiteY449" fmla="*/ 231076 h 280250"/>
                <a:gd name="connsiteX450" fmla="*/ 222344 w 1820162"/>
                <a:gd name="connsiteY450" fmla="*/ 231076 h 280250"/>
                <a:gd name="connsiteX451" fmla="*/ 216914 w 1820162"/>
                <a:gd name="connsiteY451" fmla="*/ 233934 h 280250"/>
                <a:gd name="connsiteX452" fmla="*/ 223582 w 1820162"/>
                <a:gd name="connsiteY452" fmla="*/ 235839 h 280250"/>
                <a:gd name="connsiteX453" fmla="*/ 229011 w 1820162"/>
                <a:gd name="connsiteY453" fmla="*/ 233076 h 280250"/>
                <a:gd name="connsiteX454" fmla="*/ 231583 w 1820162"/>
                <a:gd name="connsiteY454" fmla="*/ 232695 h 280250"/>
                <a:gd name="connsiteX455" fmla="*/ 222344 w 1820162"/>
                <a:gd name="connsiteY455" fmla="*/ 231076 h 280250"/>
                <a:gd name="connsiteX456" fmla="*/ 1202561 w 1820162"/>
                <a:gd name="connsiteY456" fmla="*/ 230981 h 280250"/>
                <a:gd name="connsiteX457" fmla="*/ 1189988 w 1820162"/>
                <a:gd name="connsiteY457" fmla="*/ 236124 h 280250"/>
                <a:gd name="connsiteX458" fmla="*/ 1202561 w 1820162"/>
                <a:gd name="connsiteY458" fmla="*/ 230981 h 280250"/>
                <a:gd name="connsiteX459" fmla="*/ 139107 w 1820162"/>
                <a:gd name="connsiteY459" fmla="*/ 230552 h 280250"/>
                <a:gd name="connsiteX460" fmla="*/ 138143 w 1820162"/>
                <a:gd name="connsiteY460" fmla="*/ 233457 h 280250"/>
                <a:gd name="connsiteX461" fmla="*/ 145286 w 1820162"/>
                <a:gd name="connsiteY461" fmla="*/ 231076 h 280250"/>
                <a:gd name="connsiteX462" fmla="*/ 139107 w 1820162"/>
                <a:gd name="connsiteY462" fmla="*/ 230552 h 280250"/>
                <a:gd name="connsiteX463" fmla="*/ 1356104 w 1820162"/>
                <a:gd name="connsiteY463" fmla="*/ 229743 h 280250"/>
                <a:gd name="connsiteX464" fmla="*/ 1349818 w 1820162"/>
                <a:gd name="connsiteY464" fmla="*/ 231267 h 280250"/>
                <a:gd name="connsiteX465" fmla="*/ 1354866 w 1820162"/>
                <a:gd name="connsiteY465" fmla="*/ 232695 h 280250"/>
                <a:gd name="connsiteX466" fmla="*/ 1356104 w 1820162"/>
                <a:gd name="connsiteY466" fmla="*/ 229743 h 280250"/>
                <a:gd name="connsiteX467" fmla="*/ 1424494 w 1820162"/>
                <a:gd name="connsiteY467" fmla="*/ 229647 h 280250"/>
                <a:gd name="connsiteX468" fmla="*/ 1422563 w 1820162"/>
                <a:gd name="connsiteY468" fmla="*/ 233510 h 280250"/>
                <a:gd name="connsiteX469" fmla="*/ 1415790 w 1820162"/>
                <a:gd name="connsiteY469" fmla="*/ 231981 h 280250"/>
                <a:gd name="connsiteX470" fmla="*/ 1408206 w 1820162"/>
                <a:gd name="connsiteY470" fmla="*/ 230409 h 280250"/>
                <a:gd name="connsiteX471" fmla="*/ 1403348 w 1820162"/>
                <a:gd name="connsiteY471" fmla="*/ 234505 h 280250"/>
                <a:gd name="connsiteX472" fmla="*/ 1421160 w 1820162"/>
                <a:gd name="connsiteY472" fmla="*/ 236315 h 280250"/>
                <a:gd name="connsiteX473" fmla="*/ 1422563 w 1820162"/>
                <a:gd name="connsiteY473" fmla="*/ 233510 h 280250"/>
                <a:gd name="connsiteX474" fmla="*/ 1424018 w 1820162"/>
                <a:gd name="connsiteY474" fmla="*/ 233838 h 280250"/>
                <a:gd name="connsiteX475" fmla="*/ 1424494 w 1820162"/>
                <a:gd name="connsiteY475" fmla="*/ 229647 h 280250"/>
                <a:gd name="connsiteX476" fmla="*/ 156716 w 1820162"/>
                <a:gd name="connsiteY476" fmla="*/ 228790 h 280250"/>
                <a:gd name="connsiteX477" fmla="*/ 149382 w 1820162"/>
                <a:gd name="connsiteY477" fmla="*/ 233267 h 280250"/>
                <a:gd name="connsiteX478" fmla="*/ 158621 w 1820162"/>
                <a:gd name="connsiteY478" fmla="*/ 234791 h 280250"/>
                <a:gd name="connsiteX479" fmla="*/ 156716 w 1820162"/>
                <a:gd name="connsiteY479" fmla="*/ 228790 h 280250"/>
                <a:gd name="connsiteX480" fmla="*/ 1267176 w 1820162"/>
                <a:gd name="connsiteY480" fmla="*/ 228778 h 280250"/>
                <a:gd name="connsiteX481" fmla="*/ 1266093 w 1820162"/>
                <a:gd name="connsiteY481" fmla="*/ 229457 h 280250"/>
                <a:gd name="connsiteX482" fmla="*/ 1268474 w 1820162"/>
                <a:gd name="connsiteY482" fmla="*/ 231171 h 280250"/>
                <a:gd name="connsiteX483" fmla="*/ 1267176 w 1820162"/>
                <a:gd name="connsiteY483" fmla="*/ 228778 h 280250"/>
                <a:gd name="connsiteX484" fmla="*/ 102983 w 1820162"/>
                <a:gd name="connsiteY484" fmla="*/ 228660 h 280250"/>
                <a:gd name="connsiteX485" fmla="*/ 106900 w 1820162"/>
                <a:gd name="connsiteY485" fmla="*/ 230029 h 280250"/>
                <a:gd name="connsiteX486" fmla="*/ 103566 w 1820162"/>
                <a:gd name="connsiteY486" fmla="*/ 229076 h 280250"/>
                <a:gd name="connsiteX487" fmla="*/ 102983 w 1820162"/>
                <a:gd name="connsiteY487" fmla="*/ 228660 h 280250"/>
                <a:gd name="connsiteX488" fmla="*/ 1643759 w 1820162"/>
                <a:gd name="connsiteY488" fmla="*/ 228504 h 280250"/>
                <a:gd name="connsiteX489" fmla="*/ 1641664 w 1820162"/>
                <a:gd name="connsiteY489" fmla="*/ 232219 h 280250"/>
                <a:gd name="connsiteX490" fmla="*/ 1653475 w 1820162"/>
                <a:gd name="connsiteY490" fmla="*/ 233457 h 280250"/>
                <a:gd name="connsiteX491" fmla="*/ 1644521 w 1820162"/>
                <a:gd name="connsiteY491" fmla="*/ 229838 h 280250"/>
                <a:gd name="connsiteX492" fmla="*/ 1643759 w 1820162"/>
                <a:gd name="connsiteY492" fmla="*/ 228504 h 280250"/>
                <a:gd name="connsiteX493" fmla="*/ 1231994 w 1820162"/>
                <a:gd name="connsiteY493" fmla="*/ 228409 h 280250"/>
                <a:gd name="connsiteX494" fmla="*/ 1229136 w 1820162"/>
                <a:gd name="connsiteY494" fmla="*/ 230886 h 280250"/>
                <a:gd name="connsiteX495" fmla="*/ 1231994 w 1820162"/>
                <a:gd name="connsiteY495" fmla="*/ 228409 h 280250"/>
                <a:gd name="connsiteX496" fmla="*/ 1487722 w 1820162"/>
                <a:gd name="connsiteY496" fmla="*/ 227846 h 280250"/>
                <a:gd name="connsiteX497" fmla="*/ 1488026 w 1820162"/>
                <a:gd name="connsiteY497" fmla="*/ 227933 h 280250"/>
                <a:gd name="connsiteX498" fmla="*/ 1487739 w 1820162"/>
                <a:gd name="connsiteY498" fmla="*/ 228177 h 280250"/>
                <a:gd name="connsiteX499" fmla="*/ 226058 w 1820162"/>
                <a:gd name="connsiteY499" fmla="*/ 227838 h 280250"/>
                <a:gd name="connsiteX500" fmla="*/ 223201 w 1820162"/>
                <a:gd name="connsiteY500" fmla="*/ 230314 h 280250"/>
                <a:gd name="connsiteX501" fmla="*/ 230821 w 1820162"/>
                <a:gd name="connsiteY501" fmla="*/ 231362 h 280250"/>
                <a:gd name="connsiteX502" fmla="*/ 226058 w 1820162"/>
                <a:gd name="connsiteY502" fmla="*/ 227838 h 280250"/>
                <a:gd name="connsiteX503" fmla="*/ 387126 w 1820162"/>
                <a:gd name="connsiteY503" fmla="*/ 227742 h 280250"/>
                <a:gd name="connsiteX504" fmla="*/ 385221 w 1820162"/>
                <a:gd name="connsiteY504" fmla="*/ 229362 h 280250"/>
                <a:gd name="connsiteX505" fmla="*/ 390174 w 1820162"/>
                <a:gd name="connsiteY505" fmla="*/ 230790 h 280250"/>
                <a:gd name="connsiteX506" fmla="*/ 392079 w 1820162"/>
                <a:gd name="connsiteY506" fmla="*/ 229171 h 280250"/>
                <a:gd name="connsiteX507" fmla="*/ 387126 w 1820162"/>
                <a:gd name="connsiteY507" fmla="*/ 227742 h 280250"/>
                <a:gd name="connsiteX508" fmla="*/ 794606 w 1820162"/>
                <a:gd name="connsiteY508" fmla="*/ 227647 h 280250"/>
                <a:gd name="connsiteX509" fmla="*/ 794499 w 1820162"/>
                <a:gd name="connsiteY509" fmla="*/ 228584 h 280250"/>
                <a:gd name="connsiteX510" fmla="*/ 787462 w 1820162"/>
                <a:gd name="connsiteY510" fmla="*/ 229933 h 280250"/>
                <a:gd name="connsiteX511" fmla="*/ 794129 w 1820162"/>
                <a:gd name="connsiteY511" fmla="*/ 231838 h 280250"/>
                <a:gd name="connsiteX512" fmla="*/ 794499 w 1820162"/>
                <a:gd name="connsiteY512" fmla="*/ 228584 h 280250"/>
                <a:gd name="connsiteX513" fmla="*/ 798892 w 1820162"/>
                <a:gd name="connsiteY513" fmla="*/ 227742 h 280250"/>
                <a:gd name="connsiteX514" fmla="*/ 794606 w 1820162"/>
                <a:gd name="connsiteY514" fmla="*/ 227647 h 280250"/>
                <a:gd name="connsiteX515" fmla="*/ 297305 w 1820162"/>
                <a:gd name="connsiteY515" fmla="*/ 227361 h 280250"/>
                <a:gd name="connsiteX516" fmla="*/ 299401 w 1820162"/>
                <a:gd name="connsiteY516" fmla="*/ 231171 h 280250"/>
                <a:gd name="connsiteX517" fmla="*/ 297305 w 1820162"/>
                <a:gd name="connsiteY517" fmla="*/ 227361 h 280250"/>
                <a:gd name="connsiteX518" fmla="*/ 308545 w 1820162"/>
                <a:gd name="connsiteY518" fmla="*/ 227171 h 280250"/>
                <a:gd name="connsiteX519" fmla="*/ 306545 w 1820162"/>
                <a:gd name="connsiteY519" fmla="*/ 228790 h 280250"/>
                <a:gd name="connsiteX520" fmla="*/ 309878 w 1820162"/>
                <a:gd name="connsiteY520" fmla="*/ 229743 h 280250"/>
                <a:gd name="connsiteX521" fmla="*/ 311783 w 1820162"/>
                <a:gd name="connsiteY521" fmla="*/ 228123 h 280250"/>
                <a:gd name="connsiteX522" fmla="*/ 308545 w 1820162"/>
                <a:gd name="connsiteY522" fmla="*/ 227171 h 280250"/>
                <a:gd name="connsiteX523" fmla="*/ 82517 w 1820162"/>
                <a:gd name="connsiteY523" fmla="*/ 226314 h 280250"/>
                <a:gd name="connsiteX524" fmla="*/ 77088 w 1820162"/>
                <a:gd name="connsiteY524" fmla="*/ 229172 h 280250"/>
                <a:gd name="connsiteX525" fmla="*/ 68706 w 1820162"/>
                <a:gd name="connsiteY525" fmla="*/ 226886 h 280250"/>
                <a:gd name="connsiteX526" fmla="*/ 82517 w 1820162"/>
                <a:gd name="connsiteY526" fmla="*/ 226314 h 280250"/>
                <a:gd name="connsiteX527" fmla="*/ 89375 w 1820162"/>
                <a:gd name="connsiteY527" fmla="*/ 226124 h 280250"/>
                <a:gd name="connsiteX528" fmla="*/ 100233 w 1820162"/>
                <a:gd name="connsiteY528" fmla="*/ 228124 h 280250"/>
                <a:gd name="connsiteX529" fmla="*/ 94042 w 1820162"/>
                <a:gd name="connsiteY529" fmla="*/ 229648 h 280250"/>
                <a:gd name="connsiteX530" fmla="*/ 89375 w 1820162"/>
                <a:gd name="connsiteY530" fmla="*/ 226124 h 280250"/>
                <a:gd name="connsiteX531" fmla="*/ 1323053 w 1820162"/>
                <a:gd name="connsiteY531" fmla="*/ 225837 h 280250"/>
                <a:gd name="connsiteX532" fmla="*/ 1326101 w 1820162"/>
                <a:gd name="connsiteY532" fmla="*/ 228885 h 280250"/>
                <a:gd name="connsiteX533" fmla="*/ 1323053 w 1820162"/>
                <a:gd name="connsiteY533" fmla="*/ 225837 h 280250"/>
                <a:gd name="connsiteX534" fmla="*/ 1442972 w 1820162"/>
                <a:gd name="connsiteY534" fmla="*/ 224980 h 280250"/>
                <a:gd name="connsiteX535" fmla="*/ 1439448 w 1820162"/>
                <a:gd name="connsiteY535" fmla="*/ 226123 h 280250"/>
                <a:gd name="connsiteX536" fmla="*/ 1442972 w 1820162"/>
                <a:gd name="connsiteY536" fmla="*/ 224980 h 280250"/>
                <a:gd name="connsiteX537" fmla="*/ 1476405 w 1820162"/>
                <a:gd name="connsiteY537" fmla="*/ 224694 h 280250"/>
                <a:gd name="connsiteX538" fmla="*/ 1474500 w 1820162"/>
                <a:gd name="connsiteY538" fmla="*/ 226314 h 280250"/>
                <a:gd name="connsiteX539" fmla="*/ 1479453 w 1820162"/>
                <a:gd name="connsiteY539" fmla="*/ 227742 h 280250"/>
                <a:gd name="connsiteX540" fmla="*/ 1481358 w 1820162"/>
                <a:gd name="connsiteY540" fmla="*/ 226123 h 280250"/>
                <a:gd name="connsiteX541" fmla="*/ 1476405 w 1820162"/>
                <a:gd name="connsiteY541" fmla="*/ 224694 h 280250"/>
                <a:gd name="connsiteX542" fmla="*/ 1487549 w 1820162"/>
                <a:gd name="connsiteY542" fmla="*/ 224504 h 280250"/>
                <a:gd name="connsiteX543" fmla="*/ 1487722 w 1820162"/>
                <a:gd name="connsiteY543" fmla="*/ 227846 h 280250"/>
                <a:gd name="connsiteX544" fmla="*/ 1484692 w 1820162"/>
                <a:gd name="connsiteY544" fmla="*/ 226980 h 280250"/>
                <a:gd name="connsiteX545" fmla="*/ 1482787 w 1820162"/>
                <a:gd name="connsiteY545" fmla="*/ 228600 h 280250"/>
                <a:gd name="connsiteX546" fmla="*/ 1486121 w 1820162"/>
                <a:gd name="connsiteY546" fmla="*/ 229552 h 280250"/>
                <a:gd name="connsiteX547" fmla="*/ 1487739 w 1820162"/>
                <a:gd name="connsiteY547" fmla="*/ 228177 h 280250"/>
                <a:gd name="connsiteX548" fmla="*/ 1487835 w 1820162"/>
                <a:gd name="connsiteY548" fmla="*/ 230028 h 280250"/>
                <a:gd name="connsiteX549" fmla="*/ 1497741 w 1820162"/>
                <a:gd name="connsiteY549" fmla="*/ 232791 h 280250"/>
                <a:gd name="connsiteX550" fmla="*/ 1487549 w 1820162"/>
                <a:gd name="connsiteY550" fmla="*/ 224504 h 280250"/>
                <a:gd name="connsiteX551" fmla="*/ 1608422 w 1820162"/>
                <a:gd name="connsiteY551" fmla="*/ 222885 h 280250"/>
                <a:gd name="connsiteX552" fmla="*/ 1605564 w 1820162"/>
                <a:gd name="connsiteY552" fmla="*/ 225361 h 280250"/>
                <a:gd name="connsiteX553" fmla="*/ 1611469 w 1820162"/>
                <a:gd name="connsiteY553" fmla="*/ 225933 h 280250"/>
                <a:gd name="connsiteX554" fmla="*/ 1608422 w 1820162"/>
                <a:gd name="connsiteY554" fmla="*/ 222885 h 280250"/>
                <a:gd name="connsiteX555" fmla="*/ 114389 w 1820162"/>
                <a:gd name="connsiteY555" fmla="*/ 222587 h 280250"/>
                <a:gd name="connsiteX556" fmla="*/ 111187 w 1820162"/>
                <a:gd name="connsiteY556" fmla="*/ 222599 h 280250"/>
                <a:gd name="connsiteX557" fmla="*/ 121093 w 1820162"/>
                <a:gd name="connsiteY557" fmla="*/ 225361 h 280250"/>
                <a:gd name="connsiteX558" fmla="*/ 114389 w 1820162"/>
                <a:gd name="connsiteY558" fmla="*/ 222587 h 280250"/>
                <a:gd name="connsiteX559" fmla="*/ 1596766 w 1820162"/>
                <a:gd name="connsiteY559" fmla="*/ 222182 h 280250"/>
                <a:gd name="connsiteX560" fmla="*/ 1599007 w 1820162"/>
                <a:gd name="connsiteY560" fmla="*/ 223721 h 280250"/>
                <a:gd name="connsiteX561" fmla="*/ 1599159 w 1820162"/>
                <a:gd name="connsiteY561" fmla="*/ 226361 h 280250"/>
                <a:gd name="connsiteX562" fmla="*/ 1603754 w 1820162"/>
                <a:gd name="connsiteY562" fmla="*/ 226980 h 280250"/>
                <a:gd name="connsiteX563" fmla="*/ 1599007 w 1820162"/>
                <a:gd name="connsiteY563" fmla="*/ 223721 h 280250"/>
                <a:gd name="connsiteX564" fmla="*/ 1598992 w 1820162"/>
                <a:gd name="connsiteY564" fmla="*/ 223456 h 280250"/>
                <a:gd name="connsiteX565" fmla="*/ 1596766 w 1820162"/>
                <a:gd name="connsiteY565" fmla="*/ 222182 h 280250"/>
                <a:gd name="connsiteX566" fmla="*/ 1552033 w 1820162"/>
                <a:gd name="connsiteY566" fmla="*/ 222123 h 280250"/>
                <a:gd name="connsiteX567" fmla="*/ 1555272 w 1820162"/>
                <a:gd name="connsiteY567" fmla="*/ 223075 h 280250"/>
                <a:gd name="connsiteX568" fmla="*/ 1553367 w 1820162"/>
                <a:gd name="connsiteY568" fmla="*/ 224695 h 280250"/>
                <a:gd name="connsiteX569" fmla="*/ 1550033 w 1820162"/>
                <a:gd name="connsiteY569" fmla="*/ 223742 h 280250"/>
                <a:gd name="connsiteX570" fmla="*/ 1552033 w 1820162"/>
                <a:gd name="connsiteY570" fmla="*/ 222123 h 280250"/>
                <a:gd name="connsiteX571" fmla="*/ 305592 w 1820162"/>
                <a:gd name="connsiteY571" fmla="*/ 221932 h 280250"/>
                <a:gd name="connsiteX572" fmla="*/ 304640 w 1820162"/>
                <a:gd name="connsiteY572" fmla="*/ 222789 h 280250"/>
                <a:gd name="connsiteX573" fmla="*/ 305592 w 1820162"/>
                <a:gd name="connsiteY573" fmla="*/ 221932 h 280250"/>
                <a:gd name="connsiteX574" fmla="*/ 162622 w 1820162"/>
                <a:gd name="connsiteY574" fmla="*/ 221837 h 280250"/>
                <a:gd name="connsiteX575" fmla="*/ 162336 w 1820162"/>
                <a:gd name="connsiteY575" fmla="*/ 223932 h 280250"/>
                <a:gd name="connsiteX576" fmla="*/ 178719 w 1820162"/>
                <a:gd name="connsiteY576" fmla="*/ 223075 h 280250"/>
                <a:gd name="connsiteX577" fmla="*/ 162622 w 1820162"/>
                <a:gd name="connsiteY577" fmla="*/ 221837 h 280250"/>
                <a:gd name="connsiteX578" fmla="*/ 143858 w 1820162"/>
                <a:gd name="connsiteY578" fmla="*/ 220980 h 280250"/>
                <a:gd name="connsiteX579" fmla="*/ 143667 w 1820162"/>
                <a:gd name="connsiteY579" fmla="*/ 223075 h 280250"/>
                <a:gd name="connsiteX580" fmla="*/ 151954 w 1820162"/>
                <a:gd name="connsiteY580" fmla="*/ 225361 h 280250"/>
                <a:gd name="connsiteX581" fmla="*/ 149573 w 1820162"/>
                <a:gd name="connsiteY581" fmla="*/ 223647 h 280250"/>
                <a:gd name="connsiteX582" fmla="*/ 155764 w 1820162"/>
                <a:gd name="connsiteY582" fmla="*/ 222123 h 280250"/>
                <a:gd name="connsiteX583" fmla="*/ 143858 w 1820162"/>
                <a:gd name="connsiteY583" fmla="*/ 220980 h 280250"/>
                <a:gd name="connsiteX584" fmla="*/ 185958 w 1820162"/>
                <a:gd name="connsiteY584" fmla="*/ 220789 h 280250"/>
                <a:gd name="connsiteX585" fmla="*/ 186339 w 1820162"/>
                <a:gd name="connsiteY585" fmla="*/ 224218 h 280250"/>
                <a:gd name="connsiteX586" fmla="*/ 180243 w 1820162"/>
                <a:gd name="connsiteY586" fmla="*/ 225742 h 280250"/>
                <a:gd name="connsiteX587" fmla="*/ 197960 w 1820162"/>
                <a:gd name="connsiteY587" fmla="*/ 227457 h 280250"/>
                <a:gd name="connsiteX588" fmla="*/ 190911 w 1820162"/>
                <a:gd name="connsiteY588" fmla="*/ 222218 h 280250"/>
                <a:gd name="connsiteX589" fmla="*/ 185958 w 1820162"/>
                <a:gd name="connsiteY589" fmla="*/ 220789 h 280250"/>
                <a:gd name="connsiteX590" fmla="*/ 1274856 w 1820162"/>
                <a:gd name="connsiteY590" fmla="*/ 219932 h 280250"/>
                <a:gd name="connsiteX591" fmla="*/ 1273046 w 1820162"/>
                <a:gd name="connsiteY591" fmla="*/ 221551 h 280250"/>
                <a:gd name="connsiteX592" fmla="*/ 1276285 w 1820162"/>
                <a:gd name="connsiteY592" fmla="*/ 222504 h 280250"/>
                <a:gd name="connsiteX593" fmla="*/ 1278190 w 1820162"/>
                <a:gd name="connsiteY593" fmla="*/ 220884 h 280250"/>
                <a:gd name="connsiteX594" fmla="*/ 1274856 w 1820162"/>
                <a:gd name="connsiteY594" fmla="*/ 219932 h 280250"/>
                <a:gd name="connsiteX595" fmla="*/ 406081 w 1820162"/>
                <a:gd name="connsiteY595" fmla="*/ 218884 h 280250"/>
                <a:gd name="connsiteX596" fmla="*/ 404176 w 1820162"/>
                <a:gd name="connsiteY596" fmla="*/ 220503 h 280250"/>
                <a:gd name="connsiteX597" fmla="*/ 407510 w 1820162"/>
                <a:gd name="connsiteY597" fmla="*/ 221456 h 280250"/>
                <a:gd name="connsiteX598" fmla="*/ 409415 w 1820162"/>
                <a:gd name="connsiteY598" fmla="*/ 219837 h 280250"/>
                <a:gd name="connsiteX599" fmla="*/ 406081 w 1820162"/>
                <a:gd name="connsiteY599" fmla="*/ 218884 h 280250"/>
                <a:gd name="connsiteX600" fmla="*/ 424083 w 1820162"/>
                <a:gd name="connsiteY600" fmla="*/ 218503 h 280250"/>
                <a:gd name="connsiteX601" fmla="*/ 421226 w 1820162"/>
                <a:gd name="connsiteY601" fmla="*/ 220980 h 280250"/>
                <a:gd name="connsiteX602" fmla="*/ 424083 w 1820162"/>
                <a:gd name="connsiteY602" fmla="*/ 218503 h 280250"/>
                <a:gd name="connsiteX603" fmla="*/ 1437829 w 1820162"/>
                <a:gd name="connsiteY603" fmla="*/ 218122 h 280250"/>
                <a:gd name="connsiteX604" fmla="*/ 1435924 w 1820162"/>
                <a:gd name="connsiteY604" fmla="*/ 219741 h 280250"/>
                <a:gd name="connsiteX605" fmla="*/ 1439258 w 1820162"/>
                <a:gd name="connsiteY605" fmla="*/ 220694 h 280250"/>
                <a:gd name="connsiteX606" fmla="*/ 1441163 w 1820162"/>
                <a:gd name="connsiteY606" fmla="*/ 219075 h 280250"/>
                <a:gd name="connsiteX607" fmla="*/ 1437829 w 1820162"/>
                <a:gd name="connsiteY607" fmla="*/ 218122 h 280250"/>
                <a:gd name="connsiteX608" fmla="*/ 416558 w 1820162"/>
                <a:gd name="connsiteY608" fmla="*/ 217551 h 280250"/>
                <a:gd name="connsiteX609" fmla="*/ 414653 w 1820162"/>
                <a:gd name="connsiteY609" fmla="*/ 219170 h 280250"/>
                <a:gd name="connsiteX610" fmla="*/ 419606 w 1820162"/>
                <a:gd name="connsiteY610" fmla="*/ 220599 h 280250"/>
                <a:gd name="connsiteX611" fmla="*/ 421511 w 1820162"/>
                <a:gd name="connsiteY611" fmla="*/ 218979 h 280250"/>
                <a:gd name="connsiteX612" fmla="*/ 416558 w 1820162"/>
                <a:gd name="connsiteY612" fmla="*/ 217551 h 280250"/>
                <a:gd name="connsiteX613" fmla="*/ 1520030 w 1820162"/>
                <a:gd name="connsiteY613" fmla="*/ 217456 h 280250"/>
                <a:gd name="connsiteX614" fmla="*/ 1524983 w 1820162"/>
                <a:gd name="connsiteY614" fmla="*/ 218884 h 280250"/>
                <a:gd name="connsiteX615" fmla="*/ 1523078 w 1820162"/>
                <a:gd name="connsiteY615" fmla="*/ 220504 h 280250"/>
                <a:gd name="connsiteX616" fmla="*/ 1518125 w 1820162"/>
                <a:gd name="connsiteY616" fmla="*/ 219075 h 280250"/>
                <a:gd name="connsiteX617" fmla="*/ 1520030 w 1820162"/>
                <a:gd name="connsiteY617" fmla="*/ 217456 h 280250"/>
                <a:gd name="connsiteX618" fmla="*/ 1577370 w 1820162"/>
                <a:gd name="connsiteY618" fmla="*/ 217265 h 280250"/>
                <a:gd name="connsiteX619" fmla="*/ 1574513 w 1820162"/>
                <a:gd name="connsiteY619" fmla="*/ 219741 h 280250"/>
                <a:gd name="connsiteX620" fmla="*/ 1577370 w 1820162"/>
                <a:gd name="connsiteY620" fmla="*/ 217265 h 280250"/>
                <a:gd name="connsiteX621" fmla="*/ 91280 w 1820162"/>
                <a:gd name="connsiteY621" fmla="*/ 216885 h 280250"/>
                <a:gd name="connsiteX622" fmla="*/ 98424 w 1820162"/>
                <a:gd name="connsiteY622" fmla="*/ 222123 h 280250"/>
                <a:gd name="connsiteX623" fmla="*/ 82517 w 1820162"/>
                <a:gd name="connsiteY623" fmla="*/ 218694 h 280250"/>
                <a:gd name="connsiteX624" fmla="*/ 91280 w 1820162"/>
                <a:gd name="connsiteY624" fmla="*/ 216885 h 280250"/>
                <a:gd name="connsiteX625" fmla="*/ 1292382 w 1820162"/>
                <a:gd name="connsiteY625" fmla="*/ 216217 h 280250"/>
                <a:gd name="connsiteX626" fmla="*/ 1293144 w 1820162"/>
                <a:gd name="connsiteY626" fmla="*/ 217455 h 280250"/>
                <a:gd name="connsiteX627" fmla="*/ 1296478 w 1820162"/>
                <a:gd name="connsiteY627" fmla="*/ 218408 h 280250"/>
                <a:gd name="connsiteX628" fmla="*/ 1292382 w 1820162"/>
                <a:gd name="connsiteY628" fmla="*/ 216217 h 280250"/>
                <a:gd name="connsiteX629" fmla="*/ 76802 w 1820162"/>
                <a:gd name="connsiteY629" fmla="*/ 216123 h 280250"/>
                <a:gd name="connsiteX630" fmla="*/ 81755 w 1820162"/>
                <a:gd name="connsiteY630" fmla="*/ 217551 h 280250"/>
                <a:gd name="connsiteX631" fmla="*/ 82993 w 1820162"/>
                <a:gd name="connsiteY631" fmla="*/ 222219 h 280250"/>
                <a:gd name="connsiteX632" fmla="*/ 75849 w 1820162"/>
                <a:gd name="connsiteY632" fmla="*/ 224600 h 280250"/>
                <a:gd name="connsiteX633" fmla="*/ 76802 w 1820162"/>
                <a:gd name="connsiteY633" fmla="*/ 216123 h 280250"/>
                <a:gd name="connsiteX634" fmla="*/ 295210 w 1820162"/>
                <a:gd name="connsiteY634" fmla="*/ 215836 h 280250"/>
                <a:gd name="connsiteX635" fmla="*/ 293019 w 1820162"/>
                <a:gd name="connsiteY635" fmla="*/ 219551 h 280250"/>
                <a:gd name="connsiteX636" fmla="*/ 298258 w 1820162"/>
                <a:gd name="connsiteY636" fmla="*/ 218884 h 280250"/>
                <a:gd name="connsiteX637" fmla="*/ 295210 w 1820162"/>
                <a:gd name="connsiteY637" fmla="*/ 215836 h 280250"/>
                <a:gd name="connsiteX638" fmla="*/ 1738629 w 1820162"/>
                <a:gd name="connsiteY638" fmla="*/ 215075 h 280250"/>
                <a:gd name="connsiteX639" fmla="*/ 1745296 w 1820162"/>
                <a:gd name="connsiteY639" fmla="*/ 216980 h 280250"/>
                <a:gd name="connsiteX640" fmla="*/ 1743391 w 1820162"/>
                <a:gd name="connsiteY640" fmla="*/ 218599 h 280250"/>
                <a:gd name="connsiteX641" fmla="*/ 1736819 w 1820162"/>
                <a:gd name="connsiteY641" fmla="*/ 216694 h 280250"/>
                <a:gd name="connsiteX642" fmla="*/ 1738629 w 1820162"/>
                <a:gd name="connsiteY642" fmla="*/ 215075 h 280250"/>
                <a:gd name="connsiteX643" fmla="*/ 126522 w 1820162"/>
                <a:gd name="connsiteY643" fmla="*/ 214884 h 280250"/>
                <a:gd name="connsiteX644" fmla="*/ 119855 w 1820162"/>
                <a:gd name="connsiteY644" fmla="*/ 220599 h 280250"/>
                <a:gd name="connsiteX645" fmla="*/ 134999 w 1820162"/>
                <a:gd name="connsiteY645" fmla="*/ 222694 h 280250"/>
                <a:gd name="connsiteX646" fmla="*/ 129856 w 1820162"/>
                <a:gd name="connsiteY646" fmla="*/ 223456 h 280250"/>
                <a:gd name="connsiteX647" fmla="*/ 120426 w 1820162"/>
                <a:gd name="connsiteY647" fmla="*/ 224028 h 280250"/>
                <a:gd name="connsiteX648" fmla="*/ 121855 w 1820162"/>
                <a:gd name="connsiteY648" fmla="*/ 226599 h 280250"/>
                <a:gd name="connsiteX649" fmla="*/ 126617 w 1820162"/>
                <a:gd name="connsiteY649" fmla="*/ 230124 h 280250"/>
                <a:gd name="connsiteX650" fmla="*/ 132047 w 1820162"/>
                <a:gd name="connsiteY650" fmla="*/ 227361 h 280250"/>
                <a:gd name="connsiteX651" fmla="*/ 131570 w 1820162"/>
                <a:gd name="connsiteY651" fmla="*/ 231552 h 280250"/>
                <a:gd name="connsiteX652" fmla="*/ 143191 w 1820162"/>
                <a:gd name="connsiteY652" fmla="*/ 227171 h 280250"/>
                <a:gd name="connsiteX653" fmla="*/ 126998 w 1820162"/>
                <a:gd name="connsiteY653" fmla="*/ 225933 h 280250"/>
                <a:gd name="connsiteX654" fmla="*/ 142143 w 1820162"/>
                <a:gd name="connsiteY654" fmla="*/ 220408 h 280250"/>
                <a:gd name="connsiteX655" fmla="*/ 128618 w 1820162"/>
                <a:gd name="connsiteY655" fmla="*/ 218789 h 280250"/>
                <a:gd name="connsiteX656" fmla="*/ 136428 w 1820162"/>
                <a:gd name="connsiteY656" fmla="*/ 217741 h 280250"/>
                <a:gd name="connsiteX657" fmla="*/ 126522 w 1820162"/>
                <a:gd name="connsiteY657" fmla="*/ 214884 h 280250"/>
                <a:gd name="connsiteX658" fmla="*/ 106901 w 1820162"/>
                <a:gd name="connsiteY658" fmla="*/ 214789 h 280250"/>
                <a:gd name="connsiteX659" fmla="*/ 101185 w 1820162"/>
                <a:gd name="connsiteY659" fmla="*/ 219647 h 280250"/>
                <a:gd name="connsiteX660" fmla="*/ 92137 w 1820162"/>
                <a:gd name="connsiteY660" fmla="*/ 216027 h 280250"/>
                <a:gd name="connsiteX661" fmla="*/ 106901 w 1820162"/>
                <a:gd name="connsiteY661" fmla="*/ 214789 h 280250"/>
                <a:gd name="connsiteX662" fmla="*/ 1470785 w 1820162"/>
                <a:gd name="connsiteY662" fmla="*/ 214312 h 280250"/>
                <a:gd name="connsiteX663" fmla="*/ 1454402 w 1820162"/>
                <a:gd name="connsiteY663" fmla="*/ 215169 h 280250"/>
                <a:gd name="connsiteX664" fmla="*/ 1454879 w 1820162"/>
                <a:gd name="connsiteY664" fmla="*/ 218503 h 280250"/>
                <a:gd name="connsiteX665" fmla="*/ 1464785 w 1820162"/>
                <a:gd name="connsiteY665" fmla="*/ 221361 h 280250"/>
                <a:gd name="connsiteX666" fmla="*/ 1470785 w 1820162"/>
                <a:gd name="connsiteY666" fmla="*/ 214312 h 280250"/>
                <a:gd name="connsiteX667" fmla="*/ 1481834 w 1820162"/>
                <a:gd name="connsiteY667" fmla="*/ 214217 h 280250"/>
                <a:gd name="connsiteX668" fmla="*/ 1479929 w 1820162"/>
                <a:gd name="connsiteY668" fmla="*/ 215836 h 280250"/>
                <a:gd name="connsiteX669" fmla="*/ 1484882 w 1820162"/>
                <a:gd name="connsiteY669" fmla="*/ 217265 h 280250"/>
                <a:gd name="connsiteX670" fmla="*/ 1486787 w 1820162"/>
                <a:gd name="connsiteY670" fmla="*/ 215646 h 280250"/>
                <a:gd name="connsiteX671" fmla="*/ 1481834 w 1820162"/>
                <a:gd name="connsiteY671" fmla="*/ 214217 h 280250"/>
                <a:gd name="connsiteX672" fmla="*/ 1565845 w 1820162"/>
                <a:gd name="connsiteY672" fmla="*/ 214026 h 280250"/>
                <a:gd name="connsiteX673" fmla="*/ 1562987 w 1820162"/>
                <a:gd name="connsiteY673" fmla="*/ 216503 h 280250"/>
                <a:gd name="connsiteX674" fmla="*/ 1565083 w 1820162"/>
                <a:gd name="connsiteY674" fmla="*/ 220408 h 280250"/>
                <a:gd name="connsiteX675" fmla="*/ 1571274 w 1820162"/>
                <a:gd name="connsiteY675" fmla="*/ 218884 h 280250"/>
                <a:gd name="connsiteX676" fmla="*/ 1574132 w 1820162"/>
                <a:gd name="connsiteY676" fmla="*/ 216408 h 280250"/>
                <a:gd name="connsiteX677" fmla="*/ 1565845 w 1820162"/>
                <a:gd name="connsiteY677" fmla="*/ 214026 h 280250"/>
                <a:gd name="connsiteX678" fmla="*/ 1548700 w 1820162"/>
                <a:gd name="connsiteY678" fmla="*/ 213550 h 280250"/>
                <a:gd name="connsiteX679" fmla="*/ 1556796 w 1820162"/>
                <a:gd name="connsiteY679" fmla="*/ 218027 h 280250"/>
                <a:gd name="connsiteX680" fmla="*/ 1553653 w 1820162"/>
                <a:gd name="connsiteY680" fmla="*/ 214979 h 280250"/>
                <a:gd name="connsiteX681" fmla="*/ 1548700 w 1820162"/>
                <a:gd name="connsiteY681" fmla="*/ 213550 h 280250"/>
                <a:gd name="connsiteX682" fmla="*/ 137095 w 1820162"/>
                <a:gd name="connsiteY682" fmla="*/ 213455 h 280250"/>
                <a:gd name="connsiteX683" fmla="*/ 134237 w 1820162"/>
                <a:gd name="connsiteY683" fmla="*/ 215931 h 280250"/>
                <a:gd name="connsiteX684" fmla="*/ 137095 w 1820162"/>
                <a:gd name="connsiteY684" fmla="*/ 213455 h 280250"/>
                <a:gd name="connsiteX685" fmla="*/ 300639 w 1820162"/>
                <a:gd name="connsiteY685" fmla="*/ 212979 h 280250"/>
                <a:gd name="connsiteX686" fmla="*/ 303687 w 1820162"/>
                <a:gd name="connsiteY686" fmla="*/ 216027 h 280250"/>
                <a:gd name="connsiteX687" fmla="*/ 300639 w 1820162"/>
                <a:gd name="connsiteY687" fmla="*/ 212979 h 280250"/>
                <a:gd name="connsiteX688" fmla="*/ 513999 w 1820162"/>
                <a:gd name="connsiteY688" fmla="*/ 211359 h 280250"/>
                <a:gd name="connsiteX689" fmla="*/ 510189 w 1820162"/>
                <a:gd name="connsiteY689" fmla="*/ 214693 h 280250"/>
                <a:gd name="connsiteX690" fmla="*/ 518285 w 1820162"/>
                <a:gd name="connsiteY690" fmla="*/ 211550 h 280250"/>
                <a:gd name="connsiteX691" fmla="*/ 513999 w 1820162"/>
                <a:gd name="connsiteY691" fmla="*/ 211359 h 280250"/>
                <a:gd name="connsiteX692" fmla="*/ 1524983 w 1820162"/>
                <a:gd name="connsiteY692" fmla="*/ 211169 h 280250"/>
                <a:gd name="connsiteX693" fmla="*/ 1520506 w 1820162"/>
                <a:gd name="connsiteY693" fmla="*/ 213169 h 280250"/>
                <a:gd name="connsiteX694" fmla="*/ 1525173 w 1820162"/>
                <a:gd name="connsiteY694" fmla="*/ 216693 h 280250"/>
                <a:gd name="connsiteX695" fmla="*/ 1531305 w 1820162"/>
                <a:gd name="connsiteY695" fmla="*/ 215003 h 280250"/>
                <a:gd name="connsiteX696" fmla="*/ 1537672 w 1820162"/>
                <a:gd name="connsiteY696" fmla="*/ 214893 h 280250"/>
                <a:gd name="connsiteX697" fmla="*/ 1538984 w 1820162"/>
                <a:gd name="connsiteY697" fmla="*/ 216217 h 280250"/>
                <a:gd name="connsiteX698" fmla="*/ 1538222 w 1820162"/>
                <a:gd name="connsiteY698" fmla="*/ 214884 h 280250"/>
                <a:gd name="connsiteX699" fmla="*/ 1537672 w 1820162"/>
                <a:gd name="connsiteY699" fmla="*/ 214893 h 280250"/>
                <a:gd name="connsiteX700" fmla="*/ 1536270 w 1820162"/>
                <a:gd name="connsiteY700" fmla="*/ 213479 h 280250"/>
                <a:gd name="connsiteX701" fmla="*/ 1524983 w 1820162"/>
                <a:gd name="connsiteY701" fmla="*/ 211169 h 280250"/>
                <a:gd name="connsiteX702" fmla="*/ 293972 w 1820162"/>
                <a:gd name="connsiteY702" fmla="*/ 211169 h 280250"/>
                <a:gd name="connsiteX703" fmla="*/ 292067 w 1820162"/>
                <a:gd name="connsiteY703" fmla="*/ 212788 h 280250"/>
                <a:gd name="connsiteX704" fmla="*/ 295400 w 1820162"/>
                <a:gd name="connsiteY704" fmla="*/ 213741 h 280250"/>
                <a:gd name="connsiteX705" fmla="*/ 297305 w 1820162"/>
                <a:gd name="connsiteY705" fmla="*/ 212121 h 280250"/>
                <a:gd name="connsiteX706" fmla="*/ 293972 w 1820162"/>
                <a:gd name="connsiteY706" fmla="*/ 211169 h 280250"/>
                <a:gd name="connsiteX707" fmla="*/ 1720341 w 1820162"/>
                <a:gd name="connsiteY707" fmla="*/ 209931 h 280250"/>
                <a:gd name="connsiteX708" fmla="*/ 1727675 w 1820162"/>
                <a:gd name="connsiteY708" fmla="*/ 213074 h 280250"/>
                <a:gd name="connsiteX709" fmla="*/ 1720341 w 1820162"/>
                <a:gd name="connsiteY709" fmla="*/ 209931 h 280250"/>
                <a:gd name="connsiteX710" fmla="*/ 1493550 w 1820162"/>
                <a:gd name="connsiteY710" fmla="*/ 209835 h 280250"/>
                <a:gd name="connsiteX711" fmla="*/ 1488026 w 1820162"/>
                <a:gd name="connsiteY711" fmla="*/ 212693 h 280250"/>
                <a:gd name="connsiteX712" fmla="*/ 1498503 w 1820162"/>
                <a:gd name="connsiteY712" fmla="*/ 211264 h 280250"/>
                <a:gd name="connsiteX713" fmla="*/ 1493550 w 1820162"/>
                <a:gd name="connsiteY713" fmla="*/ 209835 h 280250"/>
                <a:gd name="connsiteX714" fmla="*/ 700784 w 1820162"/>
                <a:gd name="connsiteY714" fmla="*/ 209835 h 280250"/>
                <a:gd name="connsiteX715" fmla="*/ 698879 w 1820162"/>
                <a:gd name="connsiteY715" fmla="*/ 211455 h 280250"/>
                <a:gd name="connsiteX716" fmla="*/ 702213 w 1820162"/>
                <a:gd name="connsiteY716" fmla="*/ 212407 h 280250"/>
                <a:gd name="connsiteX717" fmla="*/ 704118 w 1820162"/>
                <a:gd name="connsiteY717" fmla="*/ 210788 h 280250"/>
                <a:gd name="connsiteX718" fmla="*/ 700784 w 1820162"/>
                <a:gd name="connsiteY718" fmla="*/ 209835 h 280250"/>
                <a:gd name="connsiteX719" fmla="*/ 1713800 w 1820162"/>
                <a:gd name="connsiteY719" fmla="*/ 209633 h 280250"/>
                <a:gd name="connsiteX720" fmla="*/ 1719198 w 1820162"/>
                <a:gd name="connsiteY720" fmla="*/ 212693 h 280250"/>
                <a:gd name="connsiteX721" fmla="*/ 1713840 w 1820162"/>
                <a:gd name="connsiteY721" fmla="*/ 211609 h 280250"/>
                <a:gd name="connsiteX722" fmla="*/ 127379 w 1820162"/>
                <a:gd name="connsiteY722" fmla="*/ 208597 h 280250"/>
                <a:gd name="connsiteX723" fmla="*/ 117854 w 1820162"/>
                <a:gd name="connsiteY723" fmla="*/ 209169 h 280250"/>
                <a:gd name="connsiteX724" fmla="*/ 114997 w 1820162"/>
                <a:gd name="connsiteY724" fmla="*/ 211645 h 280250"/>
                <a:gd name="connsiteX725" fmla="*/ 127379 w 1820162"/>
                <a:gd name="connsiteY725" fmla="*/ 208597 h 280250"/>
                <a:gd name="connsiteX726" fmla="*/ 201198 w 1820162"/>
                <a:gd name="connsiteY726" fmla="*/ 208526 h 280250"/>
                <a:gd name="connsiteX727" fmla="*/ 197293 w 1820162"/>
                <a:gd name="connsiteY727" fmla="*/ 210978 h 280250"/>
                <a:gd name="connsiteX728" fmla="*/ 205103 w 1820162"/>
                <a:gd name="connsiteY728" fmla="*/ 209931 h 280250"/>
                <a:gd name="connsiteX729" fmla="*/ 201198 w 1820162"/>
                <a:gd name="connsiteY729" fmla="*/ 208526 h 280250"/>
                <a:gd name="connsiteX730" fmla="*/ 1597373 w 1820162"/>
                <a:gd name="connsiteY730" fmla="*/ 207740 h 280250"/>
                <a:gd name="connsiteX731" fmla="*/ 1600706 w 1820162"/>
                <a:gd name="connsiteY731" fmla="*/ 208692 h 280250"/>
                <a:gd name="connsiteX732" fmla="*/ 1598801 w 1820162"/>
                <a:gd name="connsiteY732" fmla="*/ 210312 h 280250"/>
                <a:gd name="connsiteX733" fmla="*/ 1595563 w 1820162"/>
                <a:gd name="connsiteY733" fmla="*/ 209359 h 280250"/>
                <a:gd name="connsiteX734" fmla="*/ 1597373 w 1820162"/>
                <a:gd name="connsiteY734" fmla="*/ 207740 h 280250"/>
                <a:gd name="connsiteX735" fmla="*/ 1710435 w 1820162"/>
                <a:gd name="connsiteY735" fmla="*/ 207073 h 280250"/>
                <a:gd name="connsiteX736" fmla="*/ 1713768 w 1820162"/>
                <a:gd name="connsiteY736" fmla="*/ 208026 h 280250"/>
                <a:gd name="connsiteX737" fmla="*/ 1713800 w 1820162"/>
                <a:gd name="connsiteY737" fmla="*/ 209633 h 280250"/>
                <a:gd name="connsiteX738" fmla="*/ 1710992 w 1820162"/>
                <a:gd name="connsiteY738" fmla="*/ 208042 h 280250"/>
                <a:gd name="connsiteX739" fmla="*/ 1498979 w 1820162"/>
                <a:gd name="connsiteY739" fmla="*/ 207073 h 280250"/>
                <a:gd name="connsiteX740" fmla="*/ 1491169 w 1820162"/>
                <a:gd name="connsiteY740" fmla="*/ 208121 h 280250"/>
                <a:gd name="connsiteX741" fmla="*/ 1498979 w 1820162"/>
                <a:gd name="connsiteY741" fmla="*/ 207073 h 280250"/>
                <a:gd name="connsiteX742" fmla="*/ 1325148 w 1820162"/>
                <a:gd name="connsiteY742" fmla="*/ 206883 h 280250"/>
                <a:gd name="connsiteX743" fmla="*/ 1324005 w 1820162"/>
                <a:gd name="connsiteY743" fmla="*/ 209835 h 280250"/>
                <a:gd name="connsiteX744" fmla="*/ 1326577 w 1820162"/>
                <a:gd name="connsiteY744" fmla="*/ 209454 h 280250"/>
                <a:gd name="connsiteX745" fmla="*/ 1325148 w 1820162"/>
                <a:gd name="connsiteY745" fmla="*/ 206883 h 280250"/>
                <a:gd name="connsiteX746" fmla="*/ 342644 w 1820162"/>
                <a:gd name="connsiteY746" fmla="*/ 205263 h 280250"/>
                <a:gd name="connsiteX747" fmla="*/ 345692 w 1820162"/>
                <a:gd name="connsiteY747" fmla="*/ 208311 h 280250"/>
                <a:gd name="connsiteX748" fmla="*/ 342644 w 1820162"/>
                <a:gd name="connsiteY748" fmla="*/ 205263 h 280250"/>
                <a:gd name="connsiteX749" fmla="*/ 431703 w 1820162"/>
                <a:gd name="connsiteY749" fmla="*/ 204406 h 280250"/>
                <a:gd name="connsiteX750" fmla="*/ 429798 w 1820162"/>
                <a:gd name="connsiteY750" fmla="*/ 206025 h 280250"/>
                <a:gd name="connsiteX751" fmla="*/ 433132 w 1820162"/>
                <a:gd name="connsiteY751" fmla="*/ 206978 h 280250"/>
                <a:gd name="connsiteX752" fmla="*/ 435037 w 1820162"/>
                <a:gd name="connsiteY752" fmla="*/ 205359 h 280250"/>
                <a:gd name="connsiteX753" fmla="*/ 431703 w 1820162"/>
                <a:gd name="connsiteY753" fmla="*/ 204406 h 280250"/>
                <a:gd name="connsiteX754" fmla="*/ 1507076 w 1820162"/>
                <a:gd name="connsiteY754" fmla="*/ 203930 h 280250"/>
                <a:gd name="connsiteX755" fmla="*/ 1506504 w 1820162"/>
                <a:gd name="connsiteY755" fmla="*/ 208121 h 280250"/>
                <a:gd name="connsiteX756" fmla="*/ 1512695 w 1820162"/>
                <a:gd name="connsiteY756" fmla="*/ 206597 h 280250"/>
                <a:gd name="connsiteX757" fmla="*/ 1510123 w 1820162"/>
                <a:gd name="connsiteY757" fmla="*/ 206978 h 280250"/>
                <a:gd name="connsiteX758" fmla="*/ 1507076 w 1820162"/>
                <a:gd name="connsiteY758" fmla="*/ 203930 h 280250"/>
                <a:gd name="connsiteX759" fmla="*/ 166432 w 1820162"/>
                <a:gd name="connsiteY759" fmla="*/ 203358 h 280250"/>
                <a:gd name="connsiteX760" fmla="*/ 164527 w 1820162"/>
                <a:gd name="connsiteY760" fmla="*/ 204978 h 280250"/>
                <a:gd name="connsiteX761" fmla="*/ 167861 w 1820162"/>
                <a:gd name="connsiteY761" fmla="*/ 205930 h 280250"/>
                <a:gd name="connsiteX762" fmla="*/ 169766 w 1820162"/>
                <a:gd name="connsiteY762" fmla="*/ 204311 h 280250"/>
                <a:gd name="connsiteX763" fmla="*/ 166432 w 1820162"/>
                <a:gd name="connsiteY763" fmla="*/ 203358 h 280250"/>
                <a:gd name="connsiteX764" fmla="*/ 248775 w 1820162"/>
                <a:gd name="connsiteY764" fmla="*/ 202775 h 280250"/>
                <a:gd name="connsiteX765" fmla="*/ 245108 w 1820162"/>
                <a:gd name="connsiteY765" fmla="*/ 203835 h 280250"/>
                <a:gd name="connsiteX766" fmla="*/ 256729 w 1820162"/>
                <a:gd name="connsiteY766" fmla="*/ 207168 h 280250"/>
                <a:gd name="connsiteX767" fmla="*/ 252061 w 1820162"/>
                <a:gd name="connsiteY767" fmla="*/ 203644 h 280250"/>
                <a:gd name="connsiteX768" fmla="*/ 253014 w 1820162"/>
                <a:gd name="connsiteY768" fmla="*/ 202787 h 280250"/>
                <a:gd name="connsiteX769" fmla="*/ 248775 w 1820162"/>
                <a:gd name="connsiteY769" fmla="*/ 202775 h 280250"/>
                <a:gd name="connsiteX770" fmla="*/ 264158 w 1820162"/>
                <a:gd name="connsiteY770" fmla="*/ 202692 h 280250"/>
                <a:gd name="connsiteX771" fmla="*/ 262253 w 1820162"/>
                <a:gd name="connsiteY771" fmla="*/ 204311 h 280250"/>
                <a:gd name="connsiteX772" fmla="*/ 265587 w 1820162"/>
                <a:gd name="connsiteY772" fmla="*/ 205263 h 280250"/>
                <a:gd name="connsiteX773" fmla="*/ 267492 w 1820162"/>
                <a:gd name="connsiteY773" fmla="*/ 203644 h 280250"/>
                <a:gd name="connsiteX774" fmla="*/ 264158 w 1820162"/>
                <a:gd name="connsiteY774" fmla="*/ 202692 h 280250"/>
                <a:gd name="connsiteX775" fmla="*/ 1437758 w 1820162"/>
                <a:gd name="connsiteY775" fmla="*/ 201465 h 280250"/>
                <a:gd name="connsiteX776" fmla="*/ 1431828 w 1820162"/>
                <a:gd name="connsiteY776" fmla="*/ 202311 h 280250"/>
                <a:gd name="connsiteX777" fmla="*/ 1444687 w 1820162"/>
                <a:gd name="connsiteY777" fmla="*/ 202692 h 280250"/>
                <a:gd name="connsiteX778" fmla="*/ 1437758 w 1820162"/>
                <a:gd name="connsiteY778" fmla="*/ 201465 h 280250"/>
                <a:gd name="connsiteX779" fmla="*/ 151382 w 1820162"/>
                <a:gd name="connsiteY779" fmla="*/ 201263 h 280250"/>
                <a:gd name="connsiteX780" fmla="*/ 149382 w 1820162"/>
                <a:gd name="connsiteY780" fmla="*/ 202882 h 280250"/>
                <a:gd name="connsiteX781" fmla="*/ 152716 w 1820162"/>
                <a:gd name="connsiteY781" fmla="*/ 203835 h 280250"/>
                <a:gd name="connsiteX782" fmla="*/ 154621 w 1820162"/>
                <a:gd name="connsiteY782" fmla="*/ 202215 h 280250"/>
                <a:gd name="connsiteX783" fmla="*/ 151382 w 1820162"/>
                <a:gd name="connsiteY783" fmla="*/ 201263 h 280250"/>
                <a:gd name="connsiteX784" fmla="*/ 1669109 w 1820162"/>
                <a:gd name="connsiteY784" fmla="*/ 200229 h 280250"/>
                <a:gd name="connsiteX785" fmla="*/ 1679859 w 1820162"/>
                <a:gd name="connsiteY785" fmla="*/ 204883 h 280250"/>
                <a:gd name="connsiteX786" fmla="*/ 1702624 w 1820162"/>
                <a:gd name="connsiteY786" fmla="*/ 208026 h 280250"/>
                <a:gd name="connsiteX787" fmla="*/ 1682717 w 1820162"/>
                <a:gd name="connsiteY787" fmla="*/ 202406 h 280250"/>
                <a:gd name="connsiteX788" fmla="*/ 1705208 w 1820162"/>
                <a:gd name="connsiteY788" fmla="*/ 204763 h 280250"/>
                <a:gd name="connsiteX789" fmla="*/ 1710992 w 1820162"/>
                <a:gd name="connsiteY789" fmla="*/ 208042 h 280250"/>
                <a:gd name="connsiteX790" fmla="*/ 1712625 w 1820162"/>
                <a:gd name="connsiteY790" fmla="*/ 210883 h 280250"/>
                <a:gd name="connsiteX791" fmla="*/ 1673763 w 1820162"/>
                <a:gd name="connsiteY791" fmla="*/ 206407 h 280250"/>
                <a:gd name="connsiteX792" fmla="*/ 282351 w 1820162"/>
                <a:gd name="connsiteY792" fmla="*/ 200215 h 280250"/>
                <a:gd name="connsiteX793" fmla="*/ 280446 w 1820162"/>
                <a:gd name="connsiteY793" fmla="*/ 201834 h 280250"/>
                <a:gd name="connsiteX794" fmla="*/ 283780 w 1820162"/>
                <a:gd name="connsiteY794" fmla="*/ 202787 h 280250"/>
                <a:gd name="connsiteX795" fmla="*/ 285685 w 1820162"/>
                <a:gd name="connsiteY795" fmla="*/ 201168 h 280250"/>
                <a:gd name="connsiteX796" fmla="*/ 282351 w 1820162"/>
                <a:gd name="connsiteY796" fmla="*/ 200215 h 280250"/>
                <a:gd name="connsiteX797" fmla="*/ 267016 w 1820162"/>
                <a:gd name="connsiteY797" fmla="*/ 200215 h 280250"/>
                <a:gd name="connsiteX798" fmla="*/ 265111 w 1820162"/>
                <a:gd name="connsiteY798" fmla="*/ 201834 h 280250"/>
                <a:gd name="connsiteX799" fmla="*/ 268445 w 1820162"/>
                <a:gd name="connsiteY799" fmla="*/ 202787 h 280250"/>
                <a:gd name="connsiteX800" fmla="*/ 270350 w 1820162"/>
                <a:gd name="connsiteY800" fmla="*/ 201168 h 280250"/>
                <a:gd name="connsiteX801" fmla="*/ 267016 w 1820162"/>
                <a:gd name="connsiteY801" fmla="*/ 200215 h 280250"/>
                <a:gd name="connsiteX802" fmla="*/ 1472750 w 1820162"/>
                <a:gd name="connsiteY802" fmla="*/ 199548 h 280250"/>
                <a:gd name="connsiteX803" fmla="*/ 1471262 w 1820162"/>
                <a:gd name="connsiteY803" fmla="*/ 202501 h 280250"/>
                <a:gd name="connsiteX804" fmla="*/ 1474119 w 1820162"/>
                <a:gd name="connsiteY804" fmla="*/ 200025 h 280250"/>
                <a:gd name="connsiteX805" fmla="*/ 1480025 w 1820162"/>
                <a:gd name="connsiteY805" fmla="*/ 200596 h 280250"/>
                <a:gd name="connsiteX806" fmla="*/ 1472750 w 1820162"/>
                <a:gd name="connsiteY806" fmla="*/ 199548 h 280250"/>
                <a:gd name="connsiteX807" fmla="*/ 1668524 w 1820162"/>
                <a:gd name="connsiteY807" fmla="*/ 199453 h 280250"/>
                <a:gd name="connsiteX808" fmla="*/ 1669109 w 1820162"/>
                <a:gd name="connsiteY808" fmla="*/ 200229 h 280250"/>
                <a:gd name="connsiteX809" fmla="*/ 1668122 w 1820162"/>
                <a:gd name="connsiteY809" fmla="*/ 199802 h 280250"/>
                <a:gd name="connsiteX810" fmla="*/ 177362 w 1820162"/>
                <a:gd name="connsiteY810" fmla="*/ 198072 h 280250"/>
                <a:gd name="connsiteX811" fmla="*/ 169575 w 1820162"/>
                <a:gd name="connsiteY811" fmla="*/ 198786 h 280250"/>
                <a:gd name="connsiteX812" fmla="*/ 179576 w 1820162"/>
                <a:gd name="connsiteY812" fmla="*/ 201644 h 280250"/>
                <a:gd name="connsiteX813" fmla="*/ 177362 w 1820162"/>
                <a:gd name="connsiteY813" fmla="*/ 198072 h 280250"/>
                <a:gd name="connsiteX814" fmla="*/ 347883 w 1820162"/>
                <a:gd name="connsiteY814" fmla="*/ 196977 h 280250"/>
                <a:gd name="connsiteX815" fmla="*/ 336453 w 1820162"/>
                <a:gd name="connsiteY815" fmla="*/ 199167 h 280250"/>
                <a:gd name="connsiteX816" fmla="*/ 347883 w 1820162"/>
                <a:gd name="connsiteY816" fmla="*/ 196977 h 280250"/>
                <a:gd name="connsiteX817" fmla="*/ 497521 w 1820162"/>
                <a:gd name="connsiteY817" fmla="*/ 196881 h 280250"/>
                <a:gd name="connsiteX818" fmla="*/ 492377 w 1820162"/>
                <a:gd name="connsiteY818" fmla="*/ 197548 h 280250"/>
                <a:gd name="connsiteX819" fmla="*/ 492271 w 1820162"/>
                <a:gd name="connsiteY819" fmla="*/ 197822 h 280250"/>
                <a:gd name="connsiteX820" fmla="*/ 481043 w 1820162"/>
                <a:gd name="connsiteY820" fmla="*/ 199834 h 280250"/>
                <a:gd name="connsiteX821" fmla="*/ 491234 w 1820162"/>
                <a:gd name="connsiteY821" fmla="*/ 200501 h 280250"/>
                <a:gd name="connsiteX822" fmla="*/ 492271 w 1820162"/>
                <a:gd name="connsiteY822" fmla="*/ 197822 h 280250"/>
                <a:gd name="connsiteX823" fmla="*/ 453992 w 1820162"/>
                <a:gd name="connsiteY823" fmla="*/ 196596 h 280250"/>
                <a:gd name="connsiteX824" fmla="*/ 452087 w 1820162"/>
                <a:gd name="connsiteY824" fmla="*/ 198215 h 280250"/>
                <a:gd name="connsiteX825" fmla="*/ 457040 w 1820162"/>
                <a:gd name="connsiteY825" fmla="*/ 199644 h 280250"/>
                <a:gd name="connsiteX826" fmla="*/ 458945 w 1820162"/>
                <a:gd name="connsiteY826" fmla="*/ 198024 h 280250"/>
                <a:gd name="connsiteX827" fmla="*/ 453992 w 1820162"/>
                <a:gd name="connsiteY827" fmla="*/ 196596 h 280250"/>
                <a:gd name="connsiteX828" fmla="*/ 199865 w 1820162"/>
                <a:gd name="connsiteY828" fmla="*/ 195357 h 280250"/>
                <a:gd name="connsiteX829" fmla="*/ 208151 w 1820162"/>
                <a:gd name="connsiteY829" fmla="*/ 205359 h 280250"/>
                <a:gd name="connsiteX830" fmla="*/ 206056 w 1820162"/>
                <a:gd name="connsiteY830" fmla="*/ 201453 h 280250"/>
                <a:gd name="connsiteX831" fmla="*/ 199865 w 1820162"/>
                <a:gd name="connsiteY831" fmla="*/ 195357 h 280250"/>
                <a:gd name="connsiteX832" fmla="*/ 310355 w 1820162"/>
                <a:gd name="connsiteY832" fmla="*/ 195072 h 280250"/>
                <a:gd name="connsiteX833" fmla="*/ 321975 w 1820162"/>
                <a:gd name="connsiteY833" fmla="*/ 198405 h 280250"/>
                <a:gd name="connsiteX834" fmla="*/ 310355 w 1820162"/>
                <a:gd name="connsiteY834" fmla="*/ 195072 h 280250"/>
                <a:gd name="connsiteX835" fmla="*/ 172140 w 1820162"/>
                <a:gd name="connsiteY835" fmla="*/ 194577 h 280250"/>
                <a:gd name="connsiteX836" fmla="*/ 171671 w 1820162"/>
                <a:gd name="connsiteY836" fmla="*/ 194976 h 280250"/>
                <a:gd name="connsiteX837" fmla="*/ 170690 w 1820162"/>
                <a:gd name="connsiteY837" fmla="*/ 194696 h 280250"/>
                <a:gd name="connsiteX838" fmla="*/ 263492 w 1820162"/>
                <a:gd name="connsiteY838" fmla="*/ 193738 h 280250"/>
                <a:gd name="connsiteX839" fmla="*/ 265587 w 1820162"/>
                <a:gd name="connsiteY839" fmla="*/ 197643 h 280250"/>
                <a:gd name="connsiteX840" fmla="*/ 268445 w 1820162"/>
                <a:gd name="connsiteY840" fmla="*/ 195167 h 280250"/>
                <a:gd name="connsiteX841" fmla="*/ 263492 w 1820162"/>
                <a:gd name="connsiteY841" fmla="*/ 193738 h 280250"/>
                <a:gd name="connsiteX842" fmla="*/ 145382 w 1820162"/>
                <a:gd name="connsiteY842" fmla="*/ 193072 h 280250"/>
                <a:gd name="connsiteX843" fmla="*/ 150335 w 1820162"/>
                <a:gd name="connsiteY843" fmla="*/ 194500 h 280250"/>
                <a:gd name="connsiteX844" fmla="*/ 148430 w 1820162"/>
                <a:gd name="connsiteY844" fmla="*/ 196120 h 280250"/>
                <a:gd name="connsiteX845" fmla="*/ 143477 w 1820162"/>
                <a:gd name="connsiteY845" fmla="*/ 194691 h 280250"/>
                <a:gd name="connsiteX846" fmla="*/ 145382 w 1820162"/>
                <a:gd name="connsiteY846" fmla="*/ 193072 h 280250"/>
                <a:gd name="connsiteX847" fmla="*/ 368933 w 1820162"/>
                <a:gd name="connsiteY847" fmla="*/ 192024 h 280250"/>
                <a:gd name="connsiteX848" fmla="*/ 370553 w 1820162"/>
                <a:gd name="connsiteY848" fmla="*/ 192500 h 280250"/>
                <a:gd name="connsiteX849" fmla="*/ 368933 w 1820162"/>
                <a:gd name="connsiteY849" fmla="*/ 192024 h 280250"/>
                <a:gd name="connsiteX850" fmla="*/ 1674361 w 1820162"/>
                <a:gd name="connsiteY850" fmla="*/ 192002 h 280250"/>
                <a:gd name="connsiteX851" fmla="*/ 1674430 w 1820162"/>
                <a:gd name="connsiteY851" fmla="*/ 192501 h 280250"/>
                <a:gd name="connsiteX852" fmla="*/ 1668239 w 1820162"/>
                <a:gd name="connsiteY852" fmla="*/ 194025 h 280250"/>
                <a:gd name="connsiteX853" fmla="*/ 299687 w 1820162"/>
                <a:gd name="connsiteY853" fmla="*/ 190881 h 280250"/>
                <a:gd name="connsiteX854" fmla="*/ 295877 w 1820162"/>
                <a:gd name="connsiteY854" fmla="*/ 194214 h 280250"/>
                <a:gd name="connsiteX855" fmla="*/ 301592 w 1820162"/>
                <a:gd name="connsiteY855" fmla="*/ 196881 h 280250"/>
                <a:gd name="connsiteX856" fmla="*/ 299687 w 1820162"/>
                <a:gd name="connsiteY856" fmla="*/ 190881 h 280250"/>
                <a:gd name="connsiteX857" fmla="*/ 1482882 w 1820162"/>
                <a:gd name="connsiteY857" fmla="*/ 190595 h 280250"/>
                <a:gd name="connsiteX858" fmla="*/ 1482692 w 1820162"/>
                <a:gd name="connsiteY858" fmla="*/ 192691 h 280250"/>
                <a:gd name="connsiteX859" fmla="*/ 1482882 w 1820162"/>
                <a:gd name="connsiteY859" fmla="*/ 190595 h 280250"/>
                <a:gd name="connsiteX860" fmla="*/ 1411064 w 1820162"/>
                <a:gd name="connsiteY860" fmla="*/ 189833 h 280250"/>
                <a:gd name="connsiteX861" fmla="*/ 1408206 w 1820162"/>
                <a:gd name="connsiteY861" fmla="*/ 192309 h 280250"/>
                <a:gd name="connsiteX862" fmla="*/ 1418684 w 1820162"/>
                <a:gd name="connsiteY862" fmla="*/ 190881 h 280250"/>
                <a:gd name="connsiteX863" fmla="*/ 1411064 w 1820162"/>
                <a:gd name="connsiteY863" fmla="*/ 189833 h 280250"/>
                <a:gd name="connsiteX864" fmla="*/ 87565 w 1820162"/>
                <a:gd name="connsiteY864" fmla="*/ 189738 h 280250"/>
                <a:gd name="connsiteX865" fmla="*/ 86613 w 1820162"/>
                <a:gd name="connsiteY865" fmla="*/ 190596 h 280250"/>
                <a:gd name="connsiteX866" fmla="*/ 89470 w 1820162"/>
                <a:gd name="connsiteY866" fmla="*/ 195739 h 280250"/>
                <a:gd name="connsiteX867" fmla="*/ 77850 w 1820162"/>
                <a:gd name="connsiteY867" fmla="*/ 192501 h 280250"/>
                <a:gd name="connsiteX868" fmla="*/ 87565 w 1820162"/>
                <a:gd name="connsiteY868" fmla="*/ 189738 h 280250"/>
                <a:gd name="connsiteX869" fmla="*/ 174052 w 1820162"/>
                <a:gd name="connsiteY869" fmla="*/ 189167 h 280250"/>
                <a:gd name="connsiteX870" fmla="*/ 177290 w 1820162"/>
                <a:gd name="connsiteY870" fmla="*/ 190119 h 280250"/>
                <a:gd name="connsiteX871" fmla="*/ 175481 w 1820162"/>
                <a:gd name="connsiteY871" fmla="*/ 191738 h 280250"/>
                <a:gd name="connsiteX872" fmla="*/ 172147 w 1820162"/>
                <a:gd name="connsiteY872" fmla="*/ 190786 h 280250"/>
                <a:gd name="connsiteX873" fmla="*/ 174052 w 1820162"/>
                <a:gd name="connsiteY873" fmla="*/ 189167 h 280250"/>
                <a:gd name="connsiteX874" fmla="*/ 1720245 w 1820162"/>
                <a:gd name="connsiteY874" fmla="*/ 189166 h 280250"/>
                <a:gd name="connsiteX875" fmla="*/ 1725674 w 1820162"/>
                <a:gd name="connsiteY875" fmla="*/ 193929 h 280250"/>
                <a:gd name="connsiteX876" fmla="*/ 1706433 w 1820162"/>
                <a:gd name="connsiteY876" fmla="*/ 189643 h 280250"/>
                <a:gd name="connsiteX877" fmla="*/ 1720245 w 1820162"/>
                <a:gd name="connsiteY877" fmla="*/ 189166 h 280250"/>
                <a:gd name="connsiteX878" fmla="*/ 1673954 w 1820162"/>
                <a:gd name="connsiteY878" fmla="*/ 189072 h 280250"/>
                <a:gd name="connsiteX879" fmla="*/ 1678907 w 1820162"/>
                <a:gd name="connsiteY879" fmla="*/ 190500 h 280250"/>
                <a:gd name="connsiteX880" fmla="*/ 1674361 w 1820162"/>
                <a:gd name="connsiteY880" fmla="*/ 192002 h 280250"/>
                <a:gd name="connsiteX881" fmla="*/ 441228 w 1820162"/>
                <a:gd name="connsiteY881" fmla="*/ 188595 h 280250"/>
                <a:gd name="connsiteX882" fmla="*/ 441737 w 1820162"/>
                <a:gd name="connsiteY882" fmla="*/ 189511 h 280250"/>
                <a:gd name="connsiteX883" fmla="*/ 436751 w 1820162"/>
                <a:gd name="connsiteY883" fmla="*/ 190595 h 280250"/>
                <a:gd name="connsiteX884" fmla="*/ 442657 w 1820162"/>
                <a:gd name="connsiteY884" fmla="*/ 191166 h 280250"/>
                <a:gd name="connsiteX885" fmla="*/ 441737 w 1820162"/>
                <a:gd name="connsiteY885" fmla="*/ 189511 h 280250"/>
                <a:gd name="connsiteX886" fmla="*/ 445514 w 1820162"/>
                <a:gd name="connsiteY886" fmla="*/ 188690 h 280250"/>
                <a:gd name="connsiteX887" fmla="*/ 441228 w 1820162"/>
                <a:gd name="connsiteY887" fmla="*/ 188595 h 280250"/>
                <a:gd name="connsiteX888" fmla="*/ 333405 w 1820162"/>
                <a:gd name="connsiteY888" fmla="*/ 188499 h 280250"/>
                <a:gd name="connsiteX889" fmla="*/ 325309 w 1820162"/>
                <a:gd name="connsiteY889" fmla="*/ 191643 h 280250"/>
                <a:gd name="connsiteX890" fmla="*/ 333405 w 1820162"/>
                <a:gd name="connsiteY890" fmla="*/ 188499 h 280250"/>
                <a:gd name="connsiteX891" fmla="*/ 1659476 w 1820162"/>
                <a:gd name="connsiteY891" fmla="*/ 188310 h 280250"/>
                <a:gd name="connsiteX892" fmla="*/ 1662810 w 1820162"/>
                <a:gd name="connsiteY892" fmla="*/ 189262 h 280250"/>
                <a:gd name="connsiteX893" fmla="*/ 1660904 w 1820162"/>
                <a:gd name="connsiteY893" fmla="*/ 190882 h 280250"/>
                <a:gd name="connsiteX894" fmla="*/ 1657571 w 1820162"/>
                <a:gd name="connsiteY894" fmla="*/ 189929 h 280250"/>
                <a:gd name="connsiteX895" fmla="*/ 1659476 w 1820162"/>
                <a:gd name="connsiteY895" fmla="*/ 188310 h 280250"/>
                <a:gd name="connsiteX896" fmla="*/ 1600516 w 1820162"/>
                <a:gd name="connsiteY896" fmla="*/ 187833 h 280250"/>
                <a:gd name="connsiteX897" fmla="*/ 1619280 w 1820162"/>
                <a:gd name="connsiteY897" fmla="*/ 188785 h 280250"/>
                <a:gd name="connsiteX898" fmla="*/ 1615185 w 1820162"/>
                <a:gd name="connsiteY898" fmla="*/ 194215 h 280250"/>
                <a:gd name="connsiteX899" fmla="*/ 1622519 w 1820162"/>
                <a:gd name="connsiteY899" fmla="*/ 189738 h 280250"/>
                <a:gd name="connsiteX900" fmla="*/ 1642902 w 1820162"/>
                <a:gd name="connsiteY900" fmla="*/ 191167 h 280250"/>
                <a:gd name="connsiteX901" fmla="*/ 1640711 w 1820162"/>
                <a:gd name="connsiteY901" fmla="*/ 194881 h 280250"/>
                <a:gd name="connsiteX902" fmla="*/ 1654904 w 1820162"/>
                <a:gd name="connsiteY902" fmla="*/ 197834 h 280250"/>
                <a:gd name="connsiteX903" fmla="*/ 1648046 w 1820162"/>
                <a:gd name="connsiteY903" fmla="*/ 198025 h 280250"/>
                <a:gd name="connsiteX904" fmla="*/ 1658999 w 1820162"/>
                <a:gd name="connsiteY904" fmla="*/ 200025 h 280250"/>
                <a:gd name="connsiteX905" fmla="*/ 1657856 w 1820162"/>
                <a:gd name="connsiteY905" fmla="*/ 195358 h 280250"/>
                <a:gd name="connsiteX906" fmla="*/ 1668122 w 1820162"/>
                <a:gd name="connsiteY906" fmla="*/ 199802 h 280250"/>
                <a:gd name="connsiteX907" fmla="*/ 1662810 w 1820162"/>
                <a:gd name="connsiteY907" fmla="*/ 204406 h 280250"/>
                <a:gd name="connsiteX908" fmla="*/ 1625186 w 1820162"/>
                <a:gd name="connsiteY908" fmla="*/ 196977 h 280250"/>
                <a:gd name="connsiteX909" fmla="*/ 1639664 w 1820162"/>
                <a:gd name="connsiteY909" fmla="*/ 197834 h 280250"/>
                <a:gd name="connsiteX910" fmla="*/ 1622423 w 1820162"/>
                <a:gd name="connsiteY910" fmla="*/ 191833 h 280250"/>
                <a:gd name="connsiteX911" fmla="*/ 1621471 w 1820162"/>
                <a:gd name="connsiteY911" fmla="*/ 200311 h 280250"/>
                <a:gd name="connsiteX912" fmla="*/ 1620995 w 1820162"/>
                <a:gd name="connsiteY912" fmla="*/ 196882 h 280250"/>
                <a:gd name="connsiteX913" fmla="*/ 1605088 w 1820162"/>
                <a:gd name="connsiteY913" fmla="*/ 193453 h 280250"/>
                <a:gd name="connsiteX914" fmla="*/ 1610993 w 1820162"/>
                <a:gd name="connsiteY914" fmla="*/ 194024 h 280250"/>
                <a:gd name="connsiteX915" fmla="*/ 1613089 w 1820162"/>
                <a:gd name="connsiteY915" fmla="*/ 190309 h 280250"/>
                <a:gd name="connsiteX916" fmla="*/ 1600516 w 1820162"/>
                <a:gd name="connsiteY916" fmla="*/ 187833 h 280250"/>
                <a:gd name="connsiteX917" fmla="*/ 1691194 w 1820162"/>
                <a:gd name="connsiteY917" fmla="*/ 187452 h 280250"/>
                <a:gd name="connsiteX918" fmla="*/ 1703100 w 1820162"/>
                <a:gd name="connsiteY918" fmla="*/ 188690 h 280250"/>
                <a:gd name="connsiteX919" fmla="*/ 1691194 w 1820162"/>
                <a:gd name="connsiteY919" fmla="*/ 187452 h 280250"/>
                <a:gd name="connsiteX920" fmla="*/ 398461 w 1820162"/>
                <a:gd name="connsiteY920" fmla="*/ 187356 h 280250"/>
                <a:gd name="connsiteX921" fmla="*/ 388079 w 1820162"/>
                <a:gd name="connsiteY921" fmla="*/ 188785 h 280250"/>
                <a:gd name="connsiteX922" fmla="*/ 397985 w 1820162"/>
                <a:gd name="connsiteY922" fmla="*/ 191547 h 280250"/>
                <a:gd name="connsiteX923" fmla="*/ 398461 w 1820162"/>
                <a:gd name="connsiteY923" fmla="*/ 187356 h 280250"/>
                <a:gd name="connsiteX924" fmla="*/ 1656142 w 1820162"/>
                <a:gd name="connsiteY924" fmla="*/ 187262 h 280250"/>
                <a:gd name="connsiteX925" fmla="*/ 1655665 w 1820162"/>
                <a:gd name="connsiteY925" fmla="*/ 191548 h 280250"/>
                <a:gd name="connsiteX926" fmla="*/ 1648998 w 1820162"/>
                <a:gd name="connsiteY926" fmla="*/ 189643 h 280250"/>
                <a:gd name="connsiteX927" fmla="*/ 1656142 w 1820162"/>
                <a:gd name="connsiteY927" fmla="*/ 187262 h 280250"/>
                <a:gd name="connsiteX928" fmla="*/ 1782062 w 1820162"/>
                <a:gd name="connsiteY928" fmla="*/ 187071 h 280250"/>
                <a:gd name="connsiteX929" fmla="*/ 1788729 w 1820162"/>
                <a:gd name="connsiteY929" fmla="*/ 188976 h 280250"/>
                <a:gd name="connsiteX930" fmla="*/ 1786824 w 1820162"/>
                <a:gd name="connsiteY930" fmla="*/ 190595 h 280250"/>
                <a:gd name="connsiteX931" fmla="*/ 1780157 w 1820162"/>
                <a:gd name="connsiteY931" fmla="*/ 188690 h 280250"/>
                <a:gd name="connsiteX932" fmla="*/ 1782062 w 1820162"/>
                <a:gd name="connsiteY932" fmla="*/ 187071 h 280250"/>
                <a:gd name="connsiteX933" fmla="*/ 1467928 w 1820162"/>
                <a:gd name="connsiteY933" fmla="*/ 186404 h 280250"/>
                <a:gd name="connsiteX934" fmla="*/ 1472881 w 1820162"/>
                <a:gd name="connsiteY934" fmla="*/ 187832 h 280250"/>
                <a:gd name="connsiteX935" fmla="*/ 1470976 w 1820162"/>
                <a:gd name="connsiteY935" fmla="*/ 189452 h 280250"/>
                <a:gd name="connsiteX936" fmla="*/ 1466023 w 1820162"/>
                <a:gd name="connsiteY936" fmla="*/ 188023 h 280250"/>
                <a:gd name="connsiteX937" fmla="*/ 1467928 w 1820162"/>
                <a:gd name="connsiteY937" fmla="*/ 186404 h 280250"/>
                <a:gd name="connsiteX938" fmla="*/ 170432 w 1820162"/>
                <a:gd name="connsiteY938" fmla="*/ 185070 h 280250"/>
                <a:gd name="connsiteX939" fmla="*/ 171861 w 1820162"/>
                <a:gd name="connsiteY939" fmla="*/ 187642 h 280250"/>
                <a:gd name="connsiteX940" fmla="*/ 159098 w 1820162"/>
                <a:gd name="connsiteY940" fmla="*/ 187261 h 280250"/>
                <a:gd name="connsiteX941" fmla="*/ 170432 w 1820162"/>
                <a:gd name="connsiteY941" fmla="*/ 185070 h 280250"/>
                <a:gd name="connsiteX942" fmla="*/ 1646236 w 1820162"/>
                <a:gd name="connsiteY942" fmla="*/ 184595 h 280250"/>
                <a:gd name="connsiteX943" fmla="*/ 1650998 w 1820162"/>
                <a:gd name="connsiteY943" fmla="*/ 188119 h 280250"/>
                <a:gd name="connsiteX944" fmla="*/ 1635568 w 1820162"/>
                <a:gd name="connsiteY944" fmla="*/ 188119 h 280250"/>
                <a:gd name="connsiteX945" fmla="*/ 1646236 w 1820162"/>
                <a:gd name="connsiteY945" fmla="*/ 184595 h 280250"/>
                <a:gd name="connsiteX946" fmla="*/ 1681193 w 1820162"/>
                <a:gd name="connsiteY946" fmla="*/ 184571 h 280250"/>
                <a:gd name="connsiteX947" fmla="*/ 1686241 w 1820162"/>
                <a:gd name="connsiteY947" fmla="*/ 186119 h 280250"/>
                <a:gd name="connsiteX948" fmla="*/ 1677002 w 1820162"/>
                <a:gd name="connsiteY948" fmla="*/ 184595 h 280250"/>
                <a:gd name="connsiteX949" fmla="*/ 1681193 w 1820162"/>
                <a:gd name="connsiteY949" fmla="*/ 184571 h 280250"/>
                <a:gd name="connsiteX950" fmla="*/ 1629090 w 1820162"/>
                <a:gd name="connsiteY950" fmla="*/ 184118 h 280250"/>
                <a:gd name="connsiteX951" fmla="*/ 1632138 w 1820162"/>
                <a:gd name="connsiteY951" fmla="*/ 187166 h 280250"/>
                <a:gd name="connsiteX952" fmla="*/ 1626233 w 1820162"/>
                <a:gd name="connsiteY952" fmla="*/ 186594 h 280250"/>
                <a:gd name="connsiteX953" fmla="*/ 1629090 w 1820162"/>
                <a:gd name="connsiteY953" fmla="*/ 184118 h 280250"/>
                <a:gd name="connsiteX954" fmla="*/ 248252 w 1820162"/>
                <a:gd name="connsiteY954" fmla="*/ 184023 h 280250"/>
                <a:gd name="connsiteX955" fmla="*/ 239489 w 1820162"/>
                <a:gd name="connsiteY955" fmla="*/ 185928 h 280250"/>
                <a:gd name="connsiteX956" fmla="*/ 242060 w 1820162"/>
                <a:gd name="connsiteY956" fmla="*/ 193167 h 280250"/>
                <a:gd name="connsiteX957" fmla="*/ 250633 w 1820162"/>
                <a:gd name="connsiteY957" fmla="*/ 193357 h 280250"/>
                <a:gd name="connsiteX958" fmla="*/ 249680 w 1820162"/>
                <a:gd name="connsiteY958" fmla="*/ 186594 h 280250"/>
                <a:gd name="connsiteX959" fmla="*/ 243584 w 1820162"/>
                <a:gd name="connsiteY959" fmla="*/ 188118 h 280250"/>
                <a:gd name="connsiteX960" fmla="*/ 242156 w 1820162"/>
                <a:gd name="connsiteY960" fmla="*/ 185547 h 280250"/>
                <a:gd name="connsiteX961" fmla="*/ 248252 w 1820162"/>
                <a:gd name="connsiteY961" fmla="*/ 184023 h 280250"/>
                <a:gd name="connsiteX962" fmla="*/ 155859 w 1820162"/>
                <a:gd name="connsiteY962" fmla="*/ 184023 h 280250"/>
                <a:gd name="connsiteX963" fmla="*/ 159192 w 1820162"/>
                <a:gd name="connsiteY963" fmla="*/ 184975 h 280250"/>
                <a:gd name="connsiteX964" fmla="*/ 157288 w 1820162"/>
                <a:gd name="connsiteY964" fmla="*/ 186595 h 280250"/>
                <a:gd name="connsiteX965" fmla="*/ 153954 w 1820162"/>
                <a:gd name="connsiteY965" fmla="*/ 185642 h 280250"/>
                <a:gd name="connsiteX966" fmla="*/ 155859 w 1820162"/>
                <a:gd name="connsiteY966" fmla="*/ 184023 h 280250"/>
                <a:gd name="connsiteX967" fmla="*/ 1389442 w 1820162"/>
                <a:gd name="connsiteY967" fmla="*/ 183737 h 280250"/>
                <a:gd name="connsiteX968" fmla="*/ 1386584 w 1820162"/>
                <a:gd name="connsiteY968" fmla="*/ 186213 h 280250"/>
                <a:gd name="connsiteX969" fmla="*/ 1389442 w 1820162"/>
                <a:gd name="connsiteY969" fmla="*/ 183737 h 280250"/>
                <a:gd name="connsiteX970" fmla="*/ 1604882 w 1820162"/>
                <a:gd name="connsiteY970" fmla="*/ 183664 h 280250"/>
                <a:gd name="connsiteX971" fmla="*/ 1605101 w 1820162"/>
                <a:gd name="connsiteY971" fmla="*/ 183683 h 280250"/>
                <a:gd name="connsiteX972" fmla="*/ 1605183 w 1820162"/>
                <a:gd name="connsiteY972" fmla="*/ 183832 h 280250"/>
                <a:gd name="connsiteX973" fmla="*/ 390365 w 1820162"/>
                <a:gd name="connsiteY973" fmla="*/ 182975 h 280250"/>
                <a:gd name="connsiteX974" fmla="*/ 388555 w 1820162"/>
                <a:gd name="connsiteY974" fmla="*/ 184594 h 280250"/>
                <a:gd name="connsiteX975" fmla="*/ 393508 w 1820162"/>
                <a:gd name="connsiteY975" fmla="*/ 186023 h 280250"/>
                <a:gd name="connsiteX976" fmla="*/ 395413 w 1820162"/>
                <a:gd name="connsiteY976" fmla="*/ 184404 h 280250"/>
                <a:gd name="connsiteX977" fmla="*/ 390365 w 1820162"/>
                <a:gd name="connsiteY977" fmla="*/ 182975 h 280250"/>
                <a:gd name="connsiteX978" fmla="*/ 1355342 w 1820162"/>
                <a:gd name="connsiteY978" fmla="*/ 182784 h 280250"/>
                <a:gd name="connsiteX979" fmla="*/ 1353437 w 1820162"/>
                <a:gd name="connsiteY979" fmla="*/ 184404 h 280250"/>
                <a:gd name="connsiteX980" fmla="*/ 1358390 w 1820162"/>
                <a:gd name="connsiteY980" fmla="*/ 185832 h 280250"/>
                <a:gd name="connsiteX981" fmla="*/ 1360295 w 1820162"/>
                <a:gd name="connsiteY981" fmla="*/ 184213 h 280250"/>
                <a:gd name="connsiteX982" fmla="*/ 1355342 w 1820162"/>
                <a:gd name="connsiteY982" fmla="*/ 182784 h 280250"/>
                <a:gd name="connsiteX983" fmla="*/ 119950 w 1820162"/>
                <a:gd name="connsiteY983" fmla="*/ 182594 h 280250"/>
                <a:gd name="connsiteX984" fmla="*/ 110996 w 1820162"/>
                <a:gd name="connsiteY984" fmla="*/ 186594 h 280250"/>
                <a:gd name="connsiteX985" fmla="*/ 118521 w 1820162"/>
                <a:gd name="connsiteY985" fmla="*/ 187642 h 280250"/>
                <a:gd name="connsiteX986" fmla="*/ 119950 w 1820162"/>
                <a:gd name="connsiteY986" fmla="*/ 182594 h 280250"/>
                <a:gd name="connsiteX987" fmla="*/ 1565083 w 1820162"/>
                <a:gd name="connsiteY987" fmla="*/ 182308 h 280250"/>
                <a:gd name="connsiteX988" fmla="*/ 1558987 w 1820162"/>
                <a:gd name="connsiteY988" fmla="*/ 183832 h 280250"/>
                <a:gd name="connsiteX989" fmla="*/ 1565083 w 1820162"/>
                <a:gd name="connsiteY989" fmla="*/ 182308 h 280250"/>
                <a:gd name="connsiteX990" fmla="*/ 1536889 w 1820162"/>
                <a:gd name="connsiteY990" fmla="*/ 181927 h 280250"/>
                <a:gd name="connsiteX991" fmla="*/ 1535079 w 1820162"/>
                <a:gd name="connsiteY991" fmla="*/ 183546 h 280250"/>
                <a:gd name="connsiteX992" fmla="*/ 1540032 w 1820162"/>
                <a:gd name="connsiteY992" fmla="*/ 184975 h 280250"/>
                <a:gd name="connsiteX993" fmla="*/ 1541937 w 1820162"/>
                <a:gd name="connsiteY993" fmla="*/ 183356 h 280250"/>
                <a:gd name="connsiteX994" fmla="*/ 1536889 w 1820162"/>
                <a:gd name="connsiteY994" fmla="*/ 181927 h 280250"/>
                <a:gd name="connsiteX995" fmla="*/ 1650046 w 1820162"/>
                <a:gd name="connsiteY995" fmla="*/ 181261 h 280250"/>
                <a:gd name="connsiteX996" fmla="*/ 1645569 w 1820162"/>
                <a:gd name="connsiteY996" fmla="*/ 183261 h 280250"/>
                <a:gd name="connsiteX997" fmla="*/ 1647474 w 1820162"/>
                <a:gd name="connsiteY997" fmla="*/ 181642 h 280250"/>
                <a:gd name="connsiteX998" fmla="*/ 1650046 w 1820162"/>
                <a:gd name="connsiteY998" fmla="*/ 181261 h 280250"/>
                <a:gd name="connsiteX999" fmla="*/ 1407730 w 1820162"/>
                <a:gd name="connsiteY999" fmla="*/ 181261 h 280250"/>
                <a:gd name="connsiteX1000" fmla="*/ 1427161 w 1820162"/>
                <a:gd name="connsiteY1000" fmla="*/ 183547 h 280250"/>
                <a:gd name="connsiteX1001" fmla="*/ 1407730 w 1820162"/>
                <a:gd name="connsiteY1001" fmla="*/ 181261 h 280250"/>
                <a:gd name="connsiteX1002" fmla="*/ 264920 w 1820162"/>
                <a:gd name="connsiteY1002" fmla="*/ 181165 h 280250"/>
                <a:gd name="connsiteX1003" fmla="*/ 263015 w 1820162"/>
                <a:gd name="connsiteY1003" fmla="*/ 182784 h 280250"/>
                <a:gd name="connsiteX1004" fmla="*/ 266349 w 1820162"/>
                <a:gd name="connsiteY1004" fmla="*/ 183737 h 280250"/>
                <a:gd name="connsiteX1005" fmla="*/ 268254 w 1820162"/>
                <a:gd name="connsiteY1005" fmla="*/ 182118 h 280250"/>
                <a:gd name="connsiteX1006" fmla="*/ 264920 w 1820162"/>
                <a:gd name="connsiteY1006" fmla="*/ 181165 h 280250"/>
                <a:gd name="connsiteX1007" fmla="*/ 271778 w 1820162"/>
                <a:gd name="connsiteY1007" fmla="*/ 180879 h 280250"/>
                <a:gd name="connsiteX1008" fmla="*/ 269873 w 1820162"/>
                <a:gd name="connsiteY1008" fmla="*/ 182499 h 280250"/>
                <a:gd name="connsiteX1009" fmla="*/ 273207 w 1820162"/>
                <a:gd name="connsiteY1009" fmla="*/ 183451 h 280250"/>
                <a:gd name="connsiteX1010" fmla="*/ 275112 w 1820162"/>
                <a:gd name="connsiteY1010" fmla="*/ 181832 h 280250"/>
                <a:gd name="connsiteX1011" fmla="*/ 271778 w 1820162"/>
                <a:gd name="connsiteY1011" fmla="*/ 180879 h 280250"/>
                <a:gd name="connsiteX1012" fmla="*/ 358170 w 1820162"/>
                <a:gd name="connsiteY1012" fmla="*/ 180403 h 280250"/>
                <a:gd name="connsiteX1013" fmla="*/ 351026 w 1820162"/>
                <a:gd name="connsiteY1013" fmla="*/ 182784 h 280250"/>
                <a:gd name="connsiteX1014" fmla="*/ 350645 w 1820162"/>
                <a:gd name="connsiteY1014" fmla="*/ 186880 h 280250"/>
                <a:gd name="connsiteX1015" fmla="*/ 343502 w 1820162"/>
                <a:gd name="connsiteY1015" fmla="*/ 189261 h 280250"/>
                <a:gd name="connsiteX1016" fmla="*/ 350360 w 1820162"/>
                <a:gd name="connsiteY1016" fmla="*/ 189071 h 280250"/>
                <a:gd name="connsiteX1017" fmla="*/ 362933 w 1820162"/>
                <a:gd name="connsiteY1017" fmla="*/ 183927 h 280250"/>
                <a:gd name="connsiteX1018" fmla="*/ 358170 w 1820162"/>
                <a:gd name="connsiteY1018" fmla="*/ 180403 h 280250"/>
                <a:gd name="connsiteX1019" fmla="*/ 325785 w 1820162"/>
                <a:gd name="connsiteY1019" fmla="*/ 179832 h 280250"/>
                <a:gd name="connsiteX1020" fmla="*/ 315117 w 1820162"/>
                <a:gd name="connsiteY1020" fmla="*/ 183356 h 280250"/>
                <a:gd name="connsiteX1021" fmla="*/ 320070 w 1820162"/>
                <a:gd name="connsiteY1021" fmla="*/ 192405 h 280250"/>
                <a:gd name="connsiteX1022" fmla="*/ 328643 w 1820162"/>
                <a:gd name="connsiteY1022" fmla="*/ 184975 h 280250"/>
                <a:gd name="connsiteX1023" fmla="*/ 323404 w 1820162"/>
                <a:gd name="connsiteY1023" fmla="*/ 185642 h 280250"/>
                <a:gd name="connsiteX1024" fmla="*/ 330738 w 1820162"/>
                <a:gd name="connsiteY1024" fmla="*/ 181260 h 280250"/>
                <a:gd name="connsiteX1025" fmla="*/ 341597 w 1820162"/>
                <a:gd name="connsiteY1025" fmla="*/ 183261 h 280250"/>
                <a:gd name="connsiteX1026" fmla="*/ 339977 w 1820162"/>
                <a:gd name="connsiteY1026" fmla="*/ 182784 h 280250"/>
                <a:gd name="connsiteX1027" fmla="*/ 342835 w 1820162"/>
                <a:gd name="connsiteY1027" fmla="*/ 180308 h 280250"/>
                <a:gd name="connsiteX1028" fmla="*/ 325785 w 1820162"/>
                <a:gd name="connsiteY1028" fmla="*/ 179832 h 280250"/>
                <a:gd name="connsiteX1029" fmla="*/ 252323 w 1820162"/>
                <a:gd name="connsiteY1029" fmla="*/ 179689 h 280250"/>
                <a:gd name="connsiteX1030" fmla="*/ 246823 w 1820162"/>
                <a:gd name="connsiteY1030" fmla="*/ 181451 h 280250"/>
                <a:gd name="connsiteX1031" fmla="*/ 253205 w 1820162"/>
                <a:gd name="connsiteY1031" fmla="*/ 185451 h 280250"/>
                <a:gd name="connsiteX1032" fmla="*/ 260539 w 1820162"/>
                <a:gd name="connsiteY1032" fmla="*/ 181070 h 280250"/>
                <a:gd name="connsiteX1033" fmla="*/ 252323 w 1820162"/>
                <a:gd name="connsiteY1033" fmla="*/ 179689 h 280250"/>
                <a:gd name="connsiteX1034" fmla="*/ 1539746 w 1820162"/>
                <a:gd name="connsiteY1034" fmla="*/ 179546 h 280250"/>
                <a:gd name="connsiteX1035" fmla="*/ 1537841 w 1820162"/>
                <a:gd name="connsiteY1035" fmla="*/ 181165 h 280250"/>
                <a:gd name="connsiteX1036" fmla="*/ 1541175 w 1820162"/>
                <a:gd name="connsiteY1036" fmla="*/ 182118 h 280250"/>
                <a:gd name="connsiteX1037" fmla="*/ 1543080 w 1820162"/>
                <a:gd name="connsiteY1037" fmla="*/ 180498 h 280250"/>
                <a:gd name="connsiteX1038" fmla="*/ 1539746 w 1820162"/>
                <a:gd name="connsiteY1038" fmla="*/ 179546 h 280250"/>
                <a:gd name="connsiteX1039" fmla="*/ 1627948 w 1820162"/>
                <a:gd name="connsiteY1039" fmla="*/ 179356 h 280250"/>
                <a:gd name="connsiteX1040" fmla="*/ 1630996 w 1820162"/>
                <a:gd name="connsiteY1040" fmla="*/ 182404 h 280250"/>
                <a:gd name="connsiteX1041" fmla="*/ 1625091 w 1820162"/>
                <a:gd name="connsiteY1041" fmla="*/ 181832 h 280250"/>
                <a:gd name="connsiteX1042" fmla="*/ 1627948 w 1820162"/>
                <a:gd name="connsiteY1042" fmla="*/ 179356 h 280250"/>
                <a:gd name="connsiteX1043" fmla="*/ 181196 w 1820162"/>
                <a:gd name="connsiteY1043" fmla="*/ 179260 h 280250"/>
                <a:gd name="connsiteX1044" fmla="*/ 168813 w 1820162"/>
                <a:gd name="connsiteY1044" fmla="*/ 182308 h 280250"/>
                <a:gd name="connsiteX1045" fmla="*/ 175481 w 1820162"/>
                <a:gd name="connsiteY1045" fmla="*/ 184213 h 280250"/>
                <a:gd name="connsiteX1046" fmla="*/ 181196 w 1820162"/>
                <a:gd name="connsiteY1046" fmla="*/ 179260 h 280250"/>
                <a:gd name="connsiteX1047" fmla="*/ 1553462 w 1820162"/>
                <a:gd name="connsiteY1047" fmla="*/ 178974 h 280250"/>
                <a:gd name="connsiteX1048" fmla="*/ 1551367 w 1820162"/>
                <a:gd name="connsiteY1048" fmla="*/ 182784 h 280250"/>
                <a:gd name="connsiteX1049" fmla="*/ 1557272 w 1820162"/>
                <a:gd name="connsiteY1049" fmla="*/ 183356 h 280250"/>
                <a:gd name="connsiteX1050" fmla="*/ 1553462 w 1820162"/>
                <a:gd name="connsiteY1050" fmla="*/ 178974 h 280250"/>
                <a:gd name="connsiteX1051" fmla="*/ 1483358 w 1820162"/>
                <a:gd name="connsiteY1051" fmla="*/ 178784 h 280250"/>
                <a:gd name="connsiteX1052" fmla="*/ 1506314 w 1820162"/>
                <a:gd name="connsiteY1052" fmla="*/ 187452 h 280250"/>
                <a:gd name="connsiteX1053" fmla="*/ 1483358 w 1820162"/>
                <a:gd name="connsiteY1053" fmla="*/ 178784 h 280250"/>
                <a:gd name="connsiteX1054" fmla="*/ 362742 w 1820162"/>
                <a:gd name="connsiteY1054" fmla="*/ 178403 h 280250"/>
                <a:gd name="connsiteX1055" fmla="*/ 360837 w 1820162"/>
                <a:gd name="connsiteY1055" fmla="*/ 180022 h 280250"/>
                <a:gd name="connsiteX1056" fmla="*/ 365790 w 1820162"/>
                <a:gd name="connsiteY1056" fmla="*/ 181451 h 280250"/>
                <a:gd name="connsiteX1057" fmla="*/ 367695 w 1820162"/>
                <a:gd name="connsiteY1057" fmla="*/ 179832 h 280250"/>
                <a:gd name="connsiteX1058" fmla="*/ 362742 w 1820162"/>
                <a:gd name="connsiteY1058" fmla="*/ 178403 h 280250"/>
                <a:gd name="connsiteX1059" fmla="*/ 389317 w 1820162"/>
                <a:gd name="connsiteY1059" fmla="*/ 178308 h 280250"/>
                <a:gd name="connsiteX1060" fmla="*/ 387412 w 1820162"/>
                <a:gd name="connsiteY1060" fmla="*/ 179927 h 280250"/>
                <a:gd name="connsiteX1061" fmla="*/ 390746 w 1820162"/>
                <a:gd name="connsiteY1061" fmla="*/ 180879 h 280250"/>
                <a:gd name="connsiteX1062" fmla="*/ 392651 w 1820162"/>
                <a:gd name="connsiteY1062" fmla="*/ 179260 h 280250"/>
                <a:gd name="connsiteX1063" fmla="*/ 389317 w 1820162"/>
                <a:gd name="connsiteY1063" fmla="*/ 178308 h 280250"/>
                <a:gd name="connsiteX1064" fmla="*/ 162431 w 1820162"/>
                <a:gd name="connsiteY1064" fmla="*/ 178308 h 280250"/>
                <a:gd name="connsiteX1065" fmla="*/ 160526 w 1820162"/>
                <a:gd name="connsiteY1065" fmla="*/ 179927 h 280250"/>
                <a:gd name="connsiteX1066" fmla="*/ 165479 w 1820162"/>
                <a:gd name="connsiteY1066" fmla="*/ 181356 h 280250"/>
                <a:gd name="connsiteX1067" fmla="*/ 167384 w 1820162"/>
                <a:gd name="connsiteY1067" fmla="*/ 179736 h 280250"/>
                <a:gd name="connsiteX1068" fmla="*/ 162431 w 1820162"/>
                <a:gd name="connsiteY1068" fmla="*/ 178308 h 280250"/>
                <a:gd name="connsiteX1069" fmla="*/ 303687 w 1820162"/>
                <a:gd name="connsiteY1069" fmla="*/ 178022 h 280250"/>
                <a:gd name="connsiteX1070" fmla="*/ 310355 w 1820162"/>
                <a:gd name="connsiteY1070" fmla="*/ 187452 h 280250"/>
                <a:gd name="connsiteX1071" fmla="*/ 313688 w 1820162"/>
                <a:gd name="connsiteY1071" fmla="*/ 180784 h 280250"/>
                <a:gd name="connsiteX1072" fmla="*/ 303687 w 1820162"/>
                <a:gd name="connsiteY1072" fmla="*/ 178022 h 280250"/>
                <a:gd name="connsiteX1073" fmla="*/ 226725 w 1820162"/>
                <a:gd name="connsiteY1073" fmla="*/ 177927 h 280250"/>
                <a:gd name="connsiteX1074" fmla="*/ 223201 w 1820162"/>
                <a:gd name="connsiteY1074" fmla="*/ 179070 h 280250"/>
                <a:gd name="connsiteX1075" fmla="*/ 230059 w 1820162"/>
                <a:gd name="connsiteY1075" fmla="*/ 178784 h 280250"/>
                <a:gd name="connsiteX1076" fmla="*/ 226725 w 1820162"/>
                <a:gd name="connsiteY1076" fmla="*/ 177927 h 280250"/>
                <a:gd name="connsiteX1077" fmla="*/ 1533174 w 1820162"/>
                <a:gd name="connsiteY1077" fmla="*/ 177641 h 280250"/>
                <a:gd name="connsiteX1078" fmla="*/ 1531269 w 1820162"/>
                <a:gd name="connsiteY1078" fmla="*/ 179260 h 280250"/>
                <a:gd name="connsiteX1079" fmla="*/ 1536222 w 1820162"/>
                <a:gd name="connsiteY1079" fmla="*/ 180689 h 280250"/>
                <a:gd name="connsiteX1080" fmla="*/ 1538127 w 1820162"/>
                <a:gd name="connsiteY1080" fmla="*/ 179070 h 280250"/>
                <a:gd name="connsiteX1081" fmla="*/ 1533174 w 1820162"/>
                <a:gd name="connsiteY1081" fmla="*/ 177641 h 280250"/>
                <a:gd name="connsiteX1082" fmla="*/ 243013 w 1820162"/>
                <a:gd name="connsiteY1082" fmla="*/ 177165 h 280250"/>
                <a:gd name="connsiteX1083" fmla="*/ 231869 w 1820162"/>
                <a:gd name="connsiteY1083" fmla="*/ 177260 h 280250"/>
                <a:gd name="connsiteX1084" fmla="*/ 232821 w 1820162"/>
                <a:gd name="connsiteY1084" fmla="*/ 184023 h 280250"/>
                <a:gd name="connsiteX1085" fmla="*/ 222439 w 1820162"/>
                <a:gd name="connsiteY1085" fmla="*/ 185451 h 280250"/>
                <a:gd name="connsiteX1086" fmla="*/ 234536 w 1820162"/>
                <a:gd name="connsiteY1086" fmla="*/ 184499 h 280250"/>
                <a:gd name="connsiteX1087" fmla="*/ 239965 w 1820162"/>
                <a:gd name="connsiteY1087" fmla="*/ 181737 h 280250"/>
                <a:gd name="connsiteX1088" fmla="*/ 243013 w 1820162"/>
                <a:gd name="connsiteY1088" fmla="*/ 177165 h 280250"/>
                <a:gd name="connsiteX1089" fmla="*/ 1619661 w 1820162"/>
                <a:gd name="connsiteY1089" fmla="*/ 177069 h 280250"/>
                <a:gd name="connsiteX1090" fmla="*/ 1617756 w 1820162"/>
                <a:gd name="connsiteY1090" fmla="*/ 178689 h 280250"/>
                <a:gd name="connsiteX1091" fmla="*/ 1621090 w 1820162"/>
                <a:gd name="connsiteY1091" fmla="*/ 179641 h 280250"/>
                <a:gd name="connsiteX1092" fmla="*/ 1622995 w 1820162"/>
                <a:gd name="connsiteY1092" fmla="*/ 178022 h 280250"/>
                <a:gd name="connsiteX1093" fmla="*/ 1619661 w 1820162"/>
                <a:gd name="connsiteY1093" fmla="*/ 177069 h 280250"/>
                <a:gd name="connsiteX1094" fmla="*/ 1516982 w 1820162"/>
                <a:gd name="connsiteY1094" fmla="*/ 176307 h 280250"/>
                <a:gd name="connsiteX1095" fmla="*/ 1515172 w 1820162"/>
                <a:gd name="connsiteY1095" fmla="*/ 177927 h 280250"/>
                <a:gd name="connsiteX1096" fmla="*/ 1521744 w 1820162"/>
                <a:gd name="connsiteY1096" fmla="*/ 179832 h 280250"/>
                <a:gd name="connsiteX1097" fmla="*/ 1523649 w 1820162"/>
                <a:gd name="connsiteY1097" fmla="*/ 178212 h 280250"/>
                <a:gd name="connsiteX1098" fmla="*/ 1516982 w 1820162"/>
                <a:gd name="connsiteY1098" fmla="*/ 176307 h 280250"/>
                <a:gd name="connsiteX1099" fmla="*/ 197769 w 1820162"/>
                <a:gd name="connsiteY1099" fmla="*/ 176307 h 280250"/>
                <a:gd name="connsiteX1100" fmla="*/ 195864 w 1820162"/>
                <a:gd name="connsiteY1100" fmla="*/ 177927 h 280250"/>
                <a:gd name="connsiteX1101" fmla="*/ 201103 w 1820162"/>
                <a:gd name="connsiteY1101" fmla="*/ 177260 h 280250"/>
                <a:gd name="connsiteX1102" fmla="*/ 197769 w 1820162"/>
                <a:gd name="connsiteY1102" fmla="*/ 176307 h 280250"/>
                <a:gd name="connsiteX1103" fmla="*/ 339215 w 1820162"/>
                <a:gd name="connsiteY1103" fmla="*/ 175926 h 280250"/>
                <a:gd name="connsiteX1104" fmla="*/ 337215 w 1820162"/>
                <a:gd name="connsiteY1104" fmla="*/ 177641 h 280250"/>
                <a:gd name="connsiteX1105" fmla="*/ 339596 w 1820162"/>
                <a:gd name="connsiteY1105" fmla="*/ 179355 h 280250"/>
                <a:gd name="connsiteX1106" fmla="*/ 339215 w 1820162"/>
                <a:gd name="connsiteY1106" fmla="*/ 175926 h 280250"/>
                <a:gd name="connsiteX1107" fmla="*/ 295496 w 1820162"/>
                <a:gd name="connsiteY1107" fmla="*/ 175641 h 280250"/>
                <a:gd name="connsiteX1108" fmla="*/ 298067 w 1820162"/>
                <a:gd name="connsiteY1108" fmla="*/ 182880 h 280250"/>
                <a:gd name="connsiteX1109" fmla="*/ 289781 w 1820162"/>
                <a:gd name="connsiteY1109" fmla="*/ 180498 h 280250"/>
                <a:gd name="connsiteX1110" fmla="*/ 274826 w 1820162"/>
                <a:gd name="connsiteY1110" fmla="*/ 183927 h 280250"/>
                <a:gd name="connsiteX1111" fmla="*/ 289304 w 1820162"/>
                <a:gd name="connsiteY1111" fmla="*/ 184689 h 280250"/>
                <a:gd name="connsiteX1112" fmla="*/ 268159 w 1820162"/>
                <a:gd name="connsiteY1112" fmla="*/ 189642 h 280250"/>
                <a:gd name="connsiteX1113" fmla="*/ 269302 w 1820162"/>
                <a:gd name="connsiteY1113" fmla="*/ 186690 h 280250"/>
                <a:gd name="connsiteX1114" fmla="*/ 266444 w 1820162"/>
                <a:gd name="connsiteY1114" fmla="*/ 189166 h 280250"/>
                <a:gd name="connsiteX1115" fmla="*/ 260539 w 1820162"/>
                <a:gd name="connsiteY1115" fmla="*/ 188595 h 280250"/>
                <a:gd name="connsiteX1116" fmla="*/ 272159 w 1820162"/>
                <a:gd name="connsiteY1116" fmla="*/ 191833 h 280250"/>
                <a:gd name="connsiteX1117" fmla="*/ 277684 w 1820162"/>
                <a:gd name="connsiteY1117" fmla="*/ 188976 h 280250"/>
                <a:gd name="connsiteX1118" fmla="*/ 287590 w 1820162"/>
                <a:gd name="connsiteY1118" fmla="*/ 191833 h 280250"/>
                <a:gd name="connsiteX1119" fmla="*/ 284542 w 1820162"/>
                <a:gd name="connsiteY1119" fmla="*/ 196405 h 280250"/>
                <a:gd name="connsiteX1120" fmla="*/ 294257 w 1820162"/>
                <a:gd name="connsiteY1120" fmla="*/ 193738 h 280250"/>
                <a:gd name="connsiteX1121" fmla="*/ 290447 w 1820162"/>
                <a:gd name="connsiteY1121" fmla="*/ 189452 h 280250"/>
                <a:gd name="connsiteX1122" fmla="*/ 282161 w 1820162"/>
                <a:gd name="connsiteY1122" fmla="*/ 187071 h 280250"/>
                <a:gd name="connsiteX1123" fmla="*/ 293591 w 1820162"/>
                <a:gd name="connsiteY1123" fmla="*/ 184880 h 280250"/>
                <a:gd name="connsiteX1124" fmla="*/ 300925 w 1820162"/>
                <a:gd name="connsiteY1124" fmla="*/ 188023 h 280250"/>
                <a:gd name="connsiteX1125" fmla="*/ 300449 w 1820162"/>
                <a:gd name="connsiteY1125" fmla="*/ 177069 h 280250"/>
                <a:gd name="connsiteX1126" fmla="*/ 295496 w 1820162"/>
                <a:gd name="connsiteY1126" fmla="*/ 175641 h 280250"/>
                <a:gd name="connsiteX1127" fmla="*/ 1666143 w 1820162"/>
                <a:gd name="connsiteY1127" fmla="*/ 174975 h 280250"/>
                <a:gd name="connsiteX1128" fmla="*/ 1669191 w 1820162"/>
                <a:gd name="connsiteY1128" fmla="*/ 178023 h 280250"/>
                <a:gd name="connsiteX1129" fmla="*/ 1666143 w 1820162"/>
                <a:gd name="connsiteY1129" fmla="*/ 174975 h 280250"/>
                <a:gd name="connsiteX1130" fmla="*/ 1738914 w 1820162"/>
                <a:gd name="connsiteY1130" fmla="*/ 174879 h 280250"/>
                <a:gd name="connsiteX1131" fmla="*/ 1739581 w 1820162"/>
                <a:gd name="connsiteY1131" fmla="*/ 176212 h 280250"/>
                <a:gd name="connsiteX1132" fmla="*/ 1745962 w 1820162"/>
                <a:gd name="connsiteY1132" fmla="*/ 180213 h 280250"/>
                <a:gd name="connsiteX1133" fmla="*/ 1730056 w 1820162"/>
                <a:gd name="connsiteY1133" fmla="*/ 176784 h 280250"/>
                <a:gd name="connsiteX1134" fmla="*/ 1738914 w 1820162"/>
                <a:gd name="connsiteY1134" fmla="*/ 174879 h 280250"/>
                <a:gd name="connsiteX1135" fmla="*/ 138238 w 1820162"/>
                <a:gd name="connsiteY1135" fmla="*/ 174879 h 280250"/>
                <a:gd name="connsiteX1136" fmla="*/ 142048 w 1820162"/>
                <a:gd name="connsiteY1136" fmla="*/ 179260 h 280250"/>
                <a:gd name="connsiteX1137" fmla="*/ 139000 w 1820162"/>
                <a:gd name="connsiteY1137" fmla="*/ 176212 h 280250"/>
                <a:gd name="connsiteX1138" fmla="*/ 149382 w 1820162"/>
                <a:gd name="connsiteY1138" fmla="*/ 182403 h 280250"/>
                <a:gd name="connsiteX1139" fmla="*/ 140619 w 1820162"/>
                <a:gd name="connsiteY1139" fmla="*/ 184308 h 280250"/>
                <a:gd name="connsiteX1140" fmla="*/ 140143 w 1820162"/>
                <a:gd name="connsiteY1140" fmla="*/ 180879 h 280250"/>
                <a:gd name="connsiteX1141" fmla="*/ 134393 w 1820162"/>
                <a:gd name="connsiteY1141" fmla="*/ 184140 h 280250"/>
                <a:gd name="connsiteX1142" fmla="*/ 130427 w 1820162"/>
                <a:gd name="connsiteY1142" fmla="*/ 175926 h 280250"/>
                <a:gd name="connsiteX1143" fmla="*/ 130237 w 1820162"/>
                <a:gd name="connsiteY1143" fmla="*/ 178022 h 280250"/>
                <a:gd name="connsiteX1144" fmla="*/ 133761 w 1820162"/>
                <a:gd name="connsiteY1144" fmla="*/ 184499 h 280250"/>
                <a:gd name="connsiteX1145" fmla="*/ 134393 w 1820162"/>
                <a:gd name="connsiteY1145" fmla="*/ 184140 h 280250"/>
                <a:gd name="connsiteX1146" fmla="*/ 134785 w 1820162"/>
                <a:gd name="connsiteY1146" fmla="*/ 184951 h 280250"/>
                <a:gd name="connsiteX1147" fmla="*/ 152430 w 1820162"/>
                <a:gd name="connsiteY1147" fmla="*/ 190690 h 280250"/>
                <a:gd name="connsiteX1148" fmla="*/ 138238 w 1820162"/>
                <a:gd name="connsiteY1148" fmla="*/ 187737 h 280250"/>
                <a:gd name="connsiteX1149" fmla="*/ 135190 w 1820162"/>
                <a:gd name="connsiteY1149" fmla="*/ 192309 h 280250"/>
                <a:gd name="connsiteX1150" fmla="*/ 132618 w 1820162"/>
                <a:gd name="connsiteY1150" fmla="*/ 192690 h 280250"/>
                <a:gd name="connsiteX1151" fmla="*/ 123855 w 1820162"/>
                <a:gd name="connsiteY1151" fmla="*/ 186975 h 280250"/>
                <a:gd name="connsiteX1152" fmla="*/ 128332 w 1820162"/>
                <a:gd name="connsiteY1152" fmla="*/ 192595 h 280250"/>
                <a:gd name="connsiteX1153" fmla="*/ 120521 w 1820162"/>
                <a:gd name="connsiteY1153" fmla="*/ 193643 h 280250"/>
                <a:gd name="connsiteX1154" fmla="*/ 130427 w 1820162"/>
                <a:gd name="connsiteY1154" fmla="*/ 196500 h 280250"/>
                <a:gd name="connsiteX1155" fmla="*/ 138524 w 1820162"/>
                <a:gd name="connsiteY1155" fmla="*/ 193357 h 280250"/>
                <a:gd name="connsiteX1156" fmla="*/ 149668 w 1820162"/>
                <a:gd name="connsiteY1156" fmla="*/ 200882 h 280250"/>
                <a:gd name="connsiteX1157" fmla="*/ 156526 w 1820162"/>
                <a:gd name="connsiteY1157" fmla="*/ 193071 h 280250"/>
                <a:gd name="connsiteX1158" fmla="*/ 150620 w 1820162"/>
                <a:gd name="connsiteY1158" fmla="*/ 192500 h 280250"/>
                <a:gd name="connsiteX1159" fmla="*/ 157478 w 1820162"/>
                <a:gd name="connsiteY1159" fmla="*/ 192309 h 280250"/>
                <a:gd name="connsiteX1160" fmla="*/ 155097 w 1820162"/>
                <a:gd name="connsiteY1160" fmla="*/ 190500 h 280250"/>
                <a:gd name="connsiteX1161" fmla="*/ 167861 w 1820162"/>
                <a:gd name="connsiteY1161" fmla="*/ 190881 h 280250"/>
                <a:gd name="connsiteX1162" fmla="*/ 165574 w 1820162"/>
                <a:gd name="connsiteY1162" fmla="*/ 189166 h 280250"/>
                <a:gd name="connsiteX1163" fmla="*/ 184720 w 1820162"/>
                <a:gd name="connsiteY1163" fmla="*/ 193548 h 280250"/>
                <a:gd name="connsiteX1164" fmla="*/ 178859 w 1820162"/>
                <a:gd name="connsiteY1164" fmla="*/ 194028 h 280250"/>
                <a:gd name="connsiteX1165" fmla="*/ 177957 w 1820162"/>
                <a:gd name="connsiteY1165" fmla="*/ 193833 h 280250"/>
                <a:gd name="connsiteX1166" fmla="*/ 178695 w 1820162"/>
                <a:gd name="connsiteY1166" fmla="*/ 194041 h 280250"/>
                <a:gd name="connsiteX1167" fmla="*/ 172140 w 1820162"/>
                <a:gd name="connsiteY1167" fmla="*/ 194577 h 280250"/>
                <a:gd name="connsiteX1168" fmla="*/ 173576 w 1820162"/>
                <a:gd name="connsiteY1168" fmla="*/ 193357 h 280250"/>
                <a:gd name="connsiteX1169" fmla="*/ 170242 w 1820162"/>
                <a:gd name="connsiteY1169" fmla="*/ 192405 h 280250"/>
                <a:gd name="connsiteX1170" fmla="*/ 168337 w 1820162"/>
                <a:gd name="connsiteY1170" fmla="*/ 194024 h 280250"/>
                <a:gd name="connsiteX1171" fmla="*/ 170690 w 1820162"/>
                <a:gd name="connsiteY1171" fmla="*/ 194696 h 280250"/>
                <a:gd name="connsiteX1172" fmla="*/ 157955 w 1820162"/>
                <a:gd name="connsiteY1172" fmla="*/ 195738 h 280250"/>
                <a:gd name="connsiteX1173" fmla="*/ 156049 w 1820162"/>
                <a:gd name="connsiteY1173" fmla="*/ 204978 h 280250"/>
                <a:gd name="connsiteX1174" fmla="*/ 168623 w 1820162"/>
                <a:gd name="connsiteY1174" fmla="*/ 199834 h 280250"/>
                <a:gd name="connsiteX1175" fmla="*/ 165098 w 1820162"/>
                <a:gd name="connsiteY1175" fmla="*/ 200977 h 280250"/>
                <a:gd name="connsiteX1176" fmla="*/ 164622 w 1820162"/>
                <a:gd name="connsiteY1176" fmla="*/ 197643 h 280250"/>
                <a:gd name="connsiteX1177" fmla="*/ 191673 w 1820162"/>
                <a:gd name="connsiteY1177" fmla="*/ 200977 h 280250"/>
                <a:gd name="connsiteX1178" fmla="*/ 194531 w 1820162"/>
                <a:gd name="connsiteY1178" fmla="*/ 198501 h 280250"/>
                <a:gd name="connsiteX1179" fmla="*/ 178695 w 1820162"/>
                <a:gd name="connsiteY1179" fmla="*/ 194041 h 280250"/>
                <a:gd name="connsiteX1180" fmla="*/ 178859 w 1820162"/>
                <a:gd name="connsiteY1180" fmla="*/ 194028 h 280250"/>
                <a:gd name="connsiteX1181" fmla="*/ 193864 w 1820162"/>
                <a:gd name="connsiteY1181" fmla="*/ 197262 h 280250"/>
                <a:gd name="connsiteX1182" fmla="*/ 191768 w 1820162"/>
                <a:gd name="connsiteY1182" fmla="*/ 193357 h 280250"/>
                <a:gd name="connsiteX1183" fmla="*/ 205294 w 1820162"/>
                <a:gd name="connsiteY1183" fmla="*/ 194976 h 280250"/>
                <a:gd name="connsiteX1184" fmla="*/ 221582 w 1820162"/>
                <a:gd name="connsiteY1184" fmla="*/ 201739 h 280250"/>
                <a:gd name="connsiteX1185" fmla="*/ 220439 w 1820162"/>
                <a:gd name="connsiteY1185" fmla="*/ 197072 h 280250"/>
                <a:gd name="connsiteX1186" fmla="*/ 229202 w 1820162"/>
                <a:gd name="connsiteY1186" fmla="*/ 195167 h 280250"/>
                <a:gd name="connsiteX1187" fmla="*/ 226154 w 1820162"/>
                <a:gd name="connsiteY1187" fmla="*/ 199739 h 280250"/>
                <a:gd name="connsiteX1188" fmla="*/ 233774 w 1820162"/>
                <a:gd name="connsiteY1188" fmla="*/ 200787 h 280250"/>
                <a:gd name="connsiteX1189" fmla="*/ 229964 w 1820162"/>
                <a:gd name="connsiteY1189" fmla="*/ 196405 h 280250"/>
                <a:gd name="connsiteX1190" fmla="*/ 239965 w 1820162"/>
                <a:gd name="connsiteY1190" fmla="*/ 191643 h 280250"/>
                <a:gd name="connsiteX1191" fmla="*/ 224344 w 1820162"/>
                <a:gd name="connsiteY1191" fmla="*/ 193738 h 280250"/>
                <a:gd name="connsiteX1192" fmla="*/ 231202 w 1820162"/>
                <a:gd name="connsiteY1192" fmla="*/ 185928 h 280250"/>
                <a:gd name="connsiteX1193" fmla="*/ 219391 w 1820162"/>
                <a:gd name="connsiteY1193" fmla="*/ 184689 h 280250"/>
                <a:gd name="connsiteX1194" fmla="*/ 210628 w 1820162"/>
                <a:gd name="connsiteY1194" fmla="*/ 186594 h 280250"/>
                <a:gd name="connsiteX1195" fmla="*/ 221296 w 1820162"/>
                <a:gd name="connsiteY1195" fmla="*/ 183070 h 280250"/>
                <a:gd name="connsiteX1196" fmla="*/ 209199 w 1820162"/>
                <a:gd name="connsiteY1196" fmla="*/ 184023 h 280250"/>
                <a:gd name="connsiteX1197" fmla="*/ 207770 w 1820162"/>
                <a:gd name="connsiteY1197" fmla="*/ 181451 h 280250"/>
                <a:gd name="connsiteX1198" fmla="*/ 215581 w 1820162"/>
                <a:gd name="connsiteY1198" fmla="*/ 180403 h 280250"/>
                <a:gd name="connsiteX1199" fmla="*/ 203484 w 1820162"/>
                <a:gd name="connsiteY1199" fmla="*/ 181356 h 280250"/>
                <a:gd name="connsiteX1200" fmla="*/ 203128 w 1820162"/>
                <a:gd name="connsiteY1200" fmla="*/ 181250 h 280250"/>
                <a:gd name="connsiteX1201" fmla="*/ 202055 w 1820162"/>
                <a:gd name="connsiteY1201" fmla="*/ 184023 h 280250"/>
                <a:gd name="connsiteX1202" fmla="*/ 191197 w 1820162"/>
                <a:gd name="connsiteY1202" fmla="*/ 182023 h 280250"/>
                <a:gd name="connsiteX1203" fmla="*/ 202665 w 1820162"/>
                <a:gd name="connsiteY1203" fmla="*/ 181112 h 280250"/>
                <a:gd name="connsiteX1204" fmla="*/ 196686 w 1820162"/>
                <a:gd name="connsiteY1204" fmla="*/ 179332 h 280250"/>
                <a:gd name="connsiteX1205" fmla="*/ 188530 w 1820162"/>
                <a:gd name="connsiteY1205" fmla="*/ 177165 h 280250"/>
                <a:gd name="connsiteX1206" fmla="*/ 183958 w 1820162"/>
                <a:gd name="connsiteY1206" fmla="*/ 179165 h 280250"/>
                <a:gd name="connsiteX1207" fmla="*/ 184244 w 1820162"/>
                <a:gd name="connsiteY1207" fmla="*/ 177069 h 280250"/>
                <a:gd name="connsiteX1208" fmla="*/ 181100 w 1820162"/>
                <a:gd name="connsiteY1208" fmla="*/ 181641 h 280250"/>
                <a:gd name="connsiteX1209" fmla="*/ 203865 w 1820162"/>
                <a:gd name="connsiteY1209" fmla="*/ 184785 h 280250"/>
                <a:gd name="connsiteX1210" fmla="*/ 206723 w 1820162"/>
                <a:gd name="connsiteY1210" fmla="*/ 189928 h 280250"/>
                <a:gd name="connsiteX1211" fmla="*/ 192530 w 1820162"/>
                <a:gd name="connsiteY1211" fmla="*/ 186975 h 280250"/>
                <a:gd name="connsiteX1212" fmla="*/ 193673 w 1820162"/>
                <a:gd name="connsiteY1212" fmla="*/ 191643 h 280250"/>
                <a:gd name="connsiteX1213" fmla="*/ 170432 w 1820162"/>
                <a:gd name="connsiteY1213" fmla="*/ 185070 h 280250"/>
                <a:gd name="connsiteX1214" fmla="*/ 159764 w 1820162"/>
                <a:gd name="connsiteY1214" fmla="*/ 180975 h 280250"/>
                <a:gd name="connsiteX1215" fmla="*/ 155288 w 1820162"/>
                <a:gd name="connsiteY1215" fmla="*/ 182975 h 280250"/>
                <a:gd name="connsiteX1216" fmla="*/ 138238 w 1820162"/>
                <a:gd name="connsiteY1216" fmla="*/ 174879 h 280250"/>
                <a:gd name="connsiteX1217" fmla="*/ 346169 w 1820162"/>
                <a:gd name="connsiteY1217" fmla="*/ 173640 h 280250"/>
                <a:gd name="connsiteX1218" fmla="*/ 349979 w 1820162"/>
                <a:gd name="connsiteY1218" fmla="*/ 178022 h 280250"/>
                <a:gd name="connsiteX1219" fmla="*/ 346169 w 1820162"/>
                <a:gd name="connsiteY1219" fmla="*/ 173640 h 280250"/>
                <a:gd name="connsiteX1220" fmla="*/ 1348770 w 1820162"/>
                <a:gd name="connsiteY1220" fmla="*/ 173355 h 280250"/>
                <a:gd name="connsiteX1221" fmla="*/ 1355342 w 1820162"/>
                <a:gd name="connsiteY1221" fmla="*/ 175260 h 280250"/>
                <a:gd name="connsiteX1222" fmla="*/ 1355057 w 1820162"/>
                <a:gd name="connsiteY1222" fmla="*/ 177355 h 280250"/>
                <a:gd name="connsiteX1223" fmla="*/ 1348770 w 1820162"/>
                <a:gd name="connsiteY1223" fmla="*/ 173355 h 280250"/>
                <a:gd name="connsiteX1224" fmla="*/ 1632996 w 1820162"/>
                <a:gd name="connsiteY1224" fmla="*/ 173260 h 280250"/>
                <a:gd name="connsiteX1225" fmla="*/ 1632710 w 1820162"/>
                <a:gd name="connsiteY1225" fmla="*/ 175355 h 280250"/>
                <a:gd name="connsiteX1226" fmla="*/ 1626805 w 1820162"/>
                <a:gd name="connsiteY1226" fmla="*/ 174784 h 280250"/>
                <a:gd name="connsiteX1227" fmla="*/ 1632996 w 1820162"/>
                <a:gd name="connsiteY1227" fmla="*/ 173260 h 280250"/>
                <a:gd name="connsiteX1228" fmla="*/ 216914 w 1820162"/>
                <a:gd name="connsiteY1228" fmla="*/ 173069 h 280250"/>
                <a:gd name="connsiteX1229" fmla="*/ 216438 w 1820162"/>
                <a:gd name="connsiteY1229" fmla="*/ 177260 h 280250"/>
                <a:gd name="connsiteX1230" fmla="*/ 244918 w 1820162"/>
                <a:gd name="connsiteY1230" fmla="*/ 175545 h 280250"/>
                <a:gd name="connsiteX1231" fmla="*/ 216914 w 1820162"/>
                <a:gd name="connsiteY1231" fmla="*/ 173069 h 280250"/>
                <a:gd name="connsiteX1232" fmla="*/ 1547271 w 1820162"/>
                <a:gd name="connsiteY1232" fmla="*/ 172974 h 280250"/>
                <a:gd name="connsiteX1233" fmla="*/ 1545461 w 1820162"/>
                <a:gd name="connsiteY1233" fmla="*/ 174593 h 280250"/>
                <a:gd name="connsiteX1234" fmla="*/ 1550414 w 1820162"/>
                <a:gd name="connsiteY1234" fmla="*/ 176022 h 280250"/>
                <a:gd name="connsiteX1235" fmla="*/ 1552319 w 1820162"/>
                <a:gd name="connsiteY1235" fmla="*/ 174402 h 280250"/>
                <a:gd name="connsiteX1236" fmla="*/ 1547271 w 1820162"/>
                <a:gd name="connsiteY1236" fmla="*/ 172974 h 280250"/>
                <a:gd name="connsiteX1237" fmla="*/ 320642 w 1820162"/>
                <a:gd name="connsiteY1237" fmla="*/ 172878 h 280250"/>
                <a:gd name="connsiteX1238" fmla="*/ 313022 w 1820162"/>
                <a:gd name="connsiteY1238" fmla="*/ 179451 h 280250"/>
                <a:gd name="connsiteX1239" fmla="*/ 332929 w 1820162"/>
                <a:gd name="connsiteY1239" fmla="*/ 177450 h 280250"/>
                <a:gd name="connsiteX1240" fmla="*/ 336263 w 1820162"/>
                <a:gd name="connsiteY1240" fmla="*/ 178498 h 280250"/>
                <a:gd name="connsiteX1241" fmla="*/ 333881 w 1820162"/>
                <a:gd name="connsiteY1241" fmla="*/ 176688 h 280250"/>
                <a:gd name="connsiteX1242" fmla="*/ 325595 w 1820162"/>
                <a:gd name="connsiteY1242" fmla="*/ 174307 h 280250"/>
                <a:gd name="connsiteX1243" fmla="*/ 320642 w 1820162"/>
                <a:gd name="connsiteY1243" fmla="*/ 172878 h 280250"/>
                <a:gd name="connsiteX1244" fmla="*/ 1657857 w 1820162"/>
                <a:gd name="connsiteY1244" fmla="*/ 172593 h 280250"/>
                <a:gd name="connsiteX1245" fmla="*/ 1661190 w 1820162"/>
                <a:gd name="connsiteY1245" fmla="*/ 173545 h 280250"/>
                <a:gd name="connsiteX1246" fmla="*/ 1659285 w 1820162"/>
                <a:gd name="connsiteY1246" fmla="*/ 175164 h 280250"/>
                <a:gd name="connsiteX1247" fmla="*/ 1655952 w 1820162"/>
                <a:gd name="connsiteY1247" fmla="*/ 174212 h 280250"/>
                <a:gd name="connsiteX1248" fmla="*/ 1657857 w 1820162"/>
                <a:gd name="connsiteY1248" fmla="*/ 172593 h 280250"/>
                <a:gd name="connsiteX1249" fmla="*/ 307116 w 1820162"/>
                <a:gd name="connsiteY1249" fmla="*/ 171354 h 280250"/>
                <a:gd name="connsiteX1250" fmla="*/ 305211 w 1820162"/>
                <a:gd name="connsiteY1250" fmla="*/ 172974 h 280250"/>
                <a:gd name="connsiteX1251" fmla="*/ 310164 w 1820162"/>
                <a:gd name="connsiteY1251" fmla="*/ 174402 h 280250"/>
                <a:gd name="connsiteX1252" fmla="*/ 312069 w 1820162"/>
                <a:gd name="connsiteY1252" fmla="*/ 172783 h 280250"/>
                <a:gd name="connsiteX1253" fmla="*/ 307116 w 1820162"/>
                <a:gd name="connsiteY1253" fmla="*/ 171354 h 280250"/>
                <a:gd name="connsiteX1254" fmla="*/ 195007 w 1820162"/>
                <a:gd name="connsiteY1254" fmla="*/ 171164 h 280250"/>
                <a:gd name="connsiteX1255" fmla="*/ 193102 w 1820162"/>
                <a:gd name="connsiteY1255" fmla="*/ 172783 h 280250"/>
                <a:gd name="connsiteX1256" fmla="*/ 196436 w 1820162"/>
                <a:gd name="connsiteY1256" fmla="*/ 173736 h 280250"/>
                <a:gd name="connsiteX1257" fmla="*/ 198341 w 1820162"/>
                <a:gd name="connsiteY1257" fmla="*/ 172116 h 280250"/>
                <a:gd name="connsiteX1258" fmla="*/ 195007 w 1820162"/>
                <a:gd name="connsiteY1258" fmla="*/ 171164 h 280250"/>
                <a:gd name="connsiteX1259" fmla="*/ 345788 w 1820162"/>
                <a:gd name="connsiteY1259" fmla="*/ 170307 h 280250"/>
                <a:gd name="connsiteX1260" fmla="*/ 339596 w 1820162"/>
                <a:gd name="connsiteY1260" fmla="*/ 171831 h 280250"/>
                <a:gd name="connsiteX1261" fmla="*/ 345788 w 1820162"/>
                <a:gd name="connsiteY1261" fmla="*/ 170307 h 280250"/>
                <a:gd name="connsiteX1262" fmla="*/ 359504 w 1820162"/>
                <a:gd name="connsiteY1262" fmla="*/ 169830 h 280250"/>
                <a:gd name="connsiteX1263" fmla="*/ 362552 w 1820162"/>
                <a:gd name="connsiteY1263" fmla="*/ 172878 h 280250"/>
                <a:gd name="connsiteX1264" fmla="*/ 359504 w 1820162"/>
                <a:gd name="connsiteY1264" fmla="*/ 169830 h 280250"/>
                <a:gd name="connsiteX1265" fmla="*/ 1291811 w 1820162"/>
                <a:gd name="connsiteY1265" fmla="*/ 169164 h 280250"/>
                <a:gd name="connsiteX1266" fmla="*/ 1296573 w 1820162"/>
                <a:gd name="connsiteY1266" fmla="*/ 172688 h 280250"/>
                <a:gd name="connsiteX1267" fmla="*/ 1291811 w 1820162"/>
                <a:gd name="connsiteY1267" fmla="*/ 169164 h 280250"/>
                <a:gd name="connsiteX1268" fmla="*/ 1516982 w 1820162"/>
                <a:gd name="connsiteY1268" fmla="*/ 168783 h 280250"/>
                <a:gd name="connsiteX1269" fmla="*/ 1512505 w 1820162"/>
                <a:gd name="connsiteY1269" fmla="*/ 170688 h 280250"/>
                <a:gd name="connsiteX1270" fmla="*/ 1528412 w 1820162"/>
                <a:gd name="connsiteY1270" fmla="*/ 174117 h 280250"/>
                <a:gd name="connsiteX1271" fmla="*/ 1530507 w 1820162"/>
                <a:gd name="connsiteY1271" fmla="*/ 170402 h 280250"/>
                <a:gd name="connsiteX1272" fmla="*/ 1516982 w 1820162"/>
                <a:gd name="connsiteY1272" fmla="*/ 168783 h 280250"/>
                <a:gd name="connsiteX1273" fmla="*/ 202055 w 1820162"/>
                <a:gd name="connsiteY1273" fmla="*/ 168783 h 280250"/>
                <a:gd name="connsiteX1274" fmla="*/ 199960 w 1820162"/>
                <a:gd name="connsiteY1274" fmla="*/ 172593 h 280250"/>
                <a:gd name="connsiteX1275" fmla="*/ 205865 w 1820162"/>
                <a:gd name="connsiteY1275" fmla="*/ 173164 h 280250"/>
                <a:gd name="connsiteX1276" fmla="*/ 202055 w 1820162"/>
                <a:gd name="connsiteY1276" fmla="*/ 168783 h 280250"/>
                <a:gd name="connsiteX1277" fmla="*/ 1673763 w 1820162"/>
                <a:gd name="connsiteY1277" fmla="*/ 168402 h 280250"/>
                <a:gd name="connsiteX1278" fmla="*/ 1677097 w 1820162"/>
                <a:gd name="connsiteY1278" fmla="*/ 169354 h 280250"/>
                <a:gd name="connsiteX1279" fmla="*/ 1675191 w 1820162"/>
                <a:gd name="connsiteY1279" fmla="*/ 170974 h 280250"/>
                <a:gd name="connsiteX1280" fmla="*/ 1671858 w 1820162"/>
                <a:gd name="connsiteY1280" fmla="*/ 170021 h 280250"/>
                <a:gd name="connsiteX1281" fmla="*/ 1673763 w 1820162"/>
                <a:gd name="connsiteY1281" fmla="*/ 168402 h 280250"/>
                <a:gd name="connsiteX1282" fmla="*/ 1714053 w 1820162"/>
                <a:gd name="connsiteY1282" fmla="*/ 167831 h 280250"/>
                <a:gd name="connsiteX1283" fmla="*/ 1724055 w 1820162"/>
                <a:gd name="connsiteY1283" fmla="*/ 170593 h 280250"/>
                <a:gd name="connsiteX1284" fmla="*/ 1714053 w 1820162"/>
                <a:gd name="connsiteY1284" fmla="*/ 167831 h 280250"/>
                <a:gd name="connsiteX1285" fmla="*/ 1236375 w 1820162"/>
                <a:gd name="connsiteY1285" fmla="*/ 167640 h 280250"/>
                <a:gd name="connsiteX1286" fmla="*/ 1234470 w 1820162"/>
                <a:gd name="connsiteY1286" fmla="*/ 169259 h 280250"/>
                <a:gd name="connsiteX1287" fmla="*/ 1237804 w 1820162"/>
                <a:gd name="connsiteY1287" fmla="*/ 170211 h 280250"/>
                <a:gd name="connsiteX1288" fmla="*/ 1239709 w 1820162"/>
                <a:gd name="connsiteY1288" fmla="*/ 168592 h 280250"/>
                <a:gd name="connsiteX1289" fmla="*/ 1236375 w 1820162"/>
                <a:gd name="connsiteY1289" fmla="*/ 167640 h 280250"/>
                <a:gd name="connsiteX1290" fmla="*/ 267302 w 1820162"/>
                <a:gd name="connsiteY1290" fmla="*/ 167544 h 280250"/>
                <a:gd name="connsiteX1291" fmla="*/ 245204 w 1820162"/>
                <a:gd name="connsiteY1291" fmla="*/ 173259 h 280250"/>
                <a:gd name="connsiteX1292" fmla="*/ 258253 w 1820162"/>
                <a:gd name="connsiteY1292" fmla="*/ 179165 h 280250"/>
                <a:gd name="connsiteX1293" fmla="*/ 255395 w 1820162"/>
                <a:gd name="connsiteY1293" fmla="*/ 174021 h 280250"/>
                <a:gd name="connsiteX1294" fmla="*/ 263492 w 1820162"/>
                <a:gd name="connsiteY1294" fmla="*/ 178498 h 280250"/>
                <a:gd name="connsiteX1295" fmla="*/ 273969 w 1820162"/>
                <a:gd name="connsiteY1295" fmla="*/ 177069 h 280250"/>
                <a:gd name="connsiteX1296" fmla="*/ 265016 w 1820162"/>
                <a:gd name="connsiteY1296" fmla="*/ 173450 h 280250"/>
                <a:gd name="connsiteX1297" fmla="*/ 296924 w 1820162"/>
                <a:gd name="connsiteY1297" fmla="*/ 170592 h 280250"/>
                <a:gd name="connsiteX1298" fmla="*/ 274445 w 1820162"/>
                <a:gd name="connsiteY1298" fmla="*/ 172878 h 280250"/>
                <a:gd name="connsiteX1299" fmla="*/ 275588 w 1820162"/>
                <a:gd name="connsiteY1299" fmla="*/ 169926 h 280250"/>
                <a:gd name="connsiteX1300" fmla="*/ 267302 w 1820162"/>
                <a:gd name="connsiteY1300" fmla="*/ 167544 h 280250"/>
                <a:gd name="connsiteX1301" fmla="*/ 1626804 w 1820162"/>
                <a:gd name="connsiteY1301" fmla="*/ 167069 h 280250"/>
                <a:gd name="connsiteX1302" fmla="*/ 1634424 w 1820162"/>
                <a:gd name="connsiteY1302" fmla="*/ 168212 h 280250"/>
                <a:gd name="connsiteX1303" fmla="*/ 1634901 w 1820162"/>
                <a:gd name="connsiteY1303" fmla="*/ 171545 h 280250"/>
                <a:gd name="connsiteX1304" fmla="*/ 1614803 w 1820162"/>
                <a:gd name="connsiteY1304" fmla="*/ 168021 h 280250"/>
                <a:gd name="connsiteX1305" fmla="*/ 1628995 w 1820162"/>
                <a:gd name="connsiteY1305" fmla="*/ 170974 h 280250"/>
                <a:gd name="connsiteX1306" fmla="*/ 1626804 w 1820162"/>
                <a:gd name="connsiteY1306" fmla="*/ 167069 h 280250"/>
                <a:gd name="connsiteX1307" fmla="*/ 1286191 w 1820162"/>
                <a:gd name="connsiteY1307" fmla="*/ 166497 h 280250"/>
                <a:gd name="connsiteX1308" fmla="*/ 1283238 w 1820162"/>
                <a:gd name="connsiteY1308" fmla="*/ 168973 h 280250"/>
                <a:gd name="connsiteX1309" fmla="*/ 1288286 w 1820162"/>
                <a:gd name="connsiteY1309" fmla="*/ 170402 h 280250"/>
                <a:gd name="connsiteX1310" fmla="*/ 1291144 w 1820162"/>
                <a:gd name="connsiteY1310" fmla="*/ 167925 h 280250"/>
                <a:gd name="connsiteX1311" fmla="*/ 1286191 w 1820162"/>
                <a:gd name="connsiteY1311" fmla="*/ 166497 h 280250"/>
                <a:gd name="connsiteX1312" fmla="*/ 293114 w 1820162"/>
                <a:gd name="connsiteY1312" fmla="*/ 166211 h 280250"/>
                <a:gd name="connsiteX1313" fmla="*/ 284351 w 1820162"/>
                <a:gd name="connsiteY1313" fmla="*/ 168116 h 280250"/>
                <a:gd name="connsiteX1314" fmla="*/ 293114 w 1820162"/>
                <a:gd name="connsiteY1314" fmla="*/ 166211 h 280250"/>
                <a:gd name="connsiteX1315" fmla="*/ 1222850 w 1820162"/>
                <a:gd name="connsiteY1315" fmla="*/ 166020 h 280250"/>
                <a:gd name="connsiteX1316" fmla="*/ 1220944 w 1820162"/>
                <a:gd name="connsiteY1316" fmla="*/ 167640 h 280250"/>
                <a:gd name="connsiteX1317" fmla="*/ 1224278 w 1820162"/>
                <a:gd name="connsiteY1317" fmla="*/ 168592 h 280250"/>
                <a:gd name="connsiteX1318" fmla="*/ 1226183 w 1820162"/>
                <a:gd name="connsiteY1318" fmla="*/ 166973 h 280250"/>
                <a:gd name="connsiteX1319" fmla="*/ 1222850 w 1820162"/>
                <a:gd name="connsiteY1319" fmla="*/ 166020 h 280250"/>
                <a:gd name="connsiteX1320" fmla="*/ 234059 w 1820162"/>
                <a:gd name="connsiteY1320" fmla="*/ 165925 h 280250"/>
                <a:gd name="connsiteX1321" fmla="*/ 235488 w 1820162"/>
                <a:gd name="connsiteY1321" fmla="*/ 168497 h 280250"/>
                <a:gd name="connsiteX1322" fmla="*/ 237291 w 1820162"/>
                <a:gd name="connsiteY1322" fmla="*/ 167951 h 280250"/>
                <a:gd name="connsiteX1323" fmla="*/ 240441 w 1820162"/>
                <a:gd name="connsiteY1323" fmla="*/ 169926 h 280250"/>
                <a:gd name="connsiteX1324" fmla="*/ 243299 w 1820162"/>
                <a:gd name="connsiteY1324" fmla="*/ 167449 h 280250"/>
                <a:gd name="connsiteX1325" fmla="*/ 239108 w 1820162"/>
                <a:gd name="connsiteY1325" fmla="*/ 167402 h 280250"/>
                <a:gd name="connsiteX1326" fmla="*/ 237291 w 1820162"/>
                <a:gd name="connsiteY1326" fmla="*/ 167951 h 280250"/>
                <a:gd name="connsiteX1327" fmla="*/ 1269998 w 1820162"/>
                <a:gd name="connsiteY1327" fmla="*/ 165163 h 280250"/>
                <a:gd name="connsiteX1328" fmla="*/ 1267427 w 1820162"/>
                <a:gd name="connsiteY1328" fmla="*/ 165544 h 280250"/>
                <a:gd name="connsiteX1329" fmla="*/ 1265522 w 1820162"/>
                <a:gd name="connsiteY1329" fmla="*/ 167163 h 280250"/>
                <a:gd name="connsiteX1330" fmla="*/ 1269998 w 1820162"/>
                <a:gd name="connsiteY1330" fmla="*/ 165163 h 280250"/>
                <a:gd name="connsiteX1331" fmla="*/ 1532984 w 1820162"/>
                <a:gd name="connsiteY1331" fmla="*/ 164496 h 280250"/>
                <a:gd name="connsiteX1332" fmla="*/ 1531079 w 1820162"/>
                <a:gd name="connsiteY1332" fmla="*/ 166116 h 280250"/>
                <a:gd name="connsiteX1333" fmla="*/ 1534412 w 1820162"/>
                <a:gd name="connsiteY1333" fmla="*/ 167068 h 280250"/>
                <a:gd name="connsiteX1334" fmla="*/ 1536317 w 1820162"/>
                <a:gd name="connsiteY1334" fmla="*/ 165449 h 280250"/>
                <a:gd name="connsiteX1335" fmla="*/ 1532984 w 1820162"/>
                <a:gd name="connsiteY1335" fmla="*/ 164496 h 280250"/>
                <a:gd name="connsiteX1336" fmla="*/ 118883 w 1820162"/>
                <a:gd name="connsiteY1336" fmla="*/ 163822 h 280250"/>
                <a:gd name="connsiteX1337" fmla="*/ 119754 w 1820162"/>
                <a:gd name="connsiteY1337" fmla="*/ 163862 h 280250"/>
                <a:gd name="connsiteX1338" fmla="*/ 119569 w 1820162"/>
                <a:gd name="connsiteY1338" fmla="*/ 164020 h 280250"/>
                <a:gd name="connsiteX1339" fmla="*/ 1498789 w 1820162"/>
                <a:gd name="connsiteY1339" fmla="*/ 163544 h 280250"/>
                <a:gd name="connsiteX1340" fmla="*/ 1496884 w 1820162"/>
                <a:gd name="connsiteY1340" fmla="*/ 165163 h 280250"/>
                <a:gd name="connsiteX1341" fmla="*/ 1501837 w 1820162"/>
                <a:gd name="connsiteY1341" fmla="*/ 166592 h 280250"/>
                <a:gd name="connsiteX1342" fmla="*/ 1503742 w 1820162"/>
                <a:gd name="connsiteY1342" fmla="*/ 164973 h 280250"/>
                <a:gd name="connsiteX1343" fmla="*/ 1498789 w 1820162"/>
                <a:gd name="connsiteY1343" fmla="*/ 163544 h 280250"/>
                <a:gd name="connsiteX1344" fmla="*/ 1624709 w 1820162"/>
                <a:gd name="connsiteY1344" fmla="*/ 163259 h 280250"/>
                <a:gd name="connsiteX1345" fmla="*/ 1628043 w 1820162"/>
                <a:gd name="connsiteY1345" fmla="*/ 164211 h 280250"/>
                <a:gd name="connsiteX1346" fmla="*/ 1626138 w 1820162"/>
                <a:gd name="connsiteY1346" fmla="*/ 165831 h 280250"/>
                <a:gd name="connsiteX1347" fmla="*/ 1622804 w 1820162"/>
                <a:gd name="connsiteY1347" fmla="*/ 164878 h 280250"/>
                <a:gd name="connsiteX1348" fmla="*/ 1624709 w 1820162"/>
                <a:gd name="connsiteY1348" fmla="*/ 163259 h 280250"/>
                <a:gd name="connsiteX1349" fmla="*/ 275493 w 1820162"/>
                <a:gd name="connsiteY1349" fmla="*/ 162401 h 280250"/>
                <a:gd name="connsiteX1350" fmla="*/ 274350 w 1820162"/>
                <a:gd name="connsiteY1350" fmla="*/ 165354 h 280250"/>
                <a:gd name="connsiteX1351" fmla="*/ 269111 w 1820162"/>
                <a:gd name="connsiteY1351" fmla="*/ 166020 h 280250"/>
                <a:gd name="connsiteX1352" fmla="*/ 276446 w 1820162"/>
                <a:gd name="connsiteY1352" fmla="*/ 169164 h 280250"/>
                <a:gd name="connsiteX1353" fmla="*/ 275493 w 1820162"/>
                <a:gd name="connsiteY1353" fmla="*/ 162401 h 280250"/>
                <a:gd name="connsiteX1354" fmla="*/ 331310 w 1820162"/>
                <a:gd name="connsiteY1354" fmla="*/ 161829 h 280250"/>
                <a:gd name="connsiteX1355" fmla="*/ 331786 w 1820162"/>
                <a:gd name="connsiteY1355" fmla="*/ 165258 h 280250"/>
                <a:gd name="connsiteX1356" fmla="*/ 343883 w 1820162"/>
                <a:gd name="connsiteY1356" fmla="*/ 164306 h 280250"/>
                <a:gd name="connsiteX1357" fmla="*/ 331310 w 1820162"/>
                <a:gd name="connsiteY1357" fmla="*/ 161829 h 280250"/>
                <a:gd name="connsiteX1358" fmla="*/ 1576132 w 1820162"/>
                <a:gd name="connsiteY1358" fmla="*/ 161448 h 280250"/>
                <a:gd name="connsiteX1359" fmla="*/ 1573274 w 1820162"/>
                <a:gd name="connsiteY1359" fmla="*/ 163925 h 280250"/>
                <a:gd name="connsiteX1360" fmla="*/ 1576132 w 1820162"/>
                <a:gd name="connsiteY1360" fmla="*/ 161448 h 280250"/>
                <a:gd name="connsiteX1361" fmla="*/ 1673763 w 1820162"/>
                <a:gd name="connsiteY1361" fmla="*/ 160782 h 280250"/>
                <a:gd name="connsiteX1362" fmla="*/ 1698623 w 1820162"/>
                <a:gd name="connsiteY1362" fmla="*/ 167830 h 280250"/>
                <a:gd name="connsiteX1363" fmla="*/ 1705481 w 1820162"/>
                <a:gd name="connsiteY1363" fmla="*/ 167640 h 280250"/>
                <a:gd name="connsiteX1364" fmla="*/ 1700719 w 1820162"/>
                <a:gd name="connsiteY1364" fmla="*/ 171736 h 280250"/>
                <a:gd name="connsiteX1365" fmla="*/ 1668048 w 1820162"/>
                <a:gd name="connsiteY1365" fmla="*/ 165735 h 280250"/>
                <a:gd name="connsiteX1366" fmla="*/ 1673763 w 1820162"/>
                <a:gd name="connsiteY1366" fmla="*/ 160782 h 280250"/>
                <a:gd name="connsiteX1367" fmla="*/ 215867 w 1820162"/>
                <a:gd name="connsiteY1367" fmla="*/ 160782 h 280250"/>
                <a:gd name="connsiteX1368" fmla="*/ 213961 w 1820162"/>
                <a:gd name="connsiteY1368" fmla="*/ 162401 h 280250"/>
                <a:gd name="connsiteX1369" fmla="*/ 218915 w 1820162"/>
                <a:gd name="connsiteY1369" fmla="*/ 163830 h 280250"/>
                <a:gd name="connsiteX1370" fmla="*/ 220820 w 1820162"/>
                <a:gd name="connsiteY1370" fmla="*/ 162210 h 280250"/>
                <a:gd name="connsiteX1371" fmla="*/ 215867 w 1820162"/>
                <a:gd name="connsiteY1371" fmla="*/ 160782 h 280250"/>
                <a:gd name="connsiteX1372" fmla="*/ 450563 w 1820162"/>
                <a:gd name="connsiteY1372" fmla="*/ 159734 h 280250"/>
                <a:gd name="connsiteX1373" fmla="*/ 448658 w 1820162"/>
                <a:gd name="connsiteY1373" fmla="*/ 161353 h 280250"/>
                <a:gd name="connsiteX1374" fmla="*/ 453611 w 1820162"/>
                <a:gd name="connsiteY1374" fmla="*/ 162782 h 280250"/>
                <a:gd name="connsiteX1375" fmla="*/ 455516 w 1820162"/>
                <a:gd name="connsiteY1375" fmla="*/ 161163 h 280250"/>
                <a:gd name="connsiteX1376" fmla="*/ 450563 w 1820162"/>
                <a:gd name="connsiteY1376" fmla="*/ 159734 h 280250"/>
                <a:gd name="connsiteX1377" fmla="*/ 1527459 w 1820162"/>
                <a:gd name="connsiteY1377" fmla="*/ 159639 h 280250"/>
                <a:gd name="connsiteX1378" fmla="*/ 1532126 w 1820162"/>
                <a:gd name="connsiteY1378" fmla="*/ 163163 h 280250"/>
                <a:gd name="connsiteX1379" fmla="*/ 1538318 w 1820162"/>
                <a:gd name="connsiteY1379" fmla="*/ 161639 h 280250"/>
                <a:gd name="connsiteX1380" fmla="*/ 1527459 w 1820162"/>
                <a:gd name="connsiteY1380" fmla="*/ 159639 h 280250"/>
                <a:gd name="connsiteX1381" fmla="*/ 122617 w 1820162"/>
                <a:gd name="connsiteY1381" fmla="*/ 159353 h 280250"/>
                <a:gd name="connsiteX1382" fmla="*/ 120712 w 1820162"/>
                <a:gd name="connsiteY1382" fmla="*/ 160972 h 280250"/>
                <a:gd name="connsiteX1383" fmla="*/ 124046 w 1820162"/>
                <a:gd name="connsiteY1383" fmla="*/ 161925 h 280250"/>
                <a:gd name="connsiteX1384" fmla="*/ 125951 w 1820162"/>
                <a:gd name="connsiteY1384" fmla="*/ 160305 h 280250"/>
                <a:gd name="connsiteX1385" fmla="*/ 122617 w 1820162"/>
                <a:gd name="connsiteY1385" fmla="*/ 159353 h 280250"/>
                <a:gd name="connsiteX1386" fmla="*/ 134809 w 1820162"/>
                <a:gd name="connsiteY1386" fmla="*/ 158496 h 280250"/>
                <a:gd name="connsiteX1387" fmla="*/ 133571 w 1820162"/>
                <a:gd name="connsiteY1387" fmla="*/ 161448 h 280250"/>
                <a:gd name="connsiteX1388" fmla="*/ 139762 w 1820162"/>
                <a:gd name="connsiteY1388" fmla="*/ 159924 h 280250"/>
                <a:gd name="connsiteX1389" fmla="*/ 134809 w 1820162"/>
                <a:gd name="connsiteY1389" fmla="*/ 158496 h 280250"/>
                <a:gd name="connsiteX1390" fmla="*/ 1665476 w 1820162"/>
                <a:gd name="connsiteY1390" fmla="*/ 158401 h 280250"/>
                <a:gd name="connsiteX1391" fmla="*/ 1671858 w 1820162"/>
                <a:gd name="connsiteY1391" fmla="*/ 162401 h 280250"/>
                <a:gd name="connsiteX1392" fmla="*/ 1662619 w 1820162"/>
                <a:gd name="connsiteY1392" fmla="*/ 160877 h 280250"/>
                <a:gd name="connsiteX1393" fmla="*/ 1665476 w 1820162"/>
                <a:gd name="connsiteY1393" fmla="*/ 158401 h 280250"/>
                <a:gd name="connsiteX1394" fmla="*/ 476375 w 1820162"/>
                <a:gd name="connsiteY1394" fmla="*/ 158305 h 280250"/>
                <a:gd name="connsiteX1395" fmla="*/ 474470 w 1820162"/>
                <a:gd name="connsiteY1395" fmla="*/ 159924 h 280250"/>
                <a:gd name="connsiteX1396" fmla="*/ 479423 w 1820162"/>
                <a:gd name="connsiteY1396" fmla="*/ 161353 h 280250"/>
                <a:gd name="connsiteX1397" fmla="*/ 481328 w 1820162"/>
                <a:gd name="connsiteY1397" fmla="*/ 159734 h 280250"/>
                <a:gd name="connsiteX1398" fmla="*/ 476375 w 1820162"/>
                <a:gd name="connsiteY1398" fmla="*/ 158305 h 280250"/>
                <a:gd name="connsiteX1399" fmla="*/ 1639084 w 1820162"/>
                <a:gd name="connsiteY1399" fmla="*/ 156536 h 280250"/>
                <a:gd name="connsiteX1400" fmla="*/ 1638235 w 1820162"/>
                <a:gd name="connsiteY1400" fmla="*/ 157257 h 280250"/>
                <a:gd name="connsiteX1401" fmla="*/ 1635808 w 1820162"/>
                <a:gd name="connsiteY1401" fmla="*/ 156557 h 280250"/>
                <a:gd name="connsiteX1402" fmla="*/ 458564 w 1820162"/>
                <a:gd name="connsiteY1402" fmla="*/ 156495 h 280250"/>
                <a:gd name="connsiteX1403" fmla="*/ 452468 w 1820162"/>
                <a:gd name="connsiteY1403" fmla="*/ 158019 h 280250"/>
                <a:gd name="connsiteX1404" fmla="*/ 457421 w 1820162"/>
                <a:gd name="connsiteY1404" fmla="*/ 159448 h 280250"/>
                <a:gd name="connsiteX1405" fmla="*/ 458564 w 1820162"/>
                <a:gd name="connsiteY1405" fmla="*/ 156495 h 280250"/>
                <a:gd name="connsiteX1406" fmla="*/ 1568321 w 1820162"/>
                <a:gd name="connsiteY1406" fmla="*/ 154971 h 280250"/>
                <a:gd name="connsiteX1407" fmla="*/ 1566416 w 1820162"/>
                <a:gd name="connsiteY1407" fmla="*/ 156591 h 280250"/>
                <a:gd name="connsiteX1408" fmla="*/ 1569750 w 1820162"/>
                <a:gd name="connsiteY1408" fmla="*/ 157543 h 280250"/>
                <a:gd name="connsiteX1409" fmla="*/ 1571655 w 1820162"/>
                <a:gd name="connsiteY1409" fmla="*/ 155924 h 280250"/>
                <a:gd name="connsiteX1410" fmla="*/ 1568321 w 1820162"/>
                <a:gd name="connsiteY1410" fmla="*/ 154971 h 280250"/>
                <a:gd name="connsiteX1411" fmla="*/ 44702 w 1820162"/>
                <a:gd name="connsiteY1411" fmla="*/ 152591 h 280250"/>
                <a:gd name="connsiteX1412" fmla="*/ 52703 w 1820162"/>
                <a:gd name="connsiteY1412" fmla="*/ 157067 h 280250"/>
                <a:gd name="connsiteX1413" fmla="*/ 39178 w 1820162"/>
                <a:gd name="connsiteY1413" fmla="*/ 155448 h 280250"/>
                <a:gd name="connsiteX1414" fmla="*/ 44702 w 1820162"/>
                <a:gd name="connsiteY1414" fmla="*/ 152591 h 280250"/>
                <a:gd name="connsiteX1415" fmla="*/ 1531841 w 1820162"/>
                <a:gd name="connsiteY1415" fmla="*/ 152209 h 280250"/>
                <a:gd name="connsiteX1416" fmla="*/ 1529936 w 1820162"/>
                <a:gd name="connsiteY1416" fmla="*/ 153828 h 280250"/>
                <a:gd name="connsiteX1417" fmla="*/ 1533269 w 1820162"/>
                <a:gd name="connsiteY1417" fmla="*/ 154781 h 280250"/>
                <a:gd name="connsiteX1418" fmla="*/ 1535174 w 1820162"/>
                <a:gd name="connsiteY1418" fmla="*/ 153162 h 280250"/>
                <a:gd name="connsiteX1419" fmla="*/ 1531841 w 1820162"/>
                <a:gd name="connsiteY1419" fmla="*/ 152209 h 280250"/>
                <a:gd name="connsiteX1420" fmla="*/ 1598837 w 1820162"/>
                <a:gd name="connsiteY1420" fmla="*/ 150638 h 280250"/>
                <a:gd name="connsiteX1421" fmla="*/ 1591753 w 1820162"/>
                <a:gd name="connsiteY1421" fmla="*/ 151733 h 280250"/>
                <a:gd name="connsiteX1422" fmla="*/ 1599087 w 1820162"/>
                <a:gd name="connsiteY1422" fmla="*/ 154876 h 280250"/>
                <a:gd name="connsiteX1423" fmla="*/ 1607850 w 1820162"/>
                <a:gd name="connsiteY1423" fmla="*/ 152971 h 280250"/>
                <a:gd name="connsiteX1424" fmla="*/ 1598837 w 1820162"/>
                <a:gd name="connsiteY1424" fmla="*/ 150638 h 280250"/>
                <a:gd name="connsiteX1425" fmla="*/ 152525 w 1820162"/>
                <a:gd name="connsiteY1425" fmla="*/ 150590 h 280250"/>
                <a:gd name="connsiteX1426" fmla="*/ 149668 w 1820162"/>
                <a:gd name="connsiteY1426" fmla="*/ 153066 h 280250"/>
                <a:gd name="connsiteX1427" fmla="*/ 150430 w 1820162"/>
                <a:gd name="connsiteY1427" fmla="*/ 156400 h 280250"/>
                <a:gd name="connsiteX1428" fmla="*/ 127856 w 1820162"/>
                <a:gd name="connsiteY1428" fmla="*/ 151161 h 280250"/>
                <a:gd name="connsiteX1429" fmla="*/ 118944 w 1820162"/>
                <a:gd name="connsiteY1429" fmla="*/ 155405 h 280250"/>
                <a:gd name="connsiteX1430" fmla="*/ 116426 w 1820162"/>
                <a:gd name="connsiteY1430" fmla="*/ 153352 h 280250"/>
                <a:gd name="connsiteX1431" fmla="*/ 117854 w 1820162"/>
                <a:gd name="connsiteY1431" fmla="*/ 155924 h 280250"/>
                <a:gd name="connsiteX1432" fmla="*/ 118944 w 1820162"/>
                <a:gd name="connsiteY1432" fmla="*/ 155405 h 280250"/>
                <a:gd name="connsiteX1433" fmla="*/ 120807 w 1820162"/>
                <a:gd name="connsiteY1433" fmla="*/ 156924 h 280250"/>
                <a:gd name="connsiteX1434" fmla="*/ 127760 w 1820162"/>
                <a:gd name="connsiteY1434" fmla="*/ 158781 h 280250"/>
                <a:gd name="connsiteX1435" fmla="*/ 129856 w 1820162"/>
                <a:gd name="connsiteY1435" fmla="*/ 155067 h 280250"/>
                <a:gd name="connsiteX1436" fmla="*/ 141667 w 1820162"/>
                <a:gd name="connsiteY1436" fmla="*/ 156210 h 280250"/>
                <a:gd name="connsiteX1437" fmla="*/ 148715 w 1820162"/>
                <a:gd name="connsiteY1437" fmla="*/ 161448 h 280250"/>
                <a:gd name="connsiteX1438" fmla="*/ 157478 w 1820162"/>
                <a:gd name="connsiteY1438" fmla="*/ 159543 h 280250"/>
                <a:gd name="connsiteX1439" fmla="*/ 154621 w 1820162"/>
                <a:gd name="connsiteY1439" fmla="*/ 162020 h 280250"/>
                <a:gd name="connsiteX1440" fmla="*/ 167384 w 1820162"/>
                <a:gd name="connsiteY1440" fmla="*/ 162401 h 280250"/>
                <a:gd name="connsiteX1441" fmla="*/ 161955 w 1820162"/>
                <a:gd name="connsiteY1441" fmla="*/ 157638 h 280250"/>
                <a:gd name="connsiteX1442" fmla="*/ 163384 w 1820162"/>
                <a:gd name="connsiteY1442" fmla="*/ 160210 h 280250"/>
                <a:gd name="connsiteX1443" fmla="*/ 153478 w 1820162"/>
                <a:gd name="connsiteY1443" fmla="*/ 157353 h 280250"/>
                <a:gd name="connsiteX1444" fmla="*/ 152525 w 1820162"/>
                <a:gd name="connsiteY1444" fmla="*/ 150590 h 280250"/>
                <a:gd name="connsiteX1445" fmla="*/ 220629 w 1820162"/>
                <a:gd name="connsiteY1445" fmla="*/ 148971 h 280250"/>
                <a:gd name="connsiteX1446" fmla="*/ 217772 w 1820162"/>
                <a:gd name="connsiteY1446" fmla="*/ 151447 h 280250"/>
                <a:gd name="connsiteX1447" fmla="*/ 224439 w 1820162"/>
                <a:gd name="connsiteY1447" fmla="*/ 153352 h 280250"/>
                <a:gd name="connsiteX1448" fmla="*/ 220629 w 1820162"/>
                <a:gd name="connsiteY1448" fmla="*/ 148971 h 280250"/>
                <a:gd name="connsiteX1449" fmla="*/ 424464 w 1820162"/>
                <a:gd name="connsiteY1449" fmla="*/ 147923 h 280250"/>
                <a:gd name="connsiteX1450" fmla="*/ 421606 w 1820162"/>
                <a:gd name="connsiteY1450" fmla="*/ 150399 h 280250"/>
                <a:gd name="connsiteX1451" fmla="*/ 424464 w 1820162"/>
                <a:gd name="connsiteY1451" fmla="*/ 147923 h 280250"/>
                <a:gd name="connsiteX1452" fmla="*/ 169385 w 1820162"/>
                <a:gd name="connsiteY1452" fmla="*/ 147542 h 280250"/>
                <a:gd name="connsiteX1453" fmla="*/ 168242 w 1820162"/>
                <a:gd name="connsiteY1453" fmla="*/ 150495 h 280250"/>
                <a:gd name="connsiteX1454" fmla="*/ 169385 w 1820162"/>
                <a:gd name="connsiteY1454" fmla="*/ 147542 h 280250"/>
                <a:gd name="connsiteX1455" fmla="*/ 1599182 w 1820162"/>
                <a:gd name="connsiteY1455" fmla="*/ 146780 h 280250"/>
                <a:gd name="connsiteX1456" fmla="*/ 1599109 w 1820162"/>
                <a:gd name="connsiteY1456" fmla="*/ 147319 h 280250"/>
                <a:gd name="connsiteX1457" fmla="*/ 1597542 w 1820162"/>
                <a:gd name="connsiteY1457" fmla="*/ 147054 h 280250"/>
                <a:gd name="connsiteX1458" fmla="*/ 142143 w 1820162"/>
                <a:gd name="connsiteY1458" fmla="*/ 146399 h 280250"/>
                <a:gd name="connsiteX1459" fmla="*/ 130808 w 1820162"/>
                <a:gd name="connsiteY1459" fmla="*/ 148590 h 280250"/>
                <a:gd name="connsiteX1460" fmla="*/ 138619 w 1820162"/>
                <a:gd name="connsiteY1460" fmla="*/ 147542 h 280250"/>
                <a:gd name="connsiteX1461" fmla="*/ 140524 w 1820162"/>
                <a:gd name="connsiteY1461" fmla="*/ 153543 h 280250"/>
                <a:gd name="connsiteX1462" fmla="*/ 142143 w 1820162"/>
                <a:gd name="connsiteY1462" fmla="*/ 146399 h 280250"/>
                <a:gd name="connsiteX1463" fmla="*/ 276541 w 1820162"/>
                <a:gd name="connsiteY1463" fmla="*/ 146304 h 280250"/>
                <a:gd name="connsiteX1464" fmla="*/ 281303 w 1820162"/>
                <a:gd name="connsiteY1464" fmla="*/ 149828 h 280250"/>
                <a:gd name="connsiteX1465" fmla="*/ 290066 w 1820162"/>
                <a:gd name="connsiteY1465" fmla="*/ 147923 h 280250"/>
                <a:gd name="connsiteX1466" fmla="*/ 276541 w 1820162"/>
                <a:gd name="connsiteY1466" fmla="*/ 146304 h 280250"/>
                <a:gd name="connsiteX1467" fmla="*/ 126998 w 1820162"/>
                <a:gd name="connsiteY1467" fmla="*/ 144303 h 280250"/>
                <a:gd name="connsiteX1468" fmla="*/ 124141 w 1820162"/>
                <a:gd name="connsiteY1468" fmla="*/ 146780 h 280250"/>
                <a:gd name="connsiteX1469" fmla="*/ 129094 w 1820162"/>
                <a:gd name="connsiteY1469" fmla="*/ 148209 h 280250"/>
                <a:gd name="connsiteX1470" fmla="*/ 131951 w 1820162"/>
                <a:gd name="connsiteY1470" fmla="*/ 145732 h 280250"/>
                <a:gd name="connsiteX1471" fmla="*/ 126998 w 1820162"/>
                <a:gd name="connsiteY1471" fmla="*/ 144303 h 280250"/>
                <a:gd name="connsiteX1472" fmla="*/ 1585943 w 1820162"/>
                <a:gd name="connsiteY1472" fmla="*/ 142970 h 280250"/>
                <a:gd name="connsiteX1473" fmla="*/ 1585752 w 1820162"/>
                <a:gd name="connsiteY1473" fmla="*/ 145065 h 280250"/>
                <a:gd name="connsiteX1474" fmla="*/ 1597542 w 1820162"/>
                <a:gd name="connsiteY1474" fmla="*/ 147054 h 280250"/>
                <a:gd name="connsiteX1475" fmla="*/ 1590205 w 1820162"/>
                <a:gd name="connsiteY1475" fmla="*/ 148280 h 280250"/>
                <a:gd name="connsiteX1476" fmla="*/ 1580228 w 1820162"/>
                <a:gd name="connsiteY1476" fmla="*/ 147923 h 280250"/>
                <a:gd name="connsiteX1477" fmla="*/ 1585466 w 1820162"/>
                <a:gd name="connsiteY1477" fmla="*/ 147161 h 280250"/>
                <a:gd name="connsiteX1478" fmla="*/ 1585943 w 1820162"/>
                <a:gd name="connsiteY1478" fmla="*/ 142970 h 280250"/>
                <a:gd name="connsiteX1479" fmla="*/ 95375 w 1820162"/>
                <a:gd name="connsiteY1479" fmla="*/ 142970 h 280250"/>
                <a:gd name="connsiteX1480" fmla="*/ 89756 w 1820162"/>
                <a:gd name="connsiteY1480" fmla="*/ 147923 h 280250"/>
                <a:gd name="connsiteX1481" fmla="*/ 99185 w 1820162"/>
                <a:gd name="connsiteY1481" fmla="*/ 154971 h 280250"/>
                <a:gd name="connsiteX1482" fmla="*/ 94232 w 1820162"/>
                <a:gd name="connsiteY1482" fmla="*/ 145923 h 280250"/>
                <a:gd name="connsiteX1483" fmla="*/ 95375 w 1820162"/>
                <a:gd name="connsiteY1483" fmla="*/ 142970 h 280250"/>
                <a:gd name="connsiteX1484" fmla="*/ 146144 w 1820162"/>
                <a:gd name="connsiteY1484" fmla="*/ 141065 h 280250"/>
                <a:gd name="connsiteX1485" fmla="*/ 139286 w 1820162"/>
                <a:gd name="connsiteY1485" fmla="*/ 141255 h 280250"/>
                <a:gd name="connsiteX1486" fmla="*/ 144239 w 1820162"/>
                <a:gd name="connsiteY1486" fmla="*/ 142684 h 280250"/>
                <a:gd name="connsiteX1487" fmla="*/ 146144 w 1820162"/>
                <a:gd name="connsiteY1487" fmla="*/ 141065 h 280250"/>
                <a:gd name="connsiteX1488" fmla="*/ 1575846 w 1820162"/>
                <a:gd name="connsiteY1488" fmla="*/ 140780 h 280250"/>
                <a:gd name="connsiteX1489" fmla="*/ 1579179 w 1820162"/>
                <a:gd name="connsiteY1489" fmla="*/ 141732 h 280250"/>
                <a:gd name="connsiteX1490" fmla="*/ 1577274 w 1820162"/>
                <a:gd name="connsiteY1490" fmla="*/ 143352 h 280250"/>
                <a:gd name="connsiteX1491" fmla="*/ 1573941 w 1820162"/>
                <a:gd name="connsiteY1491" fmla="*/ 142399 h 280250"/>
                <a:gd name="connsiteX1492" fmla="*/ 1575846 w 1820162"/>
                <a:gd name="connsiteY1492" fmla="*/ 140780 h 280250"/>
                <a:gd name="connsiteX1493" fmla="*/ 1491264 w 1820162"/>
                <a:gd name="connsiteY1493" fmla="*/ 139636 h 280250"/>
                <a:gd name="connsiteX1494" fmla="*/ 1486787 w 1820162"/>
                <a:gd name="connsiteY1494" fmla="*/ 141636 h 280250"/>
                <a:gd name="connsiteX1495" fmla="*/ 1491740 w 1820162"/>
                <a:gd name="connsiteY1495" fmla="*/ 143065 h 280250"/>
                <a:gd name="connsiteX1496" fmla="*/ 1494598 w 1820162"/>
                <a:gd name="connsiteY1496" fmla="*/ 140589 h 280250"/>
                <a:gd name="connsiteX1497" fmla="*/ 1491264 w 1820162"/>
                <a:gd name="connsiteY1497" fmla="*/ 139636 h 280250"/>
                <a:gd name="connsiteX1498" fmla="*/ 1384394 w 1820162"/>
                <a:gd name="connsiteY1498" fmla="*/ 138779 h 280250"/>
                <a:gd name="connsiteX1499" fmla="*/ 1382489 w 1820162"/>
                <a:gd name="connsiteY1499" fmla="*/ 140398 h 280250"/>
                <a:gd name="connsiteX1500" fmla="*/ 1385822 w 1820162"/>
                <a:gd name="connsiteY1500" fmla="*/ 141351 h 280250"/>
                <a:gd name="connsiteX1501" fmla="*/ 1387727 w 1820162"/>
                <a:gd name="connsiteY1501" fmla="*/ 139731 h 280250"/>
                <a:gd name="connsiteX1502" fmla="*/ 1384394 w 1820162"/>
                <a:gd name="connsiteY1502" fmla="*/ 138779 h 280250"/>
                <a:gd name="connsiteX1503" fmla="*/ 117473 w 1820162"/>
                <a:gd name="connsiteY1503" fmla="*/ 137255 h 280250"/>
                <a:gd name="connsiteX1504" fmla="*/ 148811 w 1820162"/>
                <a:gd name="connsiteY1504" fmla="*/ 140684 h 280250"/>
                <a:gd name="connsiteX1505" fmla="*/ 158526 w 1820162"/>
                <a:gd name="connsiteY1505" fmla="*/ 138017 h 280250"/>
                <a:gd name="connsiteX1506" fmla="*/ 117473 w 1820162"/>
                <a:gd name="connsiteY1506" fmla="*/ 137255 h 280250"/>
                <a:gd name="connsiteX1507" fmla="*/ 1520220 w 1820162"/>
                <a:gd name="connsiteY1507" fmla="*/ 133731 h 280250"/>
                <a:gd name="connsiteX1508" fmla="*/ 1525173 w 1820162"/>
                <a:gd name="connsiteY1508" fmla="*/ 135159 h 280250"/>
                <a:gd name="connsiteX1509" fmla="*/ 1518315 w 1820162"/>
                <a:gd name="connsiteY1509" fmla="*/ 135350 h 280250"/>
                <a:gd name="connsiteX1510" fmla="*/ 1520220 w 1820162"/>
                <a:gd name="connsiteY1510" fmla="*/ 133731 h 280250"/>
                <a:gd name="connsiteX1511" fmla="*/ 1516914 w 1820162"/>
                <a:gd name="connsiteY1511" fmla="*/ 132664 h 280250"/>
                <a:gd name="connsiteX1512" fmla="*/ 1516982 w 1820162"/>
                <a:gd name="connsiteY1512" fmla="*/ 132683 h 280250"/>
                <a:gd name="connsiteX1513" fmla="*/ 1516852 w 1820162"/>
                <a:gd name="connsiteY1513" fmla="*/ 132859 h 280250"/>
                <a:gd name="connsiteX1514" fmla="*/ 116330 w 1820162"/>
                <a:gd name="connsiteY1514" fmla="*/ 132588 h 280250"/>
                <a:gd name="connsiteX1515" fmla="*/ 114425 w 1820162"/>
                <a:gd name="connsiteY1515" fmla="*/ 134207 h 280250"/>
                <a:gd name="connsiteX1516" fmla="*/ 119378 w 1820162"/>
                <a:gd name="connsiteY1516" fmla="*/ 135636 h 280250"/>
                <a:gd name="connsiteX1517" fmla="*/ 121283 w 1820162"/>
                <a:gd name="connsiteY1517" fmla="*/ 134016 h 280250"/>
                <a:gd name="connsiteX1518" fmla="*/ 116330 w 1820162"/>
                <a:gd name="connsiteY1518" fmla="*/ 132588 h 280250"/>
                <a:gd name="connsiteX1519" fmla="*/ 85470 w 1820162"/>
                <a:gd name="connsiteY1519" fmla="*/ 132588 h 280250"/>
                <a:gd name="connsiteX1520" fmla="*/ 88803 w 1820162"/>
                <a:gd name="connsiteY1520" fmla="*/ 133540 h 280250"/>
                <a:gd name="connsiteX1521" fmla="*/ 86898 w 1820162"/>
                <a:gd name="connsiteY1521" fmla="*/ 135159 h 280250"/>
                <a:gd name="connsiteX1522" fmla="*/ 83565 w 1820162"/>
                <a:gd name="connsiteY1522" fmla="*/ 134207 h 280250"/>
                <a:gd name="connsiteX1523" fmla="*/ 85470 w 1820162"/>
                <a:gd name="connsiteY1523" fmla="*/ 132588 h 280250"/>
                <a:gd name="connsiteX1524" fmla="*/ 125855 w 1820162"/>
                <a:gd name="connsiteY1524" fmla="*/ 132016 h 280250"/>
                <a:gd name="connsiteX1525" fmla="*/ 123950 w 1820162"/>
                <a:gd name="connsiteY1525" fmla="*/ 133635 h 280250"/>
                <a:gd name="connsiteX1526" fmla="*/ 127284 w 1820162"/>
                <a:gd name="connsiteY1526" fmla="*/ 134588 h 280250"/>
                <a:gd name="connsiteX1527" fmla="*/ 129189 w 1820162"/>
                <a:gd name="connsiteY1527" fmla="*/ 132969 h 280250"/>
                <a:gd name="connsiteX1528" fmla="*/ 125855 w 1820162"/>
                <a:gd name="connsiteY1528" fmla="*/ 132016 h 280250"/>
                <a:gd name="connsiteX1529" fmla="*/ 86422 w 1820162"/>
                <a:gd name="connsiteY1529" fmla="*/ 131826 h 280250"/>
                <a:gd name="connsiteX1530" fmla="*/ 75563 w 1820162"/>
                <a:gd name="connsiteY1530" fmla="*/ 137350 h 280250"/>
                <a:gd name="connsiteX1531" fmla="*/ 76992 w 1820162"/>
                <a:gd name="connsiteY1531" fmla="*/ 139922 h 280250"/>
                <a:gd name="connsiteX1532" fmla="*/ 99090 w 1820162"/>
                <a:gd name="connsiteY1532" fmla="*/ 141827 h 280250"/>
                <a:gd name="connsiteX1533" fmla="*/ 101471 w 1820162"/>
                <a:gd name="connsiteY1533" fmla="*/ 136017 h 280250"/>
                <a:gd name="connsiteX1534" fmla="*/ 90994 w 1820162"/>
                <a:gd name="connsiteY1534" fmla="*/ 137445 h 280250"/>
                <a:gd name="connsiteX1535" fmla="*/ 91470 w 1820162"/>
                <a:gd name="connsiteY1535" fmla="*/ 133254 h 280250"/>
                <a:gd name="connsiteX1536" fmla="*/ 86422 w 1820162"/>
                <a:gd name="connsiteY1536" fmla="*/ 131826 h 280250"/>
                <a:gd name="connsiteX1537" fmla="*/ 1628329 w 1820162"/>
                <a:gd name="connsiteY1537" fmla="*/ 131636 h 280250"/>
                <a:gd name="connsiteX1538" fmla="*/ 1633282 w 1820162"/>
                <a:gd name="connsiteY1538" fmla="*/ 133065 h 280250"/>
                <a:gd name="connsiteX1539" fmla="*/ 1631377 w 1820162"/>
                <a:gd name="connsiteY1539" fmla="*/ 134684 h 280250"/>
                <a:gd name="connsiteX1540" fmla="*/ 1626424 w 1820162"/>
                <a:gd name="connsiteY1540" fmla="*/ 133255 h 280250"/>
                <a:gd name="connsiteX1541" fmla="*/ 1628329 w 1820162"/>
                <a:gd name="connsiteY1541" fmla="*/ 131636 h 280250"/>
                <a:gd name="connsiteX1542" fmla="*/ 1483740 w 1820162"/>
                <a:gd name="connsiteY1542" fmla="*/ 130969 h 280250"/>
                <a:gd name="connsiteX1543" fmla="*/ 1487073 w 1820162"/>
                <a:gd name="connsiteY1543" fmla="*/ 131921 h 280250"/>
                <a:gd name="connsiteX1544" fmla="*/ 1485168 w 1820162"/>
                <a:gd name="connsiteY1544" fmla="*/ 133541 h 280250"/>
                <a:gd name="connsiteX1545" fmla="*/ 1481835 w 1820162"/>
                <a:gd name="connsiteY1545" fmla="*/ 132588 h 280250"/>
                <a:gd name="connsiteX1546" fmla="*/ 1483740 w 1820162"/>
                <a:gd name="connsiteY1546" fmla="*/ 130969 h 280250"/>
                <a:gd name="connsiteX1547" fmla="*/ 94232 w 1820162"/>
                <a:gd name="connsiteY1547" fmla="*/ 130683 h 280250"/>
                <a:gd name="connsiteX1548" fmla="*/ 92042 w 1820162"/>
                <a:gd name="connsiteY1548" fmla="*/ 134397 h 280250"/>
                <a:gd name="connsiteX1549" fmla="*/ 100900 w 1820162"/>
                <a:gd name="connsiteY1549" fmla="*/ 132588 h 280250"/>
                <a:gd name="connsiteX1550" fmla="*/ 94232 w 1820162"/>
                <a:gd name="connsiteY1550" fmla="*/ 130683 h 280250"/>
                <a:gd name="connsiteX1551" fmla="*/ 1524042 w 1820162"/>
                <a:gd name="connsiteY1551" fmla="*/ 130481 h 280250"/>
                <a:gd name="connsiteX1552" fmla="*/ 1528317 w 1820162"/>
                <a:gd name="connsiteY1552" fmla="*/ 130493 h 280250"/>
                <a:gd name="connsiteX1553" fmla="*/ 1520411 w 1820162"/>
                <a:gd name="connsiteY1553" fmla="*/ 131540 h 280250"/>
                <a:gd name="connsiteX1554" fmla="*/ 1524042 w 1820162"/>
                <a:gd name="connsiteY1554" fmla="*/ 130481 h 280250"/>
                <a:gd name="connsiteX1555" fmla="*/ 110615 w 1820162"/>
                <a:gd name="connsiteY1555" fmla="*/ 129921 h 280250"/>
                <a:gd name="connsiteX1556" fmla="*/ 103757 w 1820162"/>
                <a:gd name="connsiteY1556" fmla="*/ 137731 h 280250"/>
                <a:gd name="connsiteX1557" fmla="*/ 112520 w 1820162"/>
                <a:gd name="connsiteY1557" fmla="*/ 135826 h 280250"/>
                <a:gd name="connsiteX1558" fmla="*/ 110615 w 1820162"/>
                <a:gd name="connsiteY1558" fmla="*/ 129921 h 280250"/>
                <a:gd name="connsiteX1559" fmla="*/ 341120 w 1820162"/>
                <a:gd name="connsiteY1559" fmla="*/ 128682 h 280250"/>
                <a:gd name="connsiteX1560" fmla="*/ 338263 w 1820162"/>
                <a:gd name="connsiteY1560" fmla="*/ 131159 h 280250"/>
                <a:gd name="connsiteX1561" fmla="*/ 341120 w 1820162"/>
                <a:gd name="connsiteY1561" fmla="*/ 128682 h 280250"/>
                <a:gd name="connsiteX1562" fmla="*/ 302639 w 1820162"/>
                <a:gd name="connsiteY1562" fmla="*/ 127635 h 280250"/>
                <a:gd name="connsiteX1563" fmla="*/ 300734 w 1820162"/>
                <a:gd name="connsiteY1563" fmla="*/ 129254 h 280250"/>
                <a:gd name="connsiteX1564" fmla="*/ 304068 w 1820162"/>
                <a:gd name="connsiteY1564" fmla="*/ 130206 h 280250"/>
                <a:gd name="connsiteX1565" fmla="*/ 305973 w 1820162"/>
                <a:gd name="connsiteY1565" fmla="*/ 128587 h 280250"/>
                <a:gd name="connsiteX1566" fmla="*/ 302639 w 1820162"/>
                <a:gd name="connsiteY1566" fmla="*/ 127635 h 280250"/>
                <a:gd name="connsiteX1567" fmla="*/ 1413064 w 1820162"/>
                <a:gd name="connsiteY1567" fmla="*/ 127349 h 280250"/>
                <a:gd name="connsiteX1568" fmla="*/ 1411159 w 1820162"/>
                <a:gd name="connsiteY1568" fmla="*/ 128968 h 280250"/>
                <a:gd name="connsiteX1569" fmla="*/ 1414493 w 1820162"/>
                <a:gd name="connsiteY1569" fmla="*/ 129921 h 280250"/>
                <a:gd name="connsiteX1570" fmla="*/ 1416398 w 1820162"/>
                <a:gd name="connsiteY1570" fmla="*/ 128301 h 280250"/>
                <a:gd name="connsiteX1571" fmla="*/ 1413064 w 1820162"/>
                <a:gd name="connsiteY1571" fmla="*/ 127349 h 280250"/>
                <a:gd name="connsiteX1572" fmla="*/ 26509 w 1820162"/>
                <a:gd name="connsiteY1572" fmla="*/ 124581 h 280250"/>
                <a:gd name="connsiteX1573" fmla="*/ 27198 w 1820162"/>
                <a:gd name="connsiteY1573" fmla="*/ 125000 h 280250"/>
                <a:gd name="connsiteX1574" fmla="*/ 25176 w 1820162"/>
                <a:gd name="connsiteY1574" fmla="*/ 124968 h 280250"/>
                <a:gd name="connsiteX1575" fmla="*/ 1502408 w 1820162"/>
                <a:gd name="connsiteY1575" fmla="*/ 124302 h 280250"/>
                <a:gd name="connsiteX1576" fmla="*/ 1497169 w 1820162"/>
                <a:gd name="connsiteY1576" fmla="*/ 125064 h 280250"/>
                <a:gd name="connsiteX1577" fmla="*/ 1499455 w 1820162"/>
                <a:gd name="connsiteY1577" fmla="*/ 126778 h 280250"/>
                <a:gd name="connsiteX1578" fmla="*/ 1490216 w 1820162"/>
                <a:gd name="connsiteY1578" fmla="*/ 125254 h 280250"/>
                <a:gd name="connsiteX1579" fmla="*/ 1502408 w 1820162"/>
                <a:gd name="connsiteY1579" fmla="*/ 124302 h 280250"/>
                <a:gd name="connsiteX1580" fmla="*/ 1446878 w 1820162"/>
                <a:gd name="connsiteY1580" fmla="*/ 122777 h 280250"/>
                <a:gd name="connsiteX1581" fmla="*/ 1439829 w 1820162"/>
                <a:gd name="connsiteY1581" fmla="*/ 125063 h 280250"/>
                <a:gd name="connsiteX1582" fmla="*/ 1444782 w 1820162"/>
                <a:gd name="connsiteY1582" fmla="*/ 126492 h 280250"/>
                <a:gd name="connsiteX1583" fmla="*/ 1446878 w 1820162"/>
                <a:gd name="connsiteY1583" fmla="*/ 122777 h 280250"/>
                <a:gd name="connsiteX1584" fmla="*/ 1522245 w 1820162"/>
                <a:gd name="connsiteY1584" fmla="*/ 122135 h 280250"/>
                <a:gd name="connsiteX1585" fmla="*/ 1530602 w 1820162"/>
                <a:gd name="connsiteY1585" fmla="*/ 124683 h 280250"/>
                <a:gd name="connsiteX1586" fmla="*/ 1515458 w 1820162"/>
                <a:gd name="connsiteY1586" fmla="*/ 122587 h 280250"/>
                <a:gd name="connsiteX1587" fmla="*/ 1522245 w 1820162"/>
                <a:gd name="connsiteY1587" fmla="*/ 122135 h 280250"/>
                <a:gd name="connsiteX1588" fmla="*/ 1389728 w 1820162"/>
                <a:gd name="connsiteY1588" fmla="*/ 120777 h 280250"/>
                <a:gd name="connsiteX1589" fmla="*/ 1387918 w 1820162"/>
                <a:gd name="connsiteY1589" fmla="*/ 122396 h 280250"/>
                <a:gd name="connsiteX1590" fmla="*/ 1391156 w 1820162"/>
                <a:gd name="connsiteY1590" fmla="*/ 123348 h 280250"/>
                <a:gd name="connsiteX1591" fmla="*/ 1393061 w 1820162"/>
                <a:gd name="connsiteY1591" fmla="*/ 121729 h 280250"/>
                <a:gd name="connsiteX1592" fmla="*/ 1389728 w 1820162"/>
                <a:gd name="connsiteY1592" fmla="*/ 120777 h 280250"/>
                <a:gd name="connsiteX1593" fmla="*/ 1428494 w 1820162"/>
                <a:gd name="connsiteY1593" fmla="*/ 119729 h 280250"/>
                <a:gd name="connsiteX1594" fmla="*/ 1426589 w 1820162"/>
                <a:gd name="connsiteY1594" fmla="*/ 121348 h 280250"/>
                <a:gd name="connsiteX1595" fmla="*/ 1433923 w 1820162"/>
                <a:gd name="connsiteY1595" fmla="*/ 124491 h 280250"/>
                <a:gd name="connsiteX1596" fmla="*/ 1437734 w 1820162"/>
                <a:gd name="connsiteY1596" fmla="*/ 121253 h 280250"/>
                <a:gd name="connsiteX1597" fmla="*/ 1429923 w 1820162"/>
                <a:gd name="connsiteY1597" fmla="*/ 122301 h 280250"/>
                <a:gd name="connsiteX1598" fmla="*/ 1428494 w 1820162"/>
                <a:gd name="connsiteY1598" fmla="*/ 119729 h 280250"/>
                <a:gd name="connsiteX1599" fmla="*/ 1569750 w 1820162"/>
                <a:gd name="connsiteY1599" fmla="*/ 119443 h 280250"/>
                <a:gd name="connsiteX1600" fmla="*/ 1562892 w 1820162"/>
                <a:gd name="connsiteY1600" fmla="*/ 119634 h 280250"/>
                <a:gd name="connsiteX1601" fmla="*/ 1562819 w 1820162"/>
                <a:gd name="connsiteY1601" fmla="*/ 119502 h 280250"/>
                <a:gd name="connsiteX1602" fmla="*/ 343025 w 1820162"/>
                <a:gd name="connsiteY1602" fmla="*/ 119443 h 280250"/>
                <a:gd name="connsiteX1603" fmla="*/ 340168 w 1820162"/>
                <a:gd name="connsiteY1603" fmla="*/ 121920 h 280250"/>
                <a:gd name="connsiteX1604" fmla="*/ 343025 w 1820162"/>
                <a:gd name="connsiteY1604" fmla="*/ 119443 h 280250"/>
                <a:gd name="connsiteX1605" fmla="*/ 183005 w 1820162"/>
                <a:gd name="connsiteY1605" fmla="*/ 118776 h 280250"/>
                <a:gd name="connsiteX1606" fmla="*/ 178243 w 1820162"/>
                <a:gd name="connsiteY1606" fmla="*/ 122872 h 280250"/>
                <a:gd name="connsiteX1607" fmla="*/ 187482 w 1820162"/>
                <a:gd name="connsiteY1607" fmla="*/ 124396 h 280250"/>
                <a:gd name="connsiteX1608" fmla="*/ 191292 w 1820162"/>
                <a:gd name="connsiteY1608" fmla="*/ 121158 h 280250"/>
                <a:gd name="connsiteX1609" fmla="*/ 183005 w 1820162"/>
                <a:gd name="connsiteY1609" fmla="*/ 118776 h 280250"/>
                <a:gd name="connsiteX1610" fmla="*/ 1584418 w 1820162"/>
                <a:gd name="connsiteY1610" fmla="*/ 118110 h 280250"/>
                <a:gd name="connsiteX1611" fmla="*/ 1589371 w 1820162"/>
                <a:gd name="connsiteY1611" fmla="*/ 119539 h 280250"/>
                <a:gd name="connsiteX1612" fmla="*/ 1586514 w 1820162"/>
                <a:gd name="connsiteY1612" fmla="*/ 122015 h 280250"/>
                <a:gd name="connsiteX1613" fmla="*/ 1581561 w 1820162"/>
                <a:gd name="connsiteY1613" fmla="*/ 120586 h 280250"/>
                <a:gd name="connsiteX1614" fmla="*/ 1584418 w 1820162"/>
                <a:gd name="connsiteY1614" fmla="*/ 118110 h 280250"/>
                <a:gd name="connsiteX1615" fmla="*/ 141953 w 1820162"/>
                <a:gd name="connsiteY1615" fmla="*/ 118110 h 280250"/>
                <a:gd name="connsiteX1616" fmla="*/ 138143 w 1820162"/>
                <a:gd name="connsiteY1616" fmla="*/ 121348 h 280250"/>
                <a:gd name="connsiteX1617" fmla="*/ 141476 w 1820162"/>
                <a:gd name="connsiteY1617" fmla="*/ 122301 h 280250"/>
                <a:gd name="connsiteX1618" fmla="*/ 145286 w 1820162"/>
                <a:gd name="connsiteY1618" fmla="*/ 119062 h 280250"/>
                <a:gd name="connsiteX1619" fmla="*/ 141953 w 1820162"/>
                <a:gd name="connsiteY1619" fmla="*/ 118110 h 280250"/>
                <a:gd name="connsiteX1620" fmla="*/ 1505742 w 1820162"/>
                <a:gd name="connsiteY1620" fmla="*/ 117634 h 280250"/>
                <a:gd name="connsiteX1621" fmla="*/ 1509075 w 1820162"/>
                <a:gd name="connsiteY1621" fmla="*/ 118586 h 280250"/>
                <a:gd name="connsiteX1622" fmla="*/ 1507170 w 1820162"/>
                <a:gd name="connsiteY1622" fmla="*/ 120205 h 280250"/>
                <a:gd name="connsiteX1623" fmla="*/ 1503837 w 1820162"/>
                <a:gd name="connsiteY1623" fmla="*/ 119253 h 280250"/>
                <a:gd name="connsiteX1624" fmla="*/ 1505742 w 1820162"/>
                <a:gd name="connsiteY1624" fmla="*/ 117634 h 280250"/>
                <a:gd name="connsiteX1625" fmla="*/ 1336292 w 1820162"/>
                <a:gd name="connsiteY1625" fmla="*/ 117538 h 280250"/>
                <a:gd name="connsiteX1626" fmla="*/ 1334387 w 1820162"/>
                <a:gd name="connsiteY1626" fmla="*/ 119157 h 280250"/>
                <a:gd name="connsiteX1627" fmla="*/ 1337721 w 1820162"/>
                <a:gd name="connsiteY1627" fmla="*/ 120110 h 280250"/>
                <a:gd name="connsiteX1628" fmla="*/ 1339626 w 1820162"/>
                <a:gd name="connsiteY1628" fmla="*/ 118491 h 280250"/>
                <a:gd name="connsiteX1629" fmla="*/ 1336292 w 1820162"/>
                <a:gd name="connsiteY1629" fmla="*/ 117538 h 280250"/>
                <a:gd name="connsiteX1630" fmla="*/ 1561463 w 1820162"/>
                <a:gd name="connsiteY1630" fmla="*/ 117062 h 280250"/>
                <a:gd name="connsiteX1631" fmla="*/ 1562819 w 1820162"/>
                <a:gd name="connsiteY1631" fmla="*/ 119502 h 280250"/>
                <a:gd name="connsiteX1632" fmla="*/ 1558606 w 1820162"/>
                <a:gd name="connsiteY1632" fmla="*/ 119538 h 280250"/>
                <a:gd name="connsiteX1633" fmla="*/ 1561463 w 1820162"/>
                <a:gd name="connsiteY1633" fmla="*/ 117062 h 280250"/>
                <a:gd name="connsiteX1634" fmla="*/ 1415255 w 1820162"/>
                <a:gd name="connsiteY1634" fmla="*/ 115919 h 280250"/>
                <a:gd name="connsiteX1635" fmla="*/ 1409063 w 1820162"/>
                <a:gd name="connsiteY1635" fmla="*/ 117443 h 280250"/>
                <a:gd name="connsiteX1636" fmla="*/ 1414016 w 1820162"/>
                <a:gd name="connsiteY1636" fmla="*/ 118872 h 280250"/>
                <a:gd name="connsiteX1637" fmla="*/ 1413826 w 1820162"/>
                <a:gd name="connsiteY1637" fmla="*/ 120967 h 280250"/>
                <a:gd name="connsiteX1638" fmla="*/ 1420017 w 1820162"/>
                <a:gd name="connsiteY1638" fmla="*/ 119443 h 280250"/>
                <a:gd name="connsiteX1639" fmla="*/ 1415255 w 1820162"/>
                <a:gd name="connsiteY1639" fmla="*/ 115919 h 280250"/>
                <a:gd name="connsiteX1640" fmla="*/ 9365 w 1820162"/>
                <a:gd name="connsiteY1640" fmla="*/ 113919 h 280250"/>
                <a:gd name="connsiteX1641" fmla="*/ 39178 w 1820162"/>
                <a:gd name="connsiteY1641" fmla="*/ 122396 h 280250"/>
                <a:gd name="connsiteX1642" fmla="*/ 31820 w 1820162"/>
                <a:gd name="connsiteY1642" fmla="*/ 123039 h 280250"/>
                <a:gd name="connsiteX1643" fmla="*/ 26509 w 1820162"/>
                <a:gd name="connsiteY1643" fmla="*/ 124581 h 280250"/>
                <a:gd name="connsiteX1644" fmla="*/ 22128 w 1820162"/>
                <a:gd name="connsiteY1644" fmla="*/ 121920 h 280250"/>
                <a:gd name="connsiteX1645" fmla="*/ 11936 w 1820162"/>
                <a:gd name="connsiteY1645" fmla="*/ 121158 h 280250"/>
                <a:gd name="connsiteX1646" fmla="*/ 4888 w 1820162"/>
                <a:gd name="connsiteY1646" fmla="*/ 115919 h 280250"/>
                <a:gd name="connsiteX1647" fmla="*/ 9365 w 1820162"/>
                <a:gd name="connsiteY1647" fmla="*/ 113919 h 280250"/>
                <a:gd name="connsiteX1648" fmla="*/ 115187 w 1820162"/>
                <a:gd name="connsiteY1648" fmla="*/ 112681 h 280250"/>
                <a:gd name="connsiteX1649" fmla="*/ 120140 w 1820162"/>
                <a:gd name="connsiteY1649" fmla="*/ 114109 h 280250"/>
                <a:gd name="connsiteX1650" fmla="*/ 116330 w 1820162"/>
                <a:gd name="connsiteY1650" fmla="*/ 117348 h 280250"/>
                <a:gd name="connsiteX1651" fmla="*/ 115187 w 1820162"/>
                <a:gd name="connsiteY1651" fmla="*/ 112681 h 280250"/>
                <a:gd name="connsiteX1652" fmla="*/ 1476405 w 1820162"/>
                <a:gd name="connsiteY1652" fmla="*/ 112586 h 280250"/>
                <a:gd name="connsiteX1653" fmla="*/ 1479453 w 1820162"/>
                <a:gd name="connsiteY1653" fmla="*/ 115634 h 280250"/>
                <a:gd name="connsiteX1654" fmla="*/ 1470214 w 1820162"/>
                <a:gd name="connsiteY1654" fmla="*/ 114110 h 280250"/>
                <a:gd name="connsiteX1655" fmla="*/ 1476405 w 1820162"/>
                <a:gd name="connsiteY1655" fmla="*/ 112586 h 280250"/>
                <a:gd name="connsiteX1656" fmla="*/ 57085 w 1820162"/>
                <a:gd name="connsiteY1656" fmla="*/ 111443 h 280250"/>
                <a:gd name="connsiteX1657" fmla="*/ 64705 w 1820162"/>
                <a:gd name="connsiteY1657" fmla="*/ 112491 h 280250"/>
                <a:gd name="connsiteX1658" fmla="*/ 54989 w 1820162"/>
                <a:gd name="connsiteY1658" fmla="*/ 115158 h 280250"/>
                <a:gd name="connsiteX1659" fmla="*/ 57085 w 1820162"/>
                <a:gd name="connsiteY1659" fmla="*/ 111443 h 280250"/>
                <a:gd name="connsiteX1660" fmla="*/ 1522887 w 1820162"/>
                <a:gd name="connsiteY1660" fmla="*/ 110490 h 280250"/>
                <a:gd name="connsiteX1661" fmla="*/ 1535460 w 1820162"/>
                <a:gd name="connsiteY1661" fmla="*/ 112966 h 280250"/>
                <a:gd name="connsiteX1662" fmla="*/ 1524315 w 1820162"/>
                <a:gd name="connsiteY1662" fmla="*/ 113062 h 280250"/>
                <a:gd name="connsiteX1663" fmla="*/ 1522887 w 1820162"/>
                <a:gd name="connsiteY1663" fmla="*/ 110490 h 280250"/>
                <a:gd name="connsiteX1664" fmla="*/ 1479060 w 1820162"/>
                <a:gd name="connsiteY1664" fmla="*/ 109764 h 280250"/>
                <a:gd name="connsiteX1665" fmla="*/ 1485168 w 1820162"/>
                <a:gd name="connsiteY1665" fmla="*/ 110681 h 280250"/>
                <a:gd name="connsiteX1666" fmla="*/ 1474024 w 1820162"/>
                <a:gd name="connsiteY1666" fmla="*/ 110776 h 280250"/>
                <a:gd name="connsiteX1667" fmla="*/ 1479060 w 1820162"/>
                <a:gd name="connsiteY1667" fmla="*/ 109764 h 280250"/>
                <a:gd name="connsiteX1668" fmla="*/ 1548318 w 1820162"/>
                <a:gd name="connsiteY1668" fmla="*/ 109383 h 280250"/>
                <a:gd name="connsiteX1669" fmla="*/ 1546794 w 1820162"/>
                <a:gd name="connsiteY1669" fmla="*/ 110776 h 280250"/>
                <a:gd name="connsiteX1670" fmla="*/ 1545842 w 1820162"/>
                <a:gd name="connsiteY1670" fmla="*/ 111633 h 280250"/>
                <a:gd name="connsiteX1671" fmla="*/ 1548318 w 1820162"/>
                <a:gd name="connsiteY1671" fmla="*/ 109383 h 280250"/>
                <a:gd name="connsiteX1672" fmla="*/ 403223 w 1820162"/>
                <a:gd name="connsiteY1672" fmla="*/ 109251 h 280250"/>
                <a:gd name="connsiteX1673" fmla="*/ 400366 w 1820162"/>
                <a:gd name="connsiteY1673" fmla="*/ 111728 h 280250"/>
                <a:gd name="connsiteX1674" fmla="*/ 403223 w 1820162"/>
                <a:gd name="connsiteY1674" fmla="*/ 109251 h 280250"/>
                <a:gd name="connsiteX1675" fmla="*/ 166146 w 1820162"/>
                <a:gd name="connsiteY1675" fmla="*/ 108585 h 280250"/>
                <a:gd name="connsiteX1676" fmla="*/ 158050 w 1820162"/>
                <a:gd name="connsiteY1676" fmla="*/ 111728 h 280250"/>
                <a:gd name="connsiteX1677" fmla="*/ 159479 w 1820162"/>
                <a:gd name="connsiteY1677" fmla="*/ 114300 h 280250"/>
                <a:gd name="connsiteX1678" fmla="*/ 150525 w 1820162"/>
                <a:gd name="connsiteY1678" fmla="*/ 118205 h 280250"/>
                <a:gd name="connsiteX1679" fmla="*/ 163289 w 1820162"/>
                <a:gd name="connsiteY1679" fmla="*/ 118586 h 280250"/>
                <a:gd name="connsiteX1680" fmla="*/ 160241 w 1820162"/>
                <a:gd name="connsiteY1680" fmla="*/ 123158 h 280250"/>
                <a:gd name="connsiteX1681" fmla="*/ 169670 w 1820162"/>
                <a:gd name="connsiteY1681" fmla="*/ 122586 h 280250"/>
                <a:gd name="connsiteX1682" fmla="*/ 169194 w 1820162"/>
                <a:gd name="connsiteY1682" fmla="*/ 119157 h 280250"/>
                <a:gd name="connsiteX1683" fmla="*/ 160145 w 1820162"/>
                <a:gd name="connsiteY1683" fmla="*/ 115538 h 280250"/>
                <a:gd name="connsiteX1684" fmla="*/ 165860 w 1820162"/>
                <a:gd name="connsiteY1684" fmla="*/ 118205 h 280250"/>
                <a:gd name="connsiteX1685" fmla="*/ 169670 w 1820162"/>
                <a:gd name="connsiteY1685" fmla="*/ 114966 h 280250"/>
                <a:gd name="connsiteX1686" fmla="*/ 162336 w 1820162"/>
                <a:gd name="connsiteY1686" fmla="*/ 111823 h 280250"/>
                <a:gd name="connsiteX1687" fmla="*/ 166146 w 1820162"/>
                <a:gd name="connsiteY1687" fmla="*/ 108585 h 280250"/>
                <a:gd name="connsiteX1688" fmla="*/ 233011 w 1820162"/>
                <a:gd name="connsiteY1688" fmla="*/ 107918 h 280250"/>
                <a:gd name="connsiteX1689" fmla="*/ 233202 w 1820162"/>
                <a:gd name="connsiteY1689" fmla="*/ 113442 h 280250"/>
                <a:gd name="connsiteX1690" fmla="*/ 240822 w 1820162"/>
                <a:gd name="connsiteY1690" fmla="*/ 114490 h 280250"/>
                <a:gd name="connsiteX1691" fmla="*/ 235869 w 1820162"/>
                <a:gd name="connsiteY1691" fmla="*/ 113061 h 280250"/>
                <a:gd name="connsiteX1692" fmla="*/ 238727 w 1820162"/>
                <a:gd name="connsiteY1692" fmla="*/ 110585 h 280250"/>
                <a:gd name="connsiteX1693" fmla="*/ 233011 w 1820162"/>
                <a:gd name="connsiteY1693" fmla="*/ 107918 h 280250"/>
                <a:gd name="connsiteX1694" fmla="*/ 1416207 w 1820162"/>
                <a:gd name="connsiteY1694" fmla="*/ 107537 h 280250"/>
                <a:gd name="connsiteX1695" fmla="*/ 1414016 w 1820162"/>
                <a:gd name="connsiteY1695" fmla="*/ 111252 h 280250"/>
                <a:gd name="connsiteX1696" fmla="*/ 1422589 w 1820162"/>
                <a:gd name="connsiteY1696" fmla="*/ 111537 h 280250"/>
                <a:gd name="connsiteX1697" fmla="*/ 1416207 w 1820162"/>
                <a:gd name="connsiteY1697" fmla="*/ 107537 h 280250"/>
                <a:gd name="connsiteX1698" fmla="*/ 1376869 w 1820162"/>
                <a:gd name="connsiteY1698" fmla="*/ 107251 h 280250"/>
                <a:gd name="connsiteX1699" fmla="*/ 1370678 w 1820162"/>
                <a:gd name="connsiteY1699" fmla="*/ 108775 h 280250"/>
                <a:gd name="connsiteX1700" fmla="*/ 1375631 w 1820162"/>
                <a:gd name="connsiteY1700" fmla="*/ 110204 h 280250"/>
                <a:gd name="connsiteX1701" fmla="*/ 1376869 w 1820162"/>
                <a:gd name="connsiteY1701" fmla="*/ 107251 h 280250"/>
                <a:gd name="connsiteX1702" fmla="*/ 1509647 w 1820162"/>
                <a:gd name="connsiteY1702" fmla="*/ 106776 h 280250"/>
                <a:gd name="connsiteX1703" fmla="*/ 1521267 w 1820162"/>
                <a:gd name="connsiteY1703" fmla="*/ 110014 h 280250"/>
                <a:gd name="connsiteX1704" fmla="*/ 1519362 w 1820162"/>
                <a:gd name="connsiteY1704" fmla="*/ 111634 h 280250"/>
                <a:gd name="connsiteX1705" fmla="*/ 1507742 w 1820162"/>
                <a:gd name="connsiteY1705" fmla="*/ 108395 h 280250"/>
                <a:gd name="connsiteX1706" fmla="*/ 1509647 w 1820162"/>
                <a:gd name="connsiteY1706" fmla="*/ 106776 h 280250"/>
                <a:gd name="connsiteX1707" fmla="*/ 1397443 w 1820162"/>
                <a:gd name="connsiteY1707" fmla="*/ 106584 h 280250"/>
                <a:gd name="connsiteX1708" fmla="*/ 1394585 w 1820162"/>
                <a:gd name="connsiteY1708" fmla="*/ 109061 h 280250"/>
                <a:gd name="connsiteX1709" fmla="*/ 1397824 w 1820162"/>
                <a:gd name="connsiteY1709" fmla="*/ 110013 h 280250"/>
                <a:gd name="connsiteX1710" fmla="*/ 1402396 w 1820162"/>
                <a:gd name="connsiteY1710" fmla="*/ 108013 h 280250"/>
                <a:gd name="connsiteX1711" fmla="*/ 1397443 w 1820162"/>
                <a:gd name="connsiteY1711" fmla="*/ 106584 h 280250"/>
                <a:gd name="connsiteX1712" fmla="*/ 10765 w 1820162"/>
                <a:gd name="connsiteY1712" fmla="*/ 106523 h 280250"/>
                <a:gd name="connsiteX1713" fmla="*/ 11079 w 1820162"/>
                <a:gd name="connsiteY1713" fmla="*/ 109347 h 280250"/>
                <a:gd name="connsiteX1714" fmla="*/ 6126 w 1820162"/>
                <a:gd name="connsiteY1714" fmla="*/ 107918 h 280250"/>
                <a:gd name="connsiteX1715" fmla="*/ 1411159 w 1820162"/>
                <a:gd name="connsiteY1715" fmla="*/ 106108 h 280250"/>
                <a:gd name="connsiteX1716" fmla="*/ 1403348 w 1820162"/>
                <a:gd name="connsiteY1716" fmla="*/ 107156 h 280250"/>
                <a:gd name="connsiteX1717" fmla="*/ 1410016 w 1820162"/>
                <a:gd name="connsiteY1717" fmla="*/ 109061 h 280250"/>
                <a:gd name="connsiteX1718" fmla="*/ 1411159 w 1820162"/>
                <a:gd name="connsiteY1718" fmla="*/ 106108 h 280250"/>
                <a:gd name="connsiteX1719" fmla="*/ 10698 w 1820162"/>
                <a:gd name="connsiteY1719" fmla="*/ 105918 h 280250"/>
                <a:gd name="connsiteX1720" fmla="*/ 11455 w 1820162"/>
                <a:gd name="connsiteY1720" fmla="*/ 106316 h 280250"/>
                <a:gd name="connsiteX1721" fmla="*/ 10765 w 1820162"/>
                <a:gd name="connsiteY1721" fmla="*/ 106523 h 280250"/>
                <a:gd name="connsiteX1722" fmla="*/ 14519 w 1820162"/>
                <a:gd name="connsiteY1722" fmla="*/ 105394 h 280250"/>
                <a:gd name="connsiteX1723" fmla="*/ 20138 w 1820162"/>
                <a:gd name="connsiteY1723" fmla="*/ 105421 h 280250"/>
                <a:gd name="connsiteX1724" fmla="*/ 20604 w 1820162"/>
                <a:gd name="connsiteY1724" fmla="*/ 108776 h 280250"/>
                <a:gd name="connsiteX1725" fmla="*/ 15186 w 1820162"/>
                <a:gd name="connsiteY1725" fmla="*/ 108276 h 280250"/>
                <a:gd name="connsiteX1726" fmla="*/ 11455 w 1820162"/>
                <a:gd name="connsiteY1726" fmla="*/ 106316 h 280250"/>
                <a:gd name="connsiteX1727" fmla="*/ 20128 w 1820162"/>
                <a:gd name="connsiteY1727" fmla="*/ 105347 h 280250"/>
                <a:gd name="connsiteX1728" fmla="*/ 24414 w 1820162"/>
                <a:gd name="connsiteY1728" fmla="*/ 105442 h 280250"/>
                <a:gd name="connsiteX1729" fmla="*/ 20138 w 1820162"/>
                <a:gd name="connsiteY1729" fmla="*/ 105421 h 280250"/>
                <a:gd name="connsiteX1730" fmla="*/ 1363 w 1820162"/>
                <a:gd name="connsiteY1730" fmla="*/ 104394 h 280250"/>
                <a:gd name="connsiteX1731" fmla="*/ 6316 w 1820162"/>
                <a:gd name="connsiteY1731" fmla="*/ 105822 h 280250"/>
                <a:gd name="connsiteX1732" fmla="*/ 3459 w 1820162"/>
                <a:gd name="connsiteY1732" fmla="*/ 108299 h 280250"/>
                <a:gd name="connsiteX1733" fmla="*/ 1363 w 1820162"/>
                <a:gd name="connsiteY1733" fmla="*/ 104394 h 280250"/>
                <a:gd name="connsiteX1734" fmla="*/ 27938 w 1820162"/>
                <a:gd name="connsiteY1734" fmla="*/ 104299 h 280250"/>
                <a:gd name="connsiteX1735" fmla="*/ 25081 w 1820162"/>
                <a:gd name="connsiteY1735" fmla="*/ 106775 h 280250"/>
                <a:gd name="connsiteX1736" fmla="*/ 27938 w 1820162"/>
                <a:gd name="connsiteY1736" fmla="*/ 104299 h 280250"/>
                <a:gd name="connsiteX1737" fmla="*/ 354170 w 1820162"/>
                <a:gd name="connsiteY1737" fmla="*/ 104108 h 280250"/>
                <a:gd name="connsiteX1738" fmla="*/ 352265 w 1820162"/>
                <a:gd name="connsiteY1738" fmla="*/ 105727 h 280250"/>
                <a:gd name="connsiteX1739" fmla="*/ 355598 w 1820162"/>
                <a:gd name="connsiteY1739" fmla="*/ 106680 h 280250"/>
                <a:gd name="connsiteX1740" fmla="*/ 357503 w 1820162"/>
                <a:gd name="connsiteY1740" fmla="*/ 105060 h 280250"/>
                <a:gd name="connsiteX1741" fmla="*/ 354170 w 1820162"/>
                <a:gd name="connsiteY1741" fmla="*/ 104108 h 280250"/>
                <a:gd name="connsiteX1742" fmla="*/ 1443449 w 1820162"/>
                <a:gd name="connsiteY1742" fmla="*/ 101155 h 280250"/>
                <a:gd name="connsiteX1743" fmla="*/ 1462880 w 1820162"/>
                <a:gd name="connsiteY1743" fmla="*/ 103346 h 280250"/>
                <a:gd name="connsiteX1744" fmla="*/ 1459832 w 1820162"/>
                <a:gd name="connsiteY1744" fmla="*/ 107918 h 280250"/>
                <a:gd name="connsiteX1745" fmla="*/ 1450307 w 1820162"/>
                <a:gd name="connsiteY1745" fmla="*/ 108489 h 280250"/>
                <a:gd name="connsiteX1746" fmla="*/ 1454117 w 1820162"/>
                <a:gd name="connsiteY1746" fmla="*/ 105251 h 280250"/>
                <a:gd name="connsiteX1747" fmla="*/ 1443449 w 1820162"/>
                <a:gd name="connsiteY1747" fmla="*/ 101155 h 280250"/>
                <a:gd name="connsiteX1748" fmla="*/ 156049 w 1820162"/>
                <a:gd name="connsiteY1748" fmla="*/ 100298 h 280250"/>
                <a:gd name="connsiteX1749" fmla="*/ 159098 w 1820162"/>
                <a:gd name="connsiteY1749" fmla="*/ 103346 h 280250"/>
                <a:gd name="connsiteX1750" fmla="*/ 156049 w 1820162"/>
                <a:gd name="connsiteY1750" fmla="*/ 100298 h 280250"/>
                <a:gd name="connsiteX1751" fmla="*/ 56895 w 1820162"/>
                <a:gd name="connsiteY1751" fmla="*/ 98393 h 280250"/>
                <a:gd name="connsiteX1752" fmla="*/ 60895 w 1820162"/>
                <a:gd name="connsiteY1752" fmla="*/ 100584 h 280250"/>
                <a:gd name="connsiteX1753" fmla="*/ 49751 w 1820162"/>
                <a:gd name="connsiteY1753" fmla="*/ 100679 h 280250"/>
                <a:gd name="connsiteX1754" fmla="*/ 56895 w 1820162"/>
                <a:gd name="connsiteY1754" fmla="*/ 98393 h 280250"/>
                <a:gd name="connsiteX1755" fmla="*/ 473899 w 1820162"/>
                <a:gd name="connsiteY1755" fmla="*/ 97726 h 280250"/>
                <a:gd name="connsiteX1756" fmla="*/ 471994 w 1820162"/>
                <a:gd name="connsiteY1756" fmla="*/ 99345 h 280250"/>
                <a:gd name="connsiteX1757" fmla="*/ 475328 w 1820162"/>
                <a:gd name="connsiteY1757" fmla="*/ 100298 h 280250"/>
                <a:gd name="connsiteX1758" fmla="*/ 477233 w 1820162"/>
                <a:gd name="connsiteY1758" fmla="*/ 98679 h 280250"/>
                <a:gd name="connsiteX1759" fmla="*/ 473899 w 1820162"/>
                <a:gd name="connsiteY1759" fmla="*/ 97726 h 280250"/>
                <a:gd name="connsiteX1760" fmla="*/ 68991 w 1820162"/>
                <a:gd name="connsiteY1760" fmla="*/ 97441 h 280250"/>
                <a:gd name="connsiteX1761" fmla="*/ 72325 w 1820162"/>
                <a:gd name="connsiteY1761" fmla="*/ 98393 h 280250"/>
                <a:gd name="connsiteX1762" fmla="*/ 70419 w 1820162"/>
                <a:gd name="connsiteY1762" fmla="*/ 100013 h 280250"/>
                <a:gd name="connsiteX1763" fmla="*/ 67086 w 1820162"/>
                <a:gd name="connsiteY1763" fmla="*/ 99060 h 280250"/>
                <a:gd name="connsiteX1764" fmla="*/ 68991 w 1820162"/>
                <a:gd name="connsiteY1764" fmla="*/ 97441 h 280250"/>
                <a:gd name="connsiteX1765" fmla="*/ 43369 w 1820162"/>
                <a:gd name="connsiteY1765" fmla="*/ 96679 h 280250"/>
                <a:gd name="connsiteX1766" fmla="*/ 42416 w 1820162"/>
                <a:gd name="connsiteY1766" fmla="*/ 97536 h 280250"/>
                <a:gd name="connsiteX1767" fmla="*/ 43369 w 1820162"/>
                <a:gd name="connsiteY1767" fmla="*/ 96679 h 280250"/>
                <a:gd name="connsiteX1768" fmla="*/ 1464594 w 1820162"/>
                <a:gd name="connsiteY1768" fmla="*/ 96108 h 280250"/>
                <a:gd name="connsiteX1769" fmla="*/ 1491359 w 1820162"/>
                <a:gd name="connsiteY1769" fmla="*/ 101537 h 280250"/>
                <a:gd name="connsiteX1770" fmla="*/ 1498217 w 1820162"/>
                <a:gd name="connsiteY1770" fmla="*/ 108966 h 280250"/>
                <a:gd name="connsiteX1771" fmla="*/ 1459165 w 1820162"/>
                <a:gd name="connsiteY1771" fmla="*/ 98965 h 280250"/>
                <a:gd name="connsiteX1772" fmla="*/ 1464594 w 1820162"/>
                <a:gd name="connsiteY1772" fmla="*/ 96108 h 280250"/>
                <a:gd name="connsiteX1773" fmla="*/ 29844 w 1820162"/>
                <a:gd name="connsiteY1773" fmla="*/ 95060 h 280250"/>
                <a:gd name="connsiteX1774" fmla="*/ 35559 w 1820162"/>
                <a:gd name="connsiteY1774" fmla="*/ 97727 h 280250"/>
                <a:gd name="connsiteX1775" fmla="*/ 29844 w 1820162"/>
                <a:gd name="connsiteY1775" fmla="*/ 95060 h 280250"/>
                <a:gd name="connsiteX1776" fmla="*/ 1490406 w 1820162"/>
                <a:gd name="connsiteY1776" fmla="*/ 94774 h 280250"/>
                <a:gd name="connsiteX1777" fmla="*/ 1496121 w 1820162"/>
                <a:gd name="connsiteY1777" fmla="*/ 97441 h 280250"/>
                <a:gd name="connsiteX1778" fmla="*/ 1492311 w 1820162"/>
                <a:gd name="connsiteY1778" fmla="*/ 100679 h 280250"/>
                <a:gd name="connsiteX1779" fmla="*/ 1490406 w 1820162"/>
                <a:gd name="connsiteY1779" fmla="*/ 94774 h 280250"/>
                <a:gd name="connsiteX1780" fmla="*/ 62610 w 1820162"/>
                <a:gd name="connsiteY1780" fmla="*/ 93441 h 280250"/>
                <a:gd name="connsiteX1781" fmla="*/ 71849 w 1820162"/>
                <a:gd name="connsiteY1781" fmla="*/ 94965 h 280250"/>
                <a:gd name="connsiteX1782" fmla="*/ 63753 w 1820162"/>
                <a:gd name="connsiteY1782" fmla="*/ 98108 h 280250"/>
                <a:gd name="connsiteX1783" fmla="*/ 62610 w 1820162"/>
                <a:gd name="connsiteY1783" fmla="*/ 93441 h 280250"/>
                <a:gd name="connsiteX1784" fmla="*/ 1476976 w 1820162"/>
                <a:gd name="connsiteY1784" fmla="*/ 93155 h 280250"/>
                <a:gd name="connsiteX1785" fmla="*/ 1487835 w 1820162"/>
                <a:gd name="connsiteY1785" fmla="*/ 95155 h 280250"/>
                <a:gd name="connsiteX1786" fmla="*/ 1476976 w 1820162"/>
                <a:gd name="connsiteY1786" fmla="*/ 93155 h 280250"/>
                <a:gd name="connsiteX1787" fmla="*/ 91372 w 1820162"/>
                <a:gd name="connsiteY1787" fmla="*/ 92970 h 280250"/>
                <a:gd name="connsiteX1788" fmla="*/ 94137 w 1820162"/>
                <a:gd name="connsiteY1788" fmla="*/ 94773 h 280250"/>
                <a:gd name="connsiteX1789" fmla="*/ 93145 w 1820162"/>
                <a:gd name="connsiteY1789" fmla="*/ 96905 h 280250"/>
                <a:gd name="connsiteX1790" fmla="*/ 92518 w 1820162"/>
                <a:gd name="connsiteY1790" fmla="*/ 97059 h 280250"/>
                <a:gd name="connsiteX1791" fmla="*/ 93008 w 1820162"/>
                <a:gd name="connsiteY1791" fmla="*/ 97199 h 280250"/>
                <a:gd name="connsiteX1792" fmla="*/ 91127 w 1820162"/>
                <a:gd name="connsiteY1792" fmla="*/ 101241 h 280250"/>
                <a:gd name="connsiteX1793" fmla="*/ 92220 w 1820162"/>
                <a:gd name="connsiteY1793" fmla="*/ 102382 h 280250"/>
                <a:gd name="connsiteX1794" fmla="*/ 90565 w 1820162"/>
                <a:gd name="connsiteY1794" fmla="*/ 102448 h 280250"/>
                <a:gd name="connsiteX1795" fmla="*/ 89660 w 1820162"/>
                <a:gd name="connsiteY1795" fmla="*/ 104394 h 280250"/>
                <a:gd name="connsiteX1796" fmla="*/ 76611 w 1820162"/>
                <a:gd name="connsiteY1796" fmla="*/ 106108 h 280250"/>
                <a:gd name="connsiteX1797" fmla="*/ 82707 w 1820162"/>
                <a:gd name="connsiteY1797" fmla="*/ 104584 h 280250"/>
                <a:gd name="connsiteX1798" fmla="*/ 84136 w 1820162"/>
                <a:gd name="connsiteY1798" fmla="*/ 99536 h 280250"/>
                <a:gd name="connsiteX1799" fmla="*/ 78707 w 1820162"/>
                <a:gd name="connsiteY1799" fmla="*/ 102298 h 280250"/>
                <a:gd name="connsiteX1800" fmla="*/ 72039 w 1820162"/>
                <a:gd name="connsiteY1800" fmla="*/ 100393 h 280250"/>
                <a:gd name="connsiteX1801" fmla="*/ 77945 w 1820162"/>
                <a:gd name="connsiteY1801" fmla="*/ 100965 h 280250"/>
                <a:gd name="connsiteX1802" fmla="*/ 77468 w 1820162"/>
                <a:gd name="connsiteY1802" fmla="*/ 97536 h 280250"/>
                <a:gd name="connsiteX1803" fmla="*/ 89565 w 1820162"/>
                <a:gd name="connsiteY1803" fmla="*/ 96583 h 280250"/>
                <a:gd name="connsiteX1804" fmla="*/ 89756 w 1820162"/>
                <a:gd name="connsiteY1804" fmla="*/ 91916 h 280250"/>
                <a:gd name="connsiteX1805" fmla="*/ 91538 w 1820162"/>
                <a:gd name="connsiteY1805" fmla="*/ 92637 h 280250"/>
                <a:gd name="connsiteX1806" fmla="*/ 91372 w 1820162"/>
                <a:gd name="connsiteY1806" fmla="*/ 92970 h 280250"/>
                <a:gd name="connsiteX1807" fmla="*/ 1300764 w 1820162"/>
                <a:gd name="connsiteY1807" fmla="*/ 91249 h 280250"/>
                <a:gd name="connsiteX1808" fmla="*/ 1298859 w 1820162"/>
                <a:gd name="connsiteY1808" fmla="*/ 92868 h 280250"/>
                <a:gd name="connsiteX1809" fmla="*/ 1302193 w 1820162"/>
                <a:gd name="connsiteY1809" fmla="*/ 93821 h 280250"/>
                <a:gd name="connsiteX1810" fmla="*/ 1304098 w 1820162"/>
                <a:gd name="connsiteY1810" fmla="*/ 92202 h 280250"/>
                <a:gd name="connsiteX1811" fmla="*/ 1300764 w 1820162"/>
                <a:gd name="connsiteY1811" fmla="*/ 91249 h 280250"/>
                <a:gd name="connsiteX1812" fmla="*/ 102424 w 1820162"/>
                <a:gd name="connsiteY1812" fmla="*/ 89439 h 280250"/>
                <a:gd name="connsiteX1813" fmla="*/ 97661 w 1820162"/>
                <a:gd name="connsiteY1813" fmla="*/ 93535 h 280250"/>
                <a:gd name="connsiteX1814" fmla="*/ 107377 w 1820162"/>
                <a:gd name="connsiteY1814" fmla="*/ 90868 h 280250"/>
                <a:gd name="connsiteX1815" fmla="*/ 102424 w 1820162"/>
                <a:gd name="connsiteY1815" fmla="*/ 89439 h 280250"/>
                <a:gd name="connsiteX1816" fmla="*/ 1407253 w 1820162"/>
                <a:gd name="connsiteY1816" fmla="*/ 88678 h 280250"/>
                <a:gd name="connsiteX1817" fmla="*/ 1412206 w 1820162"/>
                <a:gd name="connsiteY1817" fmla="*/ 90106 h 280250"/>
                <a:gd name="connsiteX1818" fmla="*/ 1404396 w 1820162"/>
                <a:gd name="connsiteY1818" fmla="*/ 91154 h 280250"/>
                <a:gd name="connsiteX1819" fmla="*/ 1407253 w 1820162"/>
                <a:gd name="connsiteY1819" fmla="*/ 88678 h 280250"/>
                <a:gd name="connsiteX1820" fmla="*/ 1289144 w 1820162"/>
                <a:gd name="connsiteY1820" fmla="*/ 87915 h 280250"/>
                <a:gd name="connsiteX1821" fmla="*/ 1286286 w 1820162"/>
                <a:gd name="connsiteY1821" fmla="*/ 90392 h 280250"/>
                <a:gd name="connsiteX1822" fmla="*/ 1289144 w 1820162"/>
                <a:gd name="connsiteY1822" fmla="*/ 87915 h 280250"/>
                <a:gd name="connsiteX1823" fmla="*/ 137762 w 1820162"/>
                <a:gd name="connsiteY1823" fmla="*/ 87534 h 280250"/>
                <a:gd name="connsiteX1824" fmla="*/ 135857 w 1820162"/>
                <a:gd name="connsiteY1824" fmla="*/ 89154 h 280250"/>
                <a:gd name="connsiteX1825" fmla="*/ 139190 w 1820162"/>
                <a:gd name="connsiteY1825" fmla="*/ 90106 h 280250"/>
                <a:gd name="connsiteX1826" fmla="*/ 141095 w 1820162"/>
                <a:gd name="connsiteY1826" fmla="*/ 88487 h 280250"/>
                <a:gd name="connsiteX1827" fmla="*/ 137762 w 1820162"/>
                <a:gd name="connsiteY1827" fmla="*/ 87534 h 280250"/>
                <a:gd name="connsiteX1828" fmla="*/ 76135 w 1820162"/>
                <a:gd name="connsiteY1828" fmla="*/ 87440 h 280250"/>
                <a:gd name="connsiteX1829" fmla="*/ 68039 w 1820162"/>
                <a:gd name="connsiteY1829" fmla="*/ 90678 h 280250"/>
                <a:gd name="connsiteX1830" fmla="*/ 76135 w 1820162"/>
                <a:gd name="connsiteY1830" fmla="*/ 87440 h 280250"/>
                <a:gd name="connsiteX1831" fmla="*/ 1280857 w 1820162"/>
                <a:gd name="connsiteY1831" fmla="*/ 85534 h 280250"/>
                <a:gd name="connsiteX1832" fmla="*/ 1277047 w 1820162"/>
                <a:gd name="connsiteY1832" fmla="*/ 88868 h 280250"/>
                <a:gd name="connsiteX1833" fmla="*/ 1285810 w 1820162"/>
                <a:gd name="connsiteY1833" fmla="*/ 86963 h 280250"/>
                <a:gd name="connsiteX1834" fmla="*/ 1280857 w 1820162"/>
                <a:gd name="connsiteY1834" fmla="*/ 85534 h 280250"/>
                <a:gd name="connsiteX1835" fmla="*/ 59276 w 1820162"/>
                <a:gd name="connsiteY1835" fmla="*/ 84868 h 280250"/>
                <a:gd name="connsiteX1836" fmla="*/ 62324 w 1820162"/>
                <a:gd name="connsiteY1836" fmla="*/ 87916 h 280250"/>
                <a:gd name="connsiteX1837" fmla="*/ 59276 w 1820162"/>
                <a:gd name="connsiteY1837" fmla="*/ 84868 h 280250"/>
                <a:gd name="connsiteX1838" fmla="*/ 1412778 w 1820162"/>
                <a:gd name="connsiteY1838" fmla="*/ 83820 h 280250"/>
                <a:gd name="connsiteX1839" fmla="*/ 1461355 w 1820162"/>
                <a:gd name="connsiteY1839" fmla="*/ 93155 h 280250"/>
                <a:gd name="connsiteX1840" fmla="*/ 1455640 w 1820162"/>
                <a:gd name="connsiteY1840" fmla="*/ 98108 h 280250"/>
                <a:gd name="connsiteX1841" fmla="*/ 1457736 w 1820162"/>
                <a:gd name="connsiteY1841" fmla="*/ 94393 h 280250"/>
                <a:gd name="connsiteX1842" fmla="*/ 1452783 w 1820162"/>
                <a:gd name="connsiteY1842" fmla="*/ 92964 h 280250"/>
                <a:gd name="connsiteX1843" fmla="*/ 1448973 w 1820162"/>
                <a:gd name="connsiteY1843" fmla="*/ 96203 h 280250"/>
                <a:gd name="connsiteX1844" fmla="*/ 1437543 w 1820162"/>
                <a:gd name="connsiteY1844" fmla="*/ 92869 h 280250"/>
                <a:gd name="connsiteX1845" fmla="*/ 1439638 w 1820162"/>
                <a:gd name="connsiteY1845" fmla="*/ 89154 h 280250"/>
                <a:gd name="connsiteX1846" fmla="*/ 1434876 w 1820162"/>
                <a:gd name="connsiteY1846" fmla="*/ 93250 h 280250"/>
                <a:gd name="connsiteX1847" fmla="*/ 1424684 w 1820162"/>
                <a:gd name="connsiteY1847" fmla="*/ 84963 h 280250"/>
                <a:gd name="connsiteX1848" fmla="*/ 1422493 w 1820162"/>
                <a:gd name="connsiteY1848" fmla="*/ 88678 h 280250"/>
                <a:gd name="connsiteX1849" fmla="*/ 1412778 w 1820162"/>
                <a:gd name="connsiteY1849" fmla="*/ 83820 h 280250"/>
                <a:gd name="connsiteX1850" fmla="*/ 1359127 w 1820162"/>
                <a:gd name="connsiteY1850" fmla="*/ 83418 h 280250"/>
                <a:gd name="connsiteX1851" fmla="*/ 1361534 w 1820162"/>
                <a:gd name="connsiteY1851" fmla="*/ 84391 h 280250"/>
                <a:gd name="connsiteX1852" fmla="*/ 1358476 w 1820162"/>
                <a:gd name="connsiteY1852" fmla="*/ 85370 h 280250"/>
                <a:gd name="connsiteX1853" fmla="*/ 26129 w 1820162"/>
                <a:gd name="connsiteY1853" fmla="*/ 83153 h 280250"/>
                <a:gd name="connsiteX1854" fmla="*/ 47179 w 1820162"/>
                <a:gd name="connsiteY1854" fmla="*/ 85820 h 280250"/>
                <a:gd name="connsiteX1855" fmla="*/ 37463 w 1820162"/>
                <a:gd name="connsiteY1855" fmla="*/ 88487 h 280250"/>
                <a:gd name="connsiteX1856" fmla="*/ 46512 w 1820162"/>
                <a:gd name="connsiteY1856" fmla="*/ 92106 h 280250"/>
                <a:gd name="connsiteX1857" fmla="*/ 7841 w 1820162"/>
                <a:gd name="connsiteY1857" fmla="*/ 93154 h 280250"/>
                <a:gd name="connsiteX1858" fmla="*/ 22319 w 1820162"/>
                <a:gd name="connsiteY1858" fmla="*/ 86391 h 280250"/>
                <a:gd name="connsiteX1859" fmla="*/ 25367 w 1820162"/>
                <a:gd name="connsiteY1859" fmla="*/ 89439 h 280250"/>
                <a:gd name="connsiteX1860" fmla="*/ 26129 w 1820162"/>
                <a:gd name="connsiteY1860" fmla="*/ 83153 h 280250"/>
                <a:gd name="connsiteX1861" fmla="*/ 1300955 w 1820162"/>
                <a:gd name="connsiteY1861" fmla="*/ 81534 h 280250"/>
                <a:gd name="connsiteX1862" fmla="*/ 1293144 w 1820162"/>
                <a:gd name="connsiteY1862" fmla="*/ 82581 h 280250"/>
                <a:gd name="connsiteX1863" fmla="*/ 1293376 w 1820162"/>
                <a:gd name="connsiteY1863" fmla="*/ 82998 h 280250"/>
                <a:gd name="connsiteX1864" fmla="*/ 1289620 w 1820162"/>
                <a:gd name="connsiteY1864" fmla="*/ 83724 h 280250"/>
                <a:gd name="connsiteX1865" fmla="*/ 1296002 w 1820162"/>
                <a:gd name="connsiteY1865" fmla="*/ 87725 h 280250"/>
                <a:gd name="connsiteX1866" fmla="*/ 1293376 w 1820162"/>
                <a:gd name="connsiteY1866" fmla="*/ 82998 h 280250"/>
                <a:gd name="connsiteX1867" fmla="*/ 128237 w 1820162"/>
                <a:gd name="connsiteY1867" fmla="*/ 80486 h 280250"/>
                <a:gd name="connsiteX1868" fmla="*/ 126332 w 1820162"/>
                <a:gd name="connsiteY1868" fmla="*/ 82105 h 280250"/>
                <a:gd name="connsiteX1869" fmla="*/ 129665 w 1820162"/>
                <a:gd name="connsiteY1869" fmla="*/ 83058 h 280250"/>
                <a:gd name="connsiteX1870" fmla="*/ 131570 w 1820162"/>
                <a:gd name="connsiteY1870" fmla="*/ 81438 h 280250"/>
                <a:gd name="connsiteX1871" fmla="*/ 128237 w 1820162"/>
                <a:gd name="connsiteY1871" fmla="*/ 80486 h 280250"/>
                <a:gd name="connsiteX1872" fmla="*/ 73563 w 1820162"/>
                <a:gd name="connsiteY1872" fmla="*/ 80200 h 280250"/>
                <a:gd name="connsiteX1873" fmla="*/ 70706 w 1820162"/>
                <a:gd name="connsiteY1873" fmla="*/ 82677 h 280250"/>
                <a:gd name="connsiteX1874" fmla="*/ 78516 w 1820162"/>
                <a:gd name="connsiteY1874" fmla="*/ 81629 h 280250"/>
                <a:gd name="connsiteX1875" fmla="*/ 73563 w 1820162"/>
                <a:gd name="connsiteY1875" fmla="*/ 80200 h 280250"/>
                <a:gd name="connsiteX1876" fmla="*/ 1393311 w 1820162"/>
                <a:gd name="connsiteY1876" fmla="*/ 79557 h 280250"/>
                <a:gd name="connsiteX1877" fmla="*/ 1399348 w 1820162"/>
                <a:gd name="connsiteY1877" fmla="*/ 82105 h 280250"/>
                <a:gd name="connsiteX1878" fmla="*/ 1391061 w 1820162"/>
                <a:gd name="connsiteY1878" fmla="*/ 79724 h 280250"/>
                <a:gd name="connsiteX1879" fmla="*/ 1393311 w 1820162"/>
                <a:gd name="connsiteY1879" fmla="*/ 79557 h 280250"/>
                <a:gd name="connsiteX1880" fmla="*/ 1271427 w 1820162"/>
                <a:gd name="connsiteY1880" fmla="*/ 78486 h 280250"/>
                <a:gd name="connsiteX1881" fmla="*/ 1267331 w 1820162"/>
                <a:gd name="connsiteY1881" fmla="*/ 83915 h 280250"/>
                <a:gd name="connsiteX1882" fmla="*/ 1276190 w 1820162"/>
                <a:gd name="connsiteY1882" fmla="*/ 82010 h 280250"/>
                <a:gd name="connsiteX1883" fmla="*/ 1271427 w 1820162"/>
                <a:gd name="connsiteY1883" fmla="*/ 78486 h 280250"/>
                <a:gd name="connsiteX1884" fmla="*/ 1281809 w 1820162"/>
                <a:gd name="connsiteY1884" fmla="*/ 77152 h 280250"/>
                <a:gd name="connsiteX1885" fmla="*/ 1279428 w 1820162"/>
                <a:gd name="connsiteY1885" fmla="*/ 82962 h 280250"/>
                <a:gd name="connsiteX1886" fmla="*/ 1288477 w 1820162"/>
                <a:gd name="connsiteY1886" fmla="*/ 78962 h 280250"/>
                <a:gd name="connsiteX1887" fmla="*/ 1281809 w 1820162"/>
                <a:gd name="connsiteY1887" fmla="*/ 77152 h 280250"/>
                <a:gd name="connsiteX1888" fmla="*/ 1263140 w 1820162"/>
                <a:gd name="connsiteY1888" fmla="*/ 76200 h 280250"/>
                <a:gd name="connsiteX1889" fmla="*/ 1261235 w 1820162"/>
                <a:gd name="connsiteY1889" fmla="*/ 77819 h 280250"/>
                <a:gd name="connsiteX1890" fmla="*/ 1266188 w 1820162"/>
                <a:gd name="connsiteY1890" fmla="*/ 79248 h 280250"/>
                <a:gd name="connsiteX1891" fmla="*/ 1268093 w 1820162"/>
                <a:gd name="connsiteY1891" fmla="*/ 77628 h 280250"/>
                <a:gd name="connsiteX1892" fmla="*/ 1263140 w 1820162"/>
                <a:gd name="connsiteY1892" fmla="*/ 76200 h 280250"/>
                <a:gd name="connsiteX1893" fmla="*/ 279589 w 1820162"/>
                <a:gd name="connsiteY1893" fmla="*/ 75438 h 280250"/>
                <a:gd name="connsiteX1894" fmla="*/ 278636 w 1820162"/>
                <a:gd name="connsiteY1894" fmla="*/ 76200 h 280250"/>
                <a:gd name="connsiteX1895" fmla="*/ 279589 w 1820162"/>
                <a:gd name="connsiteY1895" fmla="*/ 75438 h 280250"/>
                <a:gd name="connsiteX1896" fmla="*/ 1326577 w 1820162"/>
                <a:gd name="connsiteY1896" fmla="*/ 74580 h 280250"/>
                <a:gd name="connsiteX1897" fmla="*/ 1324481 w 1820162"/>
                <a:gd name="connsiteY1897" fmla="*/ 78390 h 280250"/>
                <a:gd name="connsiteX1898" fmla="*/ 1332959 w 1820162"/>
                <a:gd name="connsiteY1898" fmla="*/ 78581 h 280250"/>
                <a:gd name="connsiteX1899" fmla="*/ 1334864 w 1820162"/>
                <a:gd name="connsiteY1899" fmla="*/ 76962 h 280250"/>
                <a:gd name="connsiteX1900" fmla="*/ 1326577 w 1820162"/>
                <a:gd name="connsiteY1900" fmla="*/ 74580 h 280250"/>
                <a:gd name="connsiteX1901" fmla="*/ 1395157 w 1820162"/>
                <a:gd name="connsiteY1901" fmla="*/ 74390 h 280250"/>
                <a:gd name="connsiteX1902" fmla="*/ 1410492 w 1820162"/>
                <a:gd name="connsiteY1902" fmla="*/ 82010 h 280250"/>
                <a:gd name="connsiteX1903" fmla="*/ 1398681 w 1820162"/>
                <a:gd name="connsiteY1903" fmla="*/ 80771 h 280250"/>
                <a:gd name="connsiteX1904" fmla="*/ 1383727 w 1820162"/>
                <a:gd name="connsiteY1904" fmla="*/ 76581 h 280250"/>
                <a:gd name="connsiteX1905" fmla="*/ 1395157 w 1820162"/>
                <a:gd name="connsiteY1905" fmla="*/ 74390 h 280250"/>
                <a:gd name="connsiteX1906" fmla="*/ 293781 w 1820162"/>
                <a:gd name="connsiteY1906" fmla="*/ 70770 h 280250"/>
                <a:gd name="connsiteX1907" fmla="*/ 291876 w 1820162"/>
                <a:gd name="connsiteY1907" fmla="*/ 72390 h 280250"/>
                <a:gd name="connsiteX1908" fmla="*/ 295115 w 1820162"/>
                <a:gd name="connsiteY1908" fmla="*/ 73342 h 280250"/>
                <a:gd name="connsiteX1909" fmla="*/ 297020 w 1820162"/>
                <a:gd name="connsiteY1909" fmla="*/ 71723 h 280250"/>
                <a:gd name="connsiteX1910" fmla="*/ 293781 w 1820162"/>
                <a:gd name="connsiteY1910" fmla="*/ 70770 h 280250"/>
                <a:gd name="connsiteX1911" fmla="*/ 1369701 w 1820162"/>
                <a:gd name="connsiteY1911" fmla="*/ 70151 h 280250"/>
                <a:gd name="connsiteX1912" fmla="*/ 1376583 w 1820162"/>
                <a:gd name="connsiteY1912" fmla="*/ 71342 h 280250"/>
                <a:gd name="connsiteX1913" fmla="*/ 1363820 w 1820162"/>
                <a:gd name="connsiteY1913" fmla="*/ 70961 h 280250"/>
                <a:gd name="connsiteX1914" fmla="*/ 1369701 w 1820162"/>
                <a:gd name="connsiteY1914" fmla="*/ 70151 h 280250"/>
                <a:gd name="connsiteX1915" fmla="*/ 246823 w 1820162"/>
                <a:gd name="connsiteY1915" fmla="*/ 69437 h 280250"/>
                <a:gd name="connsiteX1916" fmla="*/ 244918 w 1820162"/>
                <a:gd name="connsiteY1916" fmla="*/ 71056 h 280250"/>
                <a:gd name="connsiteX1917" fmla="*/ 248252 w 1820162"/>
                <a:gd name="connsiteY1917" fmla="*/ 72009 h 280250"/>
                <a:gd name="connsiteX1918" fmla="*/ 250157 w 1820162"/>
                <a:gd name="connsiteY1918" fmla="*/ 70389 h 280250"/>
                <a:gd name="connsiteX1919" fmla="*/ 246823 w 1820162"/>
                <a:gd name="connsiteY1919" fmla="*/ 69437 h 280250"/>
                <a:gd name="connsiteX1920" fmla="*/ 123569 w 1820162"/>
                <a:gd name="connsiteY1920" fmla="*/ 69342 h 280250"/>
                <a:gd name="connsiteX1921" fmla="*/ 113378 w 1820162"/>
                <a:gd name="connsiteY1921" fmla="*/ 76295 h 280250"/>
                <a:gd name="connsiteX1922" fmla="*/ 106996 w 1820162"/>
                <a:gd name="connsiteY1922" fmla="*/ 72294 h 280250"/>
                <a:gd name="connsiteX1923" fmla="*/ 103186 w 1820162"/>
                <a:gd name="connsiteY1923" fmla="*/ 75533 h 280250"/>
                <a:gd name="connsiteX1924" fmla="*/ 110520 w 1820162"/>
                <a:gd name="connsiteY1924" fmla="*/ 78771 h 280250"/>
                <a:gd name="connsiteX1925" fmla="*/ 119759 w 1820162"/>
                <a:gd name="connsiteY1925" fmla="*/ 80295 h 280250"/>
                <a:gd name="connsiteX1926" fmla="*/ 125665 w 1820162"/>
                <a:gd name="connsiteY1926" fmla="*/ 73247 h 280250"/>
                <a:gd name="connsiteX1927" fmla="*/ 123569 w 1820162"/>
                <a:gd name="connsiteY1927" fmla="*/ 69342 h 280250"/>
                <a:gd name="connsiteX1928" fmla="*/ 117569 w 1820162"/>
                <a:gd name="connsiteY1928" fmla="*/ 68770 h 280250"/>
                <a:gd name="connsiteX1929" fmla="*/ 115664 w 1820162"/>
                <a:gd name="connsiteY1929" fmla="*/ 70389 h 280250"/>
                <a:gd name="connsiteX1930" fmla="*/ 118997 w 1820162"/>
                <a:gd name="connsiteY1930" fmla="*/ 71342 h 280250"/>
                <a:gd name="connsiteX1931" fmla="*/ 120902 w 1820162"/>
                <a:gd name="connsiteY1931" fmla="*/ 69723 h 280250"/>
                <a:gd name="connsiteX1932" fmla="*/ 117569 w 1820162"/>
                <a:gd name="connsiteY1932" fmla="*/ 68770 h 280250"/>
                <a:gd name="connsiteX1933" fmla="*/ 142524 w 1820162"/>
                <a:gd name="connsiteY1933" fmla="*/ 68199 h 280250"/>
                <a:gd name="connsiteX1934" fmla="*/ 140619 w 1820162"/>
                <a:gd name="connsiteY1934" fmla="*/ 69818 h 280250"/>
                <a:gd name="connsiteX1935" fmla="*/ 145572 w 1820162"/>
                <a:gd name="connsiteY1935" fmla="*/ 71247 h 280250"/>
                <a:gd name="connsiteX1936" fmla="*/ 147477 w 1820162"/>
                <a:gd name="connsiteY1936" fmla="*/ 69627 h 280250"/>
                <a:gd name="connsiteX1937" fmla="*/ 142524 w 1820162"/>
                <a:gd name="connsiteY1937" fmla="*/ 68199 h 280250"/>
                <a:gd name="connsiteX1938" fmla="*/ 169099 w 1820162"/>
                <a:gd name="connsiteY1938" fmla="*/ 68103 h 280250"/>
                <a:gd name="connsiteX1939" fmla="*/ 175481 w 1820162"/>
                <a:gd name="connsiteY1939" fmla="*/ 72104 h 280250"/>
                <a:gd name="connsiteX1940" fmla="*/ 179291 w 1820162"/>
                <a:gd name="connsiteY1940" fmla="*/ 68865 h 280250"/>
                <a:gd name="connsiteX1941" fmla="*/ 169099 w 1820162"/>
                <a:gd name="connsiteY1941" fmla="*/ 68103 h 280250"/>
                <a:gd name="connsiteX1942" fmla="*/ 1385632 w 1820162"/>
                <a:gd name="connsiteY1942" fmla="*/ 67342 h 280250"/>
                <a:gd name="connsiteX1943" fmla="*/ 1387061 w 1820162"/>
                <a:gd name="connsiteY1943" fmla="*/ 69914 h 280250"/>
                <a:gd name="connsiteX1944" fmla="*/ 1395634 w 1820162"/>
                <a:gd name="connsiteY1944" fmla="*/ 70104 h 280250"/>
                <a:gd name="connsiteX1945" fmla="*/ 1385632 w 1820162"/>
                <a:gd name="connsiteY1945" fmla="*/ 67342 h 280250"/>
                <a:gd name="connsiteX1946" fmla="*/ 432941 w 1820162"/>
                <a:gd name="connsiteY1946" fmla="*/ 66484 h 280250"/>
                <a:gd name="connsiteX1947" fmla="*/ 431036 w 1820162"/>
                <a:gd name="connsiteY1947" fmla="*/ 68199 h 280250"/>
                <a:gd name="connsiteX1948" fmla="*/ 433418 w 1820162"/>
                <a:gd name="connsiteY1948" fmla="*/ 69913 h 280250"/>
                <a:gd name="connsiteX1949" fmla="*/ 432941 w 1820162"/>
                <a:gd name="connsiteY1949" fmla="*/ 66484 h 280250"/>
                <a:gd name="connsiteX1950" fmla="*/ 208723 w 1820162"/>
                <a:gd name="connsiteY1950" fmla="*/ 66198 h 280250"/>
                <a:gd name="connsiteX1951" fmla="*/ 209390 w 1820162"/>
                <a:gd name="connsiteY1951" fmla="*/ 67532 h 280250"/>
                <a:gd name="connsiteX1952" fmla="*/ 212723 w 1820162"/>
                <a:gd name="connsiteY1952" fmla="*/ 68484 h 280250"/>
                <a:gd name="connsiteX1953" fmla="*/ 208723 w 1820162"/>
                <a:gd name="connsiteY1953" fmla="*/ 66198 h 280250"/>
                <a:gd name="connsiteX1954" fmla="*/ 219772 w 1820162"/>
                <a:gd name="connsiteY1954" fmla="*/ 66008 h 280250"/>
                <a:gd name="connsiteX1955" fmla="*/ 217867 w 1820162"/>
                <a:gd name="connsiteY1955" fmla="*/ 67722 h 280250"/>
                <a:gd name="connsiteX1956" fmla="*/ 221201 w 1820162"/>
                <a:gd name="connsiteY1956" fmla="*/ 68675 h 280250"/>
                <a:gd name="connsiteX1957" fmla="*/ 223106 w 1820162"/>
                <a:gd name="connsiteY1957" fmla="*/ 66960 h 280250"/>
                <a:gd name="connsiteX1958" fmla="*/ 219772 w 1820162"/>
                <a:gd name="connsiteY1958" fmla="*/ 66008 h 280250"/>
                <a:gd name="connsiteX1959" fmla="*/ 1343912 w 1820162"/>
                <a:gd name="connsiteY1959" fmla="*/ 65151 h 280250"/>
                <a:gd name="connsiteX1960" fmla="*/ 1329911 w 1820162"/>
                <a:gd name="connsiteY1960" fmla="*/ 67722 h 280250"/>
                <a:gd name="connsiteX1961" fmla="*/ 1332292 w 1820162"/>
                <a:gd name="connsiteY1961" fmla="*/ 69627 h 280250"/>
                <a:gd name="connsiteX1962" fmla="*/ 1331816 w 1820162"/>
                <a:gd name="connsiteY1962" fmla="*/ 73818 h 280250"/>
                <a:gd name="connsiteX1963" fmla="*/ 1343912 w 1820162"/>
                <a:gd name="connsiteY1963" fmla="*/ 72866 h 280250"/>
                <a:gd name="connsiteX1964" fmla="*/ 1336769 w 1820162"/>
                <a:gd name="connsiteY1964" fmla="*/ 75152 h 280250"/>
                <a:gd name="connsiteX1965" fmla="*/ 1342007 w 1820162"/>
                <a:gd name="connsiteY1965" fmla="*/ 82105 h 280250"/>
                <a:gd name="connsiteX1966" fmla="*/ 1352485 w 1820162"/>
                <a:gd name="connsiteY1966" fmla="*/ 73056 h 280250"/>
                <a:gd name="connsiteX1967" fmla="*/ 1343912 w 1820162"/>
                <a:gd name="connsiteY1967" fmla="*/ 65151 h 280250"/>
                <a:gd name="connsiteX1968" fmla="*/ 253490 w 1820162"/>
                <a:gd name="connsiteY1968" fmla="*/ 63722 h 280250"/>
                <a:gd name="connsiteX1969" fmla="*/ 251585 w 1820162"/>
                <a:gd name="connsiteY1969" fmla="*/ 65341 h 280250"/>
                <a:gd name="connsiteX1970" fmla="*/ 254919 w 1820162"/>
                <a:gd name="connsiteY1970" fmla="*/ 66294 h 280250"/>
                <a:gd name="connsiteX1971" fmla="*/ 256824 w 1820162"/>
                <a:gd name="connsiteY1971" fmla="*/ 64674 h 280250"/>
                <a:gd name="connsiteX1972" fmla="*/ 253490 w 1820162"/>
                <a:gd name="connsiteY1972" fmla="*/ 63722 h 280250"/>
                <a:gd name="connsiteX1973" fmla="*/ 1227803 w 1820162"/>
                <a:gd name="connsiteY1973" fmla="*/ 62960 h 280250"/>
                <a:gd name="connsiteX1974" fmla="*/ 1224945 w 1820162"/>
                <a:gd name="connsiteY1974" fmla="*/ 65436 h 280250"/>
                <a:gd name="connsiteX1975" fmla="*/ 1227803 w 1820162"/>
                <a:gd name="connsiteY1975" fmla="*/ 62960 h 280250"/>
                <a:gd name="connsiteX1976" fmla="*/ 361599 w 1820162"/>
                <a:gd name="connsiteY1976" fmla="*/ 61626 h 280250"/>
                <a:gd name="connsiteX1977" fmla="*/ 359694 w 1820162"/>
                <a:gd name="connsiteY1977" fmla="*/ 63246 h 280250"/>
                <a:gd name="connsiteX1978" fmla="*/ 363028 w 1820162"/>
                <a:gd name="connsiteY1978" fmla="*/ 64198 h 280250"/>
                <a:gd name="connsiteX1979" fmla="*/ 364933 w 1820162"/>
                <a:gd name="connsiteY1979" fmla="*/ 62579 h 280250"/>
                <a:gd name="connsiteX1980" fmla="*/ 361599 w 1820162"/>
                <a:gd name="connsiteY1980" fmla="*/ 61626 h 280250"/>
                <a:gd name="connsiteX1981" fmla="*/ 1336007 w 1820162"/>
                <a:gd name="connsiteY1981" fmla="*/ 61055 h 280250"/>
                <a:gd name="connsiteX1982" fmla="*/ 1337435 w 1820162"/>
                <a:gd name="connsiteY1982" fmla="*/ 63627 h 280250"/>
                <a:gd name="connsiteX1983" fmla="*/ 1334938 w 1820162"/>
                <a:gd name="connsiteY1983" fmla="*/ 61437 h 280250"/>
                <a:gd name="connsiteX1984" fmla="*/ 1248662 w 1820162"/>
                <a:gd name="connsiteY1984" fmla="*/ 60198 h 280250"/>
                <a:gd name="connsiteX1985" fmla="*/ 1246757 w 1820162"/>
                <a:gd name="connsiteY1985" fmla="*/ 61817 h 280250"/>
                <a:gd name="connsiteX1986" fmla="*/ 1250091 w 1820162"/>
                <a:gd name="connsiteY1986" fmla="*/ 62769 h 280250"/>
                <a:gd name="connsiteX1987" fmla="*/ 1251996 w 1820162"/>
                <a:gd name="connsiteY1987" fmla="*/ 61150 h 280250"/>
                <a:gd name="connsiteX1988" fmla="*/ 1248662 w 1820162"/>
                <a:gd name="connsiteY1988" fmla="*/ 60198 h 280250"/>
                <a:gd name="connsiteX1989" fmla="*/ 477518 w 1820162"/>
                <a:gd name="connsiteY1989" fmla="*/ 58578 h 280250"/>
                <a:gd name="connsiteX1990" fmla="*/ 475613 w 1820162"/>
                <a:gd name="connsiteY1990" fmla="*/ 60198 h 280250"/>
                <a:gd name="connsiteX1991" fmla="*/ 480566 w 1820162"/>
                <a:gd name="connsiteY1991" fmla="*/ 61626 h 280250"/>
                <a:gd name="connsiteX1992" fmla="*/ 482471 w 1820162"/>
                <a:gd name="connsiteY1992" fmla="*/ 60007 h 280250"/>
                <a:gd name="connsiteX1993" fmla="*/ 477518 w 1820162"/>
                <a:gd name="connsiteY1993" fmla="*/ 58578 h 280250"/>
                <a:gd name="connsiteX1994" fmla="*/ 617155 w 1820162"/>
                <a:gd name="connsiteY1994" fmla="*/ 57721 h 280250"/>
                <a:gd name="connsiteX1995" fmla="*/ 615250 w 1820162"/>
                <a:gd name="connsiteY1995" fmla="*/ 59340 h 280250"/>
                <a:gd name="connsiteX1996" fmla="*/ 618584 w 1820162"/>
                <a:gd name="connsiteY1996" fmla="*/ 60293 h 280250"/>
                <a:gd name="connsiteX1997" fmla="*/ 620489 w 1820162"/>
                <a:gd name="connsiteY1997" fmla="*/ 58674 h 280250"/>
                <a:gd name="connsiteX1998" fmla="*/ 617155 w 1820162"/>
                <a:gd name="connsiteY1998" fmla="*/ 57721 h 280250"/>
                <a:gd name="connsiteX1999" fmla="*/ 275779 w 1820162"/>
                <a:gd name="connsiteY1999" fmla="*/ 55816 h 280250"/>
                <a:gd name="connsiteX2000" fmla="*/ 265111 w 1820162"/>
                <a:gd name="connsiteY2000" fmla="*/ 59340 h 280250"/>
                <a:gd name="connsiteX2001" fmla="*/ 269111 w 1820162"/>
                <a:gd name="connsiteY2001" fmla="*/ 61531 h 280250"/>
                <a:gd name="connsiteX2002" fmla="*/ 267968 w 1820162"/>
                <a:gd name="connsiteY2002" fmla="*/ 64484 h 280250"/>
                <a:gd name="connsiteX2003" fmla="*/ 275779 w 1820162"/>
                <a:gd name="connsiteY2003" fmla="*/ 55816 h 280250"/>
                <a:gd name="connsiteX2004" fmla="*/ 1317623 w 1820162"/>
                <a:gd name="connsiteY2004" fmla="*/ 55721 h 280250"/>
                <a:gd name="connsiteX2005" fmla="*/ 1320767 w 1820162"/>
                <a:gd name="connsiteY2005" fmla="*/ 58769 h 280250"/>
                <a:gd name="connsiteX2006" fmla="*/ 1317623 w 1820162"/>
                <a:gd name="connsiteY2006" fmla="*/ 55721 h 280250"/>
                <a:gd name="connsiteX2007" fmla="*/ 244808 w 1820162"/>
                <a:gd name="connsiteY2007" fmla="*/ 55707 h 280250"/>
                <a:gd name="connsiteX2008" fmla="*/ 246262 w 1820162"/>
                <a:gd name="connsiteY2008" fmla="*/ 55773 h 280250"/>
                <a:gd name="connsiteX2009" fmla="*/ 244918 w 1820162"/>
                <a:gd name="connsiteY2009" fmla="*/ 55911 h 280250"/>
                <a:gd name="connsiteX2010" fmla="*/ 245204 w 1820162"/>
                <a:gd name="connsiteY2010" fmla="*/ 53721 h 280250"/>
                <a:gd name="connsiteX2011" fmla="*/ 243836 w 1820162"/>
                <a:gd name="connsiteY2011" fmla="*/ 53895 h 280250"/>
                <a:gd name="connsiteX2012" fmla="*/ 243809 w 1820162"/>
                <a:gd name="connsiteY2012" fmla="*/ 53846 h 280250"/>
                <a:gd name="connsiteX2013" fmla="*/ 1278571 w 1820162"/>
                <a:gd name="connsiteY2013" fmla="*/ 53340 h 280250"/>
                <a:gd name="connsiteX2014" fmla="*/ 1281619 w 1820162"/>
                <a:gd name="connsiteY2014" fmla="*/ 56388 h 280250"/>
                <a:gd name="connsiteX2015" fmla="*/ 1284476 w 1820162"/>
                <a:gd name="connsiteY2015" fmla="*/ 53911 h 280250"/>
                <a:gd name="connsiteX2016" fmla="*/ 1278571 w 1820162"/>
                <a:gd name="connsiteY2016" fmla="*/ 53340 h 280250"/>
                <a:gd name="connsiteX2017" fmla="*/ 297591 w 1820162"/>
                <a:gd name="connsiteY2017" fmla="*/ 52292 h 280250"/>
                <a:gd name="connsiteX2018" fmla="*/ 288828 w 1820162"/>
                <a:gd name="connsiteY2018" fmla="*/ 54102 h 280250"/>
                <a:gd name="connsiteX2019" fmla="*/ 295496 w 1820162"/>
                <a:gd name="connsiteY2019" fmla="*/ 56007 h 280250"/>
                <a:gd name="connsiteX2020" fmla="*/ 297591 w 1820162"/>
                <a:gd name="connsiteY2020" fmla="*/ 52292 h 280250"/>
                <a:gd name="connsiteX2021" fmla="*/ 328357 w 1820162"/>
                <a:gd name="connsiteY2021" fmla="*/ 52197 h 280250"/>
                <a:gd name="connsiteX2022" fmla="*/ 326452 w 1820162"/>
                <a:gd name="connsiteY2022" fmla="*/ 53816 h 280250"/>
                <a:gd name="connsiteX2023" fmla="*/ 327119 w 1820162"/>
                <a:gd name="connsiteY2023" fmla="*/ 55149 h 280250"/>
                <a:gd name="connsiteX2024" fmla="*/ 333119 w 1820162"/>
                <a:gd name="connsiteY2024" fmla="*/ 55721 h 280250"/>
                <a:gd name="connsiteX2025" fmla="*/ 328357 w 1820162"/>
                <a:gd name="connsiteY2025" fmla="*/ 52197 h 280250"/>
                <a:gd name="connsiteX2026" fmla="*/ 242822 w 1820162"/>
                <a:gd name="connsiteY2026" fmla="*/ 52006 h 280250"/>
                <a:gd name="connsiteX2027" fmla="*/ 243809 w 1820162"/>
                <a:gd name="connsiteY2027" fmla="*/ 53846 h 280250"/>
                <a:gd name="connsiteX2028" fmla="*/ 237083 w 1820162"/>
                <a:gd name="connsiteY2028" fmla="*/ 54447 h 280250"/>
                <a:gd name="connsiteX2029" fmla="*/ 239965 w 1820162"/>
                <a:gd name="connsiteY2029" fmla="*/ 54387 h 280250"/>
                <a:gd name="connsiteX2030" fmla="*/ 243836 w 1820162"/>
                <a:gd name="connsiteY2030" fmla="*/ 53895 h 280250"/>
                <a:gd name="connsiteX2031" fmla="*/ 244808 w 1820162"/>
                <a:gd name="connsiteY2031" fmla="*/ 55707 h 280250"/>
                <a:gd name="connsiteX2032" fmla="*/ 230440 w 1820162"/>
                <a:gd name="connsiteY2032" fmla="*/ 55054 h 280250"/>
                <a:gd name="connsiteX2033" fmla="*/ 234440 w 1820162"/>
                <a:gd name="connsiteY2033" fmla="*/ 57245 h 280250"/>
                <a:gd name="connsiteX2034" fmla="*/ 221201 w 1820162"/>
                <a:gd name="connsiteY2034" fmla="*/ 53530 h 280250"/>
                <a:gd name="connsiteX2035" fmla="*/ 242822 w 1820162"/>
                <a:gd name="connsiteY2035" fmla="*/ 52006 h 280250"/>
                <a:gd name="connsiteX2036" fmla="*/ 340549 w 1820162"/>
                <a:gd name="connsiteY2036" fmla="*/ 51339 h 280250"/>
                <a:gd name="connsiteX2037" fmla="*/ 341216 w 1820162"/>
                <a:gd name="connsiteY2037" fmla="*/ 52578 h 280250"/>
                <a:gd name="connsiteX2038" fmla="*/ 344549 w 1820162"/>
                <a:gd name="connsiteY2038" fmla="*/ 53530 h 280250"/>
                <a:gd name="connsiteX2039" fmla="*/ 340549 w 1820162"/>
                <a:gd name="connsiteY2039" fmla="*/ 51339 h 280250"/>
                <a:gd name="connsiteX2040" fmla="*/ 593914 w 1820162"/>
                <a:gd name="connsiteY2040" fmla="*/ 51244 h 280250"/>
                <a:gd name="connsiteX2041" fmla="*/ 592009 w 1820162"/>
                <a:gd name="connsiteY2041" fmla="*/ 52863 h 280250"/>
                <a:gd name="connsiteX2042" fmla="*/ 595343 w 1820162"/>
                <a:gd name="connsiteY2042" fmla="*/ 53816 h 280250"/>
                <a:gd name="connsiteX2043" fmla="*/ 597248 w 1820162"/>
                <a:gd name="connsiteY2043" fmla="*/ 52197 h 280250"/>
                <a:gd name="connsiteX2044" fmla="*/ 593914 w 1820162"/>
                <a:gd name="connsiteY2044" fmla="*/ 51244 h 280250"/>
                <a:gd name="connsiteX2045" fmla="*/ 367028 w 1820162"/>
                <a:gd name="connsiteY2045" fmla="*/ 51244 h 280250"/>
                <a:gd name="connsiteX2046" fmla="*/ 365123 w 1820162"/>
                <a:gd name="connsiteY2046" fmla="*/ 52863 h 280250"/>
                <a:gd name="connsiteX2047" fmla="*/ 368457 w 1820162"/>
                <a:gd name="connsiteY2047" fmla="*/ 53816 h 280250"/>
                <a:gd name="connsiteX2048" fmla="*/ 370362 w 1820162"/>
                <a:gd name="connsiteY2048" fmla="*/ 52197 h 280250"/>
                <a:gd name="connsiteX2049" fmla="*/ 367028 w 1820162"/>
                <a:gd name="connsiteY2049" fmla="*/ 51244 h 280250"/>
                <a:gd name="connsiteX2050" fmla="*/ 1284027 w 1820162"/>
                <a:gd name="connsiteY2050" fmla="*/ 50554 h 280250"/>
                <a:gd name="connsiteX2051" fmla="*/ 1284095 w 1820162"/>
                <a:gd name="connsiteY2051" fmla="*/ 50577 h 280250"/>
                <a:gd name="connsiteX2052" fmla="*/ 1284048 w 1820162"/>
                <a:gd name="connsiteY2052" fmla="*/ 50591 h 280250"/>
                <a:gd name="connsiteX2053" fmla="*/ 1284000 w 1820162"/>
                <a:gd name="connsiteY2053" fmla="*/ 50577 h 280250"/>
                <a:gd name="connsiteX2054" fmla="*/ 1277333 w 1820162"/>
                <a:gd name="connsiteY2054" fmla="*/ 48673 h 280250"/>
                <a:gd name="connsiteX2055" fmla="*/ 1280667 w 1820162"/>
                <a:gd name="connsiteY2055" fmla="*/ 49625 h 280250"/>
                <a:gd name="connsiteX2056" fmla="*/ 1278762 w 1820162"/>
                <a:gd name="connsiteY2056" fmla="*/ 51245 h 280250"/>
                <a:gd name="connsiteX2057" fmla="*/ 1275428 w 1820162"/>
                <a:gd name="connsiteY2057" fmla="*/ 50292 h 280250"/>
                <a:gd name="connsiteX2058" fmla="*/ 1277333 w 1820162"/>
                <a:gd name="connsiteY2058" fmla="*/ 48673 h 280250"/>
                <a:gd name="connsiteX2059" fmla="*/ 1291048 w 1820162"/>
                <a:gd name="connsiteY2059" fmla="*/ 48291 h 280250"/>
                <a:gd name="connsiteX2060" fmla="*/ 1284000 w 1820162"/>
                <a:gd name="connsiteY2060" fmla="*/ 58197 h 280250"/>
                <a:gd name="connsiteX2061" fmla="*/ 1300573 w 1820162"/>
                <a:gd name="connsiteY2061" fmla="*/ 55245 h 280250"/>
                <a:gd name="connsiteX2062" fmla="*/ 1301240 w 1820162"/>
                <a:gd name="connsiteY2062" fmla="*/ 56578 h 280250"/>
                <a:gd name="connsiteX2063" fmla="*/ 1302669 w 1820162"/>
                <a:gd name="connsiteY2063" fmla="*/ 51530 h 280250"/>
                <a:gd name="connsiteX2064" fmla="*/ 1291048 w 1820162"/>
                <a:gd name="connsiteY2064" fmla="*/ 48291 h 280250"/>
                <a:gd name="connsiteX2065" fmla="*/ 1277618 w 1820162"/>
                <a:gd name="connsiteY2065" fmla="*/ 46577 h 280250"/>
                <a:gd name="connsiteX2066" fmla="*/ 1263617 w 1820162"/>
                <a:gd name="connsiteY2066" fmla="*/ 49149 h 280250"/>
                <a:gd name="connsiteX2067" fmla="*/ 1265807 w 1820162"/>
                <a:gd name="connsiteY2067" fmla="*/ 53054 h 280250"/>
                <a:gd name="connsiteX2068" fmla="*/ 1275047 w 1820162"/>
                <a:gd name="connsiteY2068" fmla="*/ 54578 h 280250"/>
                <a:gd name="connsiteX2069" fmla="*/ 1279285 w 1820162"/>
                <a:gd name="connsiteY2069" fmla="*/ 52006 h 280250"/>
                <a:gd name="connsiteX2070" fmla="*/ 1284048 w 1820162"/>
                <a:gd name="connsiteY2070" fmla="*/ 50591 h 280250"/>
                <a:gd name="connsiteX2071" fmla="*/ 1287334 w 1820162"/>
                <a:gd name="connsiteY2071" fmla="*/ 51530 h 280250"/>
                <a:gd name="connsiteX2072" fmla="*/ 1289239 w 1820162"/>
                <a:gd name="connsiteY2072" fmla="*/ 49911 h 280250"/>
                <a:gd name="connsiteX2073" fmla="*/ 1285905 w 1820162"/>
                <a:gd name="connsiteY2073" fmla="*/ 48958 h 280250"/>
                <a:gd name="connsiteX2074" fmla="*/ 1284027 w 1820162"/>
                <a:gd name="connsiteY2074" fmla="*/ 50554 h 280250"/>
                <a:gd name="connsiteX2075" fmla="*/ 1278178 w 1820162"/>
                <a:gd name="connsiteY2075" fmla="*/ 48518 h 280250"/>
                <a:gd name="connsiteX2076" fmla="*/ 1270475 w 1820162"/>
                <a:gd name="connsiteY2076" fmla="*/ 48958 h 280250"/>
                <a:gd name="connsiteX2077" fmla="*/ 1277618 w 1820162"/>
                <a:gd name="connsiteY2077" fmla="*/ 46577 h 280250"/>
                <a:gd name="connsiteX2078" fmla="*/ 654588 w 1820162"/>
                <a:gd name="connsiteY2078" fmla="*/ 44386 h 280250"/>
                <a:gd name="connsiteX2079" fmla="*/ 656017 w 1820162"/>
                <a:gd name="connsiteY2079" fmla="*/ 46958 h 280250"/>
                <a:gd name="connsiteX2080" fmla="*/ 654588 w 1820162"/>
                <a:gd name="connsiteY2080" fmla="*/ 44386 h 280250"/>
                <a:gd name="connsiteX2081" fmla="*/ 424464 w 1820162"/>
                <a:gd name="connsiteY2081" fmla="*/ 43529 h 280250"/>
                <a:gd name="connsiteX2082" fmla="*/ 422559 w 1820162"/>
                <a:gd name="connsiteY2082" fmla="*/ 45148 h 280250"/>
                <a:gd name="connsiteX2083" fmla="*/ 425893 w 1820162"/>
                <a:gd name="connsiteY2083" fmla="*/ 46101 h 280250"/>
                <a:gd name="connsiteX2084" fmla="*/ 427798 w 1820162"/>
                <a:gd name="connsiteY2084" fmla="*/ 44481 h 280250"/>
                <a:gd name="connsiteX2085" fmla="*/ 424464 w 1820162"/>
                <a:gd name="connsiteY2085" fmla="*/ 43529 h 280250"/>
                <a:gd name="connsiteX2086" fmla="*/ 562386 w 1820162"/>
                <a:gd name="connsiteY2086" fmla="*/ 42291 h 280250"/>
                <a:gd name="connsiteX2087" fmla="*/ 560481 w 1820162"/>
                <a:gd name="connsiteY2087" fmla="*/ 43910 h 280250"/>
                <a:gd name="connsiteX2088" fmla="*/ 563815 w 1820162"/>
                <a:gd name="connsiteY2088" fmla="*/ 44862 h 280250"/>
                <a:gd name="connsiteX2089" fmla="*/ 565720 w 1820162"/>
                <a:gd name="connsiteY2089" fmla="*/ 43243 h 280250"/>
                <a:gd name="connsiteX2090" fmla="*/ 562386 w 1820162"/>
                <a:gd name="connsiteY2090" fmla="*/ 42291 h 280250"/>
                <a:gd name="connsiteX2091" fmla="*/ 461421 w 1820162"/>
                <a:gd name="connsiteY2091" fmla="*/ 42005 h 280250"/>
                <a:gd name="connsiteX2092" fmla="*/ 459516 w 1820162"/>
                <a:gd name="connsiteY2092" fmla="*/ 43624 h 280250"/>
                <a:gd name="connsiteX2093" fmla="*/ 462850 w 1820162"/>
                <a:gd name="connsiteY2093" fmla="*/ 44577 h 280250"/>
                <a:gd name="connsiteX2094" fmla="*/ 464755 w 1820162"/>
                <a:gd name="connsiteY2094" fmla="*/ 42957 h 280250"/>
                <a:gd name="connsiteX2095" fmla="*/ 461421 w 1820162"/>
                <a:gd name="connsiteY2095" fmla="*/ 42005 h 280250"/>
                <a:gd name="connsiteX2096" fmla="*/ 683258 w 1820162"/>
                <a:gd name="connsiteY2096" fmla="*/ 40576 h 280250"/>
                <a:gd name="connsiteX2097" fmla="*/ 674495 w 1820162"/>
                <a:gd name="connsiteY2097" fmla="*/ 42481 h 280250"/>
                <a:gd name="connsiteX2098" fmla="*/ 683258 w 1820162"/>
                <a:gd name="connsiteY2098" fmla="*/ 40576 h 280250"/>
                <a:gd name="connsiteX2099" fmla="*/ 1212658 w 1820162"/>
                <a:gd name="connsiteY2099" fmla="*/ 38004 h 280250"/>
                <a:gd name="connsiteX2100" fmla="*/ 1206467 w 1820162"/>
                <a:gd name="connsiteY2100" fmla="*/ 39528 h 280250"/>
                <a:gd name="connsiteX2101" fmla="*/ 1212658 w 1820162"/>
                <a:gd name="connsiteY2101" fmla="*/ 38004 h 280250"/>
                <a:gd name="connsiteX2102" fmla="*/ 1222183 w 1820162"/>
                <a:gd name="connsiteY2102" fmla="*/ 37433 h 280250"/>
                <a:gd name="connsiteX2103" fmla="*/ 1222299 w 1820162"/>
                <a:gd name="connsiteY2103" fmla="*/ 38272 h 280250"/>
                <a:gd name="connsiteX2104" fmla="*/ 1221339 w 1820162"/>
                <a:gd name="connsiteY2104" fmla="*/ 38150 h 280250"/>
                <a:gd name="connsiteX2105" fmla="*/ 811370 w 1820162"/>
                <a:gd name="connsiteY2105" fmla="*/ 36576 h 280250"/>
                <a:gd name="connsiteX2106" fmla="*/ 809465 w 1820162"/>
                <a:gd name="connsiteY2106" fmla="*/ 38195 h 280250"/>
                <a:gd name="connsiteX2107" fmla="*/ 814513 w 1820162"/>
                <a:gd name="connsiteY2107" fmla="*/ 39624 h 280250"/>
                <a:gd name="connsiteX2108" fmla="*/ 816418 w 1820162"/>
                <a:gd name="connsiteY2108" fmla="*/ 38004 h 280250"/>
                <a:gd name="connsiteX2109" fmla="*/ 811370 w 1820162"/>
                <a:gd name="connsiteY2109" fmla="*/ 36576 h 280250"/>
                <a:gd name="connsiteX2110" fmla="*/ 1189226 w 1820162"/>
                <a:gd name="connsiteY2110" fmla="*/ 33528 h 280250"/>
                <a:gd name="connsiteX2111" fmla="*/ 1187321 w 1820162"/>
                <a:gd name="connsiteY2111" fmla="*/ 35147 h 280250"/>
                <a:gd name="connsiteX2112" fmla="*/ 1190655 w 1820162"/>
                <a:gd name="connsiteY2112" fmla="*/ 36099 h 280250"/>
                <a:gd name="connsiteX2113" fmla="*/ 1192560 w 1820162"/>
                <a:gd name="connsiteY2113" fmla="*/ 34480 h 280250"/>
                <a:gd name="connsiteX2114" fmla="*/ 1189226 w 1820162"/>
                <a:gd name="connsiteY2114" fmla="*/ 33528 h 280250"/>
                <a:gd name="connsiteX2115" fmla="*/ 474470 w 1820162"/>
                <a:gd name="connsiteY2115" fmla="*/ 32575 h 280250"/>
                <a:gd name="connsiteX2116" fmla="*/ 469898 w 1820162"/>
                <a:gd name="connsiteY2116" fmla="*/ 34575 h 280250"/>
                <a:gd name="connsiteX2117" fmla="*/ 463040 w 1820162"/>
                <a:gd name="connsiteY2117" fmla="*/ 34861 h 280250"/>
                <a:gd name="connsiteX2118" fmla="*/ 476566 w 1820162"/>
                <a:gd name="connsiteY2118" fmla="*/ 36480 h 280250"/>
                <a:gd name="connsiteX2119" fmla="*/ 480376 w 1820162"/>
                <a:gd name="connsiteY2119" fmla="*/ 33242 h 280250"/>
                <a:gd name="connsiteX2120" fmla="*/ 474470 w 1820162"/>
                <a:gd name="connsiteY2120" fmla="*/ 32575 h 280250"/>
                <a:gd name="connsiteX2121" fmla="*/ 497711 w 1820162"/>
                <a:gd name="connsiteY2121" fmla="*/ 31623 h 280250"/>
                <a:gd name="connsiteX2122" fmla="*/ 494854 w 1820162"/>
                <a:gd name="connsiteY2122" fmla="*/ 34099 h 280250"/>
                <a:gd name="connsiteX2123" fmla="*/ 503141 w 1820162"/>
                <a:gd name="connsiteY2123" fmla="*/ 36480 h 280250"/>
                <a:gd name="connsiteX2124" fmla="*/ 511904 w 1820162"/>
                <a:gd name="connsiteY2124" fmla="*/ 34575 h 280250"/>
                <a:gd name="connsiteX2125" fmla="*/ 497711 w 1820162"/>
                <a:gd name="connsiteY2125" fmla="*/ 31623 h 280250"/>
                <a:gd name="connsiteX2126" fmla="*/ 1161509 w 1820162"/>
                <a:gd name="connsiteY2126" fmla="*/ 28956 h 280250"/>
                <a:gd name="connsiteX2127" fmla="*/ 1151984 w 1820162"/>
                <a:gd name="connsiteY2127" fmla="*/ 29527 h 280250"/>
                <a:gd name="connsiteX2128" fmla="*/ 1156746 w 1820162"/>
                <a:gd name="connsiteY2128" fmla="*/ 33051 h 280250"/>
                <a:gd name="connsiteX2129" fmla="*/ 1161509 w 1820162"/>
                <a:gd name="connsiteY2129" fmla="*/ 28956 h 280250"/>
                <a:gd name="connsiteX2130" fmla="*/ 630680 w 1820162"/>
                <a:gd name="connsiteY2130" fmla="*/ 28956 h 280250"/>
                <a:gd name="connsiteX2131" fmla="*/ 617631 w 1820162"/>
                <a:gd name="connsiteY2131" fmla="*/ 30670 h 280250"/>
                <a:gd name="connsiteX2132" fmla="*/ 623537 w 1820162"/>
                <a:gd name="connsiteY2132" fmla="*/ 31242 h 280250"/>
                <a:gd name="connsiteX2133" fmla="*/ 630680 w 1820162"/>
                <a:gd name="connsiteY2133" fmla="*/ 28956 h 280250"/>
                <a:gd name="connsiteX2134" fmla="*/ 782294 w 1820162"/>
                <a:gd name="connsiteY2134" fmla="*/ 28301 h 280250"/>
                <a:gd name="connsiteX2135" fmla="*/ 777937 w 1820162"/>
                <a:gd name="connsiteY2135" fmla="*/ 29241 h 280250"/>
                <a:gd name="connsiteX2136" fmla="*/ 786224 w 1820162"/>
                <a:gd name="connsiteY2136" fmla="*/ 31527 h 280250"/>
                <a:gd name="connsiteX2137" fmla="*/ 787367 w 1820162"/>
                <a:gd name="connsiteY2137" fmla="*/ 28575 h 280250"/>
                <a:gd name="connsiteX2138" fmla="*/ 782294 w 1820162"/>
                <a:gd name="connsiteY2138" fmla="*/ 28301 h 280250"/>
                <a:gd name="connsiteX2139" fmla="*/ 558862 w 1820162"/>
                <a:gd name="connsiteY2139" fmla="*/ 28098 h 280250"/>
                <a:gd name="connsiteX2140" fmla="*/ 545146 w 1820162"/>
                <a:gd name="connsiteY2140" fmla="*/ 28670 h 280250"/>
                <a:gd name="connsiteX2141" fmla="*/ 539717 w 1820162"/>
                <a:gd name="connsiteY2141" fmla="*/ 31432 h 280250"/>
                <a:gd name="connsiteX2142" fmla="*/ 548956 w 1820162"/>
                <a:gd name="connsiteY2142" fmla="*/ 32956 h 280250"/>
                <a:gd name="connsiteX2143" fmla="*/ 565529 w 1820162"/>
                <a:gd name="connsiteY2143" fmla="*/ 30003 h 280250"/>
                <a:gd name="connsiteX2144" fmla="*/ 558862 w 1820162"/>
                <a:gd name="connsiteY2144" fmla="*/ 28098 h 280250"/>
                <a:gd name="connsiteX2145" fmla="*/ 811322 w 1820162"/>
                <a:gd name="connsiteY2145" fmla="*/ 26753 h 280250"/>
                <a:gd name="connsiteX2146" fmla="*/ 803559 w 1820162"/>
                <a:gd name="connsiteY2146" fmla="*/ 30003 h 280250"/>
                <a:gd name="connsiteX2147" fmla="*/ 813084 w 1820162"/>
                <a:gd name="connsiteY2147" fmla="*/ 29432 h 280250"/>
                <a:gd name="connsiteX2148" fmla="*/ 811322 w 1820162"/>
                <a:gd name="connsiteY2148" fmla="*/ 26753 h 280250"/>
                <a:gd name="connsiteX2149" fmla="*/ 1141316 w 1820162"/>
                <a:gd name="connsiteY2149" fmla="*/ 25431 h 280250"/>
                <a:gd name="connsiteX2150" fmla="*/ 1150364 w 1820162"/>
                <a:gd name="connsiteY2150" fmla="*/ 29051 h 280250"/>
                <a:gd name="connsiteX2151" fmla="*/ 1154174 w 1820162"/>
                <a:gd name="connsiteY2151" fmla="*/ 25812 h 280250"/>
                <a:gd name="connsiteX2152" fmla="*/ 1141316 w 1820162"/>
                <a:gd name="connsiteY2152" fmla="*/ 25431 h 280250"/>
                <a:gd name="connsiteX2153" fmla="*/ 599724 w 1820162"/>
                <a:gd name="connsiteY2153" fmla="*/ 23526 h 280250"/>
                <a:gd name="connsiteX2154" fmla="*/ 594200 w 1820162"/>
                <a:gd name="connsiteY2154" fmla="*/ 26289 h 280250"/>
                <a:gd name="connsiteX2155" fmla="*/ 592771 w 1820162"/>
                <a:gd name="connsiteY2155" fmla="*/ 23717 h 280250"/>
                <a:gd name="connsiteX2156" fmla="*/ 588294 w 1820162"/>
                <a:gd name="connsiteY2156" fmla="*/ 25717 h 280250"/>
                <a:gd name="connsiteX2157" fmla="*/ 600867 w 1820162"/>
                <a:gd name="connsiteY2157" fmla="*/ 28194 h 280250"/>
                <a:gd name="connsiteX2158" fmla="*/ 599724 w 1820162"/>
                <a:gd name="connsiteY2158" fmla="*/ 23526 h 280250"/>
                <a:gd name="connsiteX2159" fmla="*/ 1117598 w 1820162"/>
                <a:gd name="connsiteY2159" fmla="*/ 23050 h 280250"/>
                <a:gd name="connsiteX2160" fmla="*/ 1115693 w 1820162"/>
                <a:gd name="connsiteY2160" fmla="*/ 24669 h 280250"/>
                <a:gd name="connsiteX2161" fmla="*/ 1120646 w 1820162"/>
                <a:gd name="connsiteY2161" fmla="*/ 26098 h 280250"/>
                <a:gd name="connsiteX2162" fmla="*/ 1122551 w 1820162"/>
                <a:gd name="connsiteY2162" fmla="*/ 24479 h 280250"/>
                <a:gd name="connsiteX2163" fmla="*/ 1117598 w 1820162"/>
                <a:gd name="connsiteY2163" fmla="*/ 23050 h 280250"/>
                <a:gd name="connsiteX2164" fmla="*/ 479995 w 1820162"/>
                <a:gd name="connsiteY2164" fmla="*/ 22193 h 280250"/>
                <a:gd name="connsiteX2165" fmla="*/ 487520 w 1820162"/>
                <a:gd name="connsiteY2165" fmla="*/ 23241 h 280250"/>
                <a:gd name="connsiteX2166" fmla="*/ 477138 w 1820162"/>
                <a:gd name="connsiteY2166" fmla="*/ 24669 h 280250"/>
                <a:gd name="connsiteX2167" fmla="*/ 479995 w 1820162"/>
                <a:gd name="connsiteY2167" fmla="*/ 22193 h 280250"/>
                <a:gd name="connsiteX2168" fmla="*/ 612011 w 1820162"/>
                <a:gd name="connsiteY2168" fmla="*/ 20383 h 280250"/>
                <a:gd name="connsiteX2169" fmla="*/ 612716 w 1820162"/>
                <a:gd name="connsiteY2169" fmla="*/ 21119 h 280250"/>
                <a:gd name="connsiteX2170" fmla="*/ 611463 w 1820162"/>
                <a:gd name="connsiteY2170" fmla="*/ 20858 h 280250"/>
                <a:gd name="connsiteX2171" fmla="*/ 1107692 w 1820162"/>
                <a:gd name="connsiteY2171" fmla="*/ 20288 h 280250"/>
                <a:gd name="connsiteX2172" fmla="*/ 1100358 w 1820162"/>
                <a:gd name="connsiteY2172" fmla="*/ 24669 h 280250"/>
                <a:gd name="connsiteX2173" fmla="*/ 1102263 w 1820162"/>
                <a:gd name="connsiteY2173" fmla="*/ 23050 h 280250"/>
                <a:gd name="connsiteX2174" fmla="*/ 1109597 w 1820162"/>
                <a:gd name="connsiteY2174" fmla="*/ 26193 h 280250"/>
                <a:gd name="connsiteX2175" fmla="*/ 1107692 w 1820162"/>
                <a:gd name="connsiteY2175" fmla="*/ 20288 h 280250"/>
                <a:gd name="connsiteX2176" fmla="*/ 848327 w 1820162"/>
                <a:gd name="connsiteY2176" fmla="*/ 19812 h 280250"/>
                <a:gd name="connsiteX2177" fmla="*/ 846422 w 1820162"/>
                <a:gd name="connsiteY2177" fmla="*/ 21431 h 280250"/>
                <a:gd name="connsiteX2178" fmla="*/ 849755 w 1820162"/>
                <a:gd name="connsiteY2178" fmla="*/ 22383 h 280250"/>
                <a:gd name="connsiteX2179" fmla="*/ 851660 w 1820162"/>
                <a:gd name="connsiteY2179" fmla="*/ 20764 h 280250"/>
                <a:gd name="connsiteX2180" fmla="*/ 848327 w 1820162"/>
                <a:gd name="connsiteY2180" fmla="*/ 19812 h 280250"/>
                <a:gd name="connsiteX2181" fmla="*/ 1079022 w 1820162"/>
                <a:gd name="connsiteY2181" fmla="*/ 16573 h 280250"/>
                <a:gd name="connsiteX2182" fmla="*/ 1077117 w 1820162"/>
                <a:gd name="connsiteY2182" fmla="*/ 18192 h 280250"/>
                <a:gd name="connsiteX2183" fmla="*/ 1082070 w 1820162"/>
                <a:gd name="connsiteY2183" fmla="*/ 19621 h 280250"/>
                <a:gd name="connsiteX2184" fmla="*/ 1083975 w 1820162"/>
                <a:gd name="connsiteY2184" fmla="*/ 18002 h 280250"/>
                <a:gd name="connsiteX2185" fmla="*/ 1079022 w 1820162"/>
                <a:gd name="connsiteY2185" fmla="*/ 16573 h 280250"/>
                <a:gd name="connsiteX2186" fmla="*/ 640586 w 1820162"/>
                <a:gd name="connsiteY2186" fmla="*/ 16573 h 280250"/>
                <a:gd name="connsiteX2187" fmla="*/ 643730 w 1820162"/>
                <a:gd name="connsiteY2187" fmla="*/ 19621 h 280250"/>
                <a:gd name="connsiteX2188" fmla="*/ 640586 w 1820162"/>
                <a:gd name="connsiteY2188" fmla="*/ 16573 h 280250"/>
                <a:gd name="connsiteX2189" fmla="*/ 852994 w 1820162"/>
                <a:gd name="connsiteY2189" fmla="*/ 15716 h 280250"/>
                <a:gd name="connsiteX2190" fmla="*/ 850232 w 1820162"/>
                <a:gd name="connsiteY2190" fmla="*/ 18192 h 280250"/>
                <a:gd name="connsiteX2191" fmla="*/ 855185 w 1820162"/>
                <a:gd name="connsiteY2191" fmla="*/ 19621 h 280250"/>
                <a:gd name="connsiteX2192" fmla="*/ 852994 w 1820162"/>
                <a:gd name="connsiteY2192" fmla="*/ 15716 h 280250"/>
                <a:gd name="connsiteX2193" fmla="*/ 805178 w 1820162"/>
                <a:gd name="connsiteY2193" fmla="*/ 15240 h 280250"/>
                <a:gd name="connsiteX2194" fmla="*/ 803273 w 1820162"/>
                <a:gd name="connsiteY2194" fmla="*/ 16859 h 280250"/>
                <a:gd name="connsiteX2195" fmla="*/ 806607 w 1820162"/>
                <a:gd name="connsiteY2195" fmla="*/ 17811 h 280250"/>
                <a:gd name="connsiteX2196" fmla="*/ 808512 w 1820162"/>
                <a:gd name="connsiteY2196" fmla="*/ 16192 h 280250"/>
                <a:gd name="connsiteX2197" fmla="*/ 805178 w 1820162"/>
                <a:gd name="connsiteY2197" fmla="*/ 15240 h 280250"/>
                <a:gd name="connsiteX2198" fmla="*/ 773651 w 1820162"/>
                <a:gd name="connsiteY2198" fmla="*/ 13906 h 280250"/>
                <a:gd name="connsiteX2199" fmla="*/ 771745 w 1820162"/>
                <a:gd name="connsiteY2199" fmla="*/ 15525 h 280250"/>
                <a:gd name="connsiteX2200" fmla="*/ 776699 w 1820162"/>
                <a:gd name="connsiteY2200" fmla="*/ 16954 h 280250"/>
                <a:gd name="connsiteX2201" fmla="*/ 778604 w 1820162"/>
                <a:gd name="connsiteY2201" fmla="*/ 15335 h 280250"/>
                <a:gd name="connsiteX2202" fmla="*/ 773651 w 1820162"/>
                <a:gd name="connsiteY2202" fmla="*/ 13906 h 280250"/>
                <a:gd name="connsiteX2203" fmla="*/ 873602 w 1820162"/>
                <a:gd name="connsiteY2203" fmla="*/ 12759 h 280250"/>
                <a:gd name="connsiteX2204" fmla="*/ 874021 w 1820162"/>
                <a:gd name="connsiteY2204" fmla="*/ 12797 h 280250"/>
                <a:gd name="connsiteX2205" fmla="*/ 873949 w 1820162"/>
                <a:gd name="connsiteY2205" fmla="*/ 12858 h 280250"/>
                <a:gd name="connsiteX2206" fmla="*/ 768698 w 1820162"/>
                <a:gd name="connsiteY2206" fmla="*/ 12573 h 280250"/>
                <a:gd name="connsiteX2207" fmla="*/ 766793 w 1820162"/>
                <a:gd name="connsiteY2207" fmla="*/ 14192 h 280250"/>
                <a:gd name="connsiteX2208" fmla="*/ 770126 w 1820162"/>
                <a:gd name="connsiteY2208" fmla="*/ 15144 h 280250"/>
                <a:gd name="connsiteX2209" fmla="*/ 772031 w 1820162"/>
                <a:gd name="connsiteY2209" fmla="*/ 13525 h 280250"/>
                <a:gd name="connsiteX2210" fmla="*/ 768698 w 1820162"/>
                <a:gd name="connsiteY2210" fmla="*/ 12573 h 280250"/>
                <a:gd name="connsiteX2211" fmla="*/ 978533 w 1820162"/>
                <a:gd name="connsiteY2211" fmla="*/ 12001 h 280250"/>
                <a:gd name="connsiteX2212" fmla="*/ 976628 w 1820162"/>
                <a:gd name="connsiteY2212" fmla="*/ 13620 h 280250"/>
                <a:gd name="connsiteX2213" fmla="*/ 981581 w 1820162"/>
                <a:gd name="connsiteY2213" fmla="*/ 15049 h 280250"/>
                <a:gd name="connsiteX2214" fmla="*/ 983486 w 1820162"/>
                <a:gd name="connsiteY2214" fmla="*/ 13430 h 280250"/>
                <a:gd name="connsiteX2215" fmla="*/ 978533 w 1820162"/>
                <a:gd name="connsiteY2215" fmla="*/ 12001 h 280250"/>
                <a:gd name="connsiteX2216" fmla="*/ 1020443 w 1820162"/>
                <a:gd name="connsiteY2216" fmla="*/ 11906 h 280250"/>
                <a:gd name="connsiteX2217" fmla="*/ 1018538 w 1820162"/>
                <a:gd name="connsiteY2217" fmla="*/ 13525 h 280250"/>
                <a:gd name="connsiteX2218" fmla="*/ 1021872 w 1820162"/>
                <a:gd name="connsiteY2218" fmla="*/ 14478 h 280250"/>
                <a:gd name="connsiteX2219" fmla="*/ 1023777 w 1820162"/>
                <a:gd name="connsiteY2219" fmla="*/ 12858 h 280250"/>
                <a:gd name="connsiteX2220" fmla="*/ 1020443 w 1820162"/>
                <a:gd name="connsiteY2220" fmla="*/ 11906 h 280250"/>
                <a:gd name="connsiteX2221" fmla="*/ 904048 w 1820162"/>
                <a:gd name="connsiteY2221" fmla="*/ 11620 h 280250"/>
                <a:gd name="connsiteX2222" fmla="*/ 888427 w 1820162"/>
                <a:gd name="connsiteY2222" fmla="*/ 13716 h 280250"/>
                <a:gd name="connsiteX2223" fmla="*/ 902810 w 1820162"/>
                <a:gd name="connsiteY2223" fmla="*/ 14573 h 280250"/>
                <a:gd name="connsiteX2224" fmla="*/ 899952 w 1820162"/>
                <a:gd name="connsiteY2224" fmla="*/ 17049 h 280250"/>
                <a:gd name="connsiteX2225" fmla="*/ 903286 w 1820162"/>
                <a:gd name="connsiteY2225" fmla="*/ 18002 h 280250"/>
                <a:gd name="connsiteX2226" fmla="*/ 907763 w 1820162"/>
                <a:gd name="connsiteY2226" fmla="*/ 16002 h 280250"/>
                <a:gd name="connsiteX2227" fmla="*/ 910620 w 1820162"/>
                <a:gd name="connsiteY2227" fmla="*/ 13525 h 280250"/>
                <a:gd name="connsiteX2228" fmla="*/ 904048 w 1820162"/>
                <a:gd name="connsiteY2228" fmla="*/ 11620 h 280250"/>
                <a:gd name="connsiteX2229" fmla="*/ 647349 w 1820162"/>
                <a:gd name="connsiteY2229" fmla="*/ 10763 h 280250"/>
                <a:gd name="connsiteX2230" fmla="*/ 639538 w 1820162"/>
                <a:gd name="connsiteY2230" fmla="*/ 11811 h 280250"/>
                <a:gd name="connsiteX2231" fmla="*/ 647349 w 1820162"/>
                <a:gd name="connsiteY2231" fmla="*/ 10763 h 280250"/>
                <a:gd name="connsiteX2232" fmla="*/ 672209 w 1820162"/>
                <a:gd name="connsiteY2232" fmla="*/ 10287 h 280250"/>
                <a:gd name="connsiteX2233" fmla="*/ 664398 w 1820162"/>
                <a:gd name="connsiteY2233" fmla="*/ 11335 h 280250"/>
                <a:gd name="connsiteX2234" fmla="*/ 672209 w 1820162"/>
                <a:gd name="connsiteY2234" fmla="*/ 10287 h 280250"/>
                <a:gd name="connsiteX2235" fmla="*/ 679353 w 1820162"/>
                <a:gd name="connsiteY2235" fmla="*/ 7906 h 280250"/>
                <a:gd name="connsiteX2236" fmla="*/ 677162 w 1820162"/>
                <a:gd name="connsiteY2236" fmla="*/ 11621 h 280250"/>
                <a:gd name="connsiteX2237" fmla="*/ 673162 w 1820162"/>
                <a:gd name="connsiteY2237" fmla="*/ 9335 h 280250"/>
                <a:gd name="connsiteX2238" fmla="*/ 679353 w 1820162"/>
                <a:gd name="connsiteY2238" fmla="*/ 7906 h 280250"/>
                <a:gd name="connsiteX2239" fmla="*/ 744055 w 1820162"/>
                <a:gd name="connsiteY2239" fmla="*/ 7367 h 280250"/>
                <a:gd name="connsiteX2240" fmla="*/ 743647 w 1820162"/>
                <a:gd name="connsiteY2240" fmla="*/ 7525 h 280250"/>
                <a:gd name="connsiteX2241" fmla="*/ 743474 w 1820162"/>
                <a:gd name="connsiteY2241" fmla="*/ 7370 h 280250"/>
                <a:gd name="connsiteX2242" fmla="*/ 1070736 w 1820162"/>
                <a:gd name="connsiteY2242" fmla="*/ 6573 h 280250"/>
                <a:gd name="connsiteX2243" fmla="*/ 1078260 w 1820162"/>
                <a:gd name="connsiteY2243" fmla="*/ 7620 h 280250"/>
                <a:gd name="connsiteX2244" fmla="*/ 1075403 w 1820162"/>
                <a:gd name="connsiteY2244" fmla="*/ 10097 h 280250"/>
                <a:gd name="connsiteX2245" fmla="*/ 1070450 w 1820162"/>
                <a:gd name="connsiteY2245" fmla="*/ 8668 h 280250"/>
                <a:gd name="connsiteX2246" fmla="*/ 1070736 w 1820162"/>
                <a:gd name="connsiteY2246" fmla="*/ 6573 h 280250"/>
                <a:gd name="connsiteX2247" fmla="*/ 1005537 w 1820162"/>
                <a:gd name="connsiteY2247" fmla="*/ 5775 h 280250"/>
                <a:gd name="connsiteX2248" fmla="*/ 1024539 w 1820162"/>
                <a:gd name="connsiteY2248" fmla="*/ 6477 h 280250"/>
                <a:gd name="connsiteX2249" fmla="*/ 991107 w 1820162"/>
                <a:gd name="connsiteY2249" fmla="*/ 6858 h 280250"/>
                <a:gd name="connsiteX2250" fmla="*/ 1005537 w 1820162"/>
                <a:gd name="connsiteY2250" fmla="*/ 5775 h 280250"/>
                <a:gd name="connsiteX2251" fmla="*/ 741551 w 1820162"/>
                <a:gd name="connsiteY2251" fmla="*/ 5643 h 280250"/>
                <a:gd name="connsiteX2252" fmla="*/ 743474 w 1820162"/>
                <a:gd name="connsiteY2252" fmla="*/ 7370 h 280250"/>
                <a:gd name="connsiteX2253" fmla="*/ 712786 w 1820162"/>
                <a:gd name="connsiteY2253" fmla="*/ 7525 h 280250"/>
                <a:gd name="connsiteX2254" fmla="*/ 724882 w 1820162"/>
                <a:gd name="connsiteY2254" fmla="*/ 6572 h 280250"/>
                <a:gd name="connsiteX2255" fmla="*/ 736027 w 1820162"/>
                <a:gd name="connsiteY2255" fmla="*/ 6477 h 280250"/>
                <a:gd name="connsiteX2256" fmla="*/ 741551 w 1820162"/>
                <a:gd name="connsiteY2256" fmla="*/ 5643 h 280250"/>
                <a:gd name="connsiteX2257" fmla="*/ 922586 w 1820162"/>
                <a:gd name="connsiteY2257" fmla="*/ 2667 h 280250"/>
                <a:gd name="connsiteX2258" fmla="*/ 925384 w 1820162"/>
                <a:gd name="connsiteY2258" fmla="*/ 4668 h 280250"/>
                <a:gd name="connsiteX2259" fmla="*/ 920431 w 1820162"/>
                <a:gd name="connsiteY2259" fmla="*/ 3239 h 280250"/>
                <a:gd name="connsiteX2260" fmla="*/ 922586 w 1820162"/>
                <a:gd name="connsiteY2260" fmla="*/ 2667 h 280250"/>
                <a:gd name="connsiteX2261" fmla="*/ 775841 w 1820162"/>
                <a:gd name="connsiteY2261" fmla="*/ 2572 h 280250"/>
                <a:gd name="connsiteX2262" fmla="*/ 780604 w 1820162"/>
                <a:gd name="connsiteY2262" fmla="*/ 6096 h 280250"/>
                <a:gd name="connsiteX2263" fmla="*/ 824228 w 1820162"/>
                <a:gd name="connsiteY2263" fmla="*/ 6477 h 280250"/>
                <a:gd name="connsiteX2264" fmla="*/ 750505 w 1820162"/>
                <a:gd name="connsiteY2264" fmla="*/ 7334 h 280250"/>
                <a:gd name="connsiteX2265" fmla="*/ 744055 w 1820162"/>
                <a:gd name="connsiteY2265" fmla="*/ 7367 h 280250"/>
                <a:gd name="connsiteX2266" fmla="*/ 751743 w 1820162"/>
                <a:gd name="connsiteY2266" fmla="*/ 4382 h 280250"/>
                <a:gd name="connsiteX2267" fmla="*/ 775841 w 1820162"/>
                <a:gd name="connsiteY2267" fmla="*/ 2572 h 280250"/>
                <a:gd name="connsiteX2268" fmla="*/ 933480 w 1820162"/>
                <a:gd name="connsiteY2268" fmla="*/ 1428 h 280250"/>
                <a:gd name="connsiteX2269" fmla="*/ 960436 w 1820162"/>
                <a:gd name="connsiteY2269" fmla="*/ 4667 h 280250"/>
                <a:gd name="connsiteX2270" fmla="*/ 976533 w 1820162"/>
                <a:gd name="connsiteY2270" fmla="*/ 6000 h 280250"/>
                <a:gd name="connsiteX2271" fmla="*/ 959483 w 1820162"/>
                <a:gd name="connsiteY2271" fmla="*/ 5524 h 280250"/>
                <a:gd name="connsiteX2272" fmla="*/ 982248 w 1820162"/>
                <a:gd name="connsiteY2272" fmla="*/ 8667 h 280250"/>
                <a:gd name="connsiteX2273" fmla="*/ 990535 w 1820162"/>
                <a:gd name="connsiteY2273" fmla="*/ 11049 h 280250"/>
                <a:gd name="connsiteX2274" fmla="*/ 995012 w 1820162"/>
                <a:gd name="connsiteY2274" fmla="*/ 9048 h 280250"/>
                <a:gd name="connsiteX2275" fmla="*/ 994726 w 1820162"/>
                <a:gd name="connsiteY2275" fmla="*/ 11144 h 280250"/>
                <a:gd name="connsiteX2276" fmla="*/ 1014633 w 1820162"/>
                <a:gd name="connsiteY2276" fmla="*/ 9144 h 280250"/>
                <a:gd name="connsiteX2277" fmla="*/ 1046637 w 1820162"/>
                <a:gd name="connsiteY2277" fmla="*/ 13811 h 280250"/>
                <a:gd name="connsiteX2278" fmla="*/ 1085975 w 1820162"/>
                <a:gd name="connsiteY2278" fmla="*/ 14097 h 280250"/>
                <a:gd name="connsiteX2279" fmla="*/ 1102073 w 1820162"/>
                <a:gd name="connsiteY2279" fmla="*/ 15335 h 280250"/>
                <a:gd name="connsiteX2280" fmla="*/ 1117503 w 1820162"/>
                <a:gd name="connsiteY2280" fmla="*/ 15335 h 280250"/>
                <a:gd name="connsiteX2281" fmla="*/ 1117979 w 1820162"/>
                <a:gd name="connsiteY2281" fmla="*/ 18764 h 280250"/>
                <a:gd name="connsiteX2282" fmla="*/ 1125790 w 1820162"/>
                <a:gd name="connsiteY2282" fmla="*/ 17716 h 280250"/>
                <a:gd name="connsiteX2283" fmla="*/ 1191417 w 1820162"/>
                <a:gd name="connsiteY2283" fmla="*/ 27622 h 280250"/>
                <a:gd name="connsiteX2284" fmla="*/ 1240471 w 1820162"/>
                <a:gd name="connsiteY2284" fmla="*/ 32861 h 280250"/>
                <a:gd name="connsiteX2285" fmla="*/ 1243995 w 1820162"/>
                <a:gd name="connsiteY2285" fmla="*/ 31623 h 280250"/>
                <a:gd name="connsiteX2286" fmla="*/ 1234280 w 1820162"/>
                <a:gd name="connsiteY2286" fmla="*/ 34290 h 280250"/>
                <a:gd name="connsiteX2287" fmla="*/ 1211801 w 1820162"/>
                <a:gd name="connsiteY2287" fmla="*/ 28956 h 280250"/>
                <a:gd name="connsiteX2288" fmla="*/ 1205609 w 1820162"/>
                <a:gd name="connsiteY2288" fmla="*/ 30480 h 280250"/>
                <a:gd name="connsiteX2289" fmla="*/ 1182559 w 1820162"/>
                <a:gd name="connsiteY2289" fmla="*/ 29432 h 280250"/>
                <a:gd name="connsiteX2290" fmla="*/ 1163128 w 1820162"/>
                <a:gd name="connsiteY2290" fmla="*/ 27241 h 280250"/>
                <a:gd name="connsiteX2291" fmla="*/ 1205800 w 1820162"/>
                <a:gd name="connsiteY2291" fmla="*/ 36099 h 280250"/>
                <a:gd name="connsiteX2292" fmla="*/ 1212944 w 1820162"/>
                <a:gd name="connsiteY2292" fmla="*/ 33718 h 280250"/>
                <a:gd name="connsiteX2293" fmla="*/ 1213420 w 1820162"/>
                <a:gd name="connsiteY2293" fmla="*/ 37147 h 280250"/>
                <a:gd name="connsiteX2294" fmla="*/ 1221339 w 1820162"/>
                <a:gd name="connsiteY2294" fmla="*/ 38150 h 280250"/>
                <a:gd name="connsiteX2295" fmla="*/ 1220278 w 1820162"/>
                <a:gd name="connsiteY2295" fmla="*/ 39052 h 280250"/>
                <a:gd name="connsiteX2296" fmla="*/ 1222659 w 1820162"/>
                <a:gd name="connsiteY2296" fmla="*/ 40862 h 280250"/>
                <a:gd name="connsiteX2297" fmla="*/ 1222299 w 1820162"/>
                <a:gd name="connsiteY2297" fmla="*/ 38272 h 280250"/>
                <a:gd name="connsiteX2298" fmla="*/ 1234470 w 1820162"/>
                <a:gd name="connsiteY2298" fmla="*/ 39814 h 280250"/>
                <a:gd name="connsiteX2299" fmla="*/ 1238947 w 1820162"/>
                <a:gd name="connsiteY2299" fmla="*/ 37814 h 280250"/>
                <a:gd name="connsiteX2300" fmla="*/ 1269046 w 1820162"/>
                <a:gd name="connsiteY2300" fmla="*/ 44100 h 280250"/>
                <a:gd name="connsiteX2301" fmla="*/ 1276856 w 1820162"/>
                <a:gd name="connsiteY2301" fmla="*/ 43053 h 280250"/>
                <a:gd name="connsiteX2302" fmla="*/ 1287048 w 1820162"/>
                <a:gd name="connsiteY2302" fmla="*/ 43719 h 280250"/>
                <a:gd name="connsiteX2303" fmla="*/ 1342484 w 1820162"/>
                <a:gd name="connsiteY2303" fmla="*/ 52863 h 280250"/>
                <a:gd name="connsiteX2304" fmla="*/ 1348198 w 1820162"/>
                <a:gd name="connsiteY2304" fmla="*/ 55530 h 280250"/>
                <a:gd name="connsiteX2305" fmla="*/ 1352961 w 1820162"/>
                <a:gd name="connsiteY2305" fmla="*/ 53721 h 280250"/>
                <a:gd name="connsiteX2306" fmla="*/ 1365534 w 1820162"/>
                <a:gd name="connsiteY2306" fmla="*/ 56197 h 280250"/>
                <a:gd name="connsiteX2307" fmla="*/ 1367630 w 1820162"/>
                <a:gd name="connsiteY2307" fmla="*/ 60102 h 280250"/>
                <a:gd name="connsiteX2308" fmla="*/ 1379060 w 1820162"/>
                <a:gd name="connsiteY2308" fmla="*/ 57912 h 280250"/>
                <a:gd name="connsiteX2309" fmla="*/ 1388966 w 1820162"/>
                <a:gd name="connsiteY2309" fmla="*/ 60769 h 280250"/>
                <a:gd name="connsiteX2310" fmla="*/ 1373344 w 1820162"/>
                <a:gd name="connsiteY2310" fmla="*/ 62865 h 280250"/>
                <a:gd name="connsiteX2311" fmla="*/ 1357723 w 1820162"/>
                <a:gd name="connsiteY2311" fmla="*/ 57340 h 280250"/>
                <a:gd name="connsiteX2312" fmla="*/ 1344674 w 1820162"/>
                <a:gd name="connsiteY2312" fmla="*/ 59055 h 280250"/>
                <a:gd name="connsiteX2313" fmla="*/ 1346865 w 1820162"/>
                <a:gd name="connsiteY2313" fmla="*/ 55340 h 280250"/>
                <a:gd name="connsiteX2314" fmla="*/ 1326005 w 1820162"/>
                <a:gd name="connsiteY2314" fmla="*/ 58197 h 280250"/>
                <a:gd name="connsiteX2315" fmla="*/ 1322195 w 1820162"/>
                <a:gd name="connsiteY2315" fmla="*/ 53816 h 280250"/>
                <a:gd name="connsiteX2316" fmla="*/ 1313623 w 1820162"/>
                <a:gd name="connsiteY2316" fmla="*/ 53530 h 280250"/>
                <a:gd name="connsiteX2317" fmla="*/ 1313147 w 1820162"/>
                <a:gd name="connsiteY2317" fmla="*/ 57721 h 280250"/>
                <a:gd name="connsiteX2318" fmla="*/ 1307717 w 1820162"/>
                <a:gd name="connsiteY2318" fmla="*/ 52959 h 280250"/>
                <a:gd name="connsiteX2319" fmla="*/ 1307908 w 1820162"/>
                <a:gd name="connsiteY2319" fmla="*/ 58483 h 280250"/>
                <a:gd name="connsiteX2320" fmla="*/ 1299907 w 1820162"/>
                <a:gd name="connsiteY2320" fmla="*/ 61626 h 280250"/>
                <a:gd name="connsiteX2321" fmla="*/ 1309337 w 1820162"/>
                <a:gd name="connsiteY2321" fmla="*/ 61055 h 280250"/>
                <a:gd name="connsiteX2322" fmla="*/ 1316480 w 1820162"/>
                <a:gd name="connsiteY2322" fmla="*/ 66294 h 280250"/>
                <a:gd name="connsiteX2323" fmla="*/ 1323624 w 1820162"/>
                <a:gd name="connsiteY2323" fmla="*/ 64008 h 280250"/>
                <a:gd name="connsiteX2324" fmla="*/ 1313432 w 1820162"/>
                <a:gd name="connsiteY2324" fmla="*/ 63341 h 280250"/>
                <a:gd name="connsiteX2325" fmla="*/ 1317242 w 1820162"/>
                <a:gd name="connsiteY2325" fmla="*/ 60102 h 280250"/>
                <a:gd name="connsiteX2326" fmla="*/ 1326277 w 1820162"/>
                <a:gd name="connsiteY2326" fmla="*/ 62684 h 280250"/>
                <a:gd name="connsiteX2327" fmla="*/ 1325148 w 1820162"/>
                <a:gd name="connsiteY2327" fmla="*/ 66675 h 280250"/>
                <a:gd name="connsiteX2328" fmla="*/ 1327244 w 1820162"/>
                <a:gd name="connsiteY2328" fmla="*/ 62960 h 280250"/>
                <a:gd name="connsiteX2329" fmla="*/ 1326277 w 1820162"/>
                <a:gd name="connsiteY2329" fmla="*/ 62684 h 280250"/>
                <a:gd name="connsiteX2330" fmla="*/ 1326577 w 1820162"/>
                <a:gd name="connsiteY2330" fmla="*/ 61626 h 280250"/>
                <a:gd name="connsiteX2331" fmla="*/ 1332006 w 1820162"/>
                <a:gd name="connsiteY2331" fmla="*/ 58864 h 280250"/>
                <a:gd name="connsiteX2332" fmla="*/ 1334938 w 1820162"/>
                <a:gd name="connsiteY2332" fmla="*/ 61437 h 280250"/>
                <a:gd name="connsiteX2333" fmla="*/ 1332209 w 1820162"/>
                <a:gd name="connsiteY2333" fmla="*/ 62412 h 280250"/>
                <a:gd name="connsiteX2334" fmla="*/ 1333911 w 1820162"/>
                <a:gd name="connsiteY2334" fmla="*/ 64770 h 280250"/>
                <a:gd name="connsiteX2335" fmla="*/ 1360200 w 1820162"/>
                <a:gd name="connsiteY2335" fmla="*/ 66770 h 280250"/>
                <a:gd name="connsiteX2336" fmla="*/ 1350485 w 1820162"/>
                <a:gd name="connsiteY2336" fmla="*/ 69437 h 280250"/>
                <a:gd name="connsiteX2337" fmla="*/ 1359248 w 1820162"/>
                <a:gd name="connsiteY2337" fmla="*/ 75152 h 280250"/>
                <a:gd name="connsiteX2338" fmla="*/ 1355438 w 1820162"/>
                <a:gd name="connsiteY2338" fmla="*/ 78390 h 280250"/>
                <a:gd name="connsiteX2339" fmla="*/ 1360867 w 1820162"/>
                <a:gd name="connsiteY2339" fmla="*/ 75628 h 280250"/>
                <a:gd name="connsiteX2340" fmla="*/ 1382393 w 1820162"/>
                <a:gd name="connsiteY2340" fmla="*/ 81724 h 280250"/>
                <a:gd name="connsiteX2341" fmla="*/ 1374583 w 1820162"/>
                <a:gd name="connsiteY2341" fmla="*/ 82772 h 280250"/>
                <a:gd name="connsiteX2342" fmla="*/ 1381441 w 1820162"/>
                <a:gd name="connsiteY2342" fmla="*/ 90201 h 280250"/>
                <a:gd name="connsiteX2343" fmla="*/ 1381250 w 1820162"/>
                <a:gd name="connsiteY2343" fmla="*/ 84677 h 280250"/>
                <a:gd name="connsiteX2344" fmla="*/ 1390013 w 1820162"/>
                <a:gd name="connsiteY2344" fmla="*/ 90487 h 280250"/>
                <a:gd name="connsiteX2345" fmla="*/ 1415636 w 1820162"/>
                <a:gd name="connsiteY2345" fmla="*/ 91154 h 280250"/>
                <a:gd name="connsiteX2346" fmla="*/ 1434305 w 1820162"/>
                <a:gd name="connsiteY2346" fmla="*/ 99726 h 280250"/>
                <a:gd name="connsiteX2347" fmla="*/ 1406301 w 1820162"/>
                <a:gd name="connsiteY2347" fmla="*/ 97250 h 280250"/>
                <a:gd name="connsiteX2348" fmla="*/ 1383536 w 1820162"/>
                <a:gd name="connsiteY2348" fmla="*/ 94107 h 280250"/>
                <a:gd name="connsiteX2349" fmla="*/ 1360295 w 1820162"/>
                <a:gd name="connsiteY2349" fmla="*/ 79914 h 280250"/>
                <a:gd name="connsiteX2350" fmla="*/ 1359127 w 1820162"/>
                <a:gd name="connsiteY2350" fmla="*/ 83418 h 280250"/>
                <a:gd name="connsiteX2351" fmla="*/ 1352580 w 1820162"/>
                <a:gd name="connsiteY2351" fmla="*/ 80772 h 280250"/>
                <a:gd name="connsiteX2352" fmla="*/ 1342769 w 1820162"/>
                <a:gd name="connsiteY2352" fmla="*/ 83439 h 280250"/>
                <a:gd name="connsiteX2353" fmla="*/ 1354390 w 1820162"/>
                <a:gd name="connsiteY2353" fmla="*/ 86677 h 280250"/>
                <a:gd name="connsiteX2354" fmla="*/ 1357962 w 1820162"/>
                <a:gd name="connsiteY2354" fmla="*/ 85534 h 280250"/>
                <a:gd name="connsiteX2355" fmla="*/ 1358476 w 1820162"/>
                <a:gd name="connsiteY2355" fmla="*/ 85370 h 280250"/>
                <a:gd name="connsiteX2356" fmla="*/ 1357628 w 1820162"/>
                <a:gd name="connsiteY2356" fmla="*/ 87915 h 280250"/>
                <a:gd name="connsiteX2357" fmla="*/ 1366106 w 1820162"/>
                <a:gd name="connsiteY2357" fmla="*/ 88201 h 280250"/>
                <a:gd name="connsiteX2358" fmla="*/ 1362772 w 1820162"/>
                <a:gd name="connsiteY2358" fmla="*/ 94869 h 280250"/>
                <a:gd name="connsiteX2359" fmla="*/ 1354485 w 1820162"/>
                <a:gd name="connsiteY2359" fmla="*/ 92487 h 280250"/>
                <a:gd name="connsiteX2360" fmla="*/ 1361343 w 1820162"/>
                <a:gd name="connsiteY2360" fmla="*/ 92297 h 280250"/>
                <a:gd name="connsiteX2361" fmla="*/ 1344769 w 1820162"/>
                <a:gd name="connsiteY2361" fmla="*/ 87630 h 280250"/>
                <a:gd name="connsiteX2362" fmla="*/ 1341245 w 1820162"/>
                <a:gd name="connsiteY2362" fmla="*/ 88773 h 280250"/>
                <a:gd name="connsiteX2363" fmla="*/ 1352866 w 1820162"/>
                <a:gd name="connsiteY2363" fmla="*/ 92011 h 280250"/>
                <a:gd name="connsiteX2364" fmla="*/ 1349056 w 1820162"/>
                <a:gd name="connsiteY2364" fmla="*/ 95250 h 280250"/>
                <a:gd name="connsiteX2365" fmla="*/ 1363724 w 1820162"/>
                <a:gd name="connsiteY2365" fmla="*/ 101536 h 280250"/>
                <a:gd name="connsiteX2366" fmla="*/ 1374392 w 1820162"/>
                <a:gd name="connsiteY2366" fmla="*/ 98012 h 280250"/>
                <a:gd name="connsiteX2367" fmla="*/ 1381250 w 1820162"/>
                <a:gd name="connsiteY2367" fmla="*/ 97821 h 280250"/>
                <a:gd name="connsiteX2368" fmla="*/ 1383346 w 1820162"/>
                <a:gd name="connsiteY2368" fmla="*/ 109251 h 280250"/>
                <a:gd name="connsiteX2369" fmla="*/ 1390204 w 1820162"/>
                <a:gd name="connsiteY2369" fmla="*/ 109061 h 280250"/>
                <a:gd name="connsiteX2370" fmla="*/ 1397824 w 1820162"/>
                <a:gd name="connsiteY2370" fmla="*/ 102489 h 280250"/>
                <a:gd name="connsiteX2371" fmla="*/ 1384108 w 1820162"/>
                <a:gd name="connsiteY2371" fmla="*/ 95345 h 280250"/>
                <a:gd name="connsiteX2372" fmla="*/ 1409159 w 1820162"/>
                <a:gd name="connsiteY2372" fmla="*/ 100298 h 280250"/>
                <a:gd name="connsiteX2373" fmla="*/ 1405348 w 1820162"/>
                <a:gd name="connsiteY2373" fmla="*/ 103536 h 280250"/>
                <a:gd name="connsiteX2374" fmla="*/ 1430971 w 1820162"/>
                <a:gd name="connsiteY2374" fmla="*/ 111823 h 280250"/>
                <a:gd name="connsiteX2375" fmla="*/ 1421255 w 1820162"/>
                <a:gd name="connsiteY2375" fmla="*/ 114490 h 280250"/>
                <a:gd name="connsiteX2376" fmla="*/ 1429352 w 1820162"/>
                <a:gd name="connsiteY2376" fmla="*/ 118967 h 280250"/>
                <a:gd name="connsiteX2377" fmla="*/ 1436019 w 1820162"/>
                <a:gd name="connsiteY2377" fmla="*/ 113252 h 280250"/>
                <a:gd name="connsiteX2378" fmla="*/ 1432019 w 1820162"/>
                <a:gd name="connsiteY2378" fmla="*/ 111061 h 280250"/>
                <a:gd name="connsiteX2379" fmla="*/ 1438210 w 1820162"/>
                <a:gd name="connsiteY2379" fmla="*/ 109537 h 280250"/>
                <a:gd name="connsiteX2380" fmla="*/ 1441067 w 1820162"/>
                <a:gd name="connsiteY2380" fmla="*/ 114681 h 280250"/>
                <a:gd name="connsiteX2381" fmla="*/ 1434209 w 1820162"/>
                <a:gd name="connsiteY2381" fmla="*/ 114871 h 280250"/>
                <a:gd name="connsiteX2382" fmla="*/ 1449354 w 1820162"/>
                <a:gd name="connsiteY2382" fmla="*/ 116967 h 280250"/>
                <a:gd name="connsiteX2383" fmla="*/ 1444877 w 1820162"/>
                <a:gd name="connsiteY2383" fmla="*/ 111347 h 280250"/>
                <a:gd name="connsiteX2384" fmla="*/ 1459069 w 1820162"/>
                <a:gd name="connsiteY2384" fmla="*/ 114300 h 280250"/>
                <a:gd name="connsiteX2385" fmla="*/ 1461927 w 1820162"/>
                <a:gd name="connsiteY2385" fmla="*/ 119443 h 280250"/>
                <a:gd name="connsiteX2386" fmla="*/ 1466404 w 1820162"/>
                <a:gd name="connsiteY2386" fmla="*/ 117443 h 280250"/>
                <a:gd name="connsiteX2387" fmla="*/ 1476310 w 1820162"/>
                <a:gd name="connsiteY2387" fmla="*/ 120300 h 280250"/>
                <a:gd name="connsiteX2388" fmla="*/ 1468499 w 1820162"/>
                <a:gd name="connsiteY2388" fmla="*/ 121348 h 280250"/>
                <a:gd name="connsiteX2389" fmla="*/ 1477548 w 1820162"/>
                <a:gd name="connsiteY2389" fmla="*/ 124968 h 280250"/>
                <a:gd name="connsiteX2390" fmla="*/ 1489835 w 1820162"/>
                <a:gd name="connsiteY2390" fmla="*/ 121920 h 280250"/>
                <a:gd name="connsiteX2391" fmla="*/ 1478882 w 1820162"/>
                <a:gd name="connsiteY2391" fmla="*/ 119919 h 280250"/>
                <a:gd name="connsiteX2392" fmla="*/ 1494122 w 1820162"/>
                <a:gd name="connsiteY2392" fmla="*/ 122015 h 280250"/>
                <a:gd name="connsiteX2393" fmla="*/ 1482692 w 1820162"/>
                <a:gd name="connsiteY2393" fmla="*/ 124206 h 280250"/>
                <a:gd name="connsiteX2394" fmla="*/ 1489835 w 1820162"/>
                <a:gd name="connsiteY2394" fmla="*/ 129444 h 280250"/>
                <a:gd name="connsiteX2395" fmla="*/ 1475989 w 1820162"/>
                <a:gd name="connsiteY2395" fmla="*/ 127670 h 280250"/>
                <a:gd name="connsiteX2396" fmla="*/ 1468820 w 1820162"/>
                <a:gd name="connsiteY2396" fmla="*/ 128236 h 280250"/>
                <a:gd name="connsiteX2397" fmla="*/ 1459260 w 1820162"/>
                <a:gd name="connsiteY2397" fmla="*/ 127349 h 280250"/>
                <a:gd name="connsiteX2398" fmla="*/ 1466785 w 1820162"/>
                <a:gd name="connsiteY2398" fmla="*/ 128397 h 280250"/>
                <a:gd name="connsiteX2399" fmla="*/ 1468820 w 1820162"/>
                <a:gd name="connsiteY2399" fmla="*/ 128236 h 280250"/>
                <a:gd name="connsiteX2400" fmla="*/ 1469393 w 1820162"/>
                <a:gd name="connsiteY2400" fmla="*/ 128290 h 280250"/>
                <a:gd name="connsiteX2401" fmla="*/ 1480310 w 1820162"/>
                <a:gd name="connsiteY2401" fmla="*/ 130016 h 280250"/>
                <a:gd name="connsiteX2402" fmla="*/ 1473452 w 1820162"/>
                <a:gd name="connsiteY2402" fmla="*/ 130206 h 280250"/>
                <a:gd name="connsiteX2403" fmla="*/ 1484120 w 1820162"/>
                <a:gd name="connsiteY2403" fmla="*/ 134302 h 280250"/>
                <a:gd name="connsiteX2404" fmla="*/ 1491931 w 1820162"/>
                <a:gd name="connsiteY2404" fmla="*/ 133254 h 280250"/>
                <a:gd name="connsiteX2405" fmla="*/ 1493360 w 1820162"/>
                <a:gd name="connsiteY2405" fmla="*/ 128206 h 280250"/>
                <a:gd name="connsiteX2406" fmla="*/ 1503266 w 1820162"/>
                <a:gd name="connsiteY2406" fmla="*/ 130968 h 280250"/>
                <a:gd name="connsiteX2407" fmla="*/ 1508028 w 1820162"/>
                <a:gd name="connsiteY2407" fmla="*/ 126873 h 280250"/>
                <a:gd name="connsiteX2408" fmla="*/ 1500027 w 1820162"/>
                <a:gd name="connsiteY2408" fmla="*/ 122396 h 280250"/>
                <a:gd name="connsiteX2409" fmla="*/ 1510505 w 1820162"/>
                <a:gd name="connsiteY2409" fmla="*/ 120967 h 280250"/>
                <a:gd name="connsiteX2410" fmla="*/ 1508790 w 1820162"/>
                <a:gd name="connsiteY2410" fmla="*/ 128111 h 280250"/>
                <a:gd name="connsiteX2411" fmla="*/ 1517613 w 1820162"/>
                <a:gd name="connsiteY2411" fmla="*/ 130468 h 280250"/>
                <a:gd name="connsiteX2412" fmla="*/ 1516914 w 1820162"/>
                <a:gd name="connsiteY2412" fmla="*/ 132664 h 280250"/>
                <a:gd name="connsiteX2413" fmla="*/ 1506980 w 1820162"/>
                <a:gd name="connsiteY2413" fmla="*/ 129921 h 280250"/>
                <a:gd name="connsiteX2414" fmla="*/ 1495836 w 1820162"/>
                <a:gd name="connsiteY2414" fmla="*/ 130016 h 280250"/>
                <a:gd name="connsiteX2415" fmla="*/ 1503932 w 1820162"/>
                <a:gd name="connsiteY2415" fmla="*/ 134493 h 280250"/>
                <a:gd name="connsiteX2416" fmla="*/ 1505075 w 1820162"/>
                <a:gd name="connsiteY2416" fmla="*/ 131540 h 280250"/>
                <a:gd name="connsiteX2417" fmla="*/ 1511743 w 1820162"/>
                <a:gd name="connsiteY2417" fmla="*/ 133445 h 280250"/>
                <a:gd name="connsiteX2418" fmla="*/ 1507933 w 1820162"/>
                <a:gd name="connsiteY2418" fmla="*/ 136683 h 280250"/>
                <a:gd name="connsiteX2419" fmla="*/ 1514207 w 1820162"/>
                <a:gd name="connsiteY2419" fmla="*/ 136434 h 280250"/>
                <a:gd name="connsiteX2420" fmla="*/ 1516852 w 1820162"/>
                <a:gd name="connsiteY2420" fmla="*/ 132859 h 280250"/>
                <a:gd name="connsiteX2421" fmla="*/ 1515362 w 1820162"/>
                <a:gd name="connsiteY2421" fmla="*/ 137541 h 280250"/>
                <a:gd name="connsiteX2422" fmla="*/ 1536508 w 1820162"/>
                <a:gd name="connsiteY2422" fmla="*/ 132588 h 280250"/>
                <a:gd name="connsiteX2423" fmla="*/ 1536032 w 1820162"/>
                <a:gd name="connsiteY2423" fmla="*/ 136779 h 280250"/>
                <a:gd name="connsiteX2424" fmla="*/ 1558606 w 1820162"/>
                <a:gd name="connsiteY2424" fmla="*/ 142017 h 280250"/>
                <a:gd name="connsiteX2425" fmla="*/ 1554796 w 1820162"/>
                <a:gd name="connsiteY2425" fmla="*/ 145256 h 280250"/>
                <a:gd name="connsiteX2426" fmla="*/ 1578704 w 1820162"/>
                <a:gd name="connsiteY2426" fmla="*/ 145542 h 280250"/>
                <a:gd name="connsiteX2427" fmla="*/ 1573274 w 1820162"/>
                <a:gd name="connsiteY2427" fmla="*/ 148304 h 280250"/>
                <a:gd name="connsiteX2428" fmla="*/ 1564226 w 1820162"/>
                <a:gd name="connsiteY2428" fmla="*/ 144684 h 280250"/>
                <a:gd name="connsiteX2429" fmla="*/ 1571560 w 1820162"/>
                <a:gd name="connsiteY2429" fmla="*/ 147828 h 280250"/>
                <a:gd name="connsiteX2430" fmla="*/ 1564702 w 1820162"/>
                <a:gd name="connsiteY2430" fmla="*/ 148018 h 280250"/>
                <a:gd name="connsiteX2431" fmla="*/ 1579180 w 1820162"/>
                <a:gd name="connsiteY2431" fmla="*/ 148875 h 280250"/>
                <a:gd name="connsiteX2432" fmla="*/ 1576878 w 1820162"/>
                <a:gd name="connsiteY2432" fmla="*/ 154491 h 280250"/>
                <a:gd name="connsiteX2433" fmla="*/ 1573751 w 1820162"/>
                <a:gd name="connsiteY2433" fmla="*/ 151638 h 280250"/>
                <a:gd name="connsiteX2434" fmla="*/ 1576798 w 1820162"/>
                <a:gd name="connsiteY2434" fmla="*/ 154686 h 280250"/>
                <a:gd name="connsiteX2435" fmla="*/ 1576878 w 1820162"/>
                <a:gd name="connsiteY2435" fmla="*/ 154491 h 280250"/>
                <a:gd name="connsiteX2436" fmla="*/ 1577418 w 1820162"/>
                <a:gd name="connsiteY2436" fmla="*/ 154983 h 280250"/>
                <a:gd name="connsiteX2437" fmla="*/ 1586800 w 1820162"/>
                <a:gd name="connsiteY2437" fmla="*/ 149828 h 280250"/>
                <a:gd name="connsiteX2438" fmla="*/ 1595563 w 1820162"/>
                <a:gd name="connsiteY2438" fmla="*/ 147923 h 280250"/>
                <a:gd name="connsiteX2439" fmla="*/ 1598951 w 1820162"/>
                <a:gd name="connsiteY2439" fmla="*/ 148482 h 280250"/>
                <a:gd name="connsiteX2440" fmla="*/ 1598897 w 1820162"/>
                <a:gd name="connsiteY2440" fmla="*/ 148875 h 280250"/>
                <a:gd name="connsiteX2441" fmla="*/ 1604802 w 1820162"/>
                <a:gd name="connsiteY2441" fmla="*/ 149447 h 280250"/>
                <a:gd name="connsiteX2442" fmla="*/ 1598951 w 1820162"/>
                <a:gd name="connsiteY2442" fmla="*/ 148482 h 280250"/>
                <a:gd name="connsiteX2443" fmla="*/ 1599109 w 1820162"/>
                <a:gd name="connsiteY2443" fmla="*/ 147319 h 280250"/>
                <a:gd name="connsiteX2444" fmla="*/ 1608124 w 1820162"/>
                <a:gd name="connsiteY2444" fmla="*/ 148840 h 280250"/>
                <a:gd name="connsiteX2445" fmla="*/ 1629567 w 1820162"/>
                <a:gd name="connsiteY2445" fmla="*/ 150971 h 280250"/>
                <a:gd name="connsiteX2446" fmla="*/ 1663190 w 1820162"/>
                <a:gd name="connsiteY2446" fmla="*/ 163734 h 280250"/>
                <a:gd name="connsiteX2447" fmla="*/ 1645188 w 1820162"/>
                <a:gd name="connsiteY2447" fmla="*/ 156495 h 280250"/>
                <a:gd name="connsiteX2448" fmla="*/ 1639084 w 1820162"/>
                <a:gd name="connsiteY2448" fmla="*/ 156536 h 280250"/>
                <a:gd name="connsiteX2449" fmla="*/ 1640140 w 1820162"/>
                <a:gd name="connsiteY2449" fmla="*/ 155638 h 280250"/>
                <a:gd name="connsiteX2450" fmla="*/ 1633282 w 1820162"/>
                <a:gd name="connsiteY2450" fmla="*/ 155829 h 280250"/>
                <a:gd name="connsiteX2451" fmla="*/ 1635808 w 1820162"/>
                <a:gd name="connsiteY2451" fmla="*/ 156557 h 280250"/>
                <a:gd name="connsiteX2452" fmla="*/ 1634378 w 1820162"/>
                <a:gd name="connsiteY2452" fmla="*/ 156567 h 280250"/>
                <a:gd name="connsiteX2453" fmla="*/ 1622423 w 1820162"/>
                <a:gd name="connsiteY2453" fmla="*/ 153352 h 280250"/>
                <a:gd name="connsiteX2454" fmla="*/ 1606040 w 1820162"/>
                <a:gd name="connsiteY2454" fmla="*/ 154114 h 280250"/>
                <a:gd name="connsiteX2455" fmla="*/ 1608422 w 1820162"/>
                <a:gd name="connsiteY2455" fmla="*/ 155924 h 280250"/>
                <a:gd name="connsiteX2456" fmla="*/ 1604135 w 1820162"/>
                <a:gd name="connsiteY2456" fmla="*/ 155829 h 280250"/>
                <a:gd name="connsiteX2457" fmla="*/ 1620328 w 1820162"/>
                <a:gd name="connsiteY2457" fmla="*/ 157067 h 280250"/>
                <a:gd name="connsiteX2458" fmla="*/ 1631948 w 1820162"/>
                <a:gd name="connsiteY2458" fmla="*/ 160401 h 280250"/>
                <a:gd name="connsiteX2459" fmla="*/ 1623185 w 1820162"/>
                <a:gd name="connsiteY2459" fmla="*/ 162306 h 280250"/>
                <a:gd name="connsiteX2460" fmla="*/ 1615851 w 1820162"/>
                <a:gd name="connsiteY2460" fmla="*/ 159162 h 280250"/>
                <a:gd name="connsiteX2461" fmla="*/ 1616327 w 1820162"/>
                <a:gd name="connsiteY2461" fmla="*/ 162591 h 280250"/>
                <a:gd name="connsiteX2462" fmla="*/ 1591943 w 1820162"/>
                <a:gd name="connsiteY2462" fmla="*/ 158972 h 280250"/>
                <a:gd name="connsiteX2463" fmla="*/ 1593372 w 1820162"/>
                <a:gd name="connsiteY2463" fmla="*/ 153924 h 280250"/>
                <a:gd name="connsiteX2464" fmla="*/ 1574132 w 1820162"/>
                <a:gd name="connsiteY2464" fmla="*/ 157162 h 280250"/>
                <a:gd name="connsiteX2465" fmla="*/ 1592610 w 1820162"/>
                <a:gd name="connsiteY2465" fmla="*/ 160210 h 280250"/>
                <a:gd name="connsiteX2466" fmla="*/ 1591535 w 1820162"/>
                <a:gd name="connsiteY2466" fmla="*/ 161142 h 280250"/>
                <a:gd name="connsiteX2467" fmla="*/ 1589022 w 1820162"/>
                <a:gd name="connsiteY2467" fmla="*/ 162676 h 280250"/>
                <a:gd name="connsiteX2468" fmla="*/ 1584859 w 1820162"/>
                <a:gd name="connsiteY2468" fmla="*/ 162616 h 280250"/>
                <a:gd name="connsiteX2469" fmla="*/ 1580323 w 1820162"/>
                <a:gd name="connsiteY2469" fmla="*/ 163258 h 280250"/>
                <a:gd name="connsiteX2470" fmla="*/ 1584323 w 1820162"/>
                <a:gd name="connsiteY2470" fmla="*/ 165544 h 280250"/>
                <a:gd name="connsiteX2471" fmla="*/ 1589022 w 1820162"/>
                <a:gd name="connsiteY2471" fmla="*/ 162676 h 280250"/>
                <a:gd name="connsiteX2472" fmla="*/ 1589753 w 1820162"/>
                <a:gd name="connsiteY2472" fmla="*/ 162687 h 280250"/>
                <a:gd name="connsiteX2473" fmla="*/ 1591535 w 1820162"/>
                <a:gd name="connsiteY2473" fmla="*/ 161142 h 280250"/>
                <a:gd name="connsiteX2474" fmla="*/ 1591658 w 1820162"/>
                <a:gd name="connsiteY2474" fmla="*/ 161067 h 280250"/>
                <a:gd name="connsiteX2475" fmla="*/ 1601849 w 1820162"/>
                <a:gd name="connsiteY2475" fmla="*/ 161734 h 280250"/>
                <a:gd name="connsiteX2476" fmla="*/ 1600135 w 1820162"/>
                <a:gd name="connsiteY2476" fmla="*/ 168878 h 280250"/>
                <a:gd name="connsiteX2477" fmla="*/ 1589276 w 1820162"/>
                <a:gd name="connsiteY2477" fmla="*/ 166878 h 280250"/>
                <a:gd name="connsiteX2478" fmla="*/ 1551557 w 1820162"/>
                <a:gd name="connsiteY2478" fmla="*/ 159448 h 280250"/>
                <a:gd name="connsiteX2479" fmla="*/ 1548700 w 1820162"/>
                <a:gd name="connsiteY2479" fmla="*/ 161925 h 280250"/>
                <a:gd name="connsiteX2480" fmla="*/ 1591086 w 1820162"/>
                <a:gd name="connsiteY2480" fmla="*/ 172783 h 280250"/>
                <a:gd name="connsiteX2481" fmla="*/ 1603469 w 1820162"/>
                <a:gd name="connsiteY2481" fmla="*/ 169735 h 280250"/>
                <a:gd name="connsiteX2482" fmla="*/ 1603183 w 1820162"/>
                <a:gd name="connsiteY2482" fmla="*/ 164211 h 280250"/>
                <a:gd name="connsiteX2483" fmla="*/ 1609184 w 1820162"/>
                <a:gd name="connsiteY2483" fmla="*/ 164782 h 280250"/>
                <a:gd name="connsiteX2484" fmla="*/ 1610803 w 1820162"/>
                <a:gd name="connsiteY2484" fmla="*/ 172878 h 280250"/>
                <a:gd name="connsiteX2485" fmla="*/ 1604135 w 1820162"/>
                <a:gd name="connsiteY2485" fmla="*/ 170973 h 280250"/>
                <a:gd name="connsiteX2486" fmla="*/ 1602897 w 1820162"/>
                <a:gd name="connsiteY2486" fmla="*/ 173926 h 280250"/>
                <a:gd name="connsiteX2487" fmla="*/ 1606898 w 1820162"/>
                <a:gd name="connsiteY2487" fmla="*/ 176117 h 280250"/>
                <a:gd name="connsiteX2488" fmla="*/ 1609755 w 1820162"/>
                <a:gd name="connsiteY2488" fmla="*/ 173640 h 280250"/>
                <a:gd name="connsiteX2489" fmla="*/ 1630901 w 1820162"/>
                <a:gd name="connsiteY2489" fmla="*/ 176403 h 280250"/>
                <a:gd name="connsiteX2490" fmla="*/ 1620233 w 1820162"/>
                <a:gd name="connsiteY2490" fmla="*/ 179927 h 280250"/>
                <a:gd name="connsiteX2491" fmla="*/ 1616899 w 1820162"/>
                <a:gd name="connsiteY2491" fmla="*/ 186594 h 280250"/>
                <a:gd name="connsiteX2492" fmla="*/ 1614613 w 1820162"/>
                <a:gd name="connsiteY2492" fmla="*/ 177260 h 280250"/>
                <a:gd name="connsiteX2493" fmla="*/ 1609184 w 1820162"/>
                <a:gd name="connsiteY2493" fmla="*/ 180117 h 280250"/>
                <a:gd name="connsiteX2494" fmla="*/ 1612994 w 1820162"/>
                <a:gd name="connsiteY2494" fmla="*/ 184404 h 280250"/>
                <a:gd name="connsiteX2495" fmla="*/ 1605101 w 1820162"/>
                <a:gd name="connsiteY2495" fmla="*/ 183683 h 280250"/>
                <a:gd name="connsiteX2496" fmla="*/ 1603754 w 1820162"/>
                <a:gd name="connsiteY2496" fmla="*/ 181260 h 280250"/>
                <a:gd name="connsiteX2497" fmla="*/ 1599793 w 1820162"/>
                <a:gd name="connsiteY2497" fmla="*/ 180816 h 280250"/>
                <a:gd name="connsiteX2498" fmla="*/ 1597182 w 1820162"/>
                <a:gd name="connsiteY2498" fmla="*/ 179355 h 280250"/>
                <a:gd name="connsiteX2499" fmla="*/ 1598325 w 1820162"/>
                <a:gd name="connsiteY2499" fmla="*/ 176403 h 280250"/>
                <a:gd name="connsiteX2500" fmla="*/ 1588610 w 1820162"/>
                <a:gd name="connsiteY2500" fmla="*/ 179165 h 280250"/>
                <a:gd name="connsiteX2501" fmla="*/ 1596325 w 1820162"/>
                <a:gd name="connsiteY2501" fmla="*/ 180427 h 280250"/>
                <a:gd name="connsiteX2502" fmla="*/ 1599793 w 1820162"/>
                <a:gd name="connsiteY2502" fmla="*/ 180816 h 280250"/>
                <a:gd name="connsiteX2503" fmla="*/ 1604882 w 1820162"/>
                <a:gd name="connsiteY2503" fmla="*/ 183664 h 280250"/>
                <a:gd name="connsiteX2504" fmla="*/ 1600469 w 1820162"/>
                <a:gd name="connsiteY2504" fmla="*/ 183261 h 280250"/>
                <a:gd name="connsiteX2505" fmla="*/ 1586228 w 1820162"/>
                <a:gd name="connsiteY2505" fmla="*/ 178974 h 280250"/>
                <a:gd name="connsiteX2506" fmla="*/ 1587657 w 1820162"/>
                <a:gd name="connsiteY2506" fmla="*/ 173926 h 280250"/>
                <a:gd name="connsiteX2507" fmla="*/ 1580990 w 1820162"/>
                <a:gd name="connsiteY2507" fmla="*/ 179641 h 280250"/>
                <a:gd name="connsiteX2508" fmla="*/ 1578894 w 1820162"/>
                <a:gd name="connsiteY2508" fmla="*/ 175736 h 280250"/>
                <a:gd name="connsiteX2509" fmla="*/ 1563464 w 1820162"/>
                <a:gd name="connsiteY2509" fmla="*/ 175736 h 280250"/>
                <a:gd name="connsiteX2510" fmla="*/ 1562321 w 1820162"/>
                <a:gd name="connsiteY2510" fmla="*/ 178689 h 280250"/>
                <a:gd name="connsiteX2511" fmla="*/ 1567273 w 1820162"/>
                <a:gd name="connsiteY2511" fmla="*/ 180117 h 280250"/>
                <a:gd name="connsiteX2512" fmla="*/ 1570893 w 1820162"/>
                <a:gd name="connsiteY2512" fmla="*/ 178974 h 280250"/>
                <a:gd name="connsiteX2513" fmla="*/ 1573941 w 1820162"/>
                <a:gd name="connsiteY2513" fmla="*/ 182022 h 280250"/>
                <a:gd name="connsiteX2514" fmla="*/ 1584133 w 1820162"/>
                <a:gd name="connsiteY2514" fmla="*/ 182689 h 280250"/>
                <a:gd name="connsiteX2515" fmla="*/ 1599468 w 1820162"/>
                <a:gd name="connsiteY2515" fmla="*/ 190309 h 280250"/>
                <a:gd name="connsiteX2516" fmla="*/ 1594991 w 1820162"/>
                <a:gd name="connsiteY2516" fmla="*/ 192309 h 280250"/>
                <a:gd name="connsiteX2517" fmla="*/ 1581180 w 1820162"/>
                <a:gd name="connsiteY2517" fmla="*/ 192786 h 280250"/>
                <a:gd name="connsiteX2518" fmla="*/ 1571465 w 1820162"/>
                <a:gd name="connsiteY2518" fmla="*/ 187928 h 280250"/>
                <a:gd name="connsiteX2519" fmla="*/ 1563368 w 1820162"/>
                <a:gd name="connsiteY2519" fmla="*/ 191071 h 280250"/>
                <a:gd name="connsiteX2520" fmla="*/ 1556701 w 1820162"/>
                <a:gd name="connsiteY2520" fmla="*/ 189166 h 280250"/>
                <a:gd name="connsiteX2521" fmla="*/ 1543652 w 1820162"/>
                <a:gd name="connsiteY2521" fmla="*/ 183261 h 280250"/>
                <a:gd name="connsiteX2522" fmla="*/ 1536317 w 1820162"/>
                <a:gd name="connsiteY2522" fmla="*/ 187737 h 280250"/>
                <a:gd name="connsiteX2523" fmla="*/ 1521363 w 1820162"/>
                <a:gd name="connsiteY2523" fmla="*/ 183546 h 280250"/>
                <a:gd name="connsiteX2524" fmla="*/ 1508790 w 1820162"/>
                <a:gd name="connsiteY2524" fmla="*/ 188690 h 280250"/>
                <a:gd name="connsiteX2525" fmla="*/ 1474691 w 1820162"/>
                <a:gd name="connsiteY2525" fmla="*/ 180117 h 280250"/>
                <a:gd name="connsiteX2526" fmla="*/ 1476596 w 1820162"/>
                <a:gd name="connsiteY2526" fmla="*/ 178498 h 280250"/>
                <a:gd name="connsiteX2527" fmla="*/ 1469071 w 1820162"/>
                <a:gd name="connsiteY2527" fmla="*/ 177450 h 280250"/>
                <a:gd name="connsiteX2528" fmla="*/ 1472786 w 1820162"/>
                <a:gd name="connsiteY2528" fmla="*/ 181832 h 280250"/>
                <a:gd name="connsiteX2529" fmla="*/ 1435829 w 1820162"/>
                <a:gd name="connsiteY2529" fmla="*/ 175736 h 280250"/>
                <a:gd name="connsiteX2530" fmla="*/ 1439639 w 1820162"/>
                <a:gd name="connsiteY2530" fmla="*/ 180022 h 280250"/>
                <a:gd name="connsiteX2531" fmla="*/ 1427066 w 1820162"/>
                <a:gd name="connsiteY2531" fmla="*/ 177546 h 280250"/>
                <a:gd name="connsiteX2532" fmla="*/ 1429923 w 1820162"/>
                <a:gd name="connsiteY2532" fmla="*/ 175069 h 280250"/>
                <a:gd name="connsiteX2533" fmla="*/ 1419446 w 1820162"/>
                <a:gd name="connsiteY2533" fmla="*/ 176498 h 280250"/>
                <a:gd name="connsiteX2534" fmla="*/ 1397443 w 1820162"/>
                <a:gd name="connsiteY2534" fmla="*/ 174593 h 280250"/>
                <a:gd name="connsiteX2535" fmla="*/ 1386013 w 1820162"/>
                <a:gd name="connsiteY2535" fmla="*/ 176784 h 280250"/>
                <a:gd name="connsiteX2536" fmla="*/ 1371344 w 1820162"/>
                <a:gd name="connsiteY2536" fmla="*/ 170402 h 280250"/>
                <a:gd name="connsiteX2537" fmla="*/ 1326101 w 1820162"/>
                <a:gd name="connsiteY2537" fmla="*/ 169545 h 280250"/>
                <a:gd name="connsiteX2538" fmla="*/ 1320671 w 1820162"/>
                <a:gd name="connsiteY2538" fmla="*/ 164782 h 280250"/>
                <a:gd name="connsiteX2539" fmla="*/ 1315909 w 1820162"/>
                <a:gd name="connsiteY2539" fmla="*/ 168878 h 280250"/>
                <a:gd name="connsiteX2540" fmla="*/ 1298859 w 1820162"/>
                <a:gd name="connsiteY2540" fmla="*/ 168402 h 280250"/>
                <a:gd name="connsiteX2541" fmla="*/ 1321624 w 1820162"/>
                <a:gd name="connsiteY2541" fmla="*/ 171545 h 280250"/>
                <a:gd name="connsiteX2542" fmla="*/ 1331530 w 1820162"/>
                <a:gd name="connsiteY2542" fmla="*/ 174402 h 280250"/>
                <a:gd name="connsiteX2543" fmla="*/ 1328672 w 1820162"/>
                <a:gd name="connsiteY2543" fmla="*/ 176879 h 280250"/>
                <a:gd name="connsiteX2544" fmla="*/ 1354771 w 1820162"/>
                <a:gd name="connsiteY2544" fmla="*/ 180975 h 280250"/>
                <a:gd name="connsiteX2545" fmla="*/ 1358581 w 1820162"/>
                <a:gd name="connsiteY2545" fmla="*/ 177736 h 280250"/>
                <a:gd name="connsiteX2546" fmla="*/ 1371821 w 1820162"/>
                <a:gd name="connsiteY2546" fmla="*/ 181451 h 280250"/>
                <a:gd name="connsiteX2547" fmla="*/ 1369725 w 1820162"/>
                <a:gd name="connsiteY2547" fmla="*/ 177546 h 280250"/>
                <a:gd name="connsiteX2548" fmla="*/ 1391728 w 1820162"/>
                <a:gd name="connsiteY2548" fmla="*/ 179451 h 280250"/>
                <a:gd name="connsiteX2549" fmla="*/ 1404015 w 1820162"/>
                <a:gd name="connsiteY2549" fmla="*/ 184023 h 280250"/>
                <a:gd name="connsiteX2550" fmla="*/ 1407063 w 1820162"/>
                <a:gd name="connsiteY2550" fmla="*/ 187071 h 280250"/>
                <a:gd name="connsiteX2551" fmla="*/ 1437162 w 1820162"/>
                <a:gd name="connsiteY2551" fmla="*/ 193357 h 280250"/>
                <a:gd name="connsiteX2552" fmla="*/ 1451831 w 1820162"/>
                <a:gd name="connsiteY2552" fmla="*/ 192119 h 280250"/>
                <a:gd name="connsiteX2553" fmla="*/ 1472881 w 1820162"/>
                <a:gd name="connsiteY2553" fmla="*/ 194786 h 280250"/>
                <a:gd name="connsiteX2554" fmla="*/ 1483549 w 1820162"/>
                <a:gd name="connsiteY2554" fmla="*/ 198882 h 280250"/>
                <a:gd name="connsiteX2555" fmla="*/ 1547271 w 1820162"/>
                <a:gd name="connsiteY2555" fmla="*/ 210407 h 280250"/>
                <a:gd name="connsiteX2556" fmla="*/ 1550795 w 1820162"/>
                <a:gd name="connsiteY2556" fmla="*/ 209264 h 280250"/>
                <a:gd name="connsiteX2557" fmla="*/ 1615280 w 1820162"/>
                <a:gd name="connsiteY2557" fmla="*/ 222027 h 280250"/>
                <a:gd name="connsiteX2558" fmla="*/ 1612136 w 1820162"/>
                <a:gd name="connsiteY2558" fmla="*/ 226599 h 280250"/>
                <a:gd name="connsiteX2559" fmla="*/ 1623757 w 1820162"/>
                <a:gd name="connsiteY2559" fmla="*/ 229838 h 280250"/>
                <a:gd name="connsiteX2560" fmla="*/ 1630139 w 1820162"/>
                <a:gd name="connsiteY2560" fmla="*/ 226218 h 280250"/>
                <a:gd name="connsiteX2561" fmla="*/ 1621661 w 1820162"/>
                <a:gd name="connsiteY2561" fmla="*/ 225933 h 280250"/>
                <a:gd name="connsiteX2562" fmla="*/ 1623757 w 1820162"/>
                <a:gd name="connsiteY2562" fmla="*/ 222218 h 280250"/>
                <a:gd name="connsiteX2563" fmla="*/ 1658333 w 1820162"/>
                <a:gd name="connsiteY2563" fmla="*/ 234219 h 280250"/>
                <a:gd name="connsiteX2564" fmla="*/ 1662905 w 1820162"/>
                <a:gd name="connsiteY2564" fmla="*/ 232219 h 280250"/>
                <a:gd name="connsiteX2565" fmla="*/ 1707196 w 1820162"/>
                <a:gd name="connsiteY2565" fmla="*/ 241458 h 280250"/>
                <a:gd name="connsiteX2566" fmla="*/ 1756726 w 1820162"/>
                <a:gd name="connsiteY2566" fmla="*/ 257651 h 280250"/>
                <a:gd name="connsiteX2567" fmla="*/ 1731389 w 1820162"/>
                <a:gd name="connsiteY2567" fmla="*/ 254793 h 280250"/>
                <a:gd name="connsiteX2568" fmla="*/ 1708434 w 1820162"/>
                <a:gd name="connsiteY2568" fmla="*/ 246126 h 280250"/>
                <a:gd name="connsiteX2569" fmla="*/ 1666524 w 1820162"/>
                <a:gd name="connsiteY2569" fmla="*/ 238601 h 280250"/>
                <a:gd name="connsiteX2570" fmla="*/ 1671287 w 1820162"/>
                <a:gd name="connsiteY2570" fmla="*/ 234505 h 280250"/>
                <a:gd name="connsiteX2571" fmla="*/ 1663667 w 1820162"/>
                <a:gd name="connsiteY2571" fmla="*/ 233457 h 280250"/>
                <a:gd name="connsiteX2572" fmla="*/ 1664810 w 1820162"/>
                <a:gd name="connsiteY2572" fmla="*/ 238125 h 280250"/>
                <a:gd name="connsiteX2573" fmla="*/ 1656237 w 1820162"/>
                <a:gd name="connsiteY2573" fmla="*/ 237934 h 280250"/>
                <a:gd name="connsiteX2574" fmla="*/ 1656523 w 1820162"/>
                <a:gd name="connsiteY2574" fmla="*/ 235839 h 280250"/>
                <a:gd name="connsiteX2575" fmla="*/ 1651284 w 1820162"/>
                <a:gd name="connsiteY2575" fmla="*/ 236601 h 280250"/>
                <a:gd name="connsiteX2576" fmla="*/ 1630234 w 1820162"/>
                <a:gd name="connsiteY2576" fmla="*/ 233838 h 280250"/>
                <a:gd name="connsiteX2577" fmla="*/ 1606802 w 1820162"/>
                <a:gd name="connsiteY2577" fmla="*/ 229362 h 280250"/>
                <a:gd name="connsiteX2578" fmla="*/ 1593563 w 1820162"/>
                <a:gd name="connsiteY2578" fmla="*/ 225647 h 280250"/>
                <a:gd name="connsiteX2579" fmla="*/ 1590038 w 1820162"/>
                <a:gd name="connsiteY2579" fmla="*/ 226790 h 280250"/>
                <a:gd name="connsiteX2580" fmla="*/ 1558225 w 1820162"/>
                <a:gd name="connsiteY2580" fmla="*/ 220027 h 280250"/>
                <a:gd name="connsiteX2581" fmla="*/ 1554701 w 1820162"/>
                <a:gd name="connsiteY2581" fmla="*/ 221170 h 280250"/>
                <a:gd name="connsiteX2582" fmla="*/ 1538794 w 1820162"/>
                <a:gd name="connsiteY2582" fmla="*/ 217741 h 280250"/>
                <a:gd name="connsiteX2583" fmla="*/ 1535269 w 1820162"/>
                <a:gd name="connsiteY2583" fmla="*/ 218884 h 280250"/>
                <a:gd name="connsiteX2584" fmla="*/ 1510123 w 1820162"/>
                <a:gd name="connsiteY2584" fmla="*/ 213931 h 280250"/>
                <a:gd name="connsiteX2585" fmla="*/ 1490407 w 1820162"/>
                <a:gd name="connsiteY2585" fmla="*/ 213836 h 280250"/>
                <a:gd name="connsiteX2586" fmla="*/ 1494693 w 1820162"/>
                <a:gd name="connsiteY2586" fmla="*/ 221551 h 280250"/>
                <a:gd name="connsiteX2587" fmla="*/ 1490216 w 1820162"/>
                <a:gd name="connsiteY2587" fmla="*/ 215931 h 280250"/>
                <a:gd name="connsiteX2588" fmla="*/ 1481168 w 1820162"/>
                <a:gd name="connsiteY2588" fmla="*/ 219932 h 280250"/>
                <a:gd name="connsiteX2589" fmla="*/ 1474786 w 1820162"/>
                <a:gd name="connsiteY2589" fmla="*/ 215931 h 280250"/>
                <a:gd name="connsiteX2590" fmla="*/ 1506314 w 1820162"/>
                <a:gd name="connsiteY2590" fmla="*/ 224885 h 280250"/>
                <a:gd name="connsiteX2591" fmla="*/ 1507933 w 1820162"/>
                <a:gd name="connsiteY2591" fmla="*/ 225361 h 280250"/>
                <a:gd name="connsiteX2592" fmla="*/ 1504790 w 1820162"/>
                <a:gd name="connsiteY2592" fmla="*/ 229933 h 280250"/>
                <a:gd name="connsiteX2593" fmla="*/ 1499075 w 1820162"/>
                <a:gd name="connsiteY2593" fmla="*/ 234886 h 280250"/>
                <a:gd name="connsiteX2594" fmla="*/ 1474214 w 1820162"/>
                <a:gd name="connsiteY2594" fmla="*/ 227838 h 280250"/>
                <a:gd name="connsiteX2595" fmla="*/ 1476310 w 1820162"/>
                <a:gd name="connsiteY2595" fmla="*/ 231743 h 280250"/>
                <a:gd name="connsiteX2596" fmla="*/ 1466880 w 1820162"/>
                <a:gd name="connsiteY2596" fmla="*/ 232314 h 280250"/>
                <a:gd name="connsiteX2597" fmla="*/ 1466404 w 1820162"/>
                <a:gd name="connsiteY2597" fmla="*/ 228885 h 280250"/>
                <a:gd name="connsiteX2598" fmla="*/ 1436781 w 1820162"/>
                <a:gd name="connsiteY2598" fmla="*/ 225933 h 280250"/>
                <a:gd name="connsiteX2599" fmla="*/ 1435352 w 1820162"/>
                <a:gd name="connsiteY2599" fmla="*/ 230981 h 280250"/>
                <a:gd name="connsiteX2600" fmla="*/ 1448878 w 1820162"/>
                <a:gd name="connsiteY2600" fmla="*/ 232600 h 280250"/>
                <a:gd name="connsiteX2601" fmla="*/ 1439829 w 1820162"/>
                <a:gd name="connsiteY2601" fmla="*/ 236601 h 280250"/>
                <a:gd name="connsiteX2602" fmla="*/ 1451640 w 1820162"/>
                <a:gd name="connsiteY2602" fmla="*/ 237744 h 280250"/>
                <a:gd name="connsiteX2603" fmla="*/ 1451354 w 1820162"/>
                <a:gd name="connsiteY2603" fmla="*/ 232219 h 280250"/>
                <a:gd name="connsiteX2604" fmla="*/ 1463261 w 1820162"/>
                <a:gd name="connsiteY2604" fmla="*/ 233457 h 280250"/>
                <a:gd name="connsiteX2605" fmla="*/ 1466118 w 1820162"/>
                <a:gd name="connsiteY2605" fmla="*/ 238601 h 280250"/>
                <a:gd name="connsiteX2606" fmla="*/ 1473452 w 1820162"/>
                <a:gd name="connsiteY2606" fmla="*/ 241744 h 280250"/>
                <a:gd name="connsiteX2607" fmla="*/ 1471262 w 1820162"/>
                <a:gd name="connsiteY2607" fmla="*/ 237839 h 280250"/>
                <a:gd name="connsiteX2608" fmla="*/ 1494693 w 1820162"/>
                <a:gd name="connsiteY2608" fmla="*/ 242316 h 280250"/>
                <a:gd name="connsiteX2609" fmla="*/ 1500122 w 1820162"/>
                <a:gd name="connsiteY2609" fmla="*/ 239553 h 280250"/>
                <a:gd name="connsiteX2610" fmla="*/ 1540413 w 1820162"/>
                <a:gd name="connsiteY2610" fmla="*/ 246602 h 280250"/>
                <a:gd name="connsiteX2611" fmla="*/ 1547081 w 1820162"/>
                <a:gd name="connsiteY2611" fmla="*/ 248507 h 280250"/>
                <a:gd name="connsiteX2612" fmla="*/ 1545938 w 1820162"/>
                <a:gd name="connsiteY2612" fmla="*/ 251460 h 280250"/>
                <a:gd name="connsiteX2613" fmla="*/ 1557082 w 1820162"/>
                <a:gd name="connsiteY2613" fmla="*/ 251364 h 280250"/>
                <a:gd name="connsiteX2614" fmla="*/ 1550891 w 1820162"/>
                <a:gd name="connsiteY2614" fmla="*/ 252888 h 280250"/>
                <a:gd name="connsiteX2615" fmla="*/ 1563940 w 1820162"/>
                <a:gd name="connsiteY2615" fmla="*/ 251174 h 280250"/>
                <a:gd name="connsiteX2616" fmla="*/ 1559844 w 1820162"/>
                <a:gd name="connsiteY2616" fmla="*/ 256603 h 280250"/>
                <a:gd name="connsiteX2617" fmla="*/ 1539175 w 1820162"/>
                <a:gd name="connsiteY2617" fmla="*/ 249650 h 280250"/>
                <a:gd name="connsiteX2618" fmla="*/ 1533746 w 1820162"/>
                <a:gd name="connsiteY2618" fmla="*/ 252507 h 280250"/>
                <a:gd name="connsiteX2619" fmla="*/ 1496122 w 1820162"/>
                <a:gd name="connsiteY2619" fmla="*/ 245078 h 280250"/>
                <a:gd name="connsiteX2620" fmla="*/ 1490597 w 1820162"/>
                <a:gd name="connsiteY2620" fmla="*/ 247935 h 280250"/>
                <a:gd name="connsiteX2621" fmla="*/ 1479739 w 1820162"/>
                <a:gd name="connsiteY2621" fmla="*/ 238315 h 280250"/>
                <a:gd name="connsiteX2622" fmla="*/ 1484978 w 1820162"/>
                <a:gd name="connsiteY2622" fmla="*/ 245268 h 280250"/>
                <a:gd name="connsiteX2623" fmla="*/ 1460308 w 1820162"/>
                <a:gd name="connsiteY2623" fmla="*/ 243744 h 280250"/>
                <a:gd name="connsiteX2624" fmla="*/ 1449640 w 1820162"/>
                <a:gd name="connsiteY2624" fmla="*/ 247269 h 280250"/>
                <a:gd name="connsiteX2625" fmla="*/ 1437067 w 1820162"/>
                <a:gd name="connsiteY2625" fmla="*/ 244792 h 280250"/>
                <a:gd name="connsiteX2626" fmla="*/ 1430876 w 1820162"/>
                <a:gd name="connsiteY2626" fmla="*/ 238696 h 280250"/>
                <a:gd name="connsiteX2627" fmla="*/ 1425923 w 1820162"/>
                <a:gd name="connsiteY2627" fmla="*/ 244887 h 280250"/>
                <a:gd name="connsiteX2628" fmla="*/ 1427637 w 1820162"/>
                <a:gd name="connsiteY2628" fmla="*/ 237744 h 280250"/>
                <a:gd name="connsiteX2629" fmla="*/ 1421357 w 1820162"/>
                <a:gd name="connsiteY2629" fmla="*/ 239583 h 280250"/>
                <a:gd name="connsiteX2630" fmla="*/ 1421446 w 1820162"/>
                <a:gd name="connsiteY2630" fmla="*/ 239268 h 280250"/>
                <a:gd name="connsiteX2631" fmla="*/ 1414302 w 1820162"/>
                <a:gd name="connsiteY2631" fmla="*/ 241649 h 280250"/>
                <a:gd name="connsiteX2632" fmla="*/ 1421357 w 1820162"/>
                <a:gd name="connsiteY2632" fmla="*/ 239583 h 280250"/>
                <a:gd name="connsiteX2633" fmla="*/ 1420017 w 1820162"/>
                <a:gd name="connsiteY2633" fmla="*/ 244316 h 280250"/>
                <a:gd name="connsiteX2634" fmla="*/ 1407444 w 1820162"/>
                <a:gd name="connsiteY2634" fmla="*/ 241839 h 280250"/>
                <a:gd name="connsiteX2635" fmla="*/ 1396776 w 1820162"/>
                <a:gd name="connsiteY2635" fmla="*/ 237744 h 280250"/>
                <a:gd name="connsiteX2636" fmla="*/ 1396586 w 1820162"/>
                <a:gd name="connsiteY2636" fmla="*/ 232219 h 280250"/>
                <a:gd name="connsiteX2637" fmla="*/ 1388299 w 1820162"/>
                <a:gd name="connsiteY2637" fmla="*/ 229838 h 280250"/>
                <a:gd name="connsiteX2638" fmla="*/ 1390871 w 1820162"/>
                <a:gd name="connsiteY2638" fmla="*/ 237077 h 280250"/>
                <a:gd name="connsiteX2639" fmla="*/ 1405063 w 1820162"/>
                <a:gd name="connsiteY2639" fmla="*/ 240030 h 280250"/>
                <a:gd name="connsiteX2640" fmla="*/ 1389347 w 1820162"/>
                <a:gd name="connsiteY2640" fmla="*/ 242125 h 280250"/>
                <a:gd name="connsiteX2641" fmla="*/ 1369249 w 1820162"/>
                <a:gd name="connsiteY2641" fmla="*/ 238601 h 280250"/>
                <a:gd name="connsiteX2642" fmla="*/ 1369725 w 1820162"/>
                <a:gd name="connsiteY2642" fmla="*/ 242030 h 280250"/>
                <a:gd name="connsiteX2643" fmla="*/ 1360676 w 1820162"/>
                <a:gd name="connsiteY2643" fmla="*/ 238410 h 280250"/>
                <a:gd name="connsiteX2644" fmla="*/ 1353306 w 1820162"/>
                <a:gd name="connsiteY2644" fmla="*/ 240339 h 280250"/>
                <a:gd name="connsiteX2645" fmla="*/ 1352252 w 1820162"/>
                <a:gd name="connsiteY2645" fmla="*/ 240548 h 280250"/>
                <a:gd name="connsiteX2646" fmla="*/ 1350961 w 1820162"/>
                <a:gd name="connsiteY2646" fmla="*/ 235934 h 280250"/>
                <a:gd name="connsiteX2647" fmla="*/ 1344293 w 1820162"/>
                <a:gd name="connsiteY2647" fmla="*/ 234029 h 280250"/>
                <a:gd name="connsiteX2648" fmla="*/ 1335893 w 1820162"/>
                <a:gd name="connsiteY2648" fmla="*/ 238987 h 280250"/>
                <a:gd name="connsiteX2649" fmla="*/ 1334673 w 1820162"/>
                <a:gd name="connsiteY2649" fmla="*/ 236791 h 280250"/>
                <a:gd name="connsiteX2650" fmla="*/ 1338959 w 1820162"/>
                <a:gd name="connsiteY2650" fmla="*/ 236886 h 280250"/>
                <a:gd name="connsiteX2651" fmla="*/ 1315909 w 1820162"/>
                <a:gd name="connsiteY2651" fmla="*/ 235839 h 280250"/>
                <a:gd name="connsiteX2652" fmla="*/ 1316385 w 1820162"/>
                <a:gd name="connsiteY2652" fmla="*/ 239268 h 280250"/>
                <a:gd name="connsiteX2653" fmla="*/ 1327053 w 1820162"/>
                <a:gd name="connsiteY2653" fmla="*/ 243363 h 280250"/>
                <a:gd name="connsiteX2654" fmla="*/ 1344389 w 1820162"/>
                <a:gd name="connsiteY2654" fmla="*/ 241744 h 280250"/>
                <a:gd name="connsiteX2655" fmla="*/ 1341341 w 1820162"/>
                <a:gd name="connsiteY2655" fmla="*/ 238696 h 280250"/>
                <a:gd name="connsiteX2656" fmla="*/ 1351882 w 1820162"/>
                <a:gd name="connsiteY2656" fmla="*/ 240621 h 280250"/>
                <a:gd name="connsiteX2657" fmla="*/ 1345722 w 1820162"/>
                <a:gd name="connsiteY2657" fmla="*/ 241839 h 280250"/>
                <a:gd name="connsiteX2658" fmla="*/ 1364201 w 1820162"/>
                <a:gd name="connsiteY2658" fmla="*/ 244887 h 280250"/>
                <a:gd name="connsiteX2659" fmla="*/ 1364010 w 1820162"/>
                <a:gd name="connsiteY2659" fmla="*/ 246983 h 280250"/>
                <a:gd name="connsiteX2660" fmla="*/ 1332673 w 1820162"/>
                <a:gd name="connsiteY2660" fmla="*/ 243554 h 280250"/>
                <a:gd name="connsiteX2661" fmla="*/ 1326958 w 1820162"/>
                <a:gd name="connsiteY2661" fmla="*/ 248507 h 280250"/>
                <a:gd name="connsiteX2662" fmla="*/ 1342103 w 1820162"/>
                <a:gd name="connsiteY2662" fmla="*/ 250602 h 280250"/>
                <a:gd name="connsiteX2663" fmla="*/ 1325053 w 1820162"/>
                <a:gd name="connsiteY2663" fmla="*/ 250126 h 280250"/>
                <a:gd name="connsiteX2664" fmla="*/ 1315147 w 1820162"/>
                <a:gd name="connsiteY2664" fmla="*/ 239744 h 280250"/>
                <a:gd name="connsiteX2665" fmla="*/ 1315433 w 1820162"/>
                <a:gd name="connsiteY2665" fmla="*/ 245268 h 280250"/>
                <a:gd name="connsiteX2666" fmla="*/ 1295716 w 1820162"/>
                <a:gd name="connsiteY2666" fmla="*/ 245173 h 280250"/>
                <a:gd name="connsiteX2667" fmla="*/ 1295240 w 1820162"/>
                <a:gd name="connsiteY2667" fmla="*/ 241839 h 280250"/>
                <a:gd name="connsiteX2668" fmla="*/ 1291239 w 1820162"/>
                <a:gd name="connsiteY2668" fmla="*/ 247173 h 280250"/>
                <a:gd name="connsiteX2669" fmla="*/ 1296383 w 1820162"/>
                <a:gd name="connsiteY2669" fmla="*/ 246507 h 280250"/>
                <a:gd name="connsiteX2670" fmla="*/ 1287334 w 1820162"/>
                <a:gd name="connsiteY2670" fmla="*/ 250507 h 280250"/>
                <a:gd name="connsiteX2671" fmla="*/ 1286793 w 1820162"/>
                <a:gd name="connsiteY2671" fmla="*/ 249534 h 280250"/>
                <a:gd name="connsiteX2672" fmla="*/ 1286000 w 1820162"/>
                <a:gd name="connsiteY2672" fmla="*/ 250222 h 280250"/>
                <a:gd name="connsiteX2673" fmla="*/ 1279333 w 1820162"/>
                <a:gd name="connsiteY2673" fmla="*/ 248317 h 280250"/>
                <a:gd name="connsiteX2674" fmla="*/ 1283905 w 1820162"/>
                <a:gd name="connsiteY2674" fmla="*/ 246317 h 280250"/>
                <a:gd name="connsiteX2675" fmla="*/ 1285215 w 1820162"/>
                <a:gd name="connsiteY2675" fmla="*/ 246695 h 280250"/>
                <a:gd name="connsiteX2676" fmla="*/ 1284476 w 1820162"/>
                <a:gd name="connsiteY2676" fmla="*/ 245364 h 280250"/>
                <a:gd name="connsiteX2677" fmla="*/ 1287810 w 1820162"/>
                <a:gd name="connsiteY2677" fmla="*/ 238696 h 280250"/>
                <a:gd name="connsiteX2678" fmla="*/ 1271903 w 1820162"/>
                <a:gd name="connsiteY2678" fmla="*/ 235267 h 280250"/>
                <a:gd name="connsiteX2679" fmla="*/ 1274761 w 1820162"/>
                <a:gd name="connsiteY2679" fmla="*/ 240411 h 280250"/>
                <a:gd name="connsiteX2680" fmla="*/ 1284953 w 1820162"/>
                <a:gd name="connsiteY2680" fmla="*/ 241077 h 280250"/>
                <a:gd name="connsiteX2681" fmla="*/ 1271903 w 1820162"/>
                <a:gd name="connsiteY2681" fmla="*/ 242792 h 280250"/>
                <a:gd name="connsiteX2682" fmla="*/ 1246281 w 1820162"/>
                <a:gd name="connsiteY2682" fmla="*/ 242030 h 280250"/>
                <a:gd name="connsiteX2683" fmla="*/ 1244186 w 1820162"/>
                <a:gd name="connsiteY2683" fmla="*/ 238220 h 280250"/>
                <a:gd name="connsiteX2684" fmla="*/ 1241036 w 1820162"/>
                <a:gd name="connsiteY2684" fmla="*/ 238995 h 280250"/>
                <a:gd name="connsiteX2685" fmla="*/ 1241614 w 1820162"/>
                <a:gd name="connsiteY2685" fmla="*/ 238601 h 280250"/>
                <a:gd name="connsiteX2686" fmla="*/ 1237994 w 1820162"/>
                <a:gd name="connsiteY2686" fmla="*/ 239744 h 280250"/>
                <a:gd name="connsiteX2687" fmla="*/ 1241036 w 1820162"/>
                <a:gd name="connsiteY2687" fmla="*/ 238995 h 280250"/>
                <a:gd name="connsiteX2688" fmla="*/ 1231422 w 1820162"/>
                <a:gd name="connsiteY2688" fmla="*/ 245554 h 280250"/>
                <a:gd name="connsiteX2689" fmla="*/ 1240471 w 1820162"/>
                <a:gd name="connsiteY2689" fmla="*/ 249174 h 280250"/>
                <a:gd name="connsiteX2690" fmla="*/ 1246186 w 1820162"/>
                <a:gd name="connsiteY2690" fmla="*/ 244221 h 280250"/>
                <a:gd name="connsiteX2691" fmla="*/ 1278190 w 1820162"/>
                <a:gd name="connsiteY2691" fmla="*/ 248888 h 280250"/>
                <a:gd name="connsiteX2692" fmla="*/ 1255425 w 1820162"/>
                <a:gd name="connsiteY2692" fmla="*/ 253365 h 280250"/>
                <a:gd name="connsiteX2693" fmla="*/ 1252282 w 1820162"/>
                <a:gd name="connsiteY2693" fmla="*/ 250317 h 280250"/>
                <a:gd name="connsiteX2694" fmla="*/ 1222945 w 1820162"/>
                <a:gd name="connsiteY2694" fmla="*/ 252888 h 280250"/>
                <a:gd name="connsiteX2695" fmla="*/ 1195608 w 1820162"/>
                <a:gd name="connsiteY2695" fmla="*/ 251650 h 280250"/>
                <a:gd name="connsiteX2696" fmla="*/ 1192560 w 1820162"/>
                <a:gd name="connsiteY2696" fmla="*/ 248602 h 280250"/>
                <a:gd name="connsiteX2697" fmla="*/ 1205324 w 1820162"/>
                <a:gd name="connsiteY2697" fmla="*/ 248983 h 280250"/>
                <a:gd name="connsiteX2698" fmla="*/ 1189703 w 1820162"/>
                <a:gd name="connsiteY2698" fmla="*/ 243459 h 280250"/>
                <a:gd name="connsiteX2699" fmla="*/ 1188941 w 1820162"/>
                <a:gd name="connsiteY2699" fmla="*/ 249745 h 280250"/>
                <a:gd name="connsiteX2700" fmla="*/ 1185893 w 1820162"/>
                <a:gd name="connsiteY2700" fmla="*/ 246697 h 280250"/>
                <a:gd name="connsiteX2701" fmla="*/ 1187036 w 1820162"/>
                <a:gd name="connsiteY2701" fmla="*/ 251364 h 280250"/>
                <a:gd name="connsiteX2702" fmla="*/ 1163509 w 1820162"/>
                <a:gd name="connsiteY2702" fmla="*/ 254508 h 280250"/>
                <a:gd name="connsiteX2703" fmla="*/ 1159699 w 1820162"/>
                <a:gd name="connsiteY2703" fmla="*/ 250221 h 280250"/>
                <a:gd name="connsiteX2704" fmla="*/ 1148840 w 1820162"/>
                <a:gd name="connsiteY2704" fmla="*/ 255841 h 280250"/>
                <a:gd name="connsiteX2705" fmla="*/ 1128933 w 1820162"/>
                <a:gd name="connsiteY2705" fmla="*/ 257841 h 280250"/>
                <a:gd name="connsiteX2706" fmla="*/ 1126742 w 1820162"/>
                <a:gd name="connsiteY2706" fmla="*/ 253936 h 280250"/>
                <a:gd name="connsiteX2707" fmla="*/ 1097596 w 1820162"/>
                <a:gd name="connsiteY2707" fmla="*/ 254412 h 280250"/>
                <a:gd name="connsiteX2708" fmla="*/ 1053305 w 1820162"/>
                <a:gd name="connsiteY2708" fmla="*/ 260413 h 280250"/>
                <a:gd name="connsiteX2709" fmla="*/ 1043780 w 1820162"/>
                <a:gd name="connsiteY2709" fmla="*/ 260985 h 280250"/>
                <a:gd name="connsiteX2710" fmla="*/ 992535 w 1820162"/>
                <a:gd name="connsiteY2710" fmla="*/ 259556 h 280250"/>
                <a:gd name="connsiteX2711" fmla="*/ 976152 w 1820162"/>
                <a:gd name="connsiteY2711" fmla="*/ 260413 h 280250"/>
                <a:gd name="connsiteX2712" fmla="*/ 968056 w 1820162"/>
                <a:gd name="connsiteY2712" fmla="*/ 263556 h 280250"/>
                <a:gd name="connsiteX2713" fmla="*/ 941291 w 1820162"/>
                <a:gd name="connsiteY2713" fmla="*/ 265747 h 280250"/>
                <a:gd name="connsiteX2714" fmla="*/ 901952 w 1820162"/>
                <a:gd name="connsiteY2714" fmla="*/ 265461 h 280250"/>
                <a:gd name="connsiteX2715" fmla="*/ 916907 w 1820162"/>
                <a:gd name="connsiteY2715" fmla="*/ 262032 h 280250"/>
                <a:gd name="connsiteX2716" fmla="*/ 892237 w 1820162"/>
                <a:gd name="connsiteY2716" fmla="*/ 260508 h 280250"/>
                <a:gd name="connsiteX2717" fmla="*/ 829181 w 1820162"/>
                <a:gd name="connsiteY2717" fmla="*/ 265557 h 280250"/>
                <a:gd name="connsiteX2718" fmla="*/ 826324 w 1820162"/>
                <a:gd name="connsiteY2718" fmla="*/ 268033 h 280250"/>
                <a:gd name="connsiteX2719" fmla="*/ 780604 w 1820162"/>
                <a:gd name="connsiteY2719" fmla="*/ 271367 h 280250"/>
                <a:gd name="connsiteX2720" fmla="*/ 768031 w 1820162"/>
                <a:gd name="connsiteY2720" fmla="*/ 268890 h 280250"/>
                <a:gd name="connsiteX2721" fmla="*/ 731074 w 1820162"/>
                <a:gd name="connsiteY2721" fmla="*/ 270414 h 280250"/>
                <a:gd name="connsiteX2722" fmla="*/ 701927 w 1820162"/>
                <a:gd name="connsiteY2722" fmla="*/ 270891 h 280250"/>
                <a:gd name="connsiteX2723" fmla="*/ 647349 w 1820162"/>
                <a:gd name="connsiteY2723" fmla="*/ 276129 h 280250"/>
                <a:gd name="connsiteX2724" fmla="*/ 658208 w 1820162"/>
                <a:gd name="connsiteY2724" fmla="*/ 278130 h 280250"/>
                <a:gd name="connsiteX2725" fmla="*/ 652016 w 1820162"/>
                <a:gd name="connsiteY2725" fmla="*/ 279654 h 280250"/>
                <a:gd name="connsiteX2726" fmla="*/ 601724 w 1820162"/>
                <a:gd name="connsiteY2726" fmla="*/ 277463 h 280250"/>
                <a:gd name="connsiteX2727" fmla="*/ 588961 w 1820162"/>
                <a:gd name="connsiteY2727" fmla="*/ 277082 h 280250"/>
                <a:gd name="connsiteX2728" fmla="*/ 610106 w 1820162"/>
                <a:gd name="connsiteY2728" fmla="*/ 279844 h 280250"/>
                <a:gd name="connsiteX2729" fmla="*/ 579245 w 1820162"/>
                <a:gd name="connsiteY2729" fmla="*/ 279844 h 280250"/>
                <a:gd name="connsiteX2730" fmla="*/ 586389 w 1820162"/>
                <a:gd name="connsiteY2730" fmla="*/ 277463 h 280250"/>
                <a:gd name="connsiteX2731" fmla="*/ 539431 w 1820162"/>
                <a:gd name="connsiteY2731" fmla="*/ 276129 h 280250"/>
                <a:gd name="connsiteX2732" fmla="*/ 539907 w 1820162"/>
                <a:gd name="connsiteY2732" fmla="*/ 279558 h 280250"/>
                <a:gd name="connsiteX2733" fmla="*/ 520190 w 1820162"/>
                <a:gd name="connsiteY2733" fmla="*/ 279463 h 280250"/>
                <a:gd name="connsiteX2734" fmla="*/ 487043 w 1820162"/>
                <a:gd name="connsiteY2734" fmla="*/ 277653 h 280250"/>
                <a:gd name="connsiteX2735" fmla="*/ 482471 w 1820162"/>
                <a:gd name="connsiteY2735" fmla="*/ 279654 h 280250"/>
                <a:gd name="connsiteX2736" fmla="*/ 475899 w 1820162"/>
                <a:gd name="connsiteY2736" fmla="*/ 277749 h 280250"/>
                <a:gd name="connsiteX2737" fmla="*/ 439418 w 1820162"/>
                <a:gd name="connsiteY2737" fmla="*/ 274986 h 280250"/>
                <a:gd name="connsiteX2738" fmla="*/ 438942 w 1820162"/>
                <a:gd name="connsiteY2738" fmla="*/ 279177 h 280250"/>
                <a:gd name="connsiteX2739" fmla="*/ 422845 w 1820162"/>
                <a:gd name="connsiteY2739" fmla="*/ 277844 h 280250"/>
                <a:gd name="connsiteX2740" fmla="*/ 394365 w 1820162"/>
                <a:gd name="connsiteY2740" fmla="*/ 272034 h 280250"/>
                <a:gd name="connsiteX2741" fmla="*/ 342454 w 1820162"/>
                <a:gd name="connsiteY2741" fmla="*/ 269271 h 280250"/>
                <a:gd name="connsiteX2742" fmla="*/ 337882 w 1820162"/>
                <a:gd name="connsiteY2742" fmla="*/ 271272 h 280250"/>
                <a:gd name="connsiteX2743" fmla="*/ 307306 w 1820162"/>
                <a:gd name="connsiteY2743" fmla="*/ 269176 h 280250"/>
                <a:gd name="connsiteX2744" fmla="*/ 300258 w 1820162"/>
                <a:gd name="connsiteY2744" fmla="*/ 263937 h 280250"/>
                <a:gd name="connsiteX2745" fmla="*/ 280351 w 1820162"/>
                <a:gd name="connsiteY2745" fmla="*/ 258318 h 280250"/>
                <a:gd name="connsiteX2746" fmla="*/ 273969 w 1820162"/>
                <a:gd name="connsiteY2746" fmla="*/ 261937 h 280250"/>
                <a:gd name="connsiteX2747" fmla="*/ 213961 w 1820162"/>
                <a:gd name="connsiteY2747" fmla="*/ 254793 h 280250"/>
                <a:gd name="connsiteX2748" fmla="*/ 214438 w 1820162"/>
                <a:gd name="connsiteY2748" fmla="*/ 250602 h 280250"/>
                <a:gd name="connsiteX2749" fmla="*/ 210628 w 1820162"/>
                <a:gd name="connsiteY2749" fmla="*/ 253841 h 280250"/>
                <a:gd name="connsiteX2750" fmla="*/ 196436 w 1820162"/>
                <a:gd name="connsiteY2750" fmla="*/ 250888 h 280250"/>
                <a:gd name="connsiteX2751" fmla="*/ 171480 w 1820162"/>
                <a:gd name="connsiteY2751" fmla="*/ 251460 h 280250"/>
                <a:gd name="connsiteX2752" fmla="*/ 168432 w 1820162"/>
                <a:gd name="connsiteY2752" fmla="*/ 248412 h 280250"/>
                <a:gd name="connsiteX2753" fmla="*/ 174147 w 1820162"/>
                <a:gd name="connsiteY2753" fmla="*/ 243554 h 280250"/>
                <a:gd name="connsiteX2754" fmla="*/ 159193 w 1820162"/>
                <a:gd name="connsiteY2754" fmla="*/ 246983 h 280250"/>
                <a:gd name="connsiteX2755" fmla="*/ 162050 w 1820162"/>
                <a:gd name="connsiteY2755" fmla="*/ 252126 h 280250"/>
                <a:gd name="connsiteX2756" fmla="*/ 173671 w 1820162"/>
                <a:gd name="connsiteY2756" fmla="*/ 255460 h 280250"/>
                <a:gd name="connsiteX2757" fmla="*/ 155002 w 1820162"/>
                <a:gd name="connsiteY2757" fmla="*/ 254508 h 280250"/>
                <a:gd name="connsiteX2758" fmla="*/ 158812 w 1820162"/>
                <a:gd name="connsiteY2758" fmla="*/ 251269 h 280250"/>
                <a:gd name="connsiteX2759" fmla="*/ 152430 w 1820162"/>
                <a:gd name="connsiteY2759" fmla="*/ 247269 h 280250"/>
                <a:gd name="connsiteX2760" fmla="*/ 151668 w 1820162"/>
                <a:gd name="connsiteY2760" fmla="*/ 253555 h 280250"/>
                <a:gd name="connsiteX2761" fmla="*/ 136523 w 1820162"/>
                <a:gd name="connsiteY2761" fmla="*/ 251460 h 280250"/>
                <a:gd name="connsiteX2762" fmla="*/ 146715 w 1820162"/>
                <a:gd name="connsiteY2762" fmla="*/ 252126 h 280250"/>
                <a:gd name="connsiteX2763" fmla="*/ 144620 w 1820162"/>
                <a:gd name="connsiteY2763" fmla="*/ 248221 h 280250"/>
                <a:gd name="connsiteX2764" fmla="*/ 156049 w 1820162"/>
                <a:gd name="connsiteY2764" fmla="*/ 246030 h 280250"/>
                <a:gd name="connsiteX2765" fmla="*/ 153640 w 1820162"/>
                <a:gd name="connsiteY2765" fmla="*/ 244284 h 280250"/>
                <a:gd name="connsiteX2766" fmla="*/ 156240 w 1820162"/>
                <a:gd name="connsiteY2766" fmla="*/ 243935 h 280250"/>
                <a:gd name="connsiteX2767" fmla="*/ 164051 w 1820162"/>
                <a:gd name="connsiteY2767" fmla="*/ 242887 h 280250"/>
                <a:gd name="connsiteX2768" fmla="*/ 160050 w 1820162"/>
                <a:gd name="connsiteY2768" fmla="*/ 240696 h 280250"/>
                <a:gd name="connsiteX2769" fmla="*/ 155478 w 1820162"/>
                <a:gd name="connsiteY2769" fmla="*/ 242697 h 280250"/>
                <a:gd name="connsiteX2770" fmla="*/ 149096 w 1820162"/>
                <a:gd name="connsiteY2770" fmla="*/ 238696 h 280250"/>
                <a:gd name="connsiteX2771" fmla="*/ 152602 w 1820162"/>
                <a:gd name="connsiteY2771" fmla="*/ 235628 h 280250"/>
                <a:gd name="connsiteX2772" fmla="*/ 153014 w 1820162"/>
                <a:gd name="connsiteY2772" fmla="*/ 235600 h 280250"/>
                <a:gd name="connsiteX2773" fmla="*/ 153199 w 1820162"/>
                <a:gd name="connsiteY2773" fmla="*/ 235583 h 280250"/>
                <a:gd name="connsiteX2774" fmla="*/ 156049 w 1820162"/>
                <a:gd name="connsiteY2774" fmla="*/ 237732 h 280250"/>
                <a:gd name="connsiteX2775" fmla="*/ 159764 w 1820162"/>
                <a:gd name="connsiteY2775" fmla="*/ 235172 h 280250"/>
                <a:gd name="connsiteX2776" fmla="*/ 169480 w 1820162"/>
                <a:gd name="connsiteY2776" fmla="*/ 240125 h 280250"/>
                <a:gd name="connsiteX2777" fmla="*/ 165003 w 1820162"/>
                <a:gd name="connsiteY2777" fmla="*/ 234505 h 280250"/>
                <a:gd name="connsiteX2778" fmla="*/ 153199 w 1820162"/>
                <a:gd name="connsiteY2778" fmla="*/ 235583 h 280250"/>
                <a:gd name="connsiteX2779" fmla="*/ 152906 w 1820162"/>
                <a:gd name="connsiteY2779" fmla="*/ 235362 h 280250"/>
                <a:gd name="connsiteX2780" fmla="*/ 152602 w 1820162"/>
                <a:gd name="connsiteY2780" fmla="*/ 235628 h 280250"/>
                <a:gd name="connsiteX2781" fmla="*/ 140810 w 1820162"/>
                <a:gd name="connsiteY2781" fmla="*/ 236410 h 280250"/>
                <a:gd name="connsiteX2782" fmla="*/ 145477 w 1820162"/>
                <a:gd name="connsiteY2782" fmla="*/ 239934 h 280250"/>
                <a:gd name="connsiteX2783" fmla="*/ 127951 w 1820162"/>
                <a:gd name="connsiteY2783" fmla="*/ 236029 h 280250"/>
                <a:gd name="connsiteX2784" fmla="*/ 131761 w 1820162"/>
                <a:gd name="connsiteY2784" fmla="*/ 232791 h 280250"/>
                <a:gd name="connsiteX2785" fmla="*/ 121760 w 1820162"/>
                <a:gd name="connsiteY2785" fmla="*/ 229933 h 280250"/>
                <a:gd name="connsiteX2786" fmla="*/ 124617 w 1820162"/>
                <a:gd name="connsiteY2786" fmla="*/ 235077 h 280250"/>
                <a:gd name="connsiteX2787" fmla="*/ 110901 w 1820162"/>
                <a:gd name="connsiteY2787" fmla="*/ 227933 h 280250"/>
                <a:gd name="connsiteX2788" fmla="*/ 111854 w 1820162"/>
                <a:gd name="connsiteY2788" fmla="*/ 234696 h 280250"/>
                <a:gd name="connsiteX2789" fmla="*/ 106424 w 1820162"/>
                <a:gd name="connsiteY2789" fmla="*/ 222313 h 280250"/>
                <a:gd name="connsiteX2790" fmla="*/ 115473 w 1820162"/>
                <a:gd name="connsiteY2790" fmla="*/ 218313 h 280250"/>
                <a:gd name="connsiteX2791" fmla="*/ 117378 w 1820162"/>
                <a:gd name="connsiteY2791" fmla="*/ 216693 h 280250"/>
                <a:gd name="connsiteX2792" fmla="*/ 113378 w 1820162"/>
                <a:gd name="connsiteY2792" fmla="*/ 214503 h 280250"/>
                <a:gd name="connsiteX2793" fmla="*/ 107853 w 1820162"/>
                <a:gd name="connsiteY2793" fmla="*/ 217265 h 280250"/>
                <a:gd name="connsiteX2794" fmla="*/ 108270 w 1820162"/>
                <a:gd name="connsiteY2794" fmla="*/ 212122 h 280250"/>
                <a:gd name="connsiteX2795" fmla="*/ 106464 w 1820162"/>
                <a:gd name="connsiteY2795" fmla="*/ 211373 h 280250"/>
                <a:gd name="connsiteX2796" fmla="*/ 105472 w 1820162"/>
                <a:gd name="connsiteY2796" fmla="*/ 212217 h 280250"/>
                <a:gd name="connsiteX2797" fmla="*/ 100519 w 1820162"/>
                <a:gd name="connsiteY2797" fmla="*/ 210788 h 280250"/>
                <a:gd name="connsiteX2798" fmla="*/ 104765 w 1820162"/>
                <a:gd name="connsiteY2798" fmla="*/ 210670 h 280250"/>
                <a:gd name="connsiteX2799" fmla="*/ 98614 w 1820162"/>
                <a:gd name="connsiteY2799" fmla="*/ 208121 h 280250"/>
                <a:gd name="connsiteX2800" fmla="*/ 96518 w 1820162"/>
                <a:gd name="connsiteY2800" fmla="*/ 211836 h 280250"/>
                <a:gd name="connsiteX2801" fmla="*/ 88005 w 1820162"/>
                <a:gd name="connsiteY2801" fmla="*/ 208301 h 280250"/>
                <a:gd name="connsiteX2802" fmla="*/ 81361 w 1820162"/>
                <a:gd name="connsiteY2802" fmla="*/ 209002 h 280250"/>
                <a:gd name="connsiteX2803" fmla="*/ 70896 w 1820162"/>
                <a:gd name="connsiteY2803" fmla="*/ 207836 h 280250"/>
                <a:gd name="connsiteX2804" fmla="*/ 75659 w 1820162"/>
                <a:gd name="connsiteY2804" fmla="*/ 203740 h 280250"/>
                <a:gd name="connsiteX2805" fmla="*/ 81028 w 1820162"/>
                <a:gd name="connsiteY2805" fmla="*/ 206705 h 280250"/>
                <a:gd name="connsiteX2806" fmla="*/ 85717 w 1820162"/>
                <a:gd name="connsiteY2806" fmla="*/ 207351 h 280250"/>
                <a:gd name="connsiteX2807" fmla="*/ 80231 w 1820162"/>
                <a:gd name="connsiteY2807" fmla="*/ 205073 h 280250"/>
                <a:gd name="connsiteX2808" fmla="*/ 96328 w 1820162"/>
                <a:gd name="connsiteY2808" fmla="*/ 206406 h 280250"/>
                <a:gd name="connsiteX2809" fmla="*/ 85660 w 1820162"/>
                <a:gd name="connsiteY2809" fmla="*/ 202311 h 280250"/>
                <a:gd name="connsiteX2810" fmla="*/ 92804 w 1820162"/>
                <a:gd name="connsiteY2810" fmla="*/ 199929 h 280250"/>
                <a:gd name="connsiteX2811" fmla="*/ 83088 w 1820162"/>
                <a:gd name="connsiteY2811" fmla="*/ 202596 h 280250"/>
                <a:gd name="connsiteX2812" fmla="*/ 71944 w 1820162"/>
                <a:gd name="connsiteY2812" fmla="*/ 202692 h 280250"/>
                <a:gd name="connsiteX2813" fmla="*/ 55370 w 1820162"/>
                <a:gd name="connsiteY2813" fmla="*/ 198024 h 280250"/>
                <a:gd name="connsiteX2814" fmla="*/ 60800 w 1820162"/>
                <a:gd name="connsiteY2814" fmla="*/ 195262 h 280250"/>
                <a:gd name="connsiteX2815" fmla="*/ 72611 w 1820162"/>
                <a:gd name="connsiteY2815" fmla="*/ 196405 h 280250"/>
                <a:gd name="connsiteX2816" fmla="*/ 70420 w 1820162"/>
                <a:gd name="connsiteY2816" fmla="*/ 200120 h 280250"/>
                <a:gd name="connsiteX2817" fmla="*/ 78040 w 1820162"/>
                <a:gd name="connsiteY2817" fmla="*/ 201168 h 280250"/>
                <a:gd name="connsiteX2818" fmla="*/ 83755 w 1820162"/>
                <a:gd name="connsiteY2818" fmla="*/ 196215 h 280250"/>
                <a:gd name="connsiteX2819" fmla="*/ 97471 w 1820162"/>
                <a:gd name="connsiteY2819" fmla="*/ 195738 h 280250"/>
                <a:gd name="connsiteX2820" fmla="*/ 93185 w 1820162"/>
                <a:gd name="connsiteY2820" fmla="*/ 188023 h 280250"/>
                <a:gd name="connsiteX2821" fmla="*/ 105599 w 1820162"/>
                <a:gd name="connsiteY2821" fmla="*/ 189509 h 280250"/>
                <a:gd name="connsiteX2822" fmla="*/ 104342 w 1820162"/>
                <a:gd name="connsiteY2822" fmla="*/ 196874 h 280250"/>
                <a:gd name="connsiteX2823" fmla="*/ 97185 w 1820162"/>
                <a:gd name="connsiteY2823" fmla="*/ 197834 h 280250"/>
                <a:gd name="connsiteX2824" fmla="*/ 103853 w 1820162"/>
                <a:gd name="connsiteY2824" fmla="*/ 199739 h 280250"/>
                <a:gd name="connsiteX2825" fmla="*/ 104342 w 1820162"/>
                <a:gd name="connsiteY2825" fmla="*/ 196874 h 280250"/>
                <a:gd name="connsiteX2826" fmla="*/ 104996 w 1820162"/>
                <a:gd name="connsiteY2826" fmla="*/ 196786 h 280250"/>
                <a:gd name="connsiteX2827" fmla="*/ 106710 w 1820162"/>
                <a:gd name="connsiteY2827" fmla="*/ 189642 h 280250"/>
                <a:gd name="connsiteX2828" fmla="*/ 105599 w 1820162"/>
                <a:gd name="connsiteY2828" fmla="*/ 189509 h 280250"/>
                <a:gd name="connsiteX2829" fmla="*/ 106520 w 1820162"/>
                <a:gd name="connsiteY2829" fmla="*/ 184118 h 280250"/>
                <a:gd name="connsiteX2830" fmla="*/ 116426 w 1820162"/>
                <a:gd name="connsiteY2830" fmla="*/ 179355 h 280250"/>
                <a:gd name="connsiteX2831" fmla="*/ 124712 w 1820162"/>
                <a:gd name="connsiteY2831" fmla="*/ 181737 h 280250"/>
                <a:gd name="connsiteX2832" fmla="*/ 127570 w 1820162"/>
                <a:gd name="connsiteY2832" fmla="*/ 171640 h 280250"/>
                <a:gd name="connsiteX2833" fmla="*/ 141762 w 1820162"/>
                <a:gd name="connsiteY2833" fmla="*/ 174593 h 280250"/>
                <a:gd name="connsiteX2834" fmla="*/ 143000 w 1820162"/>
                <a:gd name="connsiteY2834" fmla="*/ 171640 h 280250"/>
                <a:gd name="connsiteX2835" fmla="*/ 150335 w 1820162"/>
                <a:gd name="connsiteY2835" fmla="*/ 174783 h 280250"/>
                <a:gd name="connsiteX2836" fmla="*/ 153383 w 1820162"/>
                <a:gd name="connsiteY2836" fmla="*/ 170211 h 280250"/>
                <a:gd name="connsiteX2837" fmla="*/ 165289 w 1820162"/>
                <a:gd name="connsiteY2837" fmla="*/ 171354 h 280250"/>
                <a:gd name="connsiteX2838" fmla="*/ 153383 w 1820162"/>
                <a:gd name="connsiteY2838" fmla="*/ 177831 h 280250"/>
                <a:gd name="connsiteX2839" fmla="*/ 176909 w 1820162"/>
                <a:gd name="connsiteY2839" fmla="*/ 174688 h 280250"/>
                <a:gd name="connsiteX2840" fmla="*/ 168623 w 1820162"/>
                <a:gd name="connsiteY2840" fmla="*/ 172307 h 280250"/>
                <a:gd name="connsiteX2841" fmla="*/ 172433 w 1820162"/>
                <a:gd name="connsiteY2841" fmla="*/ 168973 h 280250"/>
                <a:gd name="connsiteX2842" fmla="*/ 186589 w 1820162"/>
                <a:gd name="connsiteY2842" fmla="*/ 172940 h 280250"/>
                <a:gd name="connsiteX2843" fmla="*/ 186861 w 1820162"/>
                <a:gd name="connsiteY2843" fmla="*/ 173282 h 280250"/>
                <a:gd name="connsiteX2844" fmla="*/ 181767 w 1820162"/>
                <a:gd name="connsiteY2844" fmla="*/ 174426 h 280250"/>
                <a:gd name="connsiteX2845" fmla="*/ 176719 w 1820162"/>
                <a:gd name="connsiteY2845" fmla="*/ 176688 h 280250"/>
                <a:gd name="connsiteX2846" fmla="*/ 188816 w 1820162"/>
                <a:gd name="connsiteY2846" fmla="*/ 175736 h 280250"/>
                <a:gd name="connsiteX2847" fmla="*/ 186861 w 1820162"/>
                <a:gd name="connsiteY2847" fmla="*/ 173282 h 280250"/>
                <a:gd name="connsiteX2848" fmla="*/ 187387 w 1820162"/>
                <a:gd name="connsiteY2848" fmla="*/ 173164 h 280250"/>
                <a:gd name="connsiteX2849" fmla="*/ 186589 w 1820162"/>
                <a:gd name="connsiteY2849" fmla="*/ 172940 h 280250"/>
                <a:gd name="connsiteX2850" fmla="*/ 184339 w 1820162"/>
                <a:gd name="connsiteY2850" fmla="*/ 170116 h 280250"/>
                <a:gd name="connsiteX2851" fmla="*/ 199293 w 1820162"/>
                <a:gd name="connsiteY2851" fmla="*/ 166687 h 280250"/>
                <a:gd name="connsiteX2852" fmla="*/ 209675 w 1820162"/>
                <a:gd name="connsiteY2852" fmla="*/ 172878 h 280250"/>
                <a:gd name="connsiteX2853" fmla="*/ 209866 w 1820162"/>
                <a:gd name="connsiteY2853" fmla="*/ 170783 h 280250"/>
                <a:gd name="connsiteX2854" fmla="*/ 214914 w 1820162"/>
                <a:gd name="connsiteY2854" fmla="*/ 164592 h 280250"/>
                <a:gd name="connsiteX2855" fmla="*/ 188339 w 1820162"/>
                <a:gd name="connsiteY2855" fmla="*/ 164687 h 280250"/>
                <a:gd name="connsiteX2856" fmla="*/ 176338 w 1820162"/>
                <a:gd name="connsiteY2856" fmla="*/ 158019 h 280250"/>
                <a:gd name="connsiteX2857" fmla="*/ 175861 w 1820162"/>
                <a:gd name="connsiteY2857" fmla="*/ 162210 h 280250"/>
                <a:gd name="connsiteX2858" fmla="*/ 152335 w 1820162"/>
                <a:gd name="connsiteY2858" fmla="*/ 165354 h 280250"/>
                <a:gd name="connsiteX2859" fmla="*/ 129380 w 1820162"/>
                <a:gd name="connsiteY2859" fmla="*/ 164306 h 280250"/>
                <a:gd name="connsiteX2860" fmla="*/ 119754 w 1820162"/>
                <a:gd name="connsiteY2860" fmla="*/ 163862 h 280250"/>
                <a:gd name="connsiteX2861" fmla="*/ 121474 w 1820162"/>
                <a:gd name="connsiteY2861" fmla="*/ 162401 h 280250"/>
                <a:gd name="connsiteX2862" fmla="*/ 117473 w 1820162"/>
                <a:gd name="connsiteY2862" fmla="*/ 160115 h 280250"/>
                <a:gd name="connsiteX2863" fmla="*/ 114616 w 1820162"/>
                <a:gd name="connsiteY2863" fmla="*/ 162591 h 280250"/>
                <a:gd name="connsiteX2864" fmla="*/ 118883 w 1820162"/>
                <a:gd name="connsiteY2864" fmla="*/ 163822 h 280250"/>
                <a:gd name="connsiteX2865" fmla="*/ 115937 w 1820162"/>
                <a:gd name="connsiteY2865" fmla="*/ 163687 h 280250"/>
                <a:gd name="connsiteX2866" fmla="*/ 100709 w 1820162"/>
                <a:gd name="connsiteY2866" fmla="*/ 160496 h 280250"/>
                <a:gd name="connsiteX2867" fmla="*/ 92613 w 1820162"/>
                <a:gd name="connsiteY2867" fmla="*/ 156019 h 280250"/>
                <a:gd name="connsiteX2868" fmla="*/ 87184 w 1820162"/>
                <a:gd name="connsiteY2868" fmla="*/ 158877 h 280250"/>
                <a:gd name="connsiteX2869" fmla="*/ 73944 w 1820162"/>
                <a:gd name="connsiteY2869" fmla="*/ 155162 h 280250"/>
                <a:gd name="connsiteX2870" fmla="*/ 64229 w 1820162"/>
                <a:gd name="connsiteY2870" fmla="*/ 150209 h 280250"/>
                <a:gd name="connsiteX2871" fmla="*/ 79469 w 1820162"/>
                <a:gd name="connsiteY2871" fmla="*/ 144684 h 280250"/>
                <a:gd name="connsiteX2872" fmla="*/ 85184 w 1820162"/>
                <a:gd name="connsiteY2872" fmla="*/ 147351 h 280250"/>
                <a:gd name="connsiteX2873" fmla="*/ 88327 w 1820162"/>
                <a:gd name="connsiteY2873" fmla="*/ 142779 h 280250"/>
                <a:gd name="connsiteX2874" fmla="*/ 70039 w 1820162"/>
                <a:gd name="connsiteY2874" fmla="*/ 137636 h 280250"/>
                <a:gd name="connsiteX2875" fmla="*/ 77849 w 1820162"/>
                <a:gd name="connsiteY2875" fmla="*/ 128968 h 280250"/>
                <a:gd name="connsiteX2876" fmla="*/ 72134 w 1820162"/>
                <a:gd name="connsiteY2876" fmla="*/ 133826 h 280250"/>
                <a:gd name="connsiteX2877" fmla="*/ 61181 w 1820162"/>
                <a:gd name="connsiteY2877" fmla="*/ 131826 h 280250"/>
                <a:gd name="connsiteX2878" fmla="*/ 67372 w 1820162"/>
                <a:gd name="connsiteY2878" fmla="*/ 130302 h 280250"/>
                <a:gd name="connsiteX2879" fmla="*/ 57508 w 1820162"/>
                <a:gd name="connsiteY2879" fmla="*/ 126515 h 280250"/>
                <a:gd name="connsiteX2880" fmla="*/ 59561 w 1820162"/>
                <a:gd name="connsiteY2880" fmla="*/ 123729 h 280250"/>
                <a:gd name="connsiteX2881" fmla="*/ 56704 w 1820162"/>
                <a:gd name="connsiteY2881" fmla="*/ 126206 h 280250"/>
                <a:gd name="connsiteX2882" fmla="*/ 57508 w 1820162"/>
                <a:gd name="connsiteY2882" fmla="*/ 126515 h 280250"/>
                <a:gd name="connsiteX2883" fmla="*/ 55561 w 1820162"/>
                <a:gd name="connsiteY2883" fmla="*/ 129159 h 280250"/>
                <a:gd name="connsiteX2884" fmla="*/ 50798 w 1820162"/>
                <a:gd name="connsiteY2884" fmla="*/ 125634 h 280250"/>
                <a:gd name="connsiteX2885" fmla="*/ 47941 w 1820162"/>
                <a:gd name="connsiteY2885" fmla="*/ 128111 h 280250"/>
                <a:gd name="connsiteX2886" fmla="*/ 31105 w 1820162"/>
                <a:gd name="connsiteY2886" fmla="*/ 127373 h 280250"/>
                <a:gd name="connsiteX2887" fmla="*/ 27198 w 1820162"/>
                <a:gd name="connsiteY2887" fmla="*/ 125000 h 280250"/>
                <a:gd name="connsiteX2888" fmla="*/ 35749 w 1820162"/>
                <a:gd name="connsiteY2888" fmla="*/ 125134 h 280250"/>
                <a:gd name="connsiteX2889" fmla="*/ 42825 w 1820162"/>
                <a:gd name="connsiteY2889" fmla="*/ 124545 h 280250"/>
                <a:gd name="connsiteX2890" fmla="*/ 42226 w 1820162"/>
                <a:gd name="connsiteY2890" fmla="*/ 125444 h 280250"/>
                <a:gd name="connsiteX2891" fmla="*/ 45750 w 1820162"/>
                <a:gd name="connsiteY2891" fmla="*/ 124301 h 280250"/>
                <a:gd name="connsiteX2892" fmla="*/ 42825 w 1820162"/>
                <a:gd name="connsiteY2892" fmla="*/ 124545 h 280250"/>
                <a:gd name="connsiteX2893" fmla="*/ 45274 w 1820162"/>
                <a:gd name="connsiteY2893" fmla="*/ 120872 h 280250"/>
                <a:gd name="connsiteX2894" fmla="*/ 72801 w 1820162"/>
                <a:gd name="connsiteY2894" fmla="*/ 120015 h 280250"/>
                <a:gd name="connsiteX2895" fmla="*/ 86136 w 1820162"/>
                <a:gd name="connsiteY2895" fmla="*/ 123729 h 280250"/>
                <a:gd name="connsiteX2896" fmla="*/ 76611 w 1820162"/>
                <a:gd name="connsiteY2896" fmla="*/ 124301 h 280250"/>
                <a:gd name="connsiteX2897" fmla="*/ 83945 w 1820162"/>
                <a:gd name="connsiteY2897" fmla="*/ 127444 h 280250"/>
                <a:gd name="connsiteX2898" fmla="*/ 96995 w 1820162"/>
                <a:gd name="connsiteY2898" fmla="*/ 118110 h 280250"/>
                <a:gd name="connsiteX2899" fmla="*/ 104614 w 1820162"/>
                <a:gd name="connsiteY2899" fmla="*/ 119157 h 280250"/>
                <a:gd name="connsiteX2900" fmla="*/ 107472 w 1820162"/>
                <a:gd name="connsiteY2900" fmla="*/ 116681 h 280250"/>
                <a:gd name="connsiteX2901" fmla="*/ 102519 w 1820162"/>
                <a:gd name="connsiteY2901" fmla="*/ 122872 h 280250"/>
                <a:gd name="connsiteX2902" fmla="*/ 116521 w 1820162"/>
                <a:gd name="connsiteY2902" fmla="*/ 120300 h 280250"/>
                <a:gd name="connsiteX2903" fmla="*/ 120998 w 1820162"/>
                <a:gd name="connsiteY2903" fmla="*/ 125920 h 280250"/>
                <a:gd name="connsiteX2904" fmla="*/ 133094 w 1820162"/>
                <a:gd name="connsiteY2904" fmla="*/ 117348 h 280250"/>
                <a:gd name="connsiteX2905" fmla="*/ 126427 w 1820162"/>
                <a:gd name="connsiteY2905" fmla="*/ 107823 h 280250"/>
                <a:gd name="connsiteX2906" fmla="*/ 120045 w 1820162"/>
                <a:gd name="connsiteY2906" fmla="*/ 111442 h 280250"/>
                <a:gd name="connsiteX2907" fmla="*/ 112044 w 1820162"/>
                <a:gd name="connsiteY2907" fmla="*/ 106965 h 280250"/>
                <a:gd name="connsiteX2908" fmla="*/ 107948 w 1820162"/>
                <a:gd name="connsiteY2908" fmla="*/ 112395 h 280250"/>
                <a:gd name="connsiteX2909" fmla="*/ 93280 w 1820162"/>
                <a:gd name="connsiteY2909" fmla="*/ 113633 h 280250"/>
                <a:gd name="connsiteX2910" fmla="*/ 104138 w 1820162"/>
                <a:gd name="connsiteY2910" fmla="*/ 108013 h 280250"/>
                <a:gd name="connsiteX2911" fmla="*/ 91851 w 1820162"/>
                <a:gd name="connsiteY2911" fmla="*/ 103441 h 280250"/>
                <a:gd name="connsiteX2912" fmla="*/ 99185 w 1820162"/>
                <a:gd name="connsiteY2912" fmla="*/ 98964 h 280250"/>
                <a:gd name="connsiteX2913" fmla="*/ 107472 w 1820162"/>
                <a:gd name="connsiteY2913" fmla="*/ 101346 h 280250"/>
                <a:gd name="connsiteX2914" fmla="*/ 103376 w 1820162"/>
                <a:gd name="connsiteY2914" fmla="*/ 106775 h 280250"/>
                <a:gd name="connsiteX2915" fmla="*/ 112901 w 1820162"/>
                <a:gd name="connsiteY2915" fmla="*/ 106203 h 280250"/>
                <a:gd name="connsiteX2916" fmla="*/ 115759 w 1820162"/>
                <a:gd name="connsiteY2916" fmla="*/ 96107 h 280250"/>
                <a:gd name="connsiteX2917" fmla="*/ 103376 w 1820162"/>
                <a:gd name="connsiteY2917" fmla="*/ 99155 h 280250"/>
                <a:gd name="connsiteX2918" fmla="*/ 96518 w 1820162"/>
                <a:gd name="connsiteY2918" fmla="*/ 99345 h 280250"/>
                <a:gd name="connsiteX2919" fmla="*/ 95852 w 1820162"/>
                <a:gd name="connsiteY2919" fmla="*/ 98012 h 280250"/>
                <a:gd name="connsiteX2920" fmla="*/ 93008 w 1820162"/>
                <a:gd name="connsiteY2920" fmla="*/ 97199 h 280250"/>
                <a:gd name="connsiteX2921" fmla="*/ 93145 w 1820162"/>
                <a:gd name="connsiteY2921" fmla="*/ 96905 h 280250"/>
                <a:gd name="connsiteX2922" fmla="*/ 98709 w 1820162"/>
                <a:gd name="connsiteY2922" fmla="*/ 95535 h 280250"/>
                <a:gd name="connsiteX2923" fmla="*/ 91538 w 1820162"/>
                <a:gd name="connsiteY2923" fmla="*/ 92637 h 280250"/>
                <a:gd name="connsiteX2924" fmla="*/ 92899 w 1820162"/>
                <a:gd name="connsiteY2924" fmla="*/ 89916 h 280250"/>
                <a:gd name="connsiteX2925" fmla="*/ 78897 w 1820162"/>
                <a:gd name="connsiteY2925" fmla="*/ 92487 h 280250"/>
                <a:gd name="connsiteX2926" fmla="*/ 87470 w 1820162"/>
                <a:gd name="connsiteY2926" fmla="*/ 85153 h 280250"/>
                <a:gd name="connsiteX2927" fmla="*/ 84136 w 1820162"/>
                <a:gd name="connsiteY2927" fmla="*/ 84201 h 280250"/>
                <a:gd name="connsiteX2928" fmla="*/ 90994 w 1820162"/>
                <a:gd name="connsiteY2928" fmla="*/ 84010 h 280250"/>
                <a:gd name="connsiteX2929" fmla="*/ 100709 w 1820162"/>
                <a:gd name="connsiteY2929" fmla="*/ 81343 h 280250"/>
                <a:gd name="connsiteX2930" fmla="*/ 94328 w 1820162"/>
                <a:gd name="connsiteY2930" fmla="*/ 77343 h 280250"/>
                <a:gd name="connsiteX2931" fmla="*/ 87946 w 1820162"/>
                <a:gd name="connsiteY2931" fmla="*/ 81057 h 280250"/>
                <a:gd name="connsiteX2932" fmla="*/ 88232 w 1820162"/>
                <a:gd name="connsiteY2932" fmla="*/ 78962 h 280250"/>
                <a:gd name="connsiteX2933" fmla="*/ 78040 w 1820162"/>
                <a:gd name="connsiteY2933" fmla="*/ 85820 h 280250"/>
                <a:gd name="connsiteX2934" fmla="*/ 66419 w 1820162"/>
                <a:gd name="connsiteY2934" fmla="*/ 82581 h 280250"/>
                <a:gd name="connsiteX2935" fmla="*/ 75659 w 1820162"/>
                <a:gd name="connsiteY2935" fmla="*/ 76485 h 280250"/>
                <a:gd name="connsiteX2936" fmla="*/ 100519 w 1820162"/>
                <a:gd name="connsiteY2936" fmla="*/ 75914 h 280250"/>
                <a:gd name="connsiteX2937" fmla="*/ 113568 w 1820162"/>
                <a:gd name="connsiteY2937" fmla="*/ 66484 h 280250"/>
                <a:gd name="connsiteX2938" fmla="*/ 135190 w 1820162"/>
                <a:gd name="connsiteY2938" fmla="*/ 64960 h 280250"/>
                <a:gd name="connsiteX2939" fmla="*/ 149382 w 1820162"/>
                <a:gd name="connsiteY2939" fmla="*/ 67913 h 280250"/>
                <a:gd name="connsiteX2940" fmla="*/ 149192 w 1820162"/>
                <a:gd name="connsiteY2940" fmla="*/ 62388 h 280250"/>
                <a:gd name="connsiteX2941" fmla="*/ 176719 w 1820162"/>
                <a:gd name="connsiteY2941" fmla="*/ 61436 h 280250"/>
                <a:gd name="connsiteX2942" fmla="*/ 178148 w 1820162"/>
                <a:gd name="connsiteY2942" fmla="*/ 64008 h 280250"/>
                <a:gd name="connsiteX2943" fmla="*/ 182910 w 1820162"/>
                <a:gd name="connsiteY2943" fmla="*/ 59912 h 280250"/>
                <a:gd name="connsiteX2944" fmla="*/ 206818 w 1820162"/>
                <a:gd name="connsiteY2944" fmla="*/ 60102 h 280250"/>
                <a:gd name="connsiteX2945" fmla="*/ 197102 w 1820162"/>
                <a:gd name="connsiteY2945" fmla="*/ 62769 h 280250"/>
                <a:gd name="connsiteX2946" fmla="*/ 205389 w 1820162"/>
                <a:gd name="connsiteY2946" fmla="*/ 65151 h 280250"/>
                <a:gd name="connsiteX2947" fmla="*/ 210795 w 1820162"/>
                <a:gd name="connsiteY2947" fmla="*/ 62399 h 280250"/>
                <a:gd name="connsiteX2948" fmla="*/ 209580 w 1820162"/>
                <a:gd name="connsiteY2948" fmla="*/ 57817 h 280250"/>
                <a:gd name="connsiteX2949" fmla="*/ 215295 w 1820162"/>
                <a:gd name="connsiteY2949" fmla="*/ 60484 h 280250"/>
                <a:gd name="connsiteX2950" fmla="*/ 210986 w 1820162"/>
                <a:gd name="connsiteY2950" fmla="*/ 62409 h 280250"/>
                <a:gd name="connsiteX2951" fmla="*/ 218227 w 1820162"/>
                <a:gd name="connsiteY2951" fmla="*/ 63319 h 280250"/>
                <a:gd name="connsiteX2952" fmla="*/ 215391 w 1820162"/>
                <a:gd name="connsiteY2952" fmla="*/ 60483 h 280250"/>
                <a:gd name="connsiteX2953" fmla="*/ 225106 w 1820162"/>
                <a:gd name="connsiteY2953" fmla="*/ 57816 h 280250"/>
                <a:gd name="connsiteX2954" fmla="*/ 218627 w 1820162"/>
                <a:gd name="connsiteY2954" fmla="*/ 63369 h 280250"/>
                <a:gd name="connsiteX2955" fmla="*/ 220581 w 1820162"/>
                <a:gd name="connsiteY2955" fmla="*/ 63615 h 280250"/>
                <a:gd name="connsiteX2956" fmla="*/ 229487 w 1820162"/>
                <a:gd name="connsiteY2956" fmla="*/ 63341 h 280250"/>
                <a:gd name="connsiteX2957" fmla="*/ 236155 w 1820162"/>
                <a:gd name="connsiteY2957" fmla="*/ 57626 h 280250"/>
                <a:gd name="connsiteX2958" fmla="*/ 236631 w 1820162"/>
                <a:gd name="connsiteY2958" fmla="*/ 61055 h 280250"/>
                <a:gd name="connsiteX2959" fmla="*/ 262444 w 1820162"/>
                <a:gd name="connsiteY2959" fmla="*/ 59626 h 280250"/>
                <a:gd name="connsiteX2960" fmla="*/ 256729 w 1820162"/>
                <a:gd name="connsiteY2960" fmla="*/ 56959 h 280250"/>
                <a:gd name="connsiteX2961" fmla="*/ 249014 w 1820162"/>
                <a:gd name="connsiteY2961" fmla="*/ 58102 h 280250"/>
                <a:gd name="connsiteX2962" fmla="*/ 253490 w 1820162"/>
                <a:gd name="connsiteY2962" fmla="*/ 56102 h 280250"/>
                <a:gd name="connsiteX2963" fmla="*/ 246262 w 1820162"/>
                <a:gd name="connsiteY2963" fmla="*/ 55773 h 280250"/>
                <a:gd name="connsiteX2964" fmla="*/ 257467 w 1820162"/>
                <a:gd name="connsiteY2964" fmla="*/ 54626 h 280250"/>
                <a:gd name="connsiteX2965" fmla="*/ 265301 w 1820162"/>
                <a:gd name="connsiteY2965" fmla="*/ 57340 h 280250"/>
                <a:gd name="connsiteX2966" fmla="*/ 278160 w 1820162"/>
                <a:gd name="connsiteY2966" fmla="*/ 50101 h 280250"/>
                <a:gd name="connsiteX2967" fmla="*/ 291876 w 1820162"/>
                <a:gd name="connsiteY2967" fmla="*/ 49625 h 280250"/>
                <a:gd name="connsiteX2968" fmla="*/ 336453 w 1820162"/>
                <a:gd name="connsiteY2968" fmla="*/ 49149 h 280250"/>
                <a:gd name="connsiteX2969" fmla="*/ 338549 w 1820162"/>
                <a:gd name="connsiteY2969" fmla="*/ 45434 h 280250"/>
                <a:gd name="connsiteX2970" fmla="*/ 346645 w 1820162"/>
                <a:gd name="connsiteY2970" fmla="*/ 49911 h 280250"/>
                <a:gd name="connsiteX2971" fmla="*/ 388364 w 1820162"/>
                <a:gd name="connsiteY2971" fmla="*/ 44291 h 280250"/>
                <a:gd name="connsiteX2972" fmla="*/ 420845 w 1820162"/>
                <a:gd name="connsiteY2972" fmla="*/ 44767 h 280250"/>
                <a:gd name="connsiteX2973" fmla="*/ 425607 w 1820162"/>
                <a:gd name="connsiteY2973" fmla="*/ 40671 h 280250"/>
                <a:gd name="connsiteX2974" fmla="*/ 439418 w 1820162"/>
                <a:gd name="connsiteY2974" fmla="*/ 40195 h 280250"/>
                <a:gd name="connsiteX2975" fmla="*/ 461040 w 1820162"/>
                <a:gd name="connsiteY2975" fmla="*/ 38671 h 280250"/>
                <a:gd name="connsiteX2976" fmla="*/ 455325 w 1820162"/>
                <a:gd name="connsiteY2976" fmla="*/ 36004 h 280250"/>
                <a:gd name="connsiteX2977" fmla="*/ 457421 w 1820162"/>
                <a:gd name="connsiteY2977" fmla="*/ 32289 h 280250"/>
                <a:gd name="connsiteX2978" fmla="*/ 478471 w 1820162"/>
                <a:gd name="connsiteY2978" fmla="*/ 27336 h 280250"/>
                <a:gd name="connsiteX2979" fmla="*/ 485138 w 1820162"/>
                <a:gd name="connsiteY2979" fmla="*/ 29241 h 280250"/>
                <a:gd name="connsiteX2980" fmla="*/ 518095 w 1820162"/>
                <a:gd name="connsiteY2980" fmla="*/ 25527 h 280250"/>
                <a:gd name="connsiteX2981" fmla="*/ 596295 w 1820162"/>
                <a:gd name="connsiteY2981" fmla="*/ 22669 h 280250"/>
                <a:gd name="connsiteX2982" fmla="*/ 607058 w 1820162"/>
                <a:gd name="connsiteY2982" fmla="*/ 19943 h 280250"/>
                <a:gd name="connsiteX2983" fmla="*/ 611463 w 1820162"/>
                <a:gd name="connsiteY2983" fmla="*/ 20858 h 280250"/>
                <a:gd name="connsiteX2984" fmla="*/ 609154 w 1820162"/>
                <a:gd name="connsiteY2984" fmla="*/ 22860 h 280250"/>
                <a:gd name="connsiteX2985" fmla="*/ 614190 w 1820162"/>
                <a:gd name="connsiteY2985" fmla="*/ 22657 h 280250"/>
                <a:gd name="connsiteX2986" fmla="*/ 612716 w 1820162"/>
                <a:gd name="connsiteY2986" fmla="*/ 21119 h 280250"/>
                <a:gd name="connsiteX2987" fmla="*/ 616964 w 1820162"/>
                <a:gd name="connsiteY2987" fmla="*/ 22002 h 280250"/>
                <a:gd name="connsiteX2988" fmla="*/ 625727 w 1820162"/>
                <a:gd name="connsiteY2988" fmla="*/ 20097 h 280250"/>
                <a:gd name="connsiteX2989" fmla="*/ 619822 w 1820162"/>
                <a:gd name="connsiteY2989" fmla="*/ 19526 h 280250"/>
                <a:gd name="connsiteX2990" fmla="*/ 635729 w 1820162"/>
                <a:gd name="connsiteY2990" fmla="*/ 15335 h 280250"/>
                <a:gd name="connsiteX2991" fmla="*/ 648778 w 1820162"/>
                <a:gd name="connsiteY2991" fmla="*/ 21145 h 280250"/>
                <a:gd name="connsiteX2992" fmla="*/ 661541 w 1820162"/>
                <a:gd name="connsiteY2992" fmla="*/ 21526 h 280250"/>
                <a:gd name="connsiteX2993" fmla="*/ 670590 w 1820162"/>
                <a:gd name="connsiteY2993" fmla="*/ 17526 h 280250"/>
                <a:gd name="connsiteX2994" fmla="*/ 653540 w 1820162"/>
                <a:gd name="connsiteY2994" fmla="*/ 17049 h 280250"/>
                <a:gd name="connsiteX2995" fmla="*/ 651159 w 1820162"/>
                <a:gd name="connsiteY2995" fmla="*/ 15335 h 280250"/>
                <a:gd name="connsiteX2996" fmla="*/ 682496 w 1820162"/>
                <a:gd name="connsiteY2996" fmla="*/ 18764 h 280250"/>
                <a:gd name="connsiteX2997" fmla="*/ 700308 w 1820162"/>
                <a:gd name="connsiteY2997" fmla="*/ 12858 h 280250"/>
                <a:gd name="connsiteX2998" fmla="*/ 696498 w 1820162"/>
                <a:gd name="connsiteY2998" fmla="*/ 16097 h 280250"/>
                <a:gd name="connsiteX2999" fmla="*/ 728978 w 1820162"/>
                <a:gd name="connsiteY2999" fmla="*/ 16573 h 280250"/>
                <a:gd name="connsiteX3000" fmla="*/ 743170 w 1820162"/>
                <a:gd name="connsiteY3000" fmla="*/ 11906 h 280250"/>
                <a:gd name="connsiteX3001" fmla="*/ 762602 w 1820162"/>
                <a:gd name="connsiteY3001" fmla="*/ 14192 h 280250"/>
                <a:gd name="connsiteX3002" fmla="*/ 769936 w 1820162"/>
                <a:gd name="connsiteY3002" fmla="*/ 9715 h 280250"/>
                <a:gd name="connsiteX3003" fmla="*/ 812132 w 1820162"/>
                <a:gd name="connsiteY3003" fmla="*/ 15144 h 280250"/>
                <a:gd name="connsiteX3004" fmla="*/ 841088 w 1820162"/>
                <a:gd name="connsiteY3004" fmla="*/ 9144 h 280250"/>
                <a:gd name="connsiteX3005" fmla="*/ 855756 w 1820162"/>
                <a:gd name="connsiteY3005" fmla="*/ 15430 h 280250"/>
                <a:gd name="connsiteX3006" fmla="*/ 863852 w 1820162"/>
                <a:gd name="connsiteY3006" fmla="*/ 12287 h 280250"/>
                <a:gd name="connsiteX3007" fmla="*/ 884236 w 1820162"/>
                <a:gd name="connsiteY3007" fmla="*/ 13716 h 280250"/>
                <a:gd name="connsiteX3008" fmla="*/ 874021 w 1820162"/>
                <a:gd name="connsiteY3008" fmla="*/ 12797 h 280250"/>
                <a:gd name="connsiteX3009" fmla="*/ 875854 w 1820162"/>
                <a:gd name="connsiteY3009" fmla="*/ 11239 h 280250"/>
                <a:gd name="connsiteX3010" fmla="*/ 872520 w 1820162"/>
                <a:gd name="connsiteY3010" fmla="*/ 10287 h 280250"/>
                <a:gd name="connsiteX3011" fmla="*/ 870615 w 1820162"/>
                <a:gd name="connsiteY3011" fmla="*/ 11906 h 280250"/>
                <a:gd name="connsiteX3012" fmla="*/ 873602 w 1820162"/>
                <a:gd name="connsiteY3012" fmla="*/ 12759 h 280250"/>
                <a:gd name="connsiteX3013" fmla="*/ 869019 w 1820162"/>
                <a:gd name="connsiteY3013" fmla="*/ 12346 h 280250"/>
                <a:gd name="connsiteX3014" fmla="*/ 852232 w 1820162"/>
                <a:gd name="connsiteY3014" fmla="*/ 9048 h 280250"/>
                <a:gd name="connsiteX3015" fmla="*/ 871472 w 1820162"/>
                <a:gd name="connsiteY3015" fmla="*/ 5810 h 280250"/>
                <a:gd name="connsiteX3016" fmla="*/ 886141 w 1820162"/>
                <a:gd name="connsiteY3016" fmla="*/ 12096 h 280250"/>
                <a:gd name="connsiteX3017" fmla="*/ 906810 w 1820162"/>
                <a:gd name="connsiteY3017" fmla="*/ 11430 h 280250"/>
                <a:gd name="connsiteX3018" fmla="*/ 907953 w 1820162"/>
                <a:gd name="connsiteY3018" fmla="*/ 8477 h 280250"/>
                <a:gd name="connsiteX3019" fmla="*/ 940433 w 1820162"/>
                <a:gd name="connsiteY3019" fmla="*/ 8953 h 280250"/>
                <a:gd name="connsiteX3020" fmla="*/ 925955 w 1820162"/>
                <a:gd name="connsiteY3020" fmla="*/ 8096 h 280250"/>
                <a:gd name="connsiteX3021" fmla="*/ 943481 w 1820162"/>
                <a:gd name="connsiteY3021" fmla="*/ 4381 h 280250"/>
                <a:gd name="connsiteX3022" fmla="*/ 947958 w 1820162"/>
                <a:gd name="connsiteY3022" fmla="*/ 10001 h 280250"/>
                <a:gd name="connsiteX3023" fmla="*/ 955388 w 1820162"/>
                <a:gd name="connsiteY3023" fmla="*/ 5524 h 280250"/>
                <a:gd name="connsiteX3024" fmla="*/ 933480 w 1820162"/>
                <a:gd name="connsiteY3024" fmla="*/ 1428 h 280250"/>
                <a:gd name="connsiteX3025" fmla="*/ 822323 w 1820162"/>
                <a:gd name="connsiteY3025" fmla="*/ 477 h 280250"/>
                <a:gd name="connsiteX3026" fmla="*/ 825657 w 1820162"/>
                <a:gd name="connsiteY3026" fmla="*/ 1429 h 280250"/>
                <a:gd name="connsiteX3027" fmla="*/ 823752 w 1820162"/>
                <a:gd name="connsiteY3027" fmla="*/ 3049 h 280250"/>
                <a:gd name="connsiteX3028" fmla="*/ 820418 w 1820162"/>
                <a:gd name="connsiteY3028" fmla="*/ 2096 h 280250"/>
                <a:gd name="connsiteX3029" fmla="*/ 822323 w 1820162"/>
                <a:gd name="connsiteY3029" fmla="*/ 477 h 280250"/>
                <a:gd name="connsiteX3030" fmla="*/ 851470 w 1820162"/>
                <a:gd name="connsiteY3030" fmla="*/ 0 h 280250"/>
                <a:gd name="connsiteX3031" fmla="*/ 852136 w 1820162"/>
                <a:gd name="connsiteY3031" fmla="*/ 1333 h 280250"/>
                <a:gd name="connsiteX3032" fmla="*/ 857851 w 1820162"/>
                <a:gd name="connsiteY3032" fmla="*/ 4000 h 280250"/>
                <a:gd name="connsiteX3033" fmla="*/ 840516 w 1820162"/>
                <a:gd name="connsiteY3033" fmla="*/ 5620 h 280250"/>
                <a:gd name="connsiteX3034" fmla="*/ 851470 w 1820162"/>
                <a:gd name="connsiteY3034" fmla="*/ 0 h 28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  <a:cxn ang="0">
                  <a:pos x="connsiteX2796" y="connsiteY2796"/>
                </a:cxn>
                <a:cxn ang="0">
                  <a:pos x="connsiteX2797" y="connsiteY2797"/>
                </a:cxn>
                <a:cxn ang="0">
                  <a:pos x="connsiteX2798" y="connsiteY2798"/>
                </a:cxn>
                <a:cxn ang="0">
                  <a:pos x="connsiteX2799" y="connsiteY2799"/>
                </a:cxn>
                <a:cxn ang="0">
                  <a:pos x="connsiteX2800" y="connsiteY2800"/>
                </a:cxn>
                <a:cxn ang="0">
                  <a:pos x="connsiteX2801" y="connsiteY2801"/>
                </a:cxn>
                <a:cxn ang="0">
                  <a:pos x="connsiteX2802" y="connsiteY2802"/>
                </a:cxn>
                <a:cxn ang="0">
                  <a:pos x="connsiteX2803" y="connsiteY2803"/>
                </a:cxn>
                <a:cxn ang="0">
                  <a:pos x="connsiteX2804" y="connsiteY2804"/>
                </a:cxn>
                <a:cxn ang="0">
                  <a:pos x="connsiteX2805" y="connsiteY2805"/>
                </a:cxn>
                <a:cxn ang="0">
                  <a:pos x="connsiteX2806" y="connsiteY2806"/>
                </a:cxn>
                <a:cxn ang="0">
                  <a:pos x="connsiteX2807" y="connsiteY2807"/>
                </a:cxn>
                <a:cxn ang="0">
                  <a:pos x="connsiteX2808" y="connsiteY2808"/>
                </a:cxn>
                <a:cxn ang="0">
                  <a:pos x="connsiteX2809" y="connsiteY2809"/>
                </a:cxn>
                <a:cxn ang="0">
                  <a:pos x="connsiteX2810" y="connsiteY2810"/>
                </a:cxn>
                <a:cxn ang="0">
                  <a:pos x="connsiteX2811" y="connsiteY2811"/>
                </a:cxn>
                <a:cxn ang="0">
                  <a:pos x="connsiteX2812" y="connsiteY2812"/>
                </a:cxn>
                <a:cxn ang="0">
                  <a:pos x="connsiteX2813" y="connsiteY2813"/>
                </a:cxn>
                <a:cxn ang="0">
                  <a:pos x="connsiteX2814" y="connsiteY2814"/>
                </a:cxn>
                <a:cxn ang="0">
                  <a:pos x="connsiteX2815" y="connsiteY2815"/>
                </a:cxn>
                <a:cxn ang="0">
                  <a:pos x="connsiteX2816" y="connsiteY2816"/>
                </a:cxn>
                <a:cxn ang="0">
                  <a:pos x="connsiteX2817" y="connsiteY2817"/>
                </a:cxn>
                <a:cxn ang="0">
                  <a:pos x="connsiteX2818" y="connsiteY2818"/>
                </a:cxn>
                <a:cxn ang="0">
                  <a:pos x="connsiteX2819" y="connsiteY2819"/>
                </a:cxn>
                <a:cxn ang="0">
                  <a:pos x="connsiteX2820" y="connsiteY2820"/>
                </a:cxn>
                <a:cxn ang="0">
                  <a:pos x="connsiteX2821" y="connsiteY2821"/>
                </a:cxn>
                <a:cxn ang="0">
                  <a:pos x="connsiteX2822" y="connsiteY2822"/>
                </a:cxn>
                <a:cxn ang="0">
                  <a:pos x="connsiteX2823" y="connsiteY2823"/>
                </a:cxn>
                <a:cxn ang="0">
                  <a:pos x="connsiteX2824" y="connsiteY2824"/>
                </a:cxn>
                <a:cxn ang="0">
                  <a:pos x="connsiteX2825" y="connsiteY2825"/>
                </a:cxn>
                <a:cxn ang="0">
                  <a:pos x="connsiteX2826" y="connsiteY2826"/>
                </a:cxn>
                <a:cxn ang="0">
                  <a:pos x="connsiteX2827" y="connsiteY2827"/>
                </a:cxn>
                <a:cxn ang="0">
                  <a:pos x="connsiteX2828" y="connsiteY2828"/>
                </a:cxn>
                <a:cxn ang="0">
                  <a:pos x="connsiteX2829" y="connsiteY2829"/>
                </a:cxn>
                <a:cxn ang="0">
                  <a:pos x="connsiteX2830" y="connsiteY2830"/>
                </a:cxn>
                <a:cxn ang="0">
                  <a:pos x="connsiteX2831" y="connsiteY2831"/>
                </a:cxn>
                <a:cxn ang="0">
                  <a:pos x="connsiteX2832" y="connsiteY2832"/>
                </a:cxn>
                <a:cxn ang="0">
                  <a:pos x="connsiteX2833" y="connsiteY2833"/>
                </a:cxn>
                <a:cxn ang="0">
                  <a:pos x="connsiteX2834" y="connsiteY2834"/>
                </a:cxn>
                <a:cxn ang="0">
                  <a:pos x="connsiteX2835" y="connsiteY2835"/>
                </a:cxn>
                <a:cxn ang="0">
                  <a:pos x="connsiteX2836" y="connsiteY2836"/>
                </a:cxn>
                <a:cxn ang="0">
                  <a:pos x="connsiteX2837" y="connsiteY2837"/>
                </a:cxn>
                <a:cxn ang="0">
                  <a:pos x="connsiteX2838" y="connsiteY2838"/>
                </a:cxn>
                <a:cxn ang="0">
                  <a:pos x="connsiteX2839" y="connsiteY2839"/>
                </a:cxn>
                <a:cxn ang="0">
                  <a:pos x="connsiteX2840" y="connsiteY2840"/>
                </a:cxn>
                <a:cxn ang="0">
                  <a:pos x="connsiteX2841" y="connsiteY2841"/>
                </a:cxn>
                <a:cxn ang="0">
                  <a:pos x="connsiteX2842" y="connsiteY2842"/>
                </a:cxn>
                <a:cxn ang="0">
                  <a:pos x="connsiteX2843" y="connsiteY2843"/>
                </a:cxn>
                <a:cxn ang="0">
                  <a:pos x="connsiteX2844" y="connsiteY2844"/>
                </a:cxn>
                <a:cxn ang="0">
                  <a:pos x="connsiteX2845" y="connsiteY2845"/>
                </a:cxn>
                <a:cxn ang="0">
                  <a:pos x="connsiteX2846" y="connsiteY2846"/>
                </a:cxn>
                <a:cxn ang="0">
                  <a:pos x="connsiteX2847" y="connsiteY2847"/>
                </a:cxn>
                <a:cxn ang="0">
                  <a:pos x="connsiteX2848" y="connsiteY2848"/>
                </a:cxn>
                <a:cxn ang="0">
                  <a:pos x="connsiteX2849" y="connsiteY2849"/>
                </a:cxn>
                <a:cxn ang="0">
                  <a:pos x="connsiteX2850" y="connsiteY2850"/>
                </a:cxn>
                <a:cxn ang="0">
                  <a:pos x="connsiteX2851" y="connsiteY2851"/>
                </a:cxn>
                <a:cxn ang="0">
                  <a:pos x="connsiteX2852" y="connsiteY2852"/>
                </a:cxn>
                <a:cxn ang="0">
                  <a:pos x="connsiteX2853" y="connsiteY2853"/>
                </a:cxn>
                <a:cxn ang="0">
                  <a:pos x="connsiteX2854" y="connsiteY2854"/>
                </a:cxn>
                <a:cxn ang="0">
                  <a:pos x="connsiteX2855" y="connsiteY2855"/>
                </a:cxn>
                <a:cxn ang="0">
                  <a:pos x="connsiteX2856" y="connsiteY2856"/>
                </a:cxn>
                <a:cxn ang="0">
                  <a:pos x="connsiteX2857" y="connsiteY2857"/>
                </a:cxn>
                <a:cxn ang="0">
                  <a:pos x="connsiteX2858" y="connsiteY2858"/>
                </a:cxn>
                <a:cxn ang="0">
                  <a:pos x="connsiteX2859" y="connsiteY2859"/>
                </a:cxn>
                <a:cxn ang="0">
                  <a:pos x="connsiteX2860" y="connsiteY2860"/>
                </a:cxn>
                <a:cxn ang="0">
                  <a:pos x="connsiteX2861" y="connsiteY2861"/>
                </a:cxn>
                <a:cxn ang="0">
                  <a:pos x="connsiteX2862" y="connsiteY2862"/>
                </a:cxn>
                <a:cxn ang="0">
                  <a:pos x="connsiteX2863" y="connsiteY2863"/>
                </a:cxn>
                <a:cxn ang="0">
                  <a:pos x="connsiteX2864" y="connsiteY2864"/>
                </a:cxn>
                <a:cxn ang="0">
                  <a:pos x="connsiteX2865" y="connsiteY2865"/>
                </a:cxn>
                <a:cxn ang="0">
                  <a:pos x="connsiteX2866" y="connsiteY2866"/>
                </a:cxn>
                <a:cxn ang="0">
                  <a:pos x="connsiteX2867" y="connsiteY2867"/>
                </a:cxn>
                <a:cxn ang="0">
                  <a:pos x="connsiteX2868" y="connsiteY2868"/>
                </a:cxn>
                <a:cxn ang="0">
                  <a:pos x="connsiteX2869" y="connsiteY2869"/>
                </a:cxn>
                <a:cxn ang="0">
                  <a:pos x="connsiteX2870" y="connsiteY2870"/>
                </a:cxn>
                <a:cxn ang="0">
                  <a:pos x="connsiteX2871" y="connsiteY2871"/>
                </a:cxn>
                <a:cxn ang="0">
                  <a:pos x="connsiteX2872" y="connsiteY2872"/>
                </a:cxn>
                <a:cxn ang="0">
                  <a:pos x="connsiteX2873" y="connsiteY2873"/>
                </a:cxn>
                <a:cxn ang="0">
                  <a:pos x="connsiteX2874" y="connsiteY2874"/>
                </a:cxn>
                <a:cxn ang="0">
                  <a:pos x="connsiteX2875" y="connsiteY2875"/>
                </a:cxn>
                <a:cxn ang="0">
                  <a:pos x="connsiteX2876" y="connsiteY2876"/>
                </a:cxn>
                <a:cxn ang="0">
                  <a:pos x="connsiteX2877" y="connsiteY2877"/>
                </a:cxn>
                <a:cxn ang="0">
                  <a:pos x="connsiteX2878" y="connsiteY2878"/>
                </a:cxn>
                <a:cxn ang="0">
                  <a:pos x="connsiteX2879" y="connsiteY2879"/>
                </a:cxn>
                <a:cxn ang="0">
                  <a:pos x="connsiteX2880" y="connsiteY2880"/>
                </a:cxn>
                <a:cxn ang="0">
                  <a:pos x="connsiteX2881" y="connsiteY2881"/>
                </a:cxn>
                <a:cxn ang="0">
                  <a:pos x="connsiteX2882" y="connsiteY2882"/>
                </a:cxn>
                <a:cxn ang="0">
                  <a:pos x="connsiteX2883" y="connsiteY2883"/>
                </a:cxn>
                <a:cxn ang="0">
                  <a:pos x="connsiteX2884" y="connsiteY2884"/>
                </a:cxn>
                <a:cxn ang="0">
                  <a:pos x="connsiteX2885" y="connsiteY2885"/>
                </a:cxn>
                <a:cxn ang="0">
                  <a:pos x="connsiteX2886" y="connsiteY2886"/>
                </a:cxn>
                <a:cxn ang="0">
                  <a:pos x="connsiteX2887" y="connsiteY2887"/>
                </a:cxn>
                <a:cxn ang="0">
                  <a:pos x="connsiteX2888" y="connsiteY2888"/>
                </a:cxn>
                <a:cxn ang="0">
                  <a:pos x="connsiteX2889" y="connsiteY2889"/>
                </a:cxn>
                <a:cxn ang="0">
                  <a:pos x="connsiteX2890" y="connsiteY2890"/>
                </a:cxn>
                <a:cxn ang="0">
                  <a:pos x="connsiteX2891" y="connsiteY2891"/>
                </a:cxn>
                <a:cxn ang="0">
                  <a:pos x="connsiteX2892" y="connsiteY2892"/>
                </a:cxn>
                <a:cxn ang="0">
                  <a:pos x="connsiteX2893" y="connsiteY2893"/>
                </a:cxn>
                <a:cxn ang="0">
                  <a:pos x="connsiteX2894" y="connsiteY2894"/>
                </a:cxn>
                <a:cxn ang="0">
                  <a:pos x="connsiteX2895" y="connsiteY2895"/>
                </a:cxn>
                <a:cxn ang="0">
                  <a:pos x="connsiteX2896" y="connsiteY2896"/>
                </a:cxn>
                <a:cxn ang="0">
                  <a:pos x="connsiteX2897" y="connsiteY2897"/>
                </a:cxn>
                <a:cxn ang="0">
                  <a:pos x="connsiteX2898" y="connsiteY2898"/>
                </a:cxn>
                <a:cxn ang="0">
                  <a:pos x="connsiteX2899" y="connsiteY2899"/>
                </a:cxn>
                <a:cxn ang="0">
                  <a:pos x="connsiteX2900" y="connsiteY2900"/>
                </a:cxn>
                <a:cxn ang="0">
                  <a:pos x="connsiteX2901" y="connsiteY2901"/>
                </a:cxn>
                <a:cxn ang="0">
                  <a:pos x="connsiteX2902" y="connsiteY2902"/>
                </a:cxn>
                <a:cxn ang="0">
                  <a:pos x="connsiteX2903" y="connsiteY2903"/>
                </a:cxn>
                <a:cxn ang="0">
                  <a:pos x="connsiteX2904" y="connsiteY2904"/>
                </a:cxn>
                <a:cxn ang="0">
                  <a:pos x="connsiteX2905" y="connsiteY2905"/>
                </a:cxn>
                <a:cxn ang="0">
                  <a:pos x="connsiteX2906" y="connsiteY2906"/>
                </a:cxn>
                <a:cxn ang="0">
                  <a:pos x="connsiteX2907" y="connsiteY2907"/>
                </a:cxn>
                <a:cxn ang="0">
                  <a:pos x="connsiteX2908" y="connsiteY2908"/>
                </a:cxn>
                <a:cxn ang="0">
                  <a:pos x="connsiteX2909" y="connsiteY2909"/>
                </a:cxn>
                <a:cxn ang="0">
                  <a:pos x="connsiteX2910" y="connsiteY2910"/>
                </a:cxn>
                <a:cxn ang="0">
                  <a:pos x="connsiteX2911" y="connsiteY2911"/>
                </a:cxn>
                <a:cxn ang="0">
                  <a:pos x="connsiteX2912" y="connsiteY2912"/>
                </a:cxn>
                <a:cxn ang="0">
                  <a:pos x="connsiteX2913" y="connsiteY2913"/>
                </a:cxn>
                <a:cxn ang="0">
                  <a:pos x="connsiteX2914" y="connsiteY2914"/>
                </a:cxn>
                <a:cxn ang="0">
                  <a:pos x="connsiteX2915" y="connsiteY2915"/>
                </a:cxn>
                <a:cxn ang="0">
                  <a:pos x="connsiteX2916" y="connsiteY2916"/>
                </a:cxn>
                <a:cxn ang="0">
                  <a:pos x="connsiteX2917" y="connsiteY2917"/>
                </a:cxn>
                <a:cxn ang="0">
                  <a:pos x="connsiteX2918" y="connsiteY2918"/>
                </a:cxn>
                <a:cxn ang="0">
                  <a:pos x="connsiteX2919" y="connsiteY2919"/>
                </a:cxn>
                <a:cxn ang="0">
                  <a:pos x="connsiteX2920" y="connsiteY2920"/>
                </a:cxn>
                <a:cxn ang="0">
                  <a:pos x="connsiteX2921" y="connsiteY2921"/>
                </a:cxn>
                <a:cxn ang="0">
                  <a:pos x="connsiteX2922" y="connsiteY2922"/>
                </a:cxn>
                <a:cxn ang="0">
                  <a:pos x="connsiteX2923" y="connsiteY2923"/>
                </a:cxn>
                <a:cxn ang="0">
                  <a:pos x="connsiteX2924" y="connsiteY2924"/>
                </a:cxn>
                <a:cxn ang="0">
                  <a:pos x="connsiteX2925" y="connsiteY2925"/>
                </a:cxn>
                <a:cxn ang="0">
                  <a:pos x="connsiteX2926" y="connsiteY2926"/>
                </a:cxn>
                <a:cxn ang="0">
                  <a:pos x="connsiteX2927" y="connsiteY2927"/>
                </a:cxn>
                <a:cxn ang="0">
                  <a:pos x="connsiteX2928" y="connsiteY2928"/>
                </a:cxn>
                <a:cxn ang="0">
                  <a:pos x="connsiteX2929" y="connsiteY2929"/>
                </a:cxn>
                <a:cxn ang="0">
                  <a:pos x="connsiteX2930" y="connsiteY2930"/>
                </a:cxn>
                <a:cxn ang="0">
                  <a:pos x="connsiteX2931" y="connsiteY2931"/>
                </a:cxn>
                <a:cxn ang="0">
                  <a:pos x="connsiteX2932" y="connsiteY2932"/>
                </a:cxn>
                <a:cxn ang="0">
                  <a:pos x="connsiteX2933" y="connsiteY2933"/>
                </a:cxn>
                <a:cxn ang="0">
                  <a:pos x="connsiteX2934" y="connsiteY2934"/>
                </a:cxn>
                <a:cxn ang="0">
                  <a:pos x="connsiteX2935" y="connsiteY2935"/>
                </a:cxn>
                <a:cxn ang="0">
                  <a:pos x="connsiteX2936" y="connsiteY2936"/>
                </a:cxn>
                <a:cxn ang="0">
                  <a:pos x="connsiteX2937" y="connsiteY2937"/>
                </a:cxn>
                <a:cxn ang="0">
                  <a:pos x="connsiteX2938" y="connsiteY2938"/>
                </a:cxn>
                <a:cxn ang="0">
                  <a:pos x="connsiteX2939" y="connsiteY2939"/>
                </a:cxn>
                <a:cxn ang="0">
                  <a:pos x="connsiteX2940" y="connsiteY2940"/>
                </a:cxn>
                <a:cxn ang="0">
                  <a:pos x="connsiteX2941" y="connsiteY2941"/>
                </a:cxn>
                <a:cxn ang="0">
                  <a:pos x="connsiteX2942" y="connsiteY2942"/>
                </a:cxn>
                <a:cxn ang="0">
                  <a:pos x="connsiteX2943" y="connsiteY2943"/>
                </a:cxn>
                <a:cxn ang="0">
                  <a:pos x="connsiteX2944" y="connsiteY2944"/>
                </a:cxn>
                <a:cxn ang="0">
                  <a:pos x="connsiteX2945" y="connsiteY2945"/>
                </a:cxn>
                <a:cxn ang="0">
                  <a:pos x="connsiteX2946" y="connsiteY2946"/>
                </a:cxn>
                <a:cxn ang="0">
                  <a:pos x="connsiteX2947" y="connsiteY2947"/>
                </a:cxn>
                <a:cxn ang="0">
                  <a:pos x="connsiteX2948" y="connsiteY2948"/>
                </a:cxn>
                <a:cxn ang="0">
                  <a:pos x="connsiteX2949" y="connsiteY2949"/>
                </a:cxn>
                <a:cxn ang="0">
                  <a:pos x="connsiteX2950" y="connsiteY2950"/>
                </a:cxn>
                <a:cxn ang="0">
                  <a:pos x="connsiteX2951" y="connsiteY2951"/>
                </a:cxn>
                <a:cxn ang="0">
                  <a:pos x="connsiteX2952" y="connsiteY2952"/>
                </a:cxn>
                <a:cxn ang="0">
                  <a:pos x="connsiteX2953" y="connsiteY2953"/>
                </a:cxn>
                <a:cxn ang="0">
                  <a:pos x="connsiteX2954" y="connsiteY2954"/>
                </a:cxn>
                <a:cxn ang="0">
                  <a:pos x="connsiteX2955" y="connsiteY2955"/>
                </a:cxn>
                <a:cxn ang="0">
                  <a:pos x="connsiteX2956" y="connsiteY2956"/>
                </a:cxn>
                <a:cxn ang="0">
                  <a:pos x="connsiteX2957" y="connsiteY2957"/>
                </a:cxn>
                <a:cxn ang="0">
                  <a:pos x="connsiteX2958" y="connsiteY2958"/>
                </a:cxn>
                <a:cxn ang="0">
                  <a:pos x="connsiteX2959" y="connsiteY2959"/>
                </a:cxn>
                <a:cxn ang="0">
                  <a:pos x="connsiteX2960" y="connsiteY2960"/>
                </a:cxn>
                <a:cxn ang="0">
                  <a:pos x="connsiteX2961" y="connsiteY2961"/>
                </a:cxn>
                <a:cxn ang="0">
                  <a:pos x="connsiteX2962" y="connsiteY2962"/>
                </a:cxn>
                <a:cxn ang="0">
                  <a:pos x="connsiteX2963" y="connsiteY2963"/>
                </a:cxn>
                <a:cxn ang="0">
                  <a:pos x="connsiteX2964" y="connsiteY2964"/>
                </a:cxn>
                <a:cxn ang="0">
                  <a:pos x="connsiteX2965" y="connsiteY2965"/>
                </a:cxn>
                <a:cxn ang="0">
                  <a:pos x="connsiteX2966" y="connsiteY2966"/>
                </a:cxn>
                <a:cxn ang="0">
                  <a:pos x="connsiteX2967" y="connsiteY2967"/>
                </a:cxn>
                <a:cxn ang="0">
                  <a:pos x="connsiteX2968" y="connsiteY2968"/>
                </a:cxn>
                <a:cxn ang="0">
                  <a:pos x="connsiteX2969" y="connsiteY2969"/>
                </a:cxn>
                <a:cxn ang="0">
                  <a:pos x="connsiteX2970" y="connsiteY2970"/>
                </a:cxn>
                <a:cxn ang="0">
                  <a:pos x="connsiteX2971" y="connsiteY2971"/>
                </a:cxn>
                <a:cxn ang="0">
                  <a:pos x="connsiteX2972" y="connsiteY2972"/>
                </a:cxn>
                <a:cxn ang="0">
                  <a:pos x="connsiteX2973" y="connsiteY2973"/>
                </a:cxn>
                <a:cxn ang="0">
                  <a:pos x="connsiteX2974" y="connsiteY2974"/>
                </a:cxn>
                <a:cxn ang="0">
                  <a:pos x="connsiteX2975" y="connsiteY2975"/>
                </a:cxn>
                <a:cxn ang="0">
                  <a:pos x="connsiteX2976" y="connsiteY2976"/>
                </a:cxn>
                <a:cxn ang="0">
                  <a:pos x="connsiteX2977" y="connsiteY2977"/>
                </a:cxn>
                <a:cxn ang="0">
                  <a:pos x="connsiteX2978" y="connsiteY2978"/>
                </a:cxn>
                <a:cxn ang="0">
                  <a:pos x="connsiteX2979" y="connsiteY2979"/>
                </a:cxn>
                <a:cxn ang="0">
                  <a:pos x="connsiteX2980" y="connsiteY2980"/>
                </a:cxn>
                <a:cxn ang="0">
                  <a:pos x="connsiteX2981" y="connsiteY2981"/>
                </a:cxn>
                <a:cxn ang="0">
                  <a:pos x="connsiteX2982" y="connsiteY2982"/>
                </a:cxn>
                <a:cxn ang="0">
                  <a:pos x="connsiteX2983" y="connsiteY2983"/>
                </a:cxn>
                <a:cxn ang="0">
                  <a:pos x="connsiteX2984" y="connsiteY2984"/>
                </a:cxn>
                <a:cxn ang="0">
                  <a:pos x="connsiteX2985" y="connsiteY2985"/>
                </a:cxn>
                <a:cxn ang="0">
                  <a:pos x="connsiteX2986" y="connsiteY2986"/>
                </a:cxn>
                <a:cxn ang="0">
                  <a:pos x="connsiteX2987" y="connsiteY2987"/>
                </a:cxn>
                <a:cxn ang="0">
                  <a:pos x="connsiteX2988" y="connsiteY2988"/>
                </a:cxn>
                <a:cxn ang="0">
                  <a:pos x="connsiteX2989" y="connsiteY2989"/>
                </a:cxn>
                <a:cxn ang="0">
                  <a:pos x="connsiteX2990" y="connsiteY2990"/>
                </a:cxn>
                <a:cxn ang="0">
                  <a:pos x="connsiteX2991" y="connsiteY2991"/>
                </a:cxn>
                <a:cxn ang="0">
                  <a:pos x="connsiteX2992" y="connsiteY2992"/>
                </a:cxn>
                <a:cxn ang="0">
                  <a:pos x="connsiteX2993" y="connsiteY2993"/>
                </a:cxn>
                <a:cxn ang="0">
                  <a:pos x="connsiteX2994" y="connsiteY2994"/>
                </a:cxn>
                <a:cxn ang="0">
                  <a:pos x="connsiteX2995" y="connsiteY2995"/>
                </a:cxn>
                <a:cxn ang="0">
                  <a:pos x="connsiteX2996" y="connsiteY2996"/>
                </a:cxn>
                <a:cxn ang="0">
                  <a:pos x="connsiteX2997" y="connsiteY2997"/>
                </a:cxn>
                <a:cxn ang="0">
                  <a:pos x="connsiteX2998" y="connsiteY2998"/>
                </a:cxn>
                <a:cxn ang="0">
                  <a:pos x="connsiteX2999" y="connsiteY2999"/>
                </a:cxn>
                <a:cxn ang="0">
                  <a:pos x="connsiteX3000" y="connsiteY3000"/>
                </a:cxn>
                <a:cxn ang="0">
                  <a:pos x="connsiteX3001" y="connsiteY3001"/>
                </a:cxn>
                <a:cxn ang="0">
                  <a:pos x="connsiteX3002" y="connsiteY3002"/>
                </a:cxn>
                <a:cxn ang="0">
                  <a:pos x="connsiteX3003" y="connsiteY3003"/>
                </a:cxn>
                <a:cxn ang="0">
                  <a:pos x="connsiteX3004" y="connsiteY3004"/>
                </a:cxn>
                <a:cxn ang="0">
                  <a:pos x="connsiteX3005" y="connsiteY3005"/>
                </a:cxn>
                <a:cxn ang="0">
                  <a:pos x="connsiteX3006" y="connsiteY3006"/>
                </a:cxn>
                <a:cxn ang="0">
                  <a:pos x="connsiteX3007" y="connsiteY3007"/>
                </a:cxn>
                <a:cxn ang="0">
                  <a:pos x="connsiteX3008" y="connsiteY3008"/>
                </a:cxn>
                <a:cxn ang="0">
                  <a:pos x="connsiteX3009" y="connsiteY3009"/>
                </a:cxn>
                <a:cxn ang="0">
                  <a:pos x="connsiteX3010" y="connsiteY3010"/>
                </a:cxn>
                <a:cxn ang="0">
                  <a:pos x="connsiteX3011" y="connsiteY3011"/>
                </a:cxn>
                <a:cxn ang="0">
                  <a:pos x="connsiteX3012" y="connsiteY3012"/>
                </a:cxn>
                <a:cxn ang="0">
                  <a:pos x="connsiteX3013" y="connsiteY3013"/>
                </a:cxn>
                <a:cxn ang="0">
                  <a:pos x="connsiteX3014" y="connsiteY3014"/>
                </a:cxn>
                <a:cxn ang="0">
                  <a:pos x="connsiteX3015" y="connsiteY3015"/>
                </a:cxn>
                <a:cxn ang="0">
                  <a:pos x="connsiteX3016" y="connsiteY3016"/>
                </a:cxn>
                <a:cxn ang="0">
                  <a:pos x="connsiteX3017" y="connsiteY3017"/>
                </a:cxn>
                <a:cxn ang="0">
                  <a:pos x="connsiteX3018" y="connsiteY3018"/>
                </a:cxn>
                <a:cxn ang="0">
                  <a:pos x="connsiteX3019" y="connsiteY3019"/>
                </a:cxn>
                <a:cxn ang="0">
                  <a:pos x="connsiteX3020" y="connsiteY3020"/>
                </a:cxn>
                <a:cxn ang="0">
                  <a:pos x="connsiteX3021" y="connsiteY3021"/>
                </a:cxn>
                <a:cxn ang="0">
                  <a:pos x="connsiteX3022" y="connsiteY3022"/>
                </a:cxn>
                <a:cxn ang="0">
                  <a:pos x="connsiteX3023" y="connsiteY3023"/>
                </a:cxn>
                <a:cxn ang="0">
                  <a:pos x="connsiteX3024" y="connsiteY3024"/>
                </a:cxn>
                <a:cxn ang="0">
                  <a:pos x="connsiteX3025" y="connsiteY3025"/>
                </a:cxn>
                <a:cxn ang="0">
                  <a:pos x="connsiteX3026" y="connsiteY3026"/>
                </a:cxn>
                <a:cxn ang="0">
                  <a:pos x="connsiteX3027" y="connsiteY3027"/>
                </a:cxn>
                <a:cxn ang="0">
                  <a:pos x="connsiteX3028" y="connsiteY3028"/>
                </a:cxn>
                <a:cxn ang="0">
                  <a:pos x="connsiteX3029" y="connsiteY3029"/>
                </a:cxn>
                <a:cxn ang="0">
                  <a:pos x="connsiteX3030" y="connsiteY3030"/>
                </a:cxn>
                <a:cxn ang="0">
                  <a:pos x="connsiteX3031" y="connsiteY3031"/>
                </a:cxn>
                <a:cxn ang="0">
                  <a:pos x="connsiteX3032" y="connsiteY3032"/>
                </a:cxn>
                <a:cxn ang="0">
                  <a:pos x="connsiteX3033" y="connsiteY3033"/>
                </a:cxn>
                <a:cxn ang="0">
                  <a:pos x="connsiteX3034" y="connsiteY3034"/>
                </a:cxn>
              </a:cxnLst>
              <a:rect l="l" t="t" r="r" b="b"/>
              <a:pathLst>
                <a:path w="1820162" h="280250">
                  <a:moveTo>
                    <a:pt x="719834" y="274987"/>
                  </a:moveTo>
                  <a:cubicBezTo>
                    <a:pt x="726026" y="275177"/>
                    <a:pt x="720406" y="280035"/>
                    <a:pt x="716977" y="277463"/>
                  </a:cubicBezTo>
                  <a:cubicBezTo>
                    <a:pt x="717929" y="276606"/>
                    <a:pt x="718882" y="275844"/>
                    <a:pt x="719834" y="274987"/>
                  </a:cubicBezTo>
                  <a:close/>
                  <a:moveTo>
                    <a:pt x="571911" y="273462"/>
                  </a:moveTo>
                  <a:cubicBezTo>
                    <a:pt x="571340" y="273939"/>
                    <a:pt x="570673" y="274510"/>
                    <a:pt x="570006" y="275082"/>
                  </a:cubicBezTo>
                  <a:cubicBezTo>
                    <a:pt x="571149" y="275367"/>
                    <a:pt x="572197" y="275748"/>
                    <a:pt x="573340" y="276034"/>
                  </a:cubicBezTo>
                  <a:cubicBezTo>
                    <a:pt x="574007" y="275463"/>
                    <a:pt x="574578" y="274891"/>
                    <a:pt x="575245" y="274415"/>
                  </a:cubicBezTo>
                  <a:cubicBezTo>
                    <a:pt x="574102" y="274129"/>
                    <a:pt x="573054" y="273748"/>
                    <a:pt x="571911" y="273462"/>
                  </a:cubicBezTo>
                  <a:close/>
                  <a:moveTo>
                    <a:pt x="495806" y="272605"/>
                  </a:moveTo>
                  <a:cubicBezTo>
                    <a:pt x="494473" y="274320"/>
                    <a:pt x="491711" y="273558"/>
                    <a:pt x="489615" y="274129"/>
                  </a:cubicBezTo>
                  <a:cubicBezTo>
                    <a:pt x="492758" y="276701"/>
                    <a:pt x="499521" y="274129"/>
                    <a:pt x="495806" y="272605"/>
                  </a:cubicBezTo>
                  <a:close/>
                  <a:moveTo>
                    <a:pt x="767364" y="272129"/>
                  </a:moveTo>
                  <a:cubicBezTo>
                    <a:pt x="769459" y="272700"/>
                    <a:pt x="771650" y="273367"/>
                    <a:pt x="773936" y="274034"/>
                  </a:cubicBezTo>
                  <a:cubicBezTo>
                    <a:pt x="769459" y="276891"/>
                    <a:pt x="761554" y="273653"/>
                    <a:pt x="757363" y="276891"/>
                  </a:cubicBezTo>
                  <a:cubicBezTo>
                    <a:pt x="754029" y="275939"/>
                    <a:pt x="750695" y="274986"/>
                    <a:pt x="747457" y="274129"/>
                  </a:cubicBezTo>
                  <a:cubicBezTo>
                    <a:pt x="752886" y="271271"/>
                    <a:pt x="762697" y="276415"/>
                    <a:pt x="767364" y="272129"/>
                  </a:cubicBezTo>
                  <a:close/>
                  <a:moveTo>
                    <a:pt x="450563" y="271748"/>
                  </a:moveTo>
                  <a:cubicBezTo>
                    <a:pt x="450848" y="275367"/>
                    <a:pt x="439799" y="270224"/>
                    <a:pt x="444371" y="273272"/>
                  </a:cubicBezTo>
                  <a:cubicBezTo>
                    <a:pt x="448943" y="273843"/>
                    <a:pt x="453325" y="274224"/>
                    <a:pt x="458564" y="276225"/>
                  </a:cubicBezTo>
                  <a:cubicBezTo>
                    <a:pt x="463612" y="273653"/>
                    <a:pt x="453325" y="273272"/>
                    <a:pt x="450563" y="271748"/>
                  </a:cubicBezTo>
                  <a:close/>
                  <a:moveTo>
                    <a:pt x="647635" y="270891"/>
                  </a:moveTo>
                  <a:cubicBezTo>
                    <a:pt x="646968" y="271462"/>
                    <a:pt x="646301" y="271938"/>
                    <a:pt x="645635" y="272510"/>
                  </a:cubicBezTo>
                  <a:cubicBezTo>
                    <a:pt x="646778" y="272796"/>
                    <a:pt x="647825" y="273177"/>
                    <a:pt x="648968" y="273462"/>
                  </a:cubicBezTo>
                  <a:cubicBezTo>
                    <a:pt x="649540" y="272891"/>
                    <a:pt x="650207" y="272415"/>
                    <a:pt x="650873" y="271843"/>
                  </a:cubicBezTo>
                  <a:cubicBezTo>
                    <a:pt x="649826" y="271557"/>
                    <a:pt x="648683" y="271272"/>
                    <a:pt x="647635" y="270891"/>
                  </a:cubicBezTo>
                  <a:close/>
                  <a:moveTo>
                    <a:pt x="403604" y="270414"/>
                  </a:moveTo>
                  <a:cubicBezTo>
                    <a:pt x="403033" y="270986"/>
                    <a:pt x="402366" y="271557"/>
                    <a:pt x="401699" y="272034"/>
                  </a:cubicBezTo>
                  <a:cubicBezTo>
                    <a:pt x="402842" y="272415"/>
                    <a:pt x="403890" y="272700"/>
                    <a:pt x="405033" y="272986"/>
                  </a:cubicBezTo>
                  <a:cubicBezTo>
                    <a:pt x="405605" y="272415"/>
                    <a:pt x="406271" y="271843"/>
                    <a:pt x="406938" y="271367"/>
                  </a:cubicBezTo>
                  <a:cubicBezTo>
                    <a:pt x="405890" y="271081"/>
                    <a:pt x="404747" y="270700"/>
                    <a:pt x="403604" y="270414"/>
                  </a:cubicBezTo>
                  <a:close/>
                  <a:moveTo>
                    <a:pt x="417416" y="269938"/>
                  </a:moveTo>
                  <a:cubicBezTo>
                    <a:pt x="416749" y="270510"/>
                    <a:pt x="416177" y="271081"/>
                    <a:pt x="415511" y="271557"/>
                  </a:cubicBezTo>
                  <a:cubicBezTo>
                    <a:pt x="416558" y="271843"/>
                    <a:pt x="417701" y="272129"/>
                    <a:pt x="418844" y="272510"/>
                  </a:cubicBezTo>
                  <a:cubicBezTo>
                    <a:pt x="419416" y="271938"/>
                    <a:pt x="420083" y="271462"/>
                    <a:pt x="420749" y="270891"/>
                  </a:cubicBezTo>
                  <a:cubicBezTo>
                    <a:pt x="419606" y="270605"/>
                    <a:pt x="418559" y="270224"/>
                    <a:pt x="417416" y="269938"/>
                  </a:cubicBezTo>
                  <a:close/>
                  <a:moveTo>
                    <a:pt x="839564" y="268605"/>
                  </a:moveTo>
                  <a:cubicBezTo>
                    <a:pt x="832801" y="274987"/>
                    <a:pt x="819085" y="268700"/>
                    <a:pt x="811560" y="273748"/>
                  </a:cubicBezTo>
                  <a:cubicBezTo>
                    <a:pt x="799749" y="270129"/>
                    <a:pt x="792987" y="275653"/>
                    <a:pt x="781652" y="272891"/>
                  </a:cubicBezTo>
                  <a:cubicBezTo>
                    <a:pt x="800892" y="271367"/>
                    <a:pt x="820609" y="270605"/>
                    <a:pt x="839564" y="268605"/>
                  </a:cubicBezTo>
                  <a:close/>
                  <a:moveTo>
                    <a:pt x="479233" y="267938"/>
                  </a:moveTo>
                  <a:cubicBezTo>
                    <a:pt x="478566" y="268414"/>
                    <a:pt x="477995" y="268986"/>
                    <a:pt x="477328" y="269557"/>
                  </a:cubicBezTo>
                  <a:cubicBezTo>
                    <a:pt x="478471" y="269843"/>
                    <a:pt x="479519" y="270224"/>
                    <a:pt x="480662" y="270510"/>
                  </a:cubicBezTo>
                  <a:cubicBezTo>
                    <a:pt x="481328" y="269938"/>
                    <a:pt x="481900" y="269367"/>
                    <a:pt x="482567" y="268890"/>
                  </a:cubicBezTo>
                  <a:cubicBezTo>
                    <a:pt x="481424" y="268605"/>
                    <a:pt x="480376" y="268224"/>
                    <a:pt x="479233" y="267938"/>
                  </a:cubicBezTo>
                  <a:close/>
                  <a:moveTo>
                    <a:pt x="861090" y="267081"/>
                  </a:moveTo>
                  <a:cubicBezTo>
                    <a:pt x="856899" y="269462"/>
                    <a:pt x="849470" y="266319"/>
                    <a:pt x="845469" y="269176"/>
                  </a:cubicBezTo>
                  <a:cubicBezTo>
                    <a:pt x="843945" y="268986"/>
                    <a:pt x="842135" y="268319"/>
                    <a:pt x="841183" y="269081"/>
                  </a:cubicBezTo>
                  <a:cubicBezTo>
                    <a:pt x="847565" y="269557"/>
                    <a:pt x="861376" y="270224"/>
                    <a:pt x="861090" y="267081"/>
                  </a:cubicBezTo>
                  <a:close/>
                  <a:moveTo>
                    <a:pt x="368171" y="266890"/>
                  </a:moveTo>
                  <a:cubicBezTo>
                    <a:pt x="367124" y="267747"/>
                    <a:pt x="366171" y="268509"/>
                    <a:pt x="365219" y="269367"/>
                  </a:cubicBezTo>
                  <a:cubicBezTo>
                    <a:pt x="369029" y="271176"/>
                    <a:pt x="370457" y="268509"/>
                    <a:pt x="373124" y="268319"/>
                  </a:cubicBezTo>
                  <a:cubicBezTo>
                    <a:pt x="371505" y="267843"/>
                    <a:pt x="369791" y="267366"/>
                    <a:pt x="368171" y="266890"/>
                  </a:cubicBezTo>
                  <a:close/>
                  <a:moveTo>
                    <a:pt x="390365" y="266700"/>
                  </a:moveTo>
                  <a:cubicBezTo>
                    <a:pt x="389698" y="267176"/>
                    <a:pt x="389126" y="267747"/>
                    <a:pt x="388460" y="268319"/>
                  </a:cubicBezTo>
                  <a:cubicBezTo>
                    <a:pt x="390079" y="268795"/>
                    <a:pt x="391793" y="269271"/>
                    <a:pt x="393413" y="269748"/>
                  </a:cubicBezTo>
                  <a:cubicBezTo>
                    <a:pt x="394079" y="269176"/>
                    <a:pt x="394651" y="268700"/>
                    <a:pt x="395318" y="268128"/>
                  </a:cubicBezTo>
                  <a:cubicBezTo>
                    <a:pt x="393698" y="267652"/>
                    <a:pt x="391984" y="267176"/>
                    <a:pt x="390365" y="266700"/>
                  </a:cubicBezTo>
                  <a:close/>
                  <a:moveTo>
                    <a:pt x="886046" y="266510"/>
                  </a:moveTo>
                  <a:cubicBezTo>
                    <a:pt x="885189" y="270129"/>
                    <a:pt x="879855" y="265462"/>
                    <a:pt x="878235" y="267558"/>
                  </a:cubicBezTo>
                  <a:cubicBezTo>
                    <a:pt x="875187" y="266605"/>
                    <a:pt x="882712" y="264224"/>
                    <a:pt x="886046" y="266510"/>
                  </a:cubicBezTo>
                  <a:close/>
                  <a:moveTo>
                    <a:pt x="953864" y="265081"/>
                  </a:moveTo>
                  <a:cubicBezTo>
                    <a:pt x="959864" y="267557"/>
                    <a:pt x="964246" y="266986"/>
                    <a:pt x="969770" y="268415"/>
                  </a:cubicBezTo>
                  <a:cubicBezTo>
                    <a:pt x="956816" y="266986"/>
                    <a:pt x="947196" y="271463"/>
                    <a:pt x="933004" y="267843"/>
                  </a:cubicBezTo>
                  <a:cubicBezTo>
                    <a:pt x="939290" y="265652"/>
                    <a:pt x="948815" y="269462"/>
                    <a:pt x="953864" y="265081"/>
                  </a:cubicBezTo>
                  <a:close/>
                  <a:moveTo>
                    <a:pt x="1815114" y="264986"/>
                  </a:moveTo>
                  <a:cubicBezTo>
                    <a:pt x="1816829" y="265462"/>
                    <a:pt x="1818448" y="265938"/>
                    <a:pt x="1820162" y="266414"/>
                  </a:cubicBezTo>
                  <a:cubicBezTo>
                    <a:pt x="1819210" y="267272"/>
                    <a:pt x="1818257" y="268034"/>
                    <a:pt x="1817305" y="268891"/>
                  </a:cubicBezTo>
                  <a:cubicBezTo>
                    <a:pt x="1815685" y="268415"/>
                    <a:pt x="1813971" y="267938"/>
                    <a:pt x="1812352" y="267462"/>
                  </a:cubicBezTo>
                  <a:cubicBezTo>
                    <a:pt x="1813209" y="266605"/>
                    <a:pt x="1814162" y="265843"/>
                    <a:pt x="1815114" y="264986"/>
                  </a:cubicBezTo>
                  <a:close/>
                  <a:moveTo>
                    <a:pt x="353884" y="263937"/>
                  </a:moveTo>
                  <a:cubicBezTo>
                    <a:pt x="353217" y="264509"/>
                    <a:pt x="352550" y="265080"/>
                    <a:pt x="351979" y="265557"/>
                  </a:cubicBezTo>
                  <a:cubicBezTo>
                    <a:pt x="353122" y="265842"/>
                    <a:pt x="354170" y="266223"/>
                    <a:pt x="355313" y="266509"/>
                  </a:cubicBezTo>
                  <a:cubicBezTo>
                    <a:pt x="355979" y="265938"/>
                    <a:pt x="356646" y="265461"/>
                    <a:pt x="357218" y="264890"/>
                  </a:cubicBezTo>
                  <a:cubicBezTo>
                    <a:pt x="356075" y="264604"/>
                    <a:pt x="355027" y="264223"/>
                    <a:pt x="353884" y="263937"/>
                  </a:cubicBezTo>
                  <a:close/>
                  <a:moveTo>
                    <a:pt x="323023" y="263937"/>
                  </a:moveTo>
                  <a:cubicBezTo>
                    <a:pt x="322451" y="264509"/>
                    <a:pt x="321785" y="265080"/>
                    <a:pt x="321118" y="265557"/>
                  </a:cubicBezTo>
                  <a:cubicBezTo>
                    <a:pt x="322261" y="265842"/>
                    <a:pt x="323309" y="266128"/>
                    <a:pt x="324452" y="266509"/>
                  </a:cubicBezTo>
                  <a:cubicBezTo>
                    <a:pt x="325118" y="265938"/>
                    <a:pt x="325690" y="265366"/>
                    <a:pt x="326356" y="264890"/>
                  </a:cubicBezTo>
                  <a:cubicBezTo>
                    <a:pt x="325214" y="264604"/>
                    <a:pt x="324166" y="264223"/>
                    <a:pt x="323023" y="263937"/>
                  </a:cubicBezTo>
                  <a:close/>
                  <a:moveTo>
                    <a:pt x="318737" y="263747"/>
                  </a:moveTo>
                  <a:cubicBezTo>
                    <a:pt x="316070" y="265557"/>
                    <a:pt x="310355" y="262128"/>
                    <a:pt x="308354" y="265176"/>
                  </a:cubicBezTo>
                  <a:cubicBezTo>
                    <a:pt x="311974" y="266604"/>
                    <a:pt x="324642" y="263556"/>
                    <a:pt x="318737" y="263747"/>
                  </a:cubicBezTo>
                  <a:close/>
                  <a:moveTo>
                    <a:pt x="1535650" y="260985"/>
                  </a:moveTo>
                  <a:cubicBezTo>
                    <a:pt x="1537555" y="262128"/>
                    <a:pt x="1545366" y="262413"/>
                    <a:pt x="1542985" y="264128"/>
                  </a:cubicBezTo>
                  <a:cubicBezTo>
                    <a:pt x="1540127" y="266605"/>
                    <a:pt x="1534793" y="264509"/>
                    <a:pt x="1530126" y="263747"/>
                  </a:cubicBezTo>
                  <a:cubicBezTo>
                    <a:pt x="1532316" y="263461"/>
                    <a:pt x="1534031" y="262509"/>
                    <a:pt x="1535650" y="260985"/>
                  </a:cubicBezTo>
                  <a:close/>
                  <a:moveTo>
                    <a:pt x="1793302" y="260890"/>
                  </a:moveTo>
                  <a:cubicBezTo>
                    <a:pt x="1796541" y="263271"/>
                    <a:pt x="1800160" y="265557"/>
                    <a:pt x="1807971" y="267272"/>
                  </a:cubicBezTo>
                  <a:cubicBezTo>
                    <a:pt x="1797207" y="269557"/>
                    <a:pt x="1798827" y="263366"/>
                    <a:pt x="1787873" y="263747"/>
                  </a:cubicBezTo>
                  <a:cubicBezTo>
                    <a:pt x="1789397" y="262223"/>
                    <a:pt x="1791873" y="262604"/>
                    <a:pt x="1793302" y="260890"/>
                  </a:cubicBezTo>
                  <a:close/>
                  <a:moveTo>
                    <a:pt x="1522792" y="260604"/>
                  </a:moveTo>
                  <a:cubicBezTo>
                    <a:pt x="1528793" y="261175"/>
                    <a:pt x="1523554" y="263271"/>
                    <a:pt x="1522316" y="264795"/>
                  </a:cubicBezTo>
                  <a:cubicBezTo>
                    <a:pt x="1519553" y="264033"/>
                    <a:pt x="1516791" y="263175"/>
                    <a:pt x="1514029" y="262509"/>
                  </a:cubicBezTo>
                  <a:cubicBezTo>
                    <a:pt x="1515172" y="258699"/>
                    <a:pt x="1521649" y="264414"/>
                    <a:pt x="1522792" y="260604"/>
                  </a:cubicBezTo>
                  <a:close/>
                  <a:moveTo>
                    <a:pt x="926146" y="260413"/>
                  </a:moveTo>
                  <a:cubicBezTo>
                    <a:pt x="925193" y="261270"/>
                    <a:pt x="924241" y="262128"/>
                    <a:pt x="923288" y="262890"/>
                  </a:cubicBezTo>
                  <a:cubicBezTo>
                    <a:pt x="926717" y="265461"/>
                    <a:pt x="932337" y="260604"/>
                    <a:pt x="926146" y="260413"/>
                  </a:cubicBezTo>
                  <a:close/>
                  <a:moveTo>
                    <a:pt x="302925" y="260413"/>
                  </a:moveTo>
                  <a:cubicBezTo>
                    <a:pt x="301877" y="261270"/>
                    <a:pt x="301020" y="262032"/>
                    <a:pt x="300068" y="262890"/>
                  </a:cubicBezTo>
                  <a:cubicBezTo>
                    <a:pt x="303497" y="265461"/>
                    <a:pt x="309116" y="260604"/>
                    <a:pt x="302925" y="260413"/>
                  </a:cubicBezTo>
                  <a:close/>
                  <a:moveTo>
                    <a:pt x="351788" y="260127"/>
                  </a:moveTo>
                  <a:cubicBezTo>
                    <a:pt x="351122" y="260699"/>
                    <a:pt x="350455" y="261175"/>
                    <a:pt x="349883" y="261747"/>
                  </a:cubicBezTo>
                  <a:cubicBezTo>
                    <a:pt x="351026" y="262032"/>
                    <a:pt x="352074" y="262413"/>
                    <a:pt x="353217" y="262699"/>
                  </a:cubicBezTo>
                  <a:cubicBezTo>
                    <a:pt x="353789" y="262128"/>
                    <a:pt x="354455" y="261651"/>
                    <a:pt x="355122" y="261080"/>
                  </a:cubicBezTo>
                  <a:cubicBezTo>
                    <a:pt x="353979" y="260794"/>
                    <a:pt x="352931" y="260413"/>
                    <a:pt x="351788" y="260127"/>
                  </a:cubicBezTo>
                  <a:close/>
                  <a:moveTo>
                    <a:pt x="388745" y="258603"/>
                  </a:moveTo>
                  <a:cubicBezTo>
                    <a:pt x="388079" y="259175"/>
                    <a:pt x="387412" y="259651"/>
                    <a:pt x="386840" y="260223"/>
                  </a:cubicBezTo>
                  <a:cubicBezTo>
                    <a:pt x="389126" y="260889"/>
                    <a:pt x="391222" y="261461"/>
                    <a:pt x="393508" y="262128"/>
                  </a:cubicBezTo>
                  <a:cubicBezTo>
                    <a:pt x="394175" y="261556"/>
                    <a:pt x="394841" y="260985"/>
                    <a:pt x="395413" y="260508"/>
                  </a:cubicBezTo>
                  <a:cubicBezTo>
                    <a:pt x="393222" y="259842"/>
                    <a:pt x="391031" y="259270"/>
                    <a:pt x="388745" y="258603"/>
                  </a:cubicBezTo>
                  <a:close/>
                  <a:moveTo>
                    <a:pt x="1769797" y="258430"/>
                  </a:moveTo>
                  <a:lnTo>
                    <a:pt x="1786444" y="261176"/>
                  </a:lnTo>
                  <a:cubicBezTo>
                    <a:pt x="1783396" y="262938"/>
                    <a:pt x="1777324" y="262319"/>
                    <a:pt x="1772561" y="260866"/>
                  </a:cubicBezTo>
                  <a:close/>
                  <a:moveTo>
                    <a:pt x="1594134" y="257937"/>
                  </a:moveTo>
                  <a:cubicBezTo>
                    <a:pt x="1595944" y="256984"/>
                    <a:pt x="1599087" y="258413"/>
                    <a:pt x="1601754" y="258985"/>
                  </a:cubicBezTo>
                  <a:cubicBezTo>
                    <a:pt x="1600801" y="259842"/>
                    <a:pt x="1599849" y="260604"/>
                    <a:pt x="1598896" y="261461"/>
                  </a:cubicBezTo>
                  <a:cubicBezTo>
                    <a:pt x="1592324" y="260985"/>
                    <a:pt x="1600706" y="258508"/>
                    <a:pt x="1594134" y="257937"/>
                  </a:cubicBezTo>
                  <a:close/>
                  <a:moveTo>
                    <a:pt x="1495836" y="257271"/>
                  </a:moveTo>
                  <a:cubicBezTo>
                    <a:pt x="1499360" y="257842"/>
                    <a:pt x="1504504" y="261271"/>
                    <a:pt x="1506028" y="258033"/>
                  </a:cubicBezTo>
                  <a:cubicBezTo>
                    <a:pt x="1510219" y="258604"/>
                    <a:pt x="1506504" y="260319"/>
                    <a:pt x="1509076" y="261081"/>
                  </a:cubicBezTo>
                  <a:cubicBezTo>
                    <a:pt x="1503647" y="260509"/>
                    <a:pt x="1498694" y="260795"/>
                    <a:pt x="1492979" y="259747"/>
                  </a:cubicBezTo>
                  <a:cubicBezTo>
                    <a:pt x="1493931" y="258890"/>
                    <a:pt x="1494884" y="258128"/>
                    <a:pt x="1495836" y="257271"/>
                  </a:cubicBezTo>
                  <a:close/>
                  <a:moveTo>
                    <a:pt x="1473060" y="256079"/>
                  </a:moveTo>
                  <a:cubicBezTo>
                    <a:pt x="1474691" y="255556"/>
                    <a:pt x="1477167" y="255556"/>
                    <a:pt x="1478691" y="256889"/>
                  </a:cubicBezTo>
                  <a:cubicBezTo>
                    <a:pt x="1476690" y="257366"/>
                    <a:pt x="1473928" y="256604"/>
                    <a:pt x="1472499" y="258413"/>
                  </a:cubicBezTo>
                  <a:cubicBezTo>
                    <a:pt x="1470642" y="257651"/>
                    <a:pt x="1471428" y="256603"/>
                    <a:pt x="1473060" y="256079"/>
                  </a:cubicBezTo>
                  <a:close/>
                  <a:moveTo>
                    <a:pt x="1418017" y="256032"/>
                  </a:moveTo>
                  <a:cubicBezTo>
                    <a:pt x="1412492" y="258794"/>
                    <a:pt x="1403825" y="255746"/>
                    <a:pt x="1397348" y="256699"/>
                  </a:cubicBezTo>
                  <a:cubicBezTo>
                    <a:pt x="1403539" y="255175"/>
                    <a:pt x="1410016" y="254222"/>
                    <a:pt x="1418017" y="256032"/>
                  </a:cubicBezTo>
                  <a:close/>
                  <a:moveTo>
                    <a:pt x="282065" y="255651"/>
                  </a:moveTo>
                  <a:cubicBezTo>
                    <a:pt x="283113" y="256127"/>
                    <a:pt x="283208" y="256889"/>
                    <a:pt x="281780" y="257746"/>
                  </a:cubicBezTo>
                  <a:cubicBezTo>
                    <a:pt x="290066" y="259461"/>
                    <a:pt x="290447" y="261651"/>
                    <a:pt x="296734" y="261937"/>
                  </a:cubicBezTo>
                  <a:cubicBezTo>
                    <a:pt x="302354" y="254984"/>
                    <a:pt x="288257" y="259175"/>
                    <a:pt x="282065" y="255651"/>
                  </a:cubicBezTo>
                  <a:close/>
                  <a:moveTo>
                    <a:pt x="1766536" y="255556"/>
                  </a:moveTo>
                  <a:lnTo>
                    <a:pt x="1769797" y="258430"/>
                  </a:lnTo>
                  <a:lnTo>
                    <a:pt x="1767965" y="258128"/>
                  </a:lnTo>
                  <a:cubicBezTo>
                    <a:pt x="1765774" y="257461"/>
                    <a:pt x="1768060" y="256318"/>
                    <a:pt x="1766536" y="255556"/>
                  </a:cubicBezTo>
                  <a:close/>
                  <a:moveTo>
                    <a:pt x="308545" y="255555"/>
                  </a:moveTo>
                  <a:cubicBezTo>
                    <a:pt x="307973" y="256032"/>
                    <a:pt x="307306" y="256603"/>
                    <a:pt x="306640" y="257175"/>
                  </a:cubicBezTo>
                  <a:cubicBezTo>
                    <a:pt x="307783" y="257556"/>
                    <a:pt x="308830" y="257841"/>
                    <a:pt x="309974" y="258127"/>
                  </a:cubicBezTo>
                  <a:cubicBezTo>
                    <a:pt x="310640" y="257556"/>
                    <a:pt x="311307" y="256984"/>
                    <a:pt x="311879" y="256508"/>
                  </a:cubicBezTo>
                  <a:cubicBezTo>
                    <a:pt x="310736" y="256222"/>
                    <a:pt x="309688" y="255841"/>
                    <a:pt x="308545" y="255555"/>
                  </a:cubicBezTo>
                  <a:close/>
                  <a:moveTo>
                    <a:pt x="1483263" y="254889"/>
                  </a:moveTo>
                  <a:cubicBezTo>
                    <a:pt x="1485930" y="255555"/>
                    <a:pt x="1489169" y="257079"/>
                    <a:pt x="1490788" y="255937"/>
                  </a:cubicBezTo>
                  <a:cubicBezTo>
                    <a:pt x="1494503" y="259556"/>
                    <a:pt x="1483835" y="258413"/>
                    <a:pt x="1481073" y="258603"/>
                  </a:cubicBezTo>
                  <a:cubicBezTo>
                    <a:pt x="1479168" y="257746"/>
                    <a:pt x="1482025" y="256222"/>
                    <a:pt x="1483263" y="254889"/>
                  </a:cubicBezTo>
                  <a:close/>
                  <a:moveTo>
                    <a:pt x="1086833" y="254793"/>
                  </a:moveTo>
                  <a:cubicBezTo>
                    <a:pt x="1083499" y="252412"/>
                    <a:pt x="1075974" y="254889"/>
                    <a:pt x="1079022" y="255841"/>
                  </a:cubicBezTo>
                  <a:cubicBezTo>
                    <a:pt x="1080641" y="253650"/>
                    <a:pt x="1086071" y="258413"/>
                    <a:pt x="1086833" y="254793"/>
                  </a:cubicBezTo>
                  <a:close/>
                  <a:moveTo>
                    <a:pt x="193197" y="254413"/>
                  </a:moveTo>
                  <a:cubicBezTo>
                    <a:pt x="197198" y="255842"/>
                    <a:pt x="189292" y="255175"/>
                    <a:pt x="189387" y="257651"/>
                  </a:cubicBezTo>
                  <a:cubicBezTo>
                    <a:pt x="184053" y="254794"/>
                    <a:pt x="182815" y="259366"/>
                    <a:pt x="177481" y="256508"/>
                  </a:cubicBezTo>
                  <a:cubicBezTo>
                    <a:pt x="186530" y="251555"/>
                    <a:pt x="184910" y="257747"/>
                    <a:pt x="193197" y="254413"/>
                  </a:cubicBezTo>
                  <a:close/>
                  <a:moveTo>
                    <a:pt x="1449069" y="253937"/>
                  </a:moveTo>
                  <a:lnTo>
                    <a:pt x="1448526" y="254399"/>
                  </a:lnTo>
                  <a:lnTo>
                    <a:pt x="1448119" y="253963"/>
                  </a:lnTo>
                  <a:close/>
                  <a:moveTo>
                    <a:pt x="1759869" y="253746"/>
                  </a:moveTo>
                  <a:cubicBezTo>
                    <a:pt x="1761488" y="254222"/>
                    <a:pt x="1763203" y="254698"/>
                    <a:pt x="1764822" y="255175"/>
                  </a:cubicBezTo>
                  <a:cubicBezTo>
                    <a:pt x="1763869" y="256032"/>
                    <a:pt x="1762917" y="256794"/>
                    <a:pt x="1761964" y="257651"/>
                  </a:cubicBezTo>
                  <a:cubicBezTo>
                    <a:pt x="1759107" y="257080"/>
                    <a:pt x="1760059" y="256032"/>
                    <a:pt x="1757964" y="255365"/>
                  </a:cubicBezTo>
                  <a:cubicBezTo>
                    <a:pt x="1758535" y="254794"/>
                    <a:pt x="1759202" y="254317"/>
                    <a:pt x="1759869" y="253746"/>
                  </a:cubicBezTo>
                  <a:close/>
                  <a:moveTo>
                    <a:pt x="1394395" y="253651"/>
                  </a:moveTo>
                  <a:cubicBezTo>
                    <a:pt x="1396109" y="254318"/>
                    <a:pt x="1394014" y="255556"/>
                    <a:pt x="1393156" y="256604"/>
                  </a:cubicBezTo>
                  <a:cubicBezTo>
                    <a:pt x="1390966" y="255937"/>
                    <a:pt x="1388775" y="255365"/>
                    <a:pt x="1386489" y="254699"/>
                  </a:cubicBezTo>
                  <a:cubicBezTo>
                    <a:pt x="1387918" y="253841"/>
                    <a:pt x="1390299" y="254889"/>
                    <a:pt x="1392394" y="255270"/>
                  </a:cubicBezTo>
                  <a:cubicBezTo>
                    <a:pt x="1393061" y="254794"/>
                    <a:pt x="1393728" y="254222"/>
                    <a:pt x="1394395" y="253651"/>
                  </a:cubicBezTo>
                  <a:close/>
                  <a:moveTo>
                    <a:pt x="258443" y="253365"/>
                  </a:moveTo>
                  <a:cubicBezTo>
                    <a:pt x="261491" y="257556"/>
                    <a:pt x="247013" y="251079"/>
                    <a:pt x="246061" y="256317"/>
                  </a:cubicBezTo>
                  <a:cubicBezTo>
                    <a:pt x="254538" y="255365"/>
                    <a:pt x="261301" y="256603"/>
                    <a:pt x="268064" y="258222"/>
                  </a:cubicBezTo>
                  <a:cubicBezTo>
                    <a:pt x="267016" y="257651"/>
                    <a:pt x="264825" y="257270"/>
                    <a:pt x="265682" y="256508"/>
                  </a:cubicBezTo>
                  <a:cubicBezTo>
                    <a:pt x="266921" y="255460"/>
                    <a:pt x="269397" y="256603"/>
                    <a:pt x="270921" y="255841"/>
                  </a:cubicBezTo>
                  <a:cubicBezTo>
                    <a:pt x="266540" y="253841"/>
                    <a:pt x="264444" y="255841"/>
                    <a:pt x="260063" y="253841"/>
                  </a:cubicBezTo>
                  <a:cubicBezTo>
                    <a:pt x="260634" y="253365"/>
                    <a:pt x="259777" y="252507"/>
                    <a:pt x="258443" y="253365"/>
                  </a:cubicBezTo>
                  <a:close/>
                  <a:moveTo>
                    <a:pt x="1574227" y="252317"/>
                  </a:moveTo>
                  <a:cubicBezTo>
                    <a:pt x="1575751" y="253079"/>
                    <a:pt x="1573465" y="254317"/>
                    <a:pt x="1575656" y="254889"/>
                  </a:cubicBezTo>
                  <a:cubicBezTo>
                    <a:pt x="1579371" y="253745"/>
                    <a:pt x="1590705" y="253555"/>
                    <a:pt x="1585657" y="257746"/>
                  </a:cubicBezTo>
                  <a:cubicBezTo>
                    <a:pt x="1580799" y="254889"/>
                    <a:pt x="1567560" y="257079"/>
                    <a:pt x="1574227" y="252317"/>
                  </a:cubicBezTo>
                  <a:close/>
                  <a:moveTo>
                    <a:pt x="1528031" y="252317"/>
                  </a:moveTo>
                  <a:cubicBezTo>
                    <a:pt x="1529078" y="252603"/>
                    <a:pt x="1530221" y="252983"/>
                    <a:pt x="1531365" y="253269"/>
                  </a:cubicBezTo>
                  <a:cubicBezTo>
                    <a:pt x="1530698" y="253841"/>
                    <a:pt x="1530126" y="254317"/>
                    <a:pt x="1529460" y="254889"/>
                  </a:cubicBezTo>
                  <a:cubicBezTo>
                    <a:pt x="1528412" y="254603"/>
                    <a:pt x="1527269" y="254222"/>
                    <a:pt x="1526126" y="253936"/>
                  </a:cubicBezTo>
                  <a:cubicBezTo>
                    <a:pt x="1526792" y="253365"/>
                    <a:pt x="1527364" y="252888"/>
                    <a:pt x="1528031" y="252317"/>
                  </a:cubicBezTo>
                  <a:close/>
                  <a:moveTo>
                    <a:pt x="237869" y="251841"/>
                  </a:moveTo>
                  <a:cubicBezTo>
                    <a:pt x="237298" y="252412"/>
                    <a:pt x="236726" y="252888"/>
                    <a:pt x="236060" y="253460"/>
                  </a:cubicBezTo>
                  <a:cubicBezTo>
                    <a:pt x="238250" y="254127"/>
                    <a:pt x="240441" y="254698"/>
                    <a:pt x="242632" y="255365"/>
                  </a:cubicBezTo>
                  <a:cubicBezTo>
                    <a:pt x="243299" y="254793"/>
                    <a:pt x="243870" y="254317"/>
                    <a:pt x="244537" y="253746"/>
                  </a:cubicBezTo>
                  <a:cubicBezTo>
                    <a:pt x="242346" y="253079"/>
                    <a:pt x="240155" y="252507"/>
                    <a:pt x="237869" y="251841"/>
                  </a:cubicBezTo>
                  <a:close/>
                  <a:moveTo>
                    <a:pt x="1410860" y="251230"/>
                  </a:moveTo>
                  <a:lnTo>
                    <a:pt x="1416874" y="251365"/>
                  </a:lnTo>
                  <a:cubicBezTo>
                    <a:pt x="1415255" y="251746"/>
                    <a:pt x="1413636" y="252222"/>
                    <a:pt x="1412397" y="253365"/>
                  </a:cubicBezTo>
                  <a:close/>
                  <a:moveTo>
                    <a:pt x="1410623" y="250901"/>
                  </a:moveTo>
                  <a:lnTo>
                    <a:pt x="1410860" y="251230"/>
                  </a:lnTo>
                  <a:lnTo>
                    <a:pt x="1409948" y="251210"/>
                  </a:lnTo>
                  <a:close/>
                  <a:moveTo>
                    <a:pt x="1538508" y="250889"/>
                  </a:moveTo>
                  <a:cubicBezTo>
                    <a:pt x="1540127" y="251365"/>
                    <a:pt x="1541746" y="251841"/>
                    <a:pt x="1543461" y="252317"/>
                  </a:cubicBezTo>
                  <a:cubicBezTo>
                    <a:pt x="1543175" y="255365"/>
                    <a:pt x="1533269" y="252603"/>
                    <a:pt x="1538508" y="250889"/>
                  </a:cubicBezTo>
                  <a:close/>
                  <a:moveTo>
                    <a:pt x="1368963" y="250793"/>
                  </a:moveTo>
                  <a:cubicBezTo>
                    <a:pt x="1370106" y="251079"/>
                    <a:pt x="1371153" y="251459"/>
                    <a:pt x="1372297" y="251745"/>
                  </a:cubicBezTo>
                  <a:cubicBezTo>
                    <a:pt x="1371630" y="252317"/>
                    <a:pt x="1371058" y="252793"/>
                    <a:pt x="1370391" y="253365"/>
                  </a:cubicBezTo>
                  <a:cubicBezTo>
                    <a:pt x="1369344" y="253079"/>
                    <a:pt x="1368201" y="252698"/>
                    <a:pt x="1367058" y="252412"/>
                  </a:cubicBezTo>
                  <a:cubicBezTo>
                    <a:pt x="1367724" y="251936"/>
                    <a:pt x="1368391" y="251364"/>
                    <a:pt x="1368963" y="250793"/>
                  </a:cubicBezTo>
                  <a:close/>
                  <a:moveTo>
                    <a:pt x="233011" y="250412"/>
                  </a:moveTo>
                  <a:cubicBezTo>
                    <a:pt x="232345" y="250983"/>
                    <a:pt x="231678" y="251555"/>
                    <a:pt x="231107" y="252031"/>
                  </a:cubicBezTo>
                  <a:cubicBezTo>
                    <a:pt x="232249" y="252317"/>
                    <a:pt x="233297" y="252698"/>
                    <a:pt x="234440" y="252984"/>
                  </a:cubicBezTo>
                  <a:cubicBezTo>
                    <a:pt x="235107" y="252412"/>
                    <a:pt x="235679" y="251841"/>
                    <a:pt x="236345" y="251364"/>
                  </a:cubicBezTo>
                  <a:cubicBezTo>
                    <a:pt x="235298" y="251079"/>
                    <a:pt x="234155" y="250698"/>
                    <a:pt x="233011" y="250412"/>
                  </a:cubicBezTo>
                  <a:close/>
                  <a:moveTo>
                    <a:pt x="1434210" y="249746"/>
                  </a:moveTo>
                  <a:cubicBezTo>
                    <a:pt x="1437401" y="251318"/>
                    <a:pt x="1442711" y="251699"/>
                    <a:pt x="1446604" y="252342"/>
                  </a:cubicBezTo>
                  <a:lnTo>
                    <a:pt x="1448119" y="253963"/>
                  </a:lnTo>
                  <a:lnTo>
                    <a:pt x="1442211" y="254127"/>
                  </a:lnTo>
                  <a:cubicBezTo>
                    <a:pt x="1443830" y="254604"/>
                    <a:pt x="1445544" y="255080"/>
                    <a:pt x="1447164" y="255556"/>
                  </a:cubicBezTo>
                  <a:lnTo>
                    <a:pt x="1448526" y="254399"/>
                  </a:lnTo>
                  <a:lnTo>
                    <a:pt x="1450497" y="256509"/>
                  </a:lnTo>
                  <a:cubicBezTo>
                    <a:pt x="1443639" y="257366"/>
                    <a:pt x="1442306" y="253556"/>
                    <a:pt x="1435638" y="252318"/>
                  </a:cubicBezTo>
                  <a:cubicBezTo>
                    <a:pt x="1435162" y="258985"/>
                    <a:pt x="1433924" y="249079"/>
                    <a:pt x="1427828" y="253365"/>
                  </a:cubicBezTo>
                  <a:cubicBezTo>
                    <a:pt x="1423827" y="250603"/>
                    <a:pt x="1433638" y="252318"/>
                    <a:pt x="1434210" y="249746"/>
                  </a:cubicBezTo>
                  <a:close/>
                  <a:moveTo>
                    <a:pt x="245013" y="249555"/>
                  </a:moveTo>
                  <a:cubicBezTo>
                    <a:pt x="244442" y="250031"/>
                    <a:pt x="243870" y="250602"/>
                    <a:pt x="243203" y="251174"/>
                  </a:cubicBezTo>
                  <a:cubicBezTo>
                    <a:pt x="244251" y="251460"/>
                    <a:pt x="245394" y="251841"/>
                    <a:pt x="246442" y="252126"/>
                  </a:cubicBezTo>
                  <a:cubicBezTo>
                    <a:pt x="247109" y="251555"/>
                    <a:pt x="247680" y="250983"/>
                    <a:pt x="248347" y="250507"/>
                  </a:cubicBezTo>
                  <a:cubicBezTo>
                    <a:pt x="247204" y="250221"/>
                    <a:pt x="246156" y="249840"/>
                    <a:pt x="245013" y="249555"/>
                  </a:cubicBezTo>
                  <a:close/>
                  <a:moveTo>
                    <a:pt x="370934" y="249269"/>
                  </a:moveTo>
                  <a:cubicBezTo>
                    <a:pt x="370362" y="249745"/>
                    <a:pt x="369695" y="250317"/>
                    <a:pt x="369029" y="250888"/>
                  </a:cubicBezTo>
                  <a:cubicBezTo>
                    <a:pt x="370076" y="251174"/>
                    <a:pt x="371219" y="251555"/>
                    <a:pt x="372362" y="251841"/>
                  </a:cubicBezTo>
                  <a:cubicBezTo>
                    <a:pt x="373029" y="251269"/>
                    <a:pt x="373601" y="250698"/>
                    <a:pt x="374267" y="250221"/>
                  </a:cubicBezTo>
                  <a:cubicBezTo>
                    <a:pt x="373124" y="249936"/>
                    <a:pt x="372077" y="249555"/>
                    <a:pt x="370934" y="249269"/>
                  </a:cubicBezTo>
                  <a:close/>
                  <a:moveTo>
                    <a:pt x="221105" y="249269"/>
                  </a:moveTo>
                  <a:cubicBezTo>
                    <a:pt x="220153" y="250126"/>
                    <a:pt x="219200" y="250888"/>
                    <a:pt x="218248" y="251745"/>
                  </a:cubicBezTo>
                  <a:cubicBezTo>
                    <a:pt x="222248" y="253079"/>
                    <a:pt x="224439" y="251079"/>
                    <a:pt x="227773" y="251174"/>
                  </a:cubicBezTo>
                  <a:cubicBezTo>
                    <a:pt x="225582" y="250507"/>
                    <a:pt x="223391" y="249936"/>
                    <a:pt x="221105" y="249269"/>
                  </a:cubicBezTo>
                  <a:close/>
                  <a:moveTo>
                    <a:pt x="1319742" y="248852"/>
                  </a:moveTo>
                  <a:cubicBezTo>
                    <a:pt x="1322124" y="248483"/>
                    <a:pt x="1324243" y="248602"/>
                    <a:pt x="1325338" y="250507"/>
                  </a:cubicBezTo>
                  <a:cubicBezTo>
                    <a:pt x="1322481" y="252984"/>
                    <a:pt x="1317147" y="250888"/>
                    <a:pt x="1312575" y="250126"/>
                  </a:cubicBezTo>
                  <a:cubicBezTo>
                    <a:pt x="1314718" y="250079"/>
                    <a:pt x="1317361" y="249221"/>
                    <a:pt x="1319742" y="248852"/>
                  </a:cubicBezTo>
                  <a:close/>
                  <a:moveTo>
                    <a:pt x="1311813" y="248793"/>
                  </a:moveTo>
                  <a:cubicBezTo>
                    <a:pt x="1308289" y="249174"/>
                    <a:pt x="1306669" y="253080"/>
                    <a:pt x="1301431" y="250222"/>
                  </a:cubicBezTo>
                  <a:cubicBezTo>
                    <a:pt x="1303621" y="247460"/>
                    <a:pt x="1307050" y="246984"/>
                    <a:pt x="1311813" y="248793"/>
                  </a:cubicBezTo>
                  <a:close/>
                  <a:moveTo>
                    <a:pt x="1174082" y="247935"/>
                  </a:moveTo>
                  <a:cubicBezTo>
                    <a:pt x="1172843" y="248031"/>
                    <a:pt x="1172462" y="250221"/>
                    <a:pt x="1171224" y="250412"/>
                  </a:cubicBezTo>
                  <a:cubicBezTo>
                    <a:pt x="1170843" y="250412"/>
                    <a:pt x="1164747" y="248697"/>
                    <a:pt x="1165319" y="249840"/>
                  </a:cubicBezTo>
                  <a:cubicBezTo>
                    <a:pt x="1167700" y="254222"/>
                    <a:pt x="1176082" y="247745"/>
                    <a:pt x="1174082" y="247935"/>
                  </a:cubicBezTo>
                  <a:close/>
                  <a:moveTo>
                    <a:pt x="200722" y="247840"/>
                  </a:moveTo>
                  <a:cubicBezTo>
                    <a:pt x="199769" y="248697"/>
                    <a:pt x="198817" y="249459"/>
                    <a:pt x="197864" y="250317"/>
                  </a:cubicBezTo>
                  <a:cubicBezTo>
                    <a:pt x="200627" y="251079"/>
                    <a:pt x="203389" y="251936"/>
                    <a:pt x="206151" y="252698"/>
                  </a:cubicBezTo>
                  <a:cubicBezTo>
                    <a:pt x="211866" y="249840"/>
                    <a:pt x="205770" y="247173"/>
                    <a:pt x="200722" y="247840"/>
                  </a:cubicBezTo>
                  <a:close/>
                  <a:moveTo>
                    <a:pt x="1526888" y="247650"/>
                  </a:moveTo>
                  <a:cubicBezTo>
                    <a:pt x="1526221" y="248221"/>
                    <a:pt x="1525554" y="248697"/>
                    <a:pt x="1524983" y="249269"/>
                  </a:cubicBezTo>
                  <a:cubicBezTo>
                    <a:pt x="1526126" y="249555"/>
                    <a:pt x="1527173" y="249936"/>
                    <a:pt x="1528316" y="250221"/>
                  </a:cubicBezTo>
                  <a:cubicBezTo>
                    <a:pt x="1528888" y="249745"/>
                    <a:pt x="1529555" y="249174"/>
                    <a:pt x="1530221" y="248602"/>
                  </a:cubicBezTo>
                  <a:cubicBezTo>
                    <a:pt x="1529078" y="248316"/>
                    <a:pt x="1528031" y="247935"/>
                    <a:pt x="1526888" y="247650"/>
                  </a:cubicBezTo>
                  <a:close/>
                  <a:moveTo>
                    <a:pt x="1388203" y="247555"/>
                  </a:moveTo>
                  <a:cubicBezTo>
                    <a:pt x="1389918" y="248031"/>
                    <a:pt x="1391537" y="248507"/>
                    <a:pt x="1393156" y="248983"/>
                  </a:cubicBezTo>
                  <a:cubicBezTo>
                    <a:pt x="1390489" y="249269"/>
                    <a:pt x="1389060" y="251841"/>
                    <a:pt x="1385346" y="250031"/>
                  </a:cubicBezTo>
                  <a:cubicBezTo>
                    <a:pt x="1386298" y="249174"/>
                    <a:pt x="1387251" y="248412"/>
                    <a:pt x="1388203" y="247555"/>
                  </a:cubicBezTo>
                  <a:close/>
                  <a:moveTo>
                    <a:pt x="179386" y="247269"/>
                  </a:moveTo>
                  <a:cubicBezTo>
                    <a:pt x="178814" y="247840"/>
                    <a:pt x="178148" y="248316"/>
                    <a:pt x="177481" y="248888"/>
                  </a:cubicBezTo>
                  <a:cubicBezTo>
                    <a:pt x="178624" y="249174"/>
                    <a:pt x="179672" y="249555"/>
                    <a:pt x="180815" y="249840"/>
                  </a:cubicBezTo>
                  <a:cubicBezTo>
                    <a:pt x="181481" y="249269"/>
                    <a:pt x="182053" y="248697"/>
                    <a:pt x="182720" y="248221"/>
                  </a:cubicBezTo>
                  <a:cubicBezTo>
                    <a:pt x="181672" y="247935"/>
                    <a:pt x="180529" y="247650"/>
                    <a:pt x="179386" y="247269"/>
                  </a:cubicBezTo>
                  <a:close/>
                  <a:moveTo>
                    <a:pt x="1396110" y="246603"/>
                  </a:moveTo>
                  <a:cubicBezTo>
                    <a:pt x="1399062" y="245460"/>
                    <a:pt x="1397253" y="247555"/>
                    <a:pt x="1395824" y="248698"/>
                  </a:cubicBezTo>
                  <a:cubicBezTo>
                    <a:pt x="1398681" y="249841"/>
                    <a:pt x="1408206" y="246698"/>
                    <a:pt x="1404111" y="251079"/>
                  </a:cubicBezTo>
                  <a:lnTo>
                    <a:pt x="1409948" y="251210"/>
                  </a:lnTo>
                  <a:lnTo>
                    <a:pt x="1406492" y="252794"/>
                  </a:lnTo>
                  <a:cubicBezTo>
                    <a:pt x="1401634" y="250794"/>
                    <a:pt x="1398110" y="251175"/>
                    <a:pt x="1393919" y="250317"/>
                  </a:cubicBezTo>
                  <a:cubicBezTo>
                    <a:pt x="1395824" y="248889"/>
                    <a:pt x="1393919" y="248031"/>
                    <a:pt x="1396110" y="246603"/>
                  </a:cubicBezTo>
                  <a:close/>
                  <a:moveTo>
                    <a:pt x="1226660" y="246411"/>
                  </a:moveTo>
                  <a:cubicBezTo>
                    <a:pt x="1225898" y="246983"/>
                    <a:pt x="1225231" y="247554"/>
                    <a:pt x="1224659" y="248031"/>
                  </a:cubicBezTo>
                  <a:cubicBezTo>
                    <a:pt x="1225707" y="248316"/>
                    <a:pt x="1226850" y="248697"/>
                    <a:pt x="1227993" y="248983"/>
                  </a:cubicBezTo>
                  <a:cubicBezTo>
                    <a:pt x="1228660" y="248412"/>
                    <a:pt x="1229231" y="247840"/>
                    <a:pt x="1229898" y="247364"/>
                  </a:cubicBezTo>
                  <a:cubicBezTo>
                    <a:pt x="1228755" y="247078"/>
                    <a:pt x="1227707" y="246697"/>
                    <a:pt x="1226660" y="246411"/>
                  </a:cubicBezTo>
                  <a:close/>
                  <a:moveTo>
                    <a:pt x="1518601" y="245268"/>
                  </a:moveTo>
                  <a:cubicBezTo>
                    <a:pt x="1517934" y="245840"/>
                    <a:pt x="1517267" y="246411"/>
                    <a:pt x="1516696" y="246888"/>
                  </a:cubicBezTo>
                  <a:cubicBezTo>
                    <a:pt x="1518315" y="247364"/>
                    <a:pt x="1520030" y="247840"/>
                    <a:pt x="1521649" y="248316"/>
                  </a:cubicBezTo>
                  <a:cubicBezTo>
                    <a:pt x="1522220" y="247745"/>
                    <a:pt x="1522887" y="247269"/>
                    <a:pt x="1523554" y="246697"/>
                  </a:cubicBezTo>
                  <a:cubicBezTo>
                    <a:pt x="1521839" y="246221"/>
                    <a:pt x="1520220" y="245745"/>
                    <a:pt x="1518601" y="245268"/>
                  </a:cubicBezTo>
                  <a:close/>
                  <a:moveTo>
                    <a:pt x="1179606" y="245173"/>
                  </a:moveTo>
                  <a:cubicBezTo>
                    <a:pt x="1178939" y="245649"/>
                    <a:pt x="1178273" y="246221"/>
                    <a:pt x="1177701" y="246792"/>
                  </a:cubicBezTo>
                  <a:cubicBezTo>
                    <a:pt x="1179320" y="247269"/>
                    <a:pt x="1180940" y="247745"/>
                    <a:pt x="1182654" y="248221"/>
                  </a:cubicBezTo>
                  <a:cubicBezTo>
                    <a:pt x="1183321" y="247650"/>
                    <a:pt x="1183892" y="247078"/>
                    <a:pt x="1184559" y="246602"/>
                  </a:cubicBezTo>
                  <a:cubicBezTo>
                    <a:pt x="1182940" y="246126"/>
                    <a:pt x="1181225" y="245649"/>
                    <a:pt x="1179606" y="245173"/>
                  </a:cubicBezTo>
                  <a:close/>
                  <a:moveTo>
                    <a:pt x="1372511" y="244554"/>
                  </a:moveTo>
                  <a:cubicBezTo>
                    <a:pt x="1374464" y="243840"/>
                    <a:pt x="1376821" y="243840"/>
                    <a:pt x="1379917" y="245173"/>
                  </a:cubicBezTo>
                  <a:cubicBezTo>
                    <a:pt x="1368678" y="245840"/>
                    <a:pt x="1379917" y="248983"/>
                    <a:pt x="1384870" y="246602"/>
                  </a:cubicBezTo>
                  <a:cubicBezTo>
                    <a:pt x="1386489" y="250602"/>
                    <a:pt x="1373726" y="250031"/>
                    <a:pt x="1367535" y="248221"/>
                  </a:cubicBezTo>
                  <a:cubicBezTo>
                    <a:pt x="1369011" y="246697"/>
                    <a:pt x="1370559" y="245268"/>
                    <a:pt x="1372511" y="244554"/>
                  </a:cubicBezTo>
                  <a:close/>
                  <a:moveTo>
                    <a:pt x="369791" y="244506"/>
                  </a:moveTo>
                  <a:cubicBezTo>
                    <a:pt x="369124" y="245078"/>
                    <a:pt x="368457" y="245649"/>
                    <a:pt x="367886" y="246126"/>
                  </a:cubicBezTo>
                  <a:cubicBezTo>
                    <a:pt x="369029" y="246411"/>
                    <a:pt x="370076" y="246792"/>
                    <a:pt x="371219" y="247078"/>
                  </a:cubicBezTo>
                  <a:cubicBezTo>
                    <a:pt x="371886" y="246507"/>
                    <a:pt x="372458" y="245935"/>
                    <a:pt x="373124" y="245459"/>
                  </a:cubicBezTo>
                  <a:cubicBezTo>
                    <a:pt x="371981" y="245173"/>
                    <a:pt x="370934" y="244792"/>
                    <a:pt x="369791" y="244506"/>
                  </a:cubicBezTo>
                  <a:close/>
                  <a:moveTo>
                    <a:pt x="202913" y="244125"/>
                  </a:moveTo>
                  <a:cubicBezTo>
                    <a:pt x="201579" y="245459"/>
                    <a:pt x="199388" y="246888"/>
                    <a:pt x="203389" y="247554"/>
                  </a:cubicBezTo>
                  <a:cubicBezTo>
                    <a:pt x="203960" y="246983"/>
                    <a:pt x="204627" y="246411"/>
                    <a:pt x="205294" y="245840"/>
                  </a:cubicBezTo>
                  <a:cubicBezTo>
                    <a:pt x="203674" y="245364"/>
                    <a:pt x="204056" y="244602"/>
                    <a:pt x="202913" y="244125"/>
                  </a:cubicBezTo>
                  <a:close/>
                  <a:moveTo>
                    <a:pt x="153061" y="243864"/>
                  </a:moveTo>
                  <a:lnTo>
                    <a:pt x="153640" y="244284"/>
                  </a:lnTo>
                  <a:lnTo>
                    <a:pt x="148430" y="244983"/>
                  </a:lnTo>
                  <a:cubicBezTo>
                    <a:pt x="148430" y="243459"/>
                    <a:pt x="150882" y="243388"/>
                    <a:pt x="153061" y="243864"/>
                  </a:cubicBezTo>
                  <a:close/>
                  <a:moveTo>
                    <a:pt x="1513648" y="243840"/>
                  </a:moveTo>
                  <a:cubicBezTo>
                    <a:pt x="1512981" y="244411"/>
                    <a:pt x="1512314" y="244983"/>
                    <a:pt x="1511743" y="245459"/>
                  </a:cubicBezTo>
                  <a:cubicBezTo>
                    <a:pt x="1512886" y="245745"/>
                    <a:pt x="1513934" y="246126"/>
                    <a:pt x="1515077" y="246411"/>
                  </a:cubicBezTo>
                  <a:cubicBezTo>
                    <a:pt x="1515743" y="245840"/>
                    <a:pt x="1516315" y="245364"/>
                    <a:pt x="1516982" y="244792"/>
                  </a:cubicBezTo>
                  <a:cubicBezTo>
                    <a:pt x="1515839" y="244506"/>
                    <a:pt x="1514791" y="244221"/>
                    <a:pt x="1513648" y="243840"/>
                  </a:cubicBezTo>
                  <a:close/>
                  <a:moveTo>
                    <a:pt x="184148" y="243173"/>
                  </a:moveTo>
                  <a:cubicBezTo>
                    <a:pt x="183196" y="243935"/>
                    <a:pt x="182243" y="244792"/>
                    <a:pt x="181291" y="245649"/>
                  </a:cubicBezTo>
                  <a:cubicBezTo>
                    <a:pt x="185101" y="247459"/>
                    <a:pt x="186434" y="244792"/>
                    <a:pt x="189101" y="244602"/>
                  </a:cubicBezTo>
                  <a:cubicBezTo>
                    <a:pt x="187482" y="244125"/>
                    <a:pt x="185768" y="243649"/>
                    <a:pt x="184148" y="243173"/>
                  </a:cubicBezTo>
                  <a:close/>
                  <a:moveTo>
                    <a:pt x="1224373" y="242601"/>
                  </a:moveTo>
                  <a:cubicBezTo>
                    <a:pt x="1223707" y="243078"/>
                    <a:pt x="1223135" y="243649"/>
                    <a:pt x="1222469" y="244221"/>
                  </a:cubicBezTo>
                  <a:cubicBezTo>
                    <a:pt x="1224183" y="244697"/>
                    <a:pt x="1225802" y="245173"/>
                    <a:pt x="1227517" y="245649"/>
                  </a:cubicBezTo>
                  <a:cubicBezTo>
                    <a:pt x="1228184" y="245078"/>
                    <a:pt x="1228755" y="244506"/>
                    <a:pt x="1229422" y="244030"/>
                  </a:cubicBezTo>
                  <a:cubicBezTo>
                    <a:pt x="1227803" y="243554"/>
                    <a:pt x="1226088" y="243078"/>
                    <a:pt x="1224373" y="242601"/>
                  </a:cubicBezTo>
                  <a:close/>
                  <a:moveTo>
                    <a:pt x="515523" y="242220"/>
                  </a:moveTo>
                  <a:cubicBezTo>
                    <a:pt x="512189" y="243554"/>
                    <a:pt x="515618" y="247173"/>
                    <a:pt x="518666" y="245268"/>
                  </a:cubicBezTo>
                  <a:cubicBezTo>
                    <a:pt x="515142" y="244602"/>
                    <a:pt x="516666" y="243268"/>
                    <a:pt x="515523" y="242220"/>
                  </a:cubicBezTo>
                  <a:close/>
                  <a:moveTo>
                    <a:pt x="1141506" y="241935"/>
                  </a:moveTo>
                  <a:cubicBezTo>
                    <a:pt x="1140744" y="242411"/>
                    <a:pt x="1140077" y="242792"/>
                    <a:pt x="1138839" y="242316"/>
                  </a:cubicBezTo>
                  <a:cubicBezTo>
                    <a:pt x="1138172" y="242887"/>
                    <a:pt x="1137601" y="243363"/>
                    <a:pt x="1136934" y="243935"/>
                  </a:cubicBezTo>
                  <a:cubicBezTo>
                    <a:pt x="1139601" y="246411"/>
                    <a:pt x="1145030" y="242506"/>
                    <a:pt x="1141506" y="241935"/>
                  </a:cubicBezTo>
                  <a:close/>
                  <a:moveTo>
                    <a:pt x="121760" y="241840"/>
                  </a:moveTo>
                  <a:cubicBezTo>
                    <a:pt x="122903" y="242126"/>
                    <a:pt x="123951" y="242506"/>
                    <a:pt x="125094" y="242792"/>
                  </a:cubicBezTo>
                  <a:cubicBezTo>
                    <a:pt x="123855" y="243840"/>
                    <a:pt x="122522" y="244983"/>
                    <a:pt x="121283" y="246031"/>
                  </a:cubicBezTo>
                  <a:cubicBezTo>
                    <a:pt x="120140" y="245745"/>
                    <a:pt x="119093" y="245364"/>
                    <a:pt x="117950" y="245078"/>
                  </a:cubicBezTo>
                  <a:cubicBezTo>
                    <a:pt x="119283" y="244031"/>
                    <a:pt x="120521" y="242888"/>
                    <a:pt x="121760" y="241840"/>
                  </a:cubicBezTo>
                  <a:close/>
                  <a:moveTo>
                    <a:pt x="1214182" y="241839"/>
                  </a:moveTo>
                  <a:cubicBezTo>
                    <a:pt x="1213515" y="242316"/>
                    <a:pt x="1212848" y="242792"/>
                    <a:pt x="1211610" y="242220"/>
                  </a:cubicBezTo>
                  <a:cubicBezTo>
                    <a:pt x="1210943" y="242792"/>
                    <a:pt x="1210372" y="243268"/>
                    <a:pt x="1209705" y="243840"/>
                  </a:cubicBezTo>
                  <a:cubicBezTo>
                    <a:pt x="1212277" y="246221"/>
                    <a:pt x="1217801" y="242411"/>
                    <a:pt x="1214182" y="241839"/>
                  </a:cubicBezTo>
                  <a:close/>
                  <a:moveTo>
                    <a:pt x="485710" y="241458"/>
                  </a:moveTo>
                  <a:cubicBezTo>
                    <a:pt x="485043" y="241935"/>
                    <a:pt x="484472" y="242506"/>
                    <a:pt x="483805" y="243078"/>
                  </a:cubicBezTo>
                  <a:cubicBezTo>
                    <a:pt x="485996" y="243744"/>
                    <a:pt x="488186" y="244316"/>
                    <a:pt x="490472" y="244983"/>
                  </a:cubicBezTo>
                  <a:cubicBezTo>
                    <a:pt x="491139" y="244411"/>
                    <a:pt x="491711" y="243840"/>
                    <a:pt x="492377" y="243363"/>
                  </a:cubicBezTo>
                  <a:cubicBezTo>
                    <a:pt x="490187" y="242697"/>
                    <a:pt x="487901" y="242125"/>
                    <a:pt x="485710" y="241458"/>
                  </a:cubicBezTo>
                  <a:close/>
                  <a:moveTo>
                    <a:pt x="356646" y="240792"/>
                  </a:moveTo>
                  <a:cubicBezTo>
                    <a:pt x="355884" y="241363"/>
                    <a:pt x="355217" y="241839"/>
                    <a:pt x="354646" y="242411"/>
                  </a:cubicBezTo>
                  <a:cubicBezTo>
                    <a:pt x="355789" y="242697"/>
                    <a:pt x="356837" y="243078"/>
                    <a:pt x="357980" y="243363"/>
                  </a:cubicBezTo>
                  <a:cubicBezTo>
                    <a:pt x="358551" y="242792"/>
                    <a:pt x="359218" y="242220"/>
                    <a:pt x="359885" y="241744"/>
                  </a:cubicBezTo>
                  <a:cubicBezTo>
                    <a:pt x="358742" y="241458"/>
                    <a:pt x="357694" y="241077"/>
                    <a:pt x="356646" y="240792"/>
                  </a:cubicBezTo>
                  <a:close/>
                  <a:moveTo>
                    <a:pt x="129570" y="240792"/>
                  </a:moveTo>
                  <a:cubicBezTo>
                    <a:pt x="132427" y="241744"/>
                    <a:pt x="134237" y="240792"/>
                    <a:pt x="137095" y="241839"/>
                  </a:cubicBezTo>
                  <a:cubicBezTo>
                    <a:pt x="130903" y="247078"/>
                    <a:pt x="141857" y="243459"/>
                    <a:pt x="146144" y="245459"/>
                  </a:cubicBezTo>
                  <a:cubicBezTo>
                    <a:pt x="137857" y="247174"/>
                    <a:pt x="139285" y="245935"/>
                    <a:pt x="140524" y="250412"/>
                  </a:cubicBezTo>
                  <a:cubicBezTo>
                    <a:pt x="131951" y="249459"/>
                    <a:pt x="140619" y="246221"/>
                    <a:pt x="133380" y="245173"/>
                  </a:cubicBezTo>
                  <a:cubicBezTo>
                    <a:pt x="131665" y="244125"/>
                    <a:pt x="127951" y="249078"/>
                    <a:pt x="132904" y="249364"/>
                  </a:cubicBezTo>
                  <a:cubicBezTo>
                    <a:pt x="130237" y="249840"/>
                    <a:pt x="121283" y="251650"/>
                    <a:pt x="121093" y="248126"/>
                  </a:cubicBezTo>
                  <a:cubicBezTo>
                    <a:pt x="122331" y="246126"/>
                    <a:pt x="125284" y="247269"/>
                    <a:pt x="127951" y="247936"/>
                  </a:cubicBezTo>
                  <a:cubicBezTo>
                    <a:pt x="133571" y="244887"/>
                    <a:pt x="126998" y="243459"/>
                    <a:pt x="129570" y="240792"/>
                  </a:cubicBezTo>
                  <a:close/>
                  <a:moveTo>
                    <a:pt x="187006" y="240696"/>
                  </a:moveTo>
                  <a:cubicBezTo>
                    <a:pt x="186339" y="241268"/>
                    <a:pt x="185768" y="241744"/>
                    <a:pt x="185101" y="242316"/>
                  </a:cubicBezTo>
                  <a:cubicBezTo>
                    <a:pt x="186815" y="242792"/>
                    <a:pt x="188435" y="243268"/>
                    <a:pt x="190054" y="243744"/>
                  </a:cubicBezTo>
                  <a:cubicBezTo>
                    <a:pt x="190721" y="243173"/>
                    <a:pt x="191292" y="242601"/>
                    <a:pt x="191959" y="242125"/>
                  </a:cubicBezTo>
                  <a:cubicBezTo>
                    <a:pt x="190340" y="241649"/>
                    <a:pt x="188625" y="241173"/>
                    <a:pt x="187006" y="240696"/>
                  </a:cubicBezTo>
                  <a:close/>
                  <a:moveTo>
                    <a:pt x="1352252" y="240548"/>
                  </a:moveTo>
                  <a:lnTo>
                    <a:pt x="1352294" y="240696"/>
                  </a:lnTo>
                  <a:lnTo>
                    <a:pt x="1351882" y="240621"/>
                  </a:lnTo>
                  <a:close/>
                  <a:moveTo>
                    <a:pt x="297496" y="240411"/>
                  </a:moveTo>
                  <a:cubicBezTo>
                    <a:pt x="294162" y="241839"/>
                    <a:pt x="299687" y="245459"/>
                    <a:pt x="302258" y="243935"/>
                  </a:cubicBezTo>
                  <a:cubicBezTo>
                    <a:pt x="295686" y="243459"/>
                    <a:pt x="304068" y="240982"/>
                    <a:pt x="297496" y="240411"/>
                  </a:cubicBezTo>
                  <a:close/>
                  <a:moveTo>
                    <a:pt x="1685193" y="240220"/>
                  </a:moveTo>
                  <a:cubicBezTo>
                    <a:pt x="1684622" y="240792"/>
                    <a:pt x="1683955" y="241268"/>
                    <a:pt x="1683288" y="241839"/>
                  </a:cubicBezTo>
                  <a:cubicBezTo>
                    <a:pt x="1684431" y="242125"/>
                    <a:pt x="1685479" y="242506"/>
                    <a:pt x="1686622" y="242792"/>
                  </a:cubicBezTo>
                  <a:cubicBezTo>
                    <a:pt x="1687289" y="242220"/>
                    <a:pt x="1687955" y="241744"/>
                    <a:pt x="1688527" y="241173"/>
                  </a:cubicBezTo>
                  <a:cubicBezTo>
                    <a:pt x="1687384" y="240887"/>
                    <a:pt x="1686336" y="240506"/>
                    <a:pt x="1685193" y="240220"/>
                  </a:cubicBezTo>
                  <a:close/>
                  <a:moveTo>
                    <a:pt x="1304288" y="240125"/>
                  </a:moveTo>
                  <a:cubicBezTo>
                    <a:pt x="1300288" y="238791"/>
                    <a:pt x="1298097" y="240887"/>
                    <a:pt x="1294763" y="240792"/>
                  </a:cubicBezTo>
                  <a:cubicBezTo>
                    <a:pt x="1298764" y="240887"/>
                    <a:pt x="1297526" y="244792"/>
                    <a:pt x="1301431" y="242601"/>
                  </a:cubicBezTo>
                  <a:cubicBezTo>
                    <a:pt x="1293906" y="240030"/>
                    <a:pt x="1303717" y="242887"/>
                    <a:pt x="1304288" y="240125"/>
                  </a:cubicBezTo>
                  <a:close/>
                  <a:moveTo>
                    <a:pt x="1443925" y="239458"/>
                  </a:moveTo>
                  <a:cubicBezTo>
                    <a:pt x="1445735" y="240125"/>
                    <a:pt x="1444306" y="241268"/>
                    <a:pt x="1442782" y="242411"/>
                  </a:cubicBezTo>
                  <a:cubicBezTo>
                    <a:pt x="1447259" y="245364"/>
                    <a:pt x="1447068" y="239934"/>
                    <a:pt x="1450592" y="241363"/>
                  </a:cubicBezTo>
                  <a:cubicBezTo>
                    <a:pt x="1447068" y="243078"/>
                    <a:pt x="1447735" y="244411"/>
                    <a:pt x="1452688" y="245173"/>
                  </a:cubicBezTo>
                  <a:cubicBezTo>
                    <a:pt x="1458403" y="242506"/>
                    <a:pt x="1448211" y="238410"/>
                    <a:pt x="1443925" y="239458"/>
                  </a:cubicBezTo>
                  <a:close/>
                  <a:moveTo>
                    <a:pt x="1455069" y="239268"/>
                  </a:moveTo>
                  <a:cubicBezTo>
                    <a:pt x="1451545" y="241744"/>
                    <a:pt x="1458879" y="244316"/>
                    <a:pt x="1463070" y="243744"/>
                  </a:cubicBezTo>
                  <a:cubicBezTo>
                    <a:pt x="1464880" y="242316"/>
                    <a:pt x="1465642" y="241077"/>
                    <a:pt x="1465261" y="240030"/>
                  </a:cubicBezTo>
                  <a:cubicBezTo>
                    <a:pt x="1460879" y="237934"/>
                    <a:pt x="1459927" y="242220"/>
                    <a:pt x="1455069" y="239268"/>
                  </a:cubicBezTo>
                  <a:close/>
                  <a:moveTo>
                    <a:pt x="1335893" y="238987"/>
                  </a:moveTo>
                  <a:lnTo>
                    <a:pt x="1336102" y="239363"/>
                  </a:lnTo>
                  <a:lnTo>
                    <a:pt x="1335277" y="239351"/>
                  </a:lnTo>
                  <a:close/>
                  <a:moveTo>
                    <a:pt x="1329434" y="237458"/>
                  </a:moveTo>
                  <a:cubicBezTo>
                    <a:pt x="1329815" y="237696"/>
                    <a:pt x="1330815" y="238649"/>
                    <a:pt x="1332053" y="239303"/>
                  </a:cubicBezTo>
                  <a:lnTo>
                    <a:pt x="1335277" y="239351"/>
                  </a:lnTo>
                  <a:lnTo>
                    <a:pt x="1330577" y="242125"/>
                  </a:lnTo>
                  <a:cubicBezTo>
                    <a:pt x="1331244" y="238601"/>
                    <a:pt x="1326482" y="237267"/>
                    <a:pt x="1320671" y="239363"/>
                  </a:cubicBezTo>
                  <a:cubicBezTo>
                    <a:pt x="1322767" y="237267"/>
                    <a:pt x="1326196" y="237553"/>
                    <a:pt x="1329434" y="237458"/>
                  </a:cubicBezTo>
                  <a:close/>
                  <a:moveTo>
                    <a:pt x="1250663" y="236982"/>
                  </a:moveTo>
                  <a:cubicBezTo>
                    <a:pt x="1250091" y="237458"/>
                    <a:pt x="1249424" y="238029"/>
                    <a:pt x="1248758" y="238601"/>
                  </a:cubicBezTo>
                  <a:cubicBezTo>
                    <a:pt x="1249901" y="238982"/>
                    <a:pt x="1250948" y="239268"/>
                    <a:pt x="1252091" y="239553"/>
                  </a:cubicBezTo>
                  <a:cubicBezTo>
                    <a:pt x="1252758" y="238982"/>
                    <a:pt x="1253330" y="238410"/>
                    <a:pt x="1253996" y="237934"/>
                  </a:cubicBezTo>
                  <a:cubicBezTo>
                    <a:pt x="1252853" y="237648"/>
                    <a:pt x="1251806" y="237363"/>
                    <a:pt x="1250663" y="236982"/>
                  </a:cubicBezTo>
                  <a:close/>
                  <a:moveTo>
                    <a:pt x="173766" y="236982"/>
                  </a:moveTo>
                  <a:cubicBezTo>
                    <a:pt x="173099" y="237458"/>
                    <a:pt x="172433" y="238029"/>
                    <a:pt x="171861" y="238601"/>
                  </a:cubicBezTo>
                  <a:cubicBezTo>
                    <a:pt x="173480" y="239077"/>
                    <a:pt x="175195" y="239553"/>
                    <a:pt x="176814" y="240030"/>
                  </a:cubicBezTo>
                  <a:cubicBezTo>
                    <a:pt x="177481" y="239458"/>
                    <a:pt x="178052" y="238887"/>
                    <a:pt x="178719" y="238410"/>
                  </a:cubicBezTo>
                  <a:cubicBezTo>
                    <a:pt x="177100" y="237934"/>
                    <a:pt x="175481" y="237458"/>
                    <a:pt x="173766" y="236982"/>
                  </a:cubicBezTo>
                  <a:close/>
                  <a:moveTo>
                    <a:pt x="1290953" y="236410"/>
                  </a:moveTo>
                  <a:cubicBezTo>
                    <a:pt x="1290001" y="236791"/>
                    <a:pt x="1289715" y="238315"/>
                    <a:pt x="1290763" y="238506"/>
                  </a:cubicBezTo>
                  <a:cubicBezTo>
                    <a:pt x="1292382" y="238791"/>
                    <a:pt x="1296859" y="234219"/>
                    <a:pt x="1290953" y="236410"/>
                  </a:cubicBezTo>
                  <a:close/>
                  <a:moveTo>
                    <a:pt x="410081" y="236315"/>
                  </a:moveTo>
                  <a:cubicBezTo>
                    <a:pt x="409129" y="237172"/>
                    <a:pt x="408176" y="237934"/>
                    <a:pt x="407224" y="238791"/>
                  </a:cubicBezTo>
                  <a:cubicBezTo>
                    <a:pt x="408367" y="239077"/>
                    <a:pt x="409415" y="239458"/>
                    <a:pt x="410558" y="239744"/>
                  </a:cubicBezTo>
                  <a:cubicBezTo>
                    <a:pt x="411891" y="238696"/>
                    <a:pt x="413987" y="239268"/>
                    <a:pt x="415034" y="237744"/>
                  </a:cubicBezTo>
                  <a:cubicBezTo>
                    <a:pt x="413415" y="237267"/>
                    <a:pt x="411701" y="236791"/>
                    <a:pt x="410081" y="236315"/>
                  </a:cubicBezTo>
                  <a:close/>
                  <a:moveTo>
                    <a:pt x="82231" y="236125"/>
                  </a:moveTo>
                  <a:cubicBezTo>
                    <a:pt x="84612" y="237363"/>
                    <a:pt x="93089" y="237839"/>
                    <a:pt x="91280" y="239744"/>
                  </a:cubicBezTo>
                  <a:cubicBezTo>
                    <a:pt x="88327" y="243173"/>
                    <a:pt x="77945" y="237934"/>
                    <a:pt x="82231" y="236125"/>
                  </a:cubicBezTo>
                  <a:close/>
                  <a:moveTo>
                    <a:pt x="1373249" y="235743"/>
                  </a:moveTo>
                  <a:cubicBezTo>
                    <a:pt x="1369439" y="236886"/>
                    <a:pt x="1371344" y="240411"/>
                    <a:pt x="1374678" y="238315"/>
                  </a:cubicBezTo>
                  <a:cubicBezTo>
                    <a:pt x="1372487" y="237648"/>
                    <a:pt x="1374869" y="236410"/>
                    <a:pt x="1373249" y="235743"/>
                  </a:cubicBezTo>
                  <a:close/>
                  <a:moveTo>
                    <a:pt x="1457069" y="235458"/>
                  </a:moveTo>
                  <a:cubicBezTo>
                    <a:pt x="1454783" y="237267"/>
                    <a:pt x="1455545" y="238506"/>
                    <a:pt x="1459260" y="239363"/>
                  </a:cubicBezTo>
                  <a:cubicBezTo>
                    <a:pt x="1460213" y="238506"/>
                    <a:pt x="1461165" y="237744"/>
                    <a:pt x="1462118" y="236886"/>
                  </a:cubicBezTo>
                  <a:cubicBezTo>
                    <a:pt x="1460403" y="236410"/>
                    <a:pt x="1458784" y="235934"/>
                    <a:pt x="1457069" y="235458"/>
                  </a:cubicBezTo>
                  <a:close/>
                  <a:moveTo>
                    <a:pt x="136333" y="235077"/>
                  </a:moveTo>
                  <a:cubicBezTo>
                    <a:pt x="135666" y="235648"/>
                    <a:pt x="134999" y="236124"/>
                    <a:pt x="134428" y="236696"/>
                  </a:cubicBezTo>
                  <a:cubicBezTo>
                    <a:pt x="135571" y="236982"/>
                    <a:pt x="136619" y="237363"/>
                    <a:pt x="137762" y="237648"/>
                  </a:cubicBezTo>
                  <a:cubicBezTo>
                    <a:pt x="138428" y="237077"/>
                    <a:pt x="139095" y="236505"/>
                    <a:pt x="139667" y="236029"/>
                  </a:cubicBezTo>
                  <a:cubicBezTo>
                    <a:pt x="138524" y="235743"/>
                    <a:pt x="137476" y="235458"/>
                    <a:pt x="136333" y="235077"/>
                  </a:cubicBezTo>
                  <a:close/>
                  <a:moveTo>
                    <a:pt x="1564321" y="234315"/>
                  </a:moveTo>
                  <a:cubicBezTo>
                    <a:pt x="1565940" y="234791"/>
                    <a:pt x="1567655" y="235267"/>
                    <a:pt x="1569274" y="235743"/>
                  </a:cubicBezTo>
                  <a:cubicBezTo>
                    <a:pt x="1568607" y="236315"/>
                    <a:pt x="1568035" y="236887"/>
                    <a:pt x="1567369" y="237363"/>
                  </a:cubicBezTo>
                  <a:cubicBezTo>
                    <a:pt x="1565750" y="236887"/>
                    <a:pt x="1564035" y="236410"/>
                    <a:pt x="1562416" y="235934"/>
                  </a:cubicBezTo>
                  <a:cubicBezTo>
                    <a:pt x="1563083" y="235362"/>
                    <a:pt x="1563749" y="234886"/>
                    <a:pt x="1564321" y="234315"/>
                  </a:cubicBezTo>
                  <a:close/>
                  <a:moveTo>
                    <a:pt x="424369" y="231648"/>
                  </a:moveTo>
                  <a:cubicBezTo>
                    <a:pt x="423702" y="232219"/>
                    <a:pt x="423035" y="232791"/>
                    <a:pt x="422464" y="233267"/>
                  </a:cubicBezTo>
                  <a:cubicBezTo>
                    <a:pt x="423512" y="233553"/>
                    <a:pt x="424655" y="233934"/>
                    <a:pt x="425798" y="234219"/>
                  </a:cubicBezTo>
                  <a:cubicBezTo>
                    <a:pt x="426464" y="233648"/>
                    <a:pt x="427036" y="233076"/>
                    <a:pt x="427703" y="232600"/>
                  </a:cubicBezTo>
                  <a:cubicBezTo>
                    <a:pt x="426560" y="232314"/>
                    <a:pt x="425512" y="231933"/>
                    <a:pt x="424369" y="231648"/>
                  </a:cubicBezTo>
                  <a:close/>
                  <a:moveTo>
                    <a:pt x="85786" y="231574"/>
                  </a:moveTo>
                  <a:cubicBezTo>
                    <a:pt x="92130" y="232297"/>
                    <a:pt x="101757" y="238888"/>
                    <a:pt x="104900" y="233744"/>
                  </a:cubicBezTo>
                  <a:cubicBezTo>
                    <a:pt x="104709" y="235935"/>
                    <a:pt x="111186" y="237268"/>
                    <a:pt x="113663" y="239459"/>
                  </a:cubicBezTo>
                  <a:cubicBezTo>
                    <a:pt x="114234" y="240126"/>
                    <a:pt x="108900" y="245555"/>
                    <a:pt x="116616" y="242507"/>
                  </a:cubicBezTo>
                  <a:cubicBezTo>
                    <a:pt x="122426" y="242697"/>
                    <a:pt x="108900" y="245555"/>
                    <a:pt x="103852" y="242126"/>
                  </a:cubicBezTo>
                  <a:cubicBezTo>
                    <a:pt x="111186" y="241650"/>
                    <a:pt x="105090" y="241840"/>
                    <a:pt x="107662" y="238887"/>
                  </a:cubicBezTo>
                  <a:cubicBezTo>
                    <a:pt x="92232" y="234887"/>
                    <a:pt x="90803" y="235363"/>
                    <a:pt x="80897" y="233458"/>
                  </a:cubicBezTo>
                  <a:cubicBezTo>
                    <a:pt x="81921" y="231744"/>
                    <a:pt x="83671" y="231333"/>
                    <a:pt x="85786" y="231574"/>
                  </a:cubicBezTo>
                  <a:close/>
                  <a:moveTo>
                    <a:pt x="1261616" y="231267"/>
                  </a:moveTo>
                  <a:cubicBezTo>
                    <a:pt x="1260378" y="232410"/>
                    <a:pt x="1259140" y="233457"/>
                    <a:pt x="1257806" y="234600"/>
                  </a:cubicBezTo>
                  <a:cubicBezTo>
                    <a:pt x="1263807" y="236124"/>
                    <a:pt x="1262569" y="238601"/>
                    <a:pt x="1266569" y="240315"/>
                  </a:cubicBezTo>
                  <a:cubicBezTo>
                    <a:pt x="1271237" y="237648"/>
                    <a:pt x="1261140" y="236886"/>
                    <a:pt x="1262093" y="234696"/>
                  </a:cubicBezTo>
                  <a:cubicBezTo>
                    <a:pt x="1263426" y="233362"/>
                    <a:pt x="1265617" y="231933"/>
                    <a:pt x="1261616" y="231267"/>
                  </a:cubicBezTo>
                  <a:close/>
                  <a:moveTo>
                    <a:pt x="165003" y="231267"/>
                  </a:moveTo>
                  <a:cubicBezTo>
                    <a:pt x="164336" y="231743"/>
                    <a:pt x="163670" y="232314"/>
                    <a:pt x="163098" y="232886"/>
                  </a:cubicBezTo>
                  <a:cubicBezTo>
                    <a:pt x="164241" y="233172"/>
                    <a:pt x="165289" y="233553"/>
                    <a:pt x="166432" y="233838"/>
                  </a:cubicBezTo>
                  <a:cubicBezTo>
                    <a:pt x="167099" y="233267"/>
                    <a:pt x="167670" y="232791"/>
                    <a:pt x="168337" y="232219"/>
                  </a:cubicBezTo>
                  <a:cubicBezTo>
                    <a:pt x="167194" y="231933"/>
                    <a:pt x="166146" y="231648"/>
                    <a:pt x="165003" y="231267"/>
                  </a:cubicBezTo>
                  <a:close/>
                  <a:moveTo>
                    <a:pt x="433799" y="231076"/>
                  </a:moveTo>
                  <a:cubicBezTo>
                    <a:pt x="432275" y="232505"/>
                    <a:pt x="430655" y="233838"/>
                    <a:pt x="429036" y="235172"/>
                  </a:cubicBezTo>
                  <a:cubicBezTo>
                    <a:pt x="432655" y="237839"/>
                    <a:pt x="440276" y="231267"/>
                    <a:pt x="433799" y="231076"/>
                  </a:cubicBezTo>
                  <a:close/>
                  <a:moveTo>
                    <a:pt x="222344" y="231076"/>
                  </a:moveTo>
                  <a:cubicBezTo>
                    <a:pt x="220820" y="232505"/>
                    <a:pt x="219010" y="233553"/>
                    <a:pt x="216914" y="233934"/>
                  </a:cubicBezTo>
                  <a:cubicBezTo>
                    <a:pt x="219105" y="234600"/>
                    <a:pt x="221296" y="235172"/>
                    <a:pt x="223582" y="235839"/>
                  </a:cubicBezTo>
                  <a:cubicBezTo>
                    <a:pt x="225296" y="234696"/>
                    <a:pt x="226439" y="232695"/>
                    <a:pt x="229011" y="233076"/>
                  </a:cubicBezTo>
                  <a:cubicBezTo>
                    <a:pt x="230726" y="233648"/>
                    <a:pt x="233678" y="233838"/>
                    <a:pt x="231583" y="232695"/>
                  </a:cubicBezTo>
                  <a:cubicBezTo>
                    <a:pt x="227963" y="231171"/>
                    <a:pt x="226249" y="233076"/>
                    <a:pt x="222344" y="231076"/>
                  </a:cubicBezTo>
                  <a:close/>
                  <a:moveTo>
                    <a:pt x="1202561" y="230981"/>
                  </a:moveTo>
                  <a:cubicBezTo>
                    <a:pt x="1200561" y="236696"/>
                    <a:pt x="1192941" y="232124"/>
                    <a:pt x="1189988" y="236124"/>
                  </a:cubicBezTo>
                  <a:cubicBezTo>
                    <a:pt x="1195418" y="238220"/>
                    <a:pt x="1204466" y="233838"/>
                    <a:pt x="1202561" y="230981"/>
                  </a:cubicBezTo>
                  <a:close/>
                  <a:moveTo>
                    <a:pt x="139107" y="230552"/>
                  </a:moveTo>
                  <a:cubicBezTo>
                    <a:pt x="137381" y="231362"/>
                    <a:pt x="136523" y="232743"/>
                    <a:pt x="138143" y="233457"/>
                  </a:cubicBezTo>
                  <a:cubicBezTo>
                    <a:pt x="139190" y="230314"/>
                    <a:pt x="143096" y="232219"/>
                    <a:pt x="145286" y="231076"/>
                  </a:cubicBezTo>
                  <a:cubicBezTo>
                    <a:pt x="143429" y="229505"/>
                    <a:pt x="140833" y="229743"/>
                    <a:pt x="139107" y="230552"/>
                  </a:cubicBezTo>
                  <a:close/>
                  <a:moveTo>
                    <a:pt x="1356104" y="229743"/>
                  </a:moveTo>
                  <a:cubicBezTo>
                    <a:pt x="1354294" y="230981"/>
                    <a:pt x="1350961" y="229171"/>
                    <a:pt x="1349818" y="231267"/>
                  </a:cubicBezTo>
                  <a:cubicBezTo>
                    <a:pt x="1351437" y="231743"/>
                    <a:pt x="1353152" y="232219"/>
                    <a:pt x="1354866" y="232695"/>
                  </a:cubicBezTo>
                  <a:cubicBezTo>
                    <a:pt x="1355723" y="231648"/>
                    <a:pt x="1357819" y="230505"/>
                    <a:pt x="1356104" y="229743"/>
                  </a:cubicBezTo>
                  <a:close/>
                  <a:moveTo>
                    <a:pt x="1424494" y="229647"/>
                  </a:moveTo>
                  <a:lnTo>
                    <a:pt x="1422563" y="233510"/>
                  </a:lnTo>
                  <a:lnTo>
                    <a:pt x="1415790" y="231981"/>
                  </a:lnTo>
                  <a:cubicBezTo>
                    <a:pt x="1413563" y="230885"/>
                    <a:pt x="1411444" y="229838"/>
                    <a:pt x="1408206" y="230409"/>
                  </a:cubicBezTo>
                  <a:cubicBezTo>
                    <a:pt x="1418969" y="233457"/>
                    <a:pt x="1405444" y="232505"/>
                    <a:pt x="1403348" y="234505"/>
                  </a:cubicBezTo>
                  <a:cubicBezTo>
                    <a:pt x="1409159" y="234981"/>
                    <a:pt x="1413540" y="232600"/>
                    <a:pt x="1421160" y="236315"/>
                  </a:cubicBezTo>
                  <a:lnTo>
                    <a:pt x="1422563" y="233510"/>
                  </a:lnTo>
                  <a:lnTo>
                    <a:pt x="1424018" y="233838"/>
                  </a:lnTo>
                  <a:cubicBezTo>
                    <a:pt x="1424780" y="232410"/>
                    <a:pt x="1419636" y="231648"/>
                    <a:pt x="1424494" y="229647"/>
                  </a:cubicBezTo>
                  <a:close/>
                  <a:moveTo>
                    <a:pt x="156716" y="228790"/>
                  </a:moveTo>
                  <a:cubicBezTo>
                    <a:pt x="159193" y="234124"/>
                    <a:pt x="150430" y="232505"/>
                    <a:pt x="149382" y="233267"/>
                  </a:cubicBezTo>
                  <a:cubicBezTo>
                    <a:pt x="153287" y="235267"/>
                    <a:pt x="155002" y="233362"/>
                    <a:pt x="158621" y="234791"/>
                  </a:cubicBezTo>
                  <a:cubicBezTo>
                    <a:pt x="158621" y="232695"/>
                    <a:pt x="160622" y="230409"/>
                    <a:pt x="156716" y="228790"/>
                  </a:cubicBezTo>
                  <a:close/>
                  <a:moveTo>
                    <a:pt x="1267176" y="228778"/>
                  </a:moveTo>
                  <a:cubicBezTo>
                    <a:pt x="1265640" y="228219"/>
                    <a:pt x="1264140" y="228171"/>
                    <a:pt x="1266093" y="229457"/>
                  </a:cubicBezTo>
                  <a:cubicBezTo>
                    <a:pt x="1268569" y="229933"/>
                    <a:pt x="1265236" y="232314"/>
                    <a:pt x="1268474" y="231171"/>
                  </a:cubicBezTo>
                  <a:cubicBezTo>
                    <a:pt x="1270284" y="230409"/>
                    <a:pt x="1268712" y="229338"/>
                    <a:pt x="1267176" y="228778"/>
                  </a:cubicBezTo>
                  <a:close/>
                  <a:moveTo>
                    <a:pt x="102983" y="228660"/>
                  </a:moveTo>
                  <a:cubicBezTo>
                    <a:pt x="106090" y="227910"/>
                    <a:pt x="109948" y="227457"/>
                    <a:pt x="106900" y="230029"/>
                  </a:cubicBezTo>
                  <a:cubicBezTo>
                    <a:pt x="105281" y="231362"/>
                    <a:pt x="93851" y="231362"/>
                    <a:pt x="103566" y="229076"/>
                  </a:cubicBezTo>
                  <a:cubicBezTo>
                    <a:pt x="97518" y="230458"/>
                    <a:pt x="99875" y="229410"/>
                    <a:pt x="102983" y="228660"/>
                  </a:cubicBezTo>
                  <a:close/>
                  <a:moveTo>
                    <a:pt x="1643759" y="228504"/>
                  </a:moveTo>
                  <a:cubicBezTo>
                    <a:pt x="1641569" y="229933"/>
                    <a:pt x="1643569" y="230790"/>
                    <a:pt x="1641664" y="232219"/>
                  </a:cubicBezTo>
                  <a:cubicBezTo>
                    <a:pt x="1644426" y="231838"/>
                    <a:pt x="1656428" y="235743"/>
                    <a:pt x="1653475" y="233457"/>
                  </a:cubicBezTo>
                  <a:cubicBezTo>
                    <a:pt x="1651094" y="232124"/>
                    <a:pt x="1642616" y="231648"/>
                    <a:pt x="1644521" y="229838"/>
                  </a:cubicBezTo>
                  <a:cubicBezTo>
                    <a:pt x="1644998" y="229266"/>
                    <a:pt x="1645379" y="228790"/>
                    <a:pt x="1643759" y="228504"/>
                  </a:cubicBezTo>
                  <a:close/>
                  <a:moveTo>
                    <a:pt x="1231994" y="228409"/>
                  </a:moveTo>
                  <a:cubicBezTo>
                    <a:pt x="1231041" y="229266"/>
                    <a:pt x="1230089" y="230028"/>
                    <a:pt x="1229136" y="230886"/>
                  </a:cubicBezTo>
                  <a:cubicBezTo>
                    <a:pt x="1232565" y="233457"/>
                    <a:pt x="1238280" y="228600"/>
                    <a:pt x="1231994" y="228409"/>
                  </a:cubicBezTo>
                  <a:close/>
                  <a:moveTo>
                    <a:pt x="1487722" y="227846"/>
                  </a:moveTo>
                  <a:lnTo>
                    <a:pt x="1488026" y="227933"/>
                  </a:lnTo>
                  <a:lnTo>
                    <a:pt x="1487739" y="228177"/>
                  </a:lnTo>
                  <a:close/>
                  <a:moveTo>
                    <a:pt x="226058" y="227838"/>
                  </a:moveTo>
                  <a:cubicBezTo>
                    <a:pt x="225106" y="228695"/>
                    <a:pt x="224153" y="229552"/>
                    <a:pt x="223201" y="230314"/>
                  </a:cubicBezTo>
                  <a:cubicBezTo>
                    <a:pt x="226058" y="231171"/>
                    <a:pt x="228630" y="231552"/>
                    <a:pt x="230821" y="231362"/>
                  </a:cubicBezTo>
                  <a:cubicBezTo>
                    <a:pt x="235298" y="229362"/>
                    <a:pt x="228821" y="228885"/>
                    <a:pt x="226058" y="227838"/>
                  </a:cubicBezTo>
                  <a:close/>
                  <a:moveTo>
                    <a:pt x="387126" y="227742"/>
                  </a:moveTo>
                  <a:cubicBezTo>
                    <a:pt x="386459" y="228219"/>
                    <a:pt x="385888" y="228790"/>
                    <a:pt x="385221" y="229362"/>
                  </a:cubicBezTo>
                  <a:cubicBezTo>
                    <a:pt x="386840" y="229838"/>
                    <a:pt x="388555" y="230314"/>
                    <a:pt x="390174" y="230790"/>
                  </a:cubicBezTo>
                  <a:cubicBezTo>
                    <a:pt x="390841" y="230219"/>
                    <a:pt x="391412" y="229647"/>
                    <a:pt x="392079" y="229171"/>
                  </a:cubicBezTo>
                  <a:cubicBezTo>
                    <a:pt x="390460" y="228695"/>
                    <a:pt x="388745" y="228219"/>
                    <a:pt x="387126" y="227742"/>
                  </a:cubicBezTo>
                  <a:close/>
                  <a:moveTo>
                    <a:pt x="794606" y="227647"/>
                  </a:moveTo>
                  <a:lnTo>
                    <a:pt x="794499" y="228584"/>
                  </a:lnTo>
                  <a:lnTo>
                    <a:pt x="787462" y="229933"/>
                  </a:lnTo>
                  <a:cubicBezTo>
                    <a:pt x="789653" y="230600"/>
                    <a:pt x="791843" y="231171"/>
                    <a:pt x="794129" y="231838"/>
                  </a:cubicBezTo>
                  <a:lnTo>
                    <a:pt x="794499" y="228584"/>
                  </a:lnTo>
                  <a:lnTo>
                    <a:pt x="798892" y="227742"/>
                  </a:lnTo>
                  <a:cubicBezTo>
                    <a:pt x="797939" y="228600"/>
                    <a:pt x="796130" y="227838"/>
                    <a:pt x="794606" y="227647"/>
                  </a:cubicBezTo>
                  <a:close/>
                  <a:moveTo>
                    <a:pt x="297305" y="227361"/>
                  </a:moveTo>
                  <a:cubicBezTo>
                    <a:pt x="301592" y="228123"/>
                    <a:pt x="291971" y="230790"/>
                    <a:pt x="299401" y="231171"/>
                  </a:cubicBezTo>
                  <a:cubicBezTo>
                    <a:pt x="304163" y="229552"/>
                    <a:pt x="299210" y="225837"/>
                    <a:pt x="297305" y="227361"/>
                  </a:cubicBezTo>
                  <a:close/>
                  <a:moveTo>
                    <a:pt x="308545" y="227171"/>
                  </a:moveTo>
                  <a:cubicBezTo>
                    <a:pt x="307783" y="227742"/>
                    <a:pt x="307116" y="228314"/>
                    <a:pt x="306545" y="228790"/>
                  </a:cubicBezTo>
                  <a:cubicBezTo>
                    <a:pt x="307592" y="229076"/>
                    <a:pt x="308735" y="229362"/>
                    <a:pt x="309878" y="229743"/>
                  </a:cubicBezTo>
                  <a:cubicBezTo>
                    <a:pt x="310545" y="229171"/>
                    <a:pt x="311117" y="228695"/>
                    <a:pt x="311783" y="228123"/>
                  </a:cubicBezTo>
                  <a:cubicBezTo>
                    <a:pt x="310640" y="227838"/>
                    <a:pt x="309593" y="227457"/>
                    <a:pt x="308545" y="227171"/>
                  </a:cubicBezTo>
                  <a:close/>
                  <a:moveTo>
                    <a:pt x="82517" y="226314"/>
                  </a:moveTo>
                  <a:cubicBezTo>
                    <a:pt x="80326" y="226695"/>
                    <a:pt x="78612" y="227648"/>
                    <a:pt x="77088" y="229172"/>
                  </a:cubicBezTo>
                  <a:cubicBezTo>
                    <a:pt x="74326" y="228410"/>
                    <a:pt x="71468" y="227648"/>
                    <a:pt x="68706" y="226886"/>
                  </a:cubicBezTo>
                  <a:cubicBezTo>
                    <a:pt x="73182" y="226505"/>
                    <a:pt x="76992" y="224790"/>
                    <a:pt x="82517" y="226314"/>
                  </a:cubicBezTo>
                  <a:close/>
                  <a:moveTo>
                    <a:pt x="89375" y="226124"/>
                  </a:moveTo>
                  <a:cubicBezTo>
                    <a:pt x="94899" y="224981"/>
                    <a:pt x="94328" y="228505"/>
                    <a:pt x="100233" y="228124"/>
                  </a:cubicBezTo>
                  <a:cubicBezTo>
                    <a:pt x="98233" y="228696"/>
                    <a:pt x="95376" y="227934"/>
                    <a:pt x="94042" y="229648"/>
                  </a:cubicBezTo>
                  <a:cubicBezTo>
                    <a:pt x="87565" y="229172"/>
                    <a:pt x="95852" y="226600"/>
                    <a:pt x="89375" y="226124"/>
                  </a:cubicBezTo>
                  <a:close/>
                  <a:moveTo>
                    <a:pt x="1323053" y="225837"/>
                  </a:moveTo>
                  <a:cubicBezTo>
                    <a:pt x="1317814" y="227361"/>
                    <a:pt x="1323053" y="230790"/>
                    <a:pt x="1326101" y="228885"/>
                  </a:cubicBezTo>
                  <a:cubicBezTo>
                    <a:pt x="1323624" y="228123"/>
                    <a:pt x="1327244" y="226409"/>
                    <a:pt x="1323053" y="225837"/>
                  </a:cubicBezTo>
                  <a:close/>
                  <a:moveTo>
                    <a:pt x="1442972" y="224980"/>
                  </a:moveTo>
                  <a:cubicBezTo>
                    <a:pt x="1441829" y="226218"/>
                    <a:pt x="1437067" y="224599"/>
                    <a:pt x="1439448" y="226123"/>
                  </a:cubicBezTo>
                  <a:cubicBezTo>
                    <a:pt x="1442496" y="227933"/>
                    <a:pt x="1448116" y="223075"/>
                    <a:pt x="1442972" y="224980"/>
                  </a:cubicBezTo>
                  <a:close/>
                  <a:moveTo>
                    <a:pt x="1476405" y="224694"/>
                  </a:moveTo>
                  <a:cubicBezTo>
                    <a:pt x="1475738" y="225266"/>
                    <a:pt x="1475167" y="225742"/>
                    <a:pt x="1474500" y="226314"/>
                  </a:cubicBezTo>
                  <a:cubicBezTo>
                    <a:pt x="1476119" y="226790"/>
                    <a:pt x="1477834" y="227266"/>
                    <a:pt x="1479453" y="227742"/>
                  </a:cubicBezTo>
                  <a:cubicBezTo>
                    <a:pt x="1480120" y="227171"/>
                    <a:pt x="1480691" y="226695"/>
                    <a:pt x="1481358" y="226123"/>
                  </a:cubicBezTo>
                  <a:cubicBezTo>
                    <a:pt x="1479739" y="225647"/>
                    <a:pt x="1478024" y="225171"/>
                    <a:pt x="1476405" y="224694"/>
                  </a:cubicBezTo>
                  <a:close/>
                  <a:moveTo>
                    <a:pt x="1487549" y="224504"/>
                  </a:moveTo>
                  <a:lnTo>
                    <a:pt x="1487722" y="227846"/>
                  </a:lnTo>
                  <a:lnTo>
                    <a:pt x="1484692" y="226980"/>
                  </a:lnTo>
                  <a:cubicBezTo>
                    <a:pt x="1484025" y="227552"/>
                    <a:pt x="1483454" y="228123"/>
                    <a:pt x="1482787" y="228600"/>
                  </a:cubicBezTo>
                  <a:cubicBezTo>
                    <a:pt x="1483930" y="228885"/>
                    <a:pt x="1484978" y="229266"/>
                    <a:pt x="1486121" y="229552"/>
                  </a:cubicBezTo>
                  <a:lnTo>
                    <a:pt x="1487739" y="228177"/>
                  </a:lnTo>
                  <a:lnTo>
                    <a:pt x="1487835" y="230028"/>
                  </a:lnTo>
                  <a:cubicBezTo>
                    <a:pt x="1491169" y="230981"/>
                    <a:pt x="1494503" y="231933"/>
                    <a:pt x="1497741" y="232791"/>
                  </a:cubicBezTo>
                  <a:cubicBezTo>
                    <a:pt x="1499265" y="226599"/>
                    <a:pt x="1496408" y="229362"/>
                    <a:pt x="1487549" y="224504"/>
                  </a:cubicBezTo>
                  <a:close/>
                  <a:moveTo>
                    <a:pt x="1608422" y="222885"/>
                  </a:moveTo>
                  <a:cubicBezTo>
                    <a:pt x="1607469" y="223647"/>
                    <a:pt x="1606517" y="224504"/>
                    <a:pt x="1605564" y="225361"/>
                  </a:cubicBezTo>
                  <a:cubicBezTo>
                    <a:pt x="1607660" y="225742"/>
                    <a:pt x="1610136" y="226790"/>
                    <a:pt x="1611469" y="225933"/>
                  </a:cubicBezTo>
                  <a:cubicBezTo>
                    <a:pt x="1607945" y="225266"/>
                    <a:pt x="1609469" y="223932"/>
                    <a:pt x="1608422" y="222885"/>
                  </a:cubicBezTo>
                  <a:close/>
                  <a:moveTo>
                    <a:pt x="114389" y="222587"/>
                  </a:moveTo>
                  <a:cubicBezTo>
                    <a:pt x="112139" y="221599"/>
                    <a:pt x="110472" y="221075"/>
                    <a:pt x="111187" y="222599"/>
                  </a:cubicBezTo>
                  <a:cubicBezTo>
                    <a:pt x="116426" y="222789"/>
                    <a:pt x="116235" y="227266"/>
                    <a:pt x="121093" y="225361"/>
                  </a:cubicBezTo>
                  <a:cubicBezTo>
                    <a:pt x="119473" y="225028"/>
                    <a:pt x="116640" y="223575"/>
                    <a:pt x="114389" y="222587"/>
                  </a:cubicBezTo>
                  <a:close/>
                  <a:moveTo>
                    <a:pt x="1596766" y="222182"/>
                  </a:moveTo>
                  <a:lnTo>
                    <a:pt x="1599007" y="223721"/>
                  </a:lnTo>
                  <a:lnTo>
                    <a:pt x="1599159" y="226361"/>
                  </a:lnTo>
                  <a:cubicBezTo>
                    <a:pt x="1600445" y="227266"/>
                    <a:pt x="1602469" y="227790"/>
                    <a:pt x="1603754" y="226980"/>
                  </a:cubicBezTo>
                  <a:lnTo>
                    <a:pt x="1599007" y="223721"/>
                  </a:lnTo>
                  <a:lnTo>
                    <a:pt x="1598992" y="223456"/>
                  </a:lnTo>
                  <a:cubicBezTo>
                    <a:pt x="1592420" y="220885"/>
                    <a:pt x="1593825" y="221028"/>
                    <a:pt x="1596766" y="222182"/>
                  </a:cubicBezTo>
                  <a:close/>
                  <a:moveTo>
                    <a:pt x="1552033" y="222123"/>
                  </a:moveTo>
                  <a:cubicBezTo>
                    <a:pt x="1553081" y="222409"/>
                    <a:pt x="1554224" y="222789"/>
                    <a:pt x="1555272" y="223075"/>
                  </a:cubicBezTo>
                  <a:cubicBezTo>
                    <a:pt x="1554605" y="223647"/>
                    <a:pt x="1554033" y="224218"/>
                    <a:pt x="1553367" y="224695"/>
                  </a:cubicBezTo>
                  <a:cubicBezTo>
                    <a:pt x="1552224" y="224409"/>
                    <a:pt x="1551176" y="224028"/>
                    <a:pt x="1550033" y="223742"/>
                  </a:cubicBezTo>
                  <a:cubicBezTo>
                    <a:pt x="1550795" y="223266"/>
                    <a:pt x="1551366" y="222694"/>
                    <a:pt x="1552033" y="222123"/>
                  </a:cubicBezTo>
                  <a:close/>
                  <a:moveTo>
                    <a:pt x="305592" y="221932"/>
                  </a:moveTo>
                  <a:cubicBezTo>
                    <a:pt x="304735" y="221932"/>
                    <a:pt x="302830" y="222027"/>
                    <a:pt x="304640" y="222789"/>
                  </a:cubicBezTo>
                  <a:cubicBezTo>
                    <a:pt x="312736" y="226504"/>
                    <a:pt x="320642" y="223266"/>
                    <a:pt x="305592" y="221932"/>
                  </a:cubicBezTo>
                  <a:close/>
                  <a:moveTo>
                    <a:pt x="162622" y="221837"/>
                  </a:moveTo>
                  <a:cubicBezTo>
                    <a:pt x="163765" y="222408"/>
                    <a:pt x="163765" y="223075"/>
                    <a:pt x="162336" y="223932"/>
                  </a:cubicBezTo>
                  <a:cubicBezTo>
                    <a:pt x="168813" y="225552"/>
                    <a:pt x="174719" y="226123"/>
                    <a:pt x="178719" y="223075"/>
                  </a:cubicBezTo>
                  <a:cubicBezTo>
                    <a:pt x="172814" y="224409"/>
                    <a:pt x="161288" y="220599"/>
                    <a:pt x="162622" y="221837"/>
                  </a:cubicBezTo>
                  <a:close/>
                  <a:moveTo>
                    <a:pt x="143858" y="220980"/>
                  </a:moveTo>
                  <a:cubicBezTo>
                    <a:pt x="145001" y="221551"/>
                    <a:pt x="145001" y="222218"/>
                    <a:pt x="143667" y="223075"/>
                  </a:cubicBezTo>
                  <a:cubicBezTo>
                    <a:pt x="149001" y="223075"/>
                    <a:pt x="147763" y="227361"/>
                    <a:pt x="151954" y="225361"/>
                  </a:cubicBezTo>
                  <a:cubicBezTo>
                    <a:pt x="150811" y="224790"/>
                    <a:pt x="148620" y="224409"/>
                    <a:pt x="149573" y="223647"/>
                  </a:cubicBezTo>
                  <a:cubicBezTo>
                    <a:pt x="151192" y="222408"/>
                    <a:pt x="154526" y="224218"/>
                    <a:pt x="155764" y="222123"/>
                  </a:cubicBezTo>
                  <a:cubicBezTo>
                    <a:pt x="151382" y="220980"/>
                    <a:pt x="147287" y="220313"/>
                    <a:pt x="143858" y="220980"/>
                  </a:cubicBezTo>
                  <a:close/>
                  <a:moveTo>
                    <a:pt x="185958" y="220789"/>
                  </a:moveTo>
                  <a:cubicBezTo>
                    <a:pt x="183482" y="222218"/>
                    <a:pt x="186244" y="223075"/>
                    <a:pt x="186339" y="224218"/>
                  </a:cubicBezTo>
                  <a:cubicBezTo>
                    <a:pt x="184720" y="225456"/>
                    <a:pt x="181386" y="223647"/>
                    <a:pt x="180243" y="225742"/>
                  </a:cubicBezTo>
                  <a:cubicBezTo>
                    <a:pt x="187482" y="228695"/>
                    <a:pt x="192530" y="227647"/>
                    <a:pt x="197960" y="227457"/>
                  </a:cubicBezTo>
                  <a:cubicBezTo>
                    <a:pt x="193769" y="225933"/>
                    <a:pt x="184339" y="225171"/>
                    <a:pt x="190911" y="222218"/>
                  </a:cubicBezTo>
                  <a:cubicBezTo>
                    <a:pt x="189197" y="221742"/>
                    <a:pt x="187577" y="221265"/>
                    <a:pt x="185958" y="220789"/>
                  </a:cubicBezTo>
                  <a:close/>
                  <a:moveTo>
                    <a:pt x="1274856" y="219932"/>
                  </a:moveTo>
                  <a:cubicBezTo>
                    <a:pt x="1274285" y="220408"/>
                    <a:pt x="1273713" y="220980"/>
                    <a:pt x="1273046" y="221551"/>
                  </a:cubicBezTo>
                  <a:cubicBezTo>
                    <a:pt x="1274094" y="221837"/>
                    <a:pt x="1275237" y="222218"/>
                    <a:pt x="1276285" y="222504"/>
                  </a:cubicBezTo>
                  <a:cubicBezTo>
                    <a:pt x="1276952" y="221932"/>
                    <a:pt x="1277618" y="221361"/>
                    <a:pt x="1278190" y="220884"/>
                  </a:cubicBezTo>
                  <a:cubicBezTo>
                    <a:pt x="1277047" y="220599"/>
                    <a:pt x="1275999" y="220313"/>
                    <a:pt x="1274856" y="219932"/>
                  </a:cubicBezTo>
                  <a:close/>
                  <a:moveTo>
                    <a:pt x="406081" y="218884"/>
                  </a:moveTo>
                  <a:cubicBezTo>
                    <a:pt x="405414" y="219456"/>
                    <a:pt x="404843" y="220027"/>
                    <a:pt x="404176" y="220503"/>
                  </a:cubicBezTo>
                  <a:cubicBezTo>
                    <a:pt x="405319" y="220789"/>
                    <a:pt x="406367" y="221075"/>
                    <a:pt x="407510" y="221456"/>
                  </a:cubicBezTo>
                  <a:cubicBezTo>
                    <a:pt x="408176" y="220884"/>
                    <a:pt x="408843" y="220313"/>
                    <a:pt x="409415" y="219837"/>
                  </a:cubicBezTo>
                  <a:cubicBezTo>
                    <a:pt x="408272" y="219551"/>
                    <a:pt x="407224" y="219265"/>
                    <a:pt x="406081" y="218884"/>
                  </a:cubicBezTo>
                  <a:close/>
                  <a:moveTo>
                    <a:pt x="424083" y="218503"/>
                  </a:moveTo>
                  <a:cubicBezTo>
                    <a:pt x="423130" y="219360"/>
                    <a:pt x="422178" y="220218"/>
                    <a:pt x="421226" y="220980"/>
                  </a:cubicBezTo>
                  <a:cubicBezTo>
                    <a:pt x="424750" y="223551"/>
                    <a:pt x="430370" y="218694"/>
                    <a:pt x="424083" y="218503"/>
                  </a:cubicBezTo>
                  <a:close/>
                  <a:moveTo>
                    <a:pt x="1437829" y="218122"/>
                  </a:moveTo>
                  <a:cubicBezTo>
                    <a:pt x="1437162" y="218598"/>
                    <a:pt x="1436495" y="219170"/>
                    <a:pt x="1435924" y="219741"/>
                  </a:cubicBezTo>
                  <a:cubicBezTo>
                    <a:pt x="1437067" y="220027"/>
                    <a:pt x="1438115" y="220313"/>
                    <a:pt x="1439258" y="220694"/>
                  </a:cubicBezTo>
                  <a:cubicBezTo>
                    <a:pt x="1439829" y="220218"/>
                    <a:pt x="1440496" y="219646"/>
                    <a:pt x="1441163" y="219075"/>
                  </a:cubicBezTo>
                  <a:cubicBezTo>
                    <a:pt x="1440019" y="218789"/>
                    <a:pt x="1438877" y="218408"/>
                    <a:pt x="1437829" y="218122"/>
                  </a:cubicBezTo>
                  <a:close/>
                  <a:moveTo>
                    <a:pt x="416558" y="217551"/>
                  </a:moveTo>
                  <a:cubicBezTo>
                    <a:pt x="415892" y="218027"/>
                    <a:pt x="415225" y="218598"/>
                    <a:pt x="414653" y="219170"/>
                  </a:cubicBezTo>
                  <a:cubicBezTo>
                    <a:pt x="416273" y="219646"/>
                    <a:pt x="417987" y="220122"/>
                    <a:pt x="419606" y="220599"/>
                  </a:cubicBezTo>
                  <a:cubicBezTo>
                    <a:pt x="420273" y="220027"/>
                    <a:pt x="420940" y="219551"/>
                    <a:pt x="421511" y="218979"/>
                  </a:cubicBezTo>
                  <a:cubicBezTo>
                    <a:pt x="419892" y="218503"/>
                    <a:pt x="418178" y="218027"/>
                    <a:pt x="416558" y="217551"/>
                  </a:cubicBezTo>
                  <a:close/>
                  <a:moveTo>
                    <a:pt x="1520030" y="217456"/>
                  </a:moveTo>
                  <a:cubicBezTo>
                    <a:pt x="1521649" y="217932"/>
                    <a:pt x="1523363" y="218408"/>
                    <a:pt x="1524983" y="218884"/>
                  </a:cubicBezTo>
                  <a:cubicBezTo>
                    <a:pt x="1524316" y="219456"/>
                    <a:pt x="1523649" y="219932"/>
                    <a:pt x="1523078" y="220504"/>
                  </a:cubicBezTo>
                  <a:cubicBezTo>
                    <a:pt x="1521458" y="220028"/>
                    <a:pt x="1519744" y="219551"/>
                    <a:pt x="1518125" y="219075"/>
                  </a:cubicBezTo>
                  <a:cubicBezTo>
                    <a:pt x="1518791" y="218504"/>
                    <a:pt x="1519363" y="217932"/>
                    <a:pt x="1520030" y="217456"/>
                  </a:cubicBezTo>
                  <a:close/>
                  <a:moveTo>
                    <a:pt x="1577370" y="217265"/>
                  </a:moveTo>
                  <a:cubicBezTo>
                    <a:pt x="1576513" y="218122"/>
                    <a:pt x="1575465" y="218979"/>
                    <a:pt x="1574513" y="219741"/>
                  </a:cubicBezTo>
                  <a:cubicBezTo>
                    <a:pt x="1577942" y="222313"/>
                    <a:pt x="1583561" y="217455"/>
                    <a:pt x="1577370" y="217265"/>
                  </a:cubicBezTo>
                  <a:close/>
                  <a:moveTo>
                    <a:pt x="91280" y="216885"/>
                  </a:moveTo>
                  <a:cubicBezTo>
                    <a:pt x="91184" y="218980"/>
                    <a:pt x="90613" y="221171"/>
                    <a:pt x="98424" y="222123"/>
                  </a:cubicBezTo>
                  <a:cubicBezTo>
                    <a:pt x="88994" y="224600"/>
                    <a:pt x="91184" y="218313"/>
                    <a:pt x="82517" y="218694"/>
                  </a:cubicBezTo>
                  <a:cubicBezTo>
                    <a:pt x="85374" y="218123"/>
                    <a:pt x="88899" y="218409"/>
                    <a:pt x="91280" y="216885"/>
                  </a:cubicBezTo>
                  <a:close/>
                  <a:moveTo>
                    <a:pt x="1292382" y="216217"/>
                  </a:moveTo>
                  <a:cubicBezTo>
                    <a:pt x="1293430" y="216503"/>
                    <a:pt x="1294287" y="216789"/>
                    <a:pt x="1293144" y="217455"/>
                  </a:cubicBezTo>
                  <a:cubicBezTo>
                    <a:pt x="1294287" y="217741"/>
                    <a:pt x="1295430" y="218027"/>
                    <a:pt x="1296478" y="218408"/>
                  </a:cubicBezTo>
                  <a:cubicBezTo>
                    <a:pt x="1301336" y="217074"/>
                    <a:pt x="1293620" y="214407"/>
                    <a:pt x="1292382" y="216217"/>
                  </a:cubicBezTo>
                  <a:close/>
                  <a:moveTo>
                    <a:pt x="76802" y="216123"/>
                  </a:moveTo>
                  <a:cubicBezTo>
                    <a:pt x="78421" y="216599"/>
                    <a:pt x="80135" y="217075"/>
                    <a:pt x="81755" y="217551"/>
                  </a:cubicBezTo>
                  <a:cubicBezTo>
                    <a:pt x="78040" y="217932"/>
                    <a:pt x="76421" y="221171"/>
                    <a:pt x="82993" y="222219"/>
                  </a:cubicBezTo>
                  <a:cubicBezTo>
                    <a:pt x="81945" y="225457"/>
                    <a:pt x="76897" y="221361"/>
                    <a:pt x="75849" y="224600"/>
                  </a:cubicBezTo>
                  <a:cubicBezTo>
                    <a:pt x="77945" y="221457"/>
                    <a:pt x="70896" y="219647"/>
                    <a:pt x="76802" y="216123"/>
                  </a:cubicBezTo>
                  <a:close/>
                  <a:moveTo>
                    <a:pt x="295210" y="215836"/>
                  </a:moveTo>
                  <a:cubicBezTo>
                    <a:pt x="293972" y="217074"/>
                    <a:pt x="291019" y="218694"/>
                    <a:pt x="293019" y="219551"/>
                  </a:cubicBezTo>
                  <a:cubicBezTo>
                    <a:pt x="294353" y="218503"/>
                    <a:pt x="296829" y="219646"/>
                    <a:pt x="298258" y="218884"/>
                  </a:cubicBezTo>
                  <a:cubicBezTo>
                    <a:pt x="294734" y="218217"/>
                    <a:pt x="296258" y="216884"/>
                    <a:pt x="295210" y="215836"/>
                  </a:cubicBezTo>
                  <a:close/>
                  <a:moveTo>
                    <a:pt x="1738629" y="215075"/>
                  </a:moveTo>
                  <a:cubicBezTo>
                    <a:pt x="1740819" y="215646"/>
                    <a:pt x="1743010" y="216313"/>
                    <a:pt x="1745296" y="216980"/>
                  </a:cubicBezTo>
                  <a:cubicBezTo>
                    <a:pt x="1744629" y="217551"/>
                    <a:pt x="1744058" y="218123"/>
                    <a:pt x="1743391" y="218599"/>
                  </a:cubicBezTo>
                  <a:cubicBezTo>
                    <a:pt x="1741200" y="217932"/>
                    <a:pt x="1739010" y="217361"/>
                    <a:pt x="1736819" y="216694"/>
                  </a:cubicBezTo>
                  <a:cubicBezTo>
                    <a:pt x="1737295" y="216123"/>
                    <a:pt x="1737962" y="215646"/>
                    <a:pt x="1738629" y="215075"/>
                  </a:cubicBezTo>
                  <a:close/>
                  <a:moveTo>
                    <a:pt x="126522" y="214884"/>
                  </a:moveTo>
                  <a:cubicBezTo>
                    <a:pt x="122712" y="217836"/>
                    <a:pt x="120617" y="217360"/>
                    <a:pt x="119855" y="220599"/>
                  </a:cubicBezTo>
                  <a:cubicBezTo>
                    <a:pt x="123950" y="221170"/>
                    <a:pt x="134333" y="219932"/>
                    <a:pt x="134999" y="222694"/>
                  </a:cubicBezTo>
                  <a:cubicBezTo>
                    <a:pt x="132904" y="222123"/>
                    <a:pt x="131951" y="223742"/>
                    <a:pt x="129856" y="223456"/>
                  </a:cubicBezTo>
                  <a:cubicBezTo>
                    <a:pt x="125760" y="222027"/>
                    <a:pt x="122426" y="221742"/>
                    <a:pt x="120426" y="224028"/>
                  </a:cubicBezTo>
                  <a:cubicBezTo>
                    <a:pt x="127284" y="225742"/>
                    <a:pt x="127570" y="226314"/>
                    <a:pt x="121855" y="226599"/>
                  </a:cubicBezTo>
                  <a:cubicBezTo>
                    <a:pt x="129665" y="226885"/>
                    <a:pt x="124903" y="227742"/>
                    <a:pt x="126617" y="230124"/>
                  </a:cubicBezTo>
                  <a:cubicBezTo>
                    <a:pt x="128332" y="228981"/>
                    <a:pt x="129570" y="226885"/>
                    <a:pt x="132047" y="227361"/>
                  </a:cubicBezTo>
                  <a:cubicBezTo>
                    <a:pt x="137190" y="228028"/>
                    <a:pt x="126427" y="230886"/>
                    <a:pt x="131570" y="231552"/>
                  </a:cubicBezTo>
                  <a:cubicBezTo>
                    <a:pt x="134714" y="228790"/>
                    <a:pt x="138714" y="227552"/>
                    <a:pt x="143191" y="227171"/>
                  </a:cubicBezTo>
                  <a:cubicBezTo>
                    <a:pt x="137285" y="225742"/>
                    <a:pt x="132332" y="226123"/>
                    <a:pt x="126998" y="225933"/>
                  </a:cubicBezTo>
                  <a:cubicBezTo>
                    <a:pt x="131094" y="222313"/>
                    <a:pt x="138809" y="225266"/>
                    <a:pt x="142143" y="220408"/>
                  </a:cubicBezTo>
                  <a:cubicBezTo>
                    <a:pt x="138524" y="219932"/>
                    <a:pt x="128618" y="220980"/>
                    <a:pt x="128618" y="218789"/>
                  </a:cubicBezTo>
                  <a:cubicBezTo>
                    <a:pt x="129380" y="215169"/>
                    <a:pt x="134809" y="219837"/>
                    <a:pt x="136428" y="217741"/>
                  </a:cubicBezTo>
                  <a:cubicBezTo>
                    <a:pt x="133094" y="216789"/>
                    <a:pt x="129761" y="215836"/>
                    <a:pt x="126522" y="214884"/>
                  </a:cubicBezTo>
                  <a:close/>
                  <a:moveTo>
                    <a:pt x="106901" y="214789"/>
                  </a:moveTo>
                  <a:cubicBezTo>
                    <a:pt x="105281" y="216122"/>
                    <a:pt x="93375" y="217075"/>
                    <a:pt x="101185" y="219647"/>
                  </a:cubicBezTo>
                  <a:cubicBezTo>
                    <a:pt x="97471" y="221171"/>
                    <a:pt x="94708" y="216884"/>
                    <a:pt x="92137" y="216027"/>
                  </a:cubicBezTo>
                  <a:cubicBezTo>
                    <a:pt x="95756" y="213170"/>
                    <a:pt x="102043" y="215170"/>
                    <a:pt x="106901" y="214789"/>
                  </a:cubicBezTo>
                  <a:close/>
                  <a:moveTo>
                    <a:pt x="1470785" y="214312"/>
                  </a:moveTo>
                  <a:cubicBezTo>
                    <a:pt x="1465261" y="214503"/>
                    <a:pt x="1460975" y="216789"/>
                    <a:pt x="1454402" y="215169"/>
                  </a:cubicBezTo>
                  <a:cubicBezTo>
                    <a:pt x="1457165" y="215931"/>
                    <a:pt x="1452688" y="217646"/>
                    <a:pt x="1454879" y="218503"/>
                  </a:cubicBezTo>
                  <a:cubicBezTo>
                    <a:pt x="1460784" y="213169"/>
                    <a:pt x="1461832" y="220218"/>
                    <a:pt x="1464785" y="221361"/>
                  </a:cubicBezTo>
                  <a:cubicBezTo>
                    <a:pt x="1472405" y="220218"/>
                    <a:pt x="1464118" y="217360"/>
                    <a:pt x="1470785" y="214312"/>
                  </a:cubicBezTo>
                  <a:close/>
                  <a:moveTo>
                    <a:pt x="1481834" y="214217"/>
                  </a:moveTo>
                  <a:cubicBezTo>
                    <a:pt x="1481263" y="214788"/>
                    <a:pt x="1480596" y="215360"/>
                    <a:pt x="1479929" y="215836"/>
                  </a:cubicBezTo>
                  <a:cubicBezTo>
                    <a:pt x="1481644" y="216312"/>
                    <a:pt x="1483263" y="216789"/>
                    <a:pt x="1484882" y="217265"/>
                  </a:cubicBezTo>
                  <a:cubicBezTo>
                    <a:pt x="1485549" y="216693"/>
                    <a:pt x="1486216" y="216122"/>
                    <a:pt x="1486787" y="215646"/>
                  </a:cubicBezTo>
                  <a:cubicBezTo>
                    <a:pt x="1485168" y="215169"/>
                    <a:pt x="1483454" y="214693"/>
                    <a:pt x="1481834" y="214217"/>
                  </a:cubicBezTo>
                  <a:close/>
                  <a:moveTo>
                    <a:pt x="1565845" y="214026"/>
                  </a:moveTo>
                  <a:cubicBezTo>
                    <a:pt x="1564892" y="215646"/>
                    <a:pt x="1560987" y="215455"/>
                    <a:pt x="1562987" y="216503"/>
                  </a:cubicBezTo>
                  <a:cubicBezTo>
                    <a:pt x="1571369" y="215455"/>
                    <a:pt x="1563464" y="219170"/>
                    <a:pt x="1565083" y="220408"/>
                  </a:cubicBezTo>
                  <a:cubicBezTo>
                    <a:pt x="1566416" y="218694"/>
                    <a:pt x="1569179" y="219360"/>
                    <a:pt x="1571274" y="218884"/>
                  </a:cubicBezTo>
                  <a:cubicBezTo>
                    <a:pt x="1563749" y="216312"/>
                    <a:pt x="1573560" y="219170"/>
                    <a:pt x="1574132" y="216408"/>
                  </a:cubicBezTo>
                  <a:cubicBezTo>
                    <a:pt x="1566321" y="215931"/>
                    <a:pt x="1570703" y="217170"/>
                    <a:pt x="1565845" y="214026"/>
                  </a:cubicBezTo>
                  <a:close/>
                  <a:moveTo>
                    <a:pt x="1548700" y="213550"/>
                  </a:moveTo>
                  <a:cubicBezTo>
                    <a:pt x="1544890" y="215550"/>
                    <a:pt x="1552986" y="219360"/>
                    <a:pt x="1556796" y="218027"/>
                  </a:cubicBezTo>
                  <a:cubicBezTo>
                    <a:pt x="1553272" y="217360"/>
                    <a:pt x="1554796" y="215931"/>
                    <a:pt x="1553653" y="214979"/>
                  </a:cubicBezTo>
                  <a:cubicBezTo>
                    <a:pt x="1548414" y="218694"/>
                    <a:pt x="1554224" y="213836"/>
                    <a:pt x="1548700" y="213550"/>
                  </a:cubicBezTo>
                  <a:close/>
                  <a:moveTo>
                    <a:pt x="137095" y="213455"/>
                  </a:moveTo>
                  <a:cubicBezTo>
                    <a:pt x="136047" y="214312"/>
                    <a:pt x="135190" y="215169"/>
                    <a:pt x="134237" y="215931"/>
                  </a:cubicBezTo>
                  <a:cubicBezTo>
                    <a:pt x="137666" y="218503"/>
                    <a:pt x="143286" y="213645"/>
                    <a:pt x="137095" y="213455"/>
                  </a:cubicBezTo>
                  <a:close/>
                  <a:moveTo>
                    <a:pt x="300639" y="212979"/>
                  </a:moveTo>
                  <a:cubicBezTo>
                    <a:pt x="295400" y="214503"/>
                    <a:pt x="300639" y="217932"/>
                    <a:pt x="303687" y="216027"/>
                  </a:cubicBezTo>
                  <a:cubicBezTo>
                    <a:pt x="301211" y="215169"/>
                    <a:pt x="304830" y="213550"/>
                    <a:pt x="300639" y="212979"/>
                  </a:cubicBezTo>
                  <a:close/>
                  <a:moveTo>
                    <a:pt x="513999" y="211359"/>
                  </a:moveTo>
                  <a:cubicBezTo>
                    <a:pt x="512761" y="212502"/>
                    <a:pt x="511427" y="213550"/>
                    <a:pt x="510189" y="214693"/>
                  </a:cubicBezTo>
                  <a:cubicBezTo>
                    <a:pt x="514094" y="216979"/>
                    <a:pt x="523334" y="209454"/>
                    <a:pt x="518285" y="211550"/>
                  </a:cubicBezTo>
                  <a:cubicBezTo>
                    <a:pt x="517142" y="212026"/>
                    <a:pt x="515714" y="212026"/>
                    <a:pt x="513999" y="211359"/>
                  </a:cubicBezTo>
                  <a:close/>
                  <a:moveTo>
                    <a:pt x="1524983" y="211169"/>
                  </a:moveTo>
                  <a:cubicBezTo>
                    <a:pt x="1523744" y="212312"/>
                    <a:pt x="1522125" y="212693"/>
                    <a:pt x="1520506" y="213169"/>
                  </a:cubicBezTo>
                  <a:cubicBezTo>
                    <a:pt x="1527078" y="213645"/>
                    <a:pt x="1518696" y="216217"/>
                    <a:pt x="1525173" y="216693"/>
                  </a:cubicBezTo>
                  <a:cubicBezTo>
                    <a:pt x="1526316" y="214455"/>
                    <a:pt x="1528745" y="214598"/>
                    <a:pt x="1531305" y="215003"/>
                  </a:cubicBezTo>
                  <a:lnTo>
                    <a:pt x="1537672" y="214893"/>
                  </a:lnTo>
                  <a:lnTo>
                    <a:pt x="1538984" y="216217"/>
                  </a:lnTo>
                  <a:cubicBezTo>
                    <a:pt x="1536698" y="217265"/>
                    <a:pt x="1537175" y="215836"/>
                    <a:pt x="1538222" y="214884"/>
                  </a:cubicBezTo>
                  <a:lnTo>
                    <a:pt x="1537672" y="214893"/>
                  </a:lnTo>
                  <a:lnTo>
                    <a:pt x="1536270" y="213479"/>
                  </a:lnTo>
                  <a:cubicBezTo>
                    <a:pt x="1533294" y="213360"/>
                    <a:pt x="1528888" y="213312"/>
                    <a:pt x="1524983" y="211169"/>
                  </a:cubicBezTo>
                  <a:close/>
                  <a:moveTo>
                    <a:pt x="293972" y="211169"/>
                  </a:moveTo>
                  <a:cubicBezTo>
                    <a:pt x="293305" y="211645"/>
                    <a:pt x="292733" y="212217"/>
                    <a:pt x="292067" y="212788"/>
                  </a:cubicBezTo>
                  <a:cubicBezTo>
                    <a:pt x="293210" y="213074"/>
                    <a:pt x="294257" y="213455"/>
                    <a:pt x="295400" y="213741"/>
                  </a:cubicBezTo>
                  <a:cubicBezTo>
                    <a:pt x="296067" y="213169"/>
                    <a:pt x="296639" y="212598"/>
                    <a:pt x="297305" y="212121"/>
                  </a:cubicBezTo>
                  <a:cubicBezTo>
                    <a:pt x="296162" y="211836"/>
                    <a:pt x="295115" y="211455"/>
                    <a:pt x="293972" y="211169"/>
                  </a:cubicBezTo>
                  <a:close/>
                  <a:moveTo>
                    <a:pt x="1720341" y="209931"/>
                  </a:moveTo>
                  <a:cubicBezTo>
                    <a:pt x="1722246" y="211074"/>
                    <a:pt x="1730056" y="211455"/>
                    <a:pt x="1727675" y="213074"/>
                  </a:cubicBezTo>
                  <a:cubicBezTo>
                    <a:pt x="1725294" y="216503"/>
                    <a:pt x="1714911" y="211836"/>
                    <a:pt x="1720341" y="209931"/>
                  </a:cubicBezTo>
                  <a:close/>
                  <a:moveTo>
                    <a:pt x="1493550" y="209835"/>
                  </a:moveTo>
                  <a:cubicBezTo>
                    <a:pt x="1493741" y="213455"/>
                    <a:pt x="1483930" y="210597"/>
                    <a:pt x="1488026" y="212693"/>
                  </a:cubicBezTo>
                  <a:cubicBezTo>
                    <a:pt x="1491359" y="212026"/>
                    <a:pt x="1496027" y="213645"/>
                    <a:pt x="1498503" y="211264"/>
                  </a:cubicBezTo>
                  <a:cubicBezTo>
                    <a:pt x="1496884" y="210788"/>
                    <a:pt x="1495169" y="210312"/>
                    <a:pt x="1493550" y="209835"/>
                  </a:cubicBezTo>
                  <a:close/>
                  <a:moveTo>
                    <a:pt x="700784" y="209835"/>
                  </a:moveTo>
                  <a:cubicBezTo>
                    <a:pt x="700118" y="210312"/>
                    <a:pt x="699451" y="210883"/>
                    <a:pt x="698879" y="211455"/>
                  </a:cubicBezTo>
                  <a:cubicBezTo>
                    <a:pt x="699927" y="211740"/>
                    <a:pt x="701070" y="212121"/>
                    <a:pt x="702213" y="212407"/>
                  </a:cubicBezTo>
                  <a:cubicBezTo>
                    <a:pt x="702880" y="211836"/>
                    <a:pt x="703451" y="211264"/>
                    <a:pt x="704118" y="210788"/>
                  </a:cubicBezTo>
                  <a:cubicBezTo>
                    <a:pt x="702975" y="210502"/>
                    <a:pt x="701927" y="210121"/>
                    <a:pt x="700784" y="209835"/>
                  </a:cubicBezTo>
                  <a:close/>
                  <a:moveTo>
                    <a:pt x="1713800" y="209633"/>
                  </a:moveTo>
                  <a:lnTo>
                    <a:pt x="1719198" y="212693"/>
                  </a:lnTo>
                  <a:cubicBezTo>
                    <a:pt x="1716579" y="213503"/>
                    <a:pt x="1714769" y="212764"/>
                    <a:pt x="1713840" y="211609"/>
                  </a:cubicBezTo>
                  <a:close/>
                  <a:moveTo>
                    <a:pt x="127379" y="208597"/>
                  </a:moveTo>
                  <a:cubicBezTo>
                    <a:pt x="122426" y="205549"/>
                    <a:pt x="122807" y="212121"/>
                    <a:pt x="117854" y="209169"/>
                  </a:cubicBezTo>
                  <a:cubicBezTo>
                    <a:pt x="116902" y="209931"/>
                    <a:pt x="115949" y="210788"/>
                    <a:pt x="114997" y="211645"/>
                  </a:cubicBezTo>
                  <a:cubicBezTo>
                    <a:pt x="120236" y="212598"/>
                    <a:pt x="123379" y="209931"/>
                    <a:pt x="127379" y="208597"/>
                  </a:cubicBezTo>
                  <a:close/>
                  <a:moveTo>
                    <a:pt x="201198" y="208526"/>
                  </a:moveTo>
                  <a:cubicBezTo>
                    <a:pt x="201746" y="209526"/>
                    <a:pt x="202293" y="211169"/>
                    <a:pt x="197293" y="210978"/>
                  </a:cubicBezTo>
                  <a:cubicBezTo>
                    <a:pt x="200722" y="212121"/>
                    <a:pt x="203294" y="211836"/>
                    <a:pt x="205103" y="209931"/>
                  </a:cubicBezTo>
                  <a:cubicBezTo>
                    <a:pt x="200102" y="207169"/>
                    <a:pt x="200650" y="207526"/>
                    <a:pt x="201198" y="208526"/>
                  </a:cubicBezTo>
                  <a:close/>
                  <a:moveTo>
                    <a:pt x="1597373" y="207740"/>
                  </a:moveTo>
                  <a:cubicBezTo>
                    <a:pt x="1598420" y="208026"/>
                    <a:pt x="1599563" y="208311"/>
                    <a:pt x="1600706" y="208692"/>
                  </a:cubicBezTo>
                  <a:cubicBezTo>
                    <a:pt x="1600040" y="209264"/>
                    <a:pt x="1599468" y="209835"/>
                    <a:pt x="1598801" y="210312"/>
                  </a:cubicBezTo>
                  <a:cubicBezTo>
                    <a:pt x="1597658" y="210026"/>
                    <a:pt x="1596611" y="209645"/>
                    <a:pt x="1595563" y="209359"/>
                  </a:cubicBezTo>
                  <a:cubicBezTo>
                    <a:pt x="1596039" y="208788"/>
                    <a:pt x="1596706" y="208311"/>
                    <a:pt x="1597373" y="207740"/>
                  </a:cubicBezTo>
                  <a:close/>
                  <a:moveTo>
                    <a:pt x="1710435" y="207073"/>
                  </a:moveTo>
                  <a:cubicBezTo>
                    <a:pt x="1711577" y="207454"/>
                    <a:pt x="1712625" y="207740"/>
                    <a:pt x="1713768" y="208026"/>
                  </a:cubicBezTo>
                  <a:lnTo>
                    <a:pt x="1713800" y="209633"/>
                  </a:lnTo>
                  <a:lnTo>
                    <a:pt x="1710992" y="208042"/>
                  </a:lnTo>
                  <a:close/>
                  <a:moveTo>
                    <a:pt x="1498979" y="207073"/>
                  </a:moveTo>
                  <a:cubicBezTo>
                    <a:pt x="1495646" y="204787"/>
                    <a:pt x="1488026" y="207168"/>
                    <a:pt x="1491169" y="208121"/>
                  </a:cubicBezTo>
                  <a:cubicBezTo>
                    <a:pt x="1492788" y="205930"/>
                    <a:pt x="1498217" y="210693"/>
                    <a:pt x="1498979" y="207073"/>
                  </a:cubicBezTo>
                  <a:close/>
                  <a:moveTo>
                    <a:pt x="1325148" y="206883"/>
                  </a:moveTo>
                  <a:cubicBezTo>
                    <a:pt x="1324291" y="207930"/>
                    <a:pt x="1322195" y="209169"/>
                    <a:pt x="1324005" y="209835"/>
                  </a:cubicBezTo>
                  <a:cubicBezTo>
                    <a:pt x="1324672" y="209359"/>
                    <a:pt x="1325339" y="208978"/>
                    <a:pt x="1326577" y="209454"/>
                  </a:cubicBezTo>
                  <a:cubicBezTo>
                    <a:pt x="1327529" y="208407"/>
                    <a:pt x="1328291" y="207359"/>
                    <a:pt x="1325148" y="206883"/>
                  </a:cubicBezTo>
                  <a:close/>
                  <a:moveTo>
                    <a:pt x="342644" y="205263"/>
                  </a:moveTo>
                  <a:cubicBezTo>
                    <a:pt x="346169" y="205930"/>
                    <a:pt x="344549" y="207359"/>
                    <a:pt x="345692" y="208311"/>
                  </a:cubicBezTo>
                  <a:cubicBezTo>
                    <a:pt x="350931" y="206787"/>
                    <a:pt x="345692" y="203454"/>
                    <a:pt x="342644" y="205263"/>
                  </a:cubicBezTo>
                  <a:close/>
                  <a:moveTo>
                    <a:pt x="431703" y="204406"/>
                  </a:moveTo>
                  <a:cubicBezTo>
                    <a:pt x="431036" y="204978"/>
                    <a:pt x="430465" y="205454"/>
                    <a:pt x="429798" y="206025"/>
                  </a:cubicBezTo>
                  <a:cubicBezTo>
                    <a:pt x="430941" y="206311"/>
                    <a:pt x="431989" y="206597"/>
                    <a:pt x="433132" y="206978"/>
                  </a:cubicBezTo>
                  <a:cubicBezTo>
                    <a:pt x="433703" y="206502"/>
                    <a:pt x="434370" y="205930"/>
                    <a:pt x="435037" y="205359"/>
                  </a:cubicBezTo>
                  <a:cubicBezTo>
                    <a:pt x="433894" y="205073"/>
                    <a:pt x="432846" y="204692"/>
                    <a:pt x="431703" y="204406"/>
                  </a:cubicBezTo>
                  <a:close/>
                  <a:moveTo>
                    <a:pt x="1507076" y="203930"/>
                  </a:moveTo>
                  <a:cubicBezTo>
                    <a:pt x="1501932" y="206025"/>
                    <a:pt x="1511648" y="206121"/>
                    <a:pt x="1506504" y="208121"/>
                  </a:cubicBezTo>
                  <a:cubicBezTo>
                    <a:pt x="1509076" y="209835"/>
                    <a:pt x="1515934" y="207264"/>
                    <a:pt x="1512695" y="206597"/>
                  </a:cubicBezTo>
                  <a:cubicBezTo>
                    <a:pt x="1512029" y="207073"/>
                    <a:pt x="1511362" y="207454"/>
                    <a:pt x="1510123" y="206978"/>
                  </a:cubicBezTo>
                  <a:cubicBezTo>
                    <a:pt x="1508028" y="206121"/>
                    <a:pt x="1508885" y="204882"/>
                    <a:pt x="1507076" y="203930"/>
                  </a:cubicBezTo>
                  <a:close/>
                  <a:moveTo>
                    <a:pt x="166432" y="203358"/>
                  </a:moveTo>
                  <a:cubicBezTo>
                    <a:pt x="165860" y="203930"/>
                    <a:pt x="165194" y="204406"/>
                    <a:pt x="164527" y="204978"/>
                  </a:cubicBezTo>
                  <a:cubicBezTo>
                    <a:pt x="165670" y="205263"/>
                    <a:pt x="166718" y="205644"/>
                    <a:pt x="167861" y="205930"/>
                  </a:cubicBezTo>
                  <a:cubicBezTo>
                    <a:pt x="168527" y="205454"/>
                    <a:pt x="169099" y="204882"/>
                    <a:pt x="169766" y="204311"/>
                  </a:cubicBezTo>
                  <a:cubicBezTo>
                    <a:pt x="168623" y="204025"/>
                    <a:pt x="167575" y="203644"/>
                    <a:pt x="166432" y="203358"/>
                  </a:cubicBezTo>
                  <a:close/>
                  <a:moveTo>
                    <a:pt x="248775" y="202775"/>
                  </a:moveTo>
                  <a:cubicBezTo>
                    <a:pt x="247109" y="202311"/>
                    <a:pt x="245537" y="202025"/>
                    <a:pt x="245108" y="203835"/>
                  </a:cubicBezTo>
                  <a:cubicBezTo>
                    <a:pt x="248156" y="204692"/>
                    <a:pt x="257967" y="210026"/>
                    <a:pt x="256729" y="207168"/>
                  </a:cubicBezTo>
                  <a:cubicBezTo>
                    <a:pt x="253967" y="206121"/>
                    <a:pt x="247490" y="205644"/>
                    <a:pt x="252061" y="203644"/>
                  </a:cubicBezTo>
                  <a:cubicBezTo>
                    <a:pt x="252919" y="203930"/>
                    <a:pt x="254729" y="203549"/>
                    <a:pt x="253014" y="202787"/>
                  </a:cubicBezTo>
                  <a:cubicBezTo>
                    <a:pt x="252204" y="203883"/>
                    <a:pt x="250442" y="203240"/>
                    <a:pt x="248775" y="202775"/>
                  </a:cubicBezTo>
                  <a:close/>
                  <a:moveTo>
                    <a:pt x="264158" y="202692"/>
                  </a:moveTo>
                  <a:cubicBezTo>
                    <a:pt x="263492" y="203263"/>
                    <a:pt x="262825" y="203739"/>
                    <a:pt x="262253" y="204311"/>
                  </a:cubicBezTo>
                  <a:cubicBezTo>
                    <a:pt x="263301" y="204597"/>
                    <a:pt x="264444" y="204978"/>
                    <a:pt x="265587" y="205263"/>
                  </a:cubicBezTo>
                  <a:cubicBezTo>
                    <a:pt x="266254" y="204692"/>
                    <a:pt x="266825" y="204120"/>
                    <a:pt x="267492" y="203644"/>
                  </a:cubicBezTo>
                  <a:cubicBezTo>
                    <a:pt x="266349" y="203358"/>
                    <a:pt x="265301" y="203073"/>
                    <a:pt x="264158" y="202692"/>
                  </a:cubicBezTo>
                  <a:close/>
                  <a:moveTo>
                    <a:pt x="1437758" y="201465"/>
                  </a:moveTo>
                  <a:cubicBezTo>
                    <a:pt x="1435376" y="200977"/>
                    <a:pt x="1433161" y="200835"/>
                    <a:pt x="1431828" y="202311"/>
                  </a:cubicBezTo>
                  <a:cubicBezTo>
                    <a:pt x="1437353" y="204882"/>
                    <a:pt x="1440591" y="202977"/>
                    <a:pt x="1444687" y="202692"/>
                  </a:cubicBezTo>
                  <a:cubicBezTo>
                    <a:pt x="1442687" y="202787"/>
                    <a:pt x="1440139" y="201954"/>
                    <a:pt x="1437758" y="201465"/>
                  </a:cubicBezTo>
                  <a:close/>
                  <a:moveTo>
                    <a:pt x="151382" y="201263"/>
                  </a:moveTo>
                  <a:cubicBezTo>
                    <a:pt x="150620" y="201739"/>
                    <a:pt x="150049" y="202311"/>
                    <a:pt x="149382" y="202882"/>
                  </a:cubicBezTo>
                  <a:cubicBezTo>
                    <a:pt x="150525" y="203168"/>
                    <a:pt x="151573" y="203549"/>
                    <a:pt x="152716" y="203835"/>
                  </a:cubicBezTo>
                  <a:cubicBezTo>
                    <a:pt x="153383" y="203263"/>
                    <a:pt x="153954" y="202787"/>
                    <a:pt x="154621" y="202215"/>
                  </a:cubicBezTo>
                  <a:cubicBezTo>
                    <a:pt x="153573" y="201930"/>
                    <a:pt x="152430" y="201549"/>
                    <a:pt x="151382" y="201263"/>
                  </a:cubicBezTo>
                  <a:close/>
                  <a:moveTo>
                    <a:pt x="1669109" y="200229"/>
                  </a:moveTo>
                  <a:lnTo>
                    <a:pt x="1679859" y="204883"/>
                  </a:lnTo>
                  <a:cubicBezTo>
                    <a:pt x="1686146" y="203454"/>
                    <a:pt x="1695671" y="208121"/>
                    <a:pt x="1702624" y="208026"/>
                  </a:cubicBezTo>
                  <a:cubicBezTo>
                    <a:pt x="1700624" y="204692"/>
                    <a:pt x="1688146" y="203740"/>
                    <a:pt x="1682717" y="202406"/>
                  </a:cubicBezTo>
                  <a:cubicBezTo>
                    <a:pt x="1688718" y="201501"/>
                    <a:pt x="1697671" y="202668"/>
                    <a:pt x="1705208" y="204763"/>
                  </a:cubicBezTo>
                  <a:lnTo>
                    <a:pt x="1710992" y="208042"/>
                  </a:lnTo>
                  <a:lnTo>
                    <a:pt x="1712625" y="210883"/>
                  </a:lnTo>
                  <a:cubicBezTo>
                    <a:pt x="1700052" y="210217"/>
                    <a:pt x="1685765" y="206121"/>
                    <a:pt x="1673763" y="206407"/>
                  </a:cubicBezTo>
                  <a:close/>
                  <a:moveTo>
                    <a:pt x="282351" y="200215"/>
                  </a:moveTo>
                  <a:cubicBezTo>
                    <a:pt x="281780" y="200787"/>
                    <a:pt x="281113" y="201358"/>
                    <a:pt x="280446" y="201834"/>
                  </a:cubicBezTo>
                  <a:cubicBezTo>
                    <a:pt x="281589" y="202120"/>
                    <a:pt x="282637" y="202406"/>
                    <a:pt x="283780" y="202787"/>
                  </a:cubicBezTo>
                  <a:cubicBezTo>
                    <a:pt x="284447" y="202215"/>
                    <a:pt x="285018" y="201739"/>
                    <a:pt x="285685" y="201168"/>
                  </a:cubicBezTo>
                  <a:cubicBezTo>
                    <a:pt x="284637" y="200882"/>
                    <a:pt x="283494" y="200596"/>
                    <a:pt x="282351" y="200215"/>
                  </a:cubicBezTo>
                  <a:close/>
                  <a:moveTo>
                    <a:pt x="267016" y="200215"/>
                  </a:moveTo>
                  <a:cubicBezTo>
                    <a:pt x="266349" y="200787"/>
                    <a:pt x="265682" y="201263"/>
                    <a:pt x="265111" y="201834"/>
                  </a:cubicBezTo>
                  <a:cubicBezTo>
                    <a:pt x="266254" y="202120"/>
                    <a:pt x="267302" y="202501"/>
                    <a:pt x="268445" y="202787"/>
                  </a:cubicBezTo>
                  <a:cubicBezTo>
                    <a:pt x="269111" y="202215"/>
                    <a:pt x="269683" y="201739"/>
                    <a:pt x="270350" y="201168"/>
                  </a:cubicBezTo>
                  <a:cubicBezTo>
                    <a:pt x="269207" y="200882"/>
                    <a:pt x="268159" y="200596"/>
                    <a:pt x="267016" y="200215"/>
                  </a:cubicBezTo>
                  <a:close/>
                  <a:moveTo>
                    <a:pt x="1472750" y="199548"/>
                  </a:moveTo>
                  <a:cubicBezTo>
                    <a:pt x="1470667" y="200120"/>
                    <a:pt x="1469548" y="201358"/>
                    <a:pt x="1471262" y="202501"/>
                  </a:cubicBezTo>
                  <a:cubicBezTo>
                    <a:pt x="1472214" y="201739"/>
                    <a:pt x="1473167" y="200882"/>
                    <a:pt x="1474119" y="200025"/>
                  </a:cubicBezTo>
                  <a:cubicBezTo>
                    <a:pt x="1476215" y="200501"/>
                    <a:pt x="1478691" y="201549"/>
                    <a:pt x="1480025" y="200596"/>
                  </a:cubicBezTo>
                  <a:cubicBezTo>
                    <a:pt x="1477882" y="199072"/>
                    <a:pt x="1474834" y="198977"/>
                    <a:pt x="1472750" y="199548"/>
                  </a:cubicBezTo>
                  <a:close/>
                  <a:moveTo>
                    <a:pt x="1668524" y="199453"/>
                  </a:moveTo>
                  <a:lnTo>
                    <a:pt x="1669109" y="200229"/>
                  </a:lnTo>
                  <a:lnTo>
                    <a:pt x="1668122" y="199802"/>
                  </a:lnTo>
                  <a:close/>
                  <a:moveTo>
                    <a:pt x="177362" y="198072"/>
                  </a:moveTo>
                  <a:cubicBezTo>
                    <a:pt x="174814" y="197405"/>
                    <a:pt x="171337" y="197453"/>
                    <a:pt x="169575" y="198786"/>
                  </a:cubicBezTo>
                  <a:cubicBezTo>
                    <a:pt x="172909" y="199739"/>
                    <a:pt x="176243" y="200691"/>
                    <a:pt x="179576" y="201644"/>
                  </a:cubicBezTo>
                  <a:cubicBezTo>
                    <a:pt x="181529" y="200120"/>
                    <a:pt x="179910" y="198739"/>
                    <a:pt x="177362" y="198072"/>
                  </a:cubicBezTo>
                  <a:close/>
                  <a:moveTo>
                    <a:pt x="347883" y="196977"/>
                  </a:moveTo>
                  <a:cubicBezTo>
                    <a:pt x="350836" y="200215"/>
                    <a:pt x="340549" y="200501"/>
                    <a:pt x="336453" y="199167"/>
                  </a:cubicBezTo>
                  <a:cubicBezTo>
                    <a:pt x="339787" y="197548"/>
                    <a:pt x="345788" y="201072"/>
                    <a:pt x="347883" y="196977"/>
                  </a:cubicBezTo>
                  <a:close/>
                  <a:moveTo>
                    <a:pt x="497521" y="196881"/>
                  </a:moveTo>
                  <a:cubicBezTo>
                    <a:pt x="496568" y="198405"/>
                    <a:pt x="494473" y="198024"/>
                    <a:pt x="492377" y="197548"/>
                  </a:cubicBezTo>
                  <a:lnTo>
                    <a:pt x="492271" y="197822"/>
                  </a:lnTo>
                  <a:lnTo>
                    <a:pt x="481043" y="199834"/>
                  </a:lnTo>
                  <a:cubicBezTo>
                    <a:pt x="487520" y="198310"/>
                    <a:pt x="489425" y="199929"/>
                    <a:pt x="491234" y="200501"/>
                  </a:cubicBezTo>
                  <a:lnTo>
                    <a:pt x="492271" y="197822"/>
                  </a:lnTo>
                  <a:close/>
                  <a:moveTo>
                    <a:pt x="453992" y="196596"/>
                  </a:moveTo>
                  <a:cubicBezTo>
                    <a:pt x="453420" y="197072"/>
                    <a:pt x="452753" y="197643"/>
                    <a:pt x="452087" y="198215"/>
                  </a:cubicBezTo>
                  <a:cubicBezTo>
                    <a:pt x="453706" y="198691"/>
                    <a:pt x="455325" y="199167"/>
                    <a:pt x="457040" y="199644"/>
                  </a:cubicBezTo>
                  <a:cubicBezTo>
                    <a:pt x="457706" y="199072"/>
                    <a:pt x="458278" y="198501"/>
                    <a:pt x="458945" y="198024"/>
                  </a:cubicBezTo>
                  <a:cubicBezTo>
                    <a:pt x="457325" y="197548"/>
                    <a:pt x="455611" y="197072"/>
                    <a:pt x="453992" y="196596"/>
                  </a:cubicBezTo>
                  <a:close/>
                  <a:moveTo>
                    <a:pt x="199865" y="195357"/>
                  </a:moveTo>
                  <a:cubicBezTo>
                    <a:pt x="202817" y="198691"/>
                    <a:pt x="209961" y="201358"/>
                    <a:pt x="208151" y="205359"/>
                  </a:cubicBezTo>
                  <a:cubicBezTo>
                    <a:pt x="203294" y="204597"/>
                    <a:pt x="202627" y="203263"/>
                    <a:pt x="206056" y="201453"/>
                  </a:cubicBezTo>
                  <a:cubicBezTo>
                    <a:pt x="198817" y="200501"/>
                    <a:pt x="191197" y="196119"/>
                    <a:pt x="199865" y="195357"/>
                  </a:cubicBezTo>
                  <a:close/>
                  <a:moveTo>
                    <a:pt x="310355" y="195072"/>
                  </a:moveTo>
                  <a:cubicBezTo>
                    <a:pt x="313117" y="196786"/>
                    <a:pt x="318451" y="198405"/>
                    <a:pt x="321975" y="198405"/>
                  </a:cubicBezTo>
                  <a:cubicBezTo>
                    <a:pt x="319022" y="197548"/>
                    <a:pt x="314831" y="193452"/>
                    <a:pt x="310355" y="195072"/>
                  </a:cubicBezTo>
                  <a:close/>
                  <a:moveTo>
                    <a:pt x="172140" y="194577"/>
                  </a:moveTo>
                  <a:lnTo>
                    <a:pt x="171671" y="194976"/>
                  </a:lnTo>
                  <a:lnTo>
                    <a:pt x="170690" y="194696"/>
                  </a:lnTo>
                  <a:close/>
                  <a:moveTo>
                    <a:pt x="263492" y="193738"/>
                  </a:moveTo>
                  <a:cubicBezTo>
                    <a:pt x="259301" y="195357"/>
                    <a:pt x="261491" y="199453"/>
                    <a:pt x="265587" y="197643"/>
                  </a:cubicBezTo>
                  <a:cubicBezTo>
                    <a:pt x="258443" y="195834"/>
                    <a:pt x="266540" y="195453"/>
                    <a:pt x="268445" y="195167"/>
                  </a:cubicBezTo>
                  <a:cubicBezTo>
                    <a:pt x="266825" y="194691"/>
                    <a:pt x="265111" y="194214"/>
                    <a:pt x="263492" y="193738"/>
                  </a:cubicBezTo>
                  <a:close/>
                  <a:moveTo>
                    <a:pt x="145382" y="193072"/>
                  </a:moveTo>
                  <a:cubicBezTo>
                    <a:pt x="147001" y="193548"/>
                    <a:pt x="148715" y="194024"/>
                    <a:pt x="150335" y="194500"/>
                  </a:cubicBezTo>
                  <a:cubicBezTo>
                    <a:pt x="149668" y="195072"/>
                    <a:pt x="149096" y="195548"/>
                    <a:pt x="148430" y="196120"/>
                  </a:cubicBezTo>
                  <a:cubicBezTo>
                    <a:pt x="146810" y="195644"/>
                    <a:pt x="145096" y="195167"/>
                    <a:pt x="143477" y="194691"/>
                  </a:cubicBezTo>
                  <a:cubicBezTo>
                    <a:pt x="144143" y="194119"/>
                    <a:pt x="144715" y="193548"/>
                    <a:pt x="145382" y="193072"/>
                  </a:cubicBezTo>
                  <a:close/>
                  <a:moveTo>
                    <a:pt x="368933" y="192024"/>
                  </a:moveTo>
                  <a:cubicBezTo>
                    <a:pt x="366933" y="193357"/>
                    <a:pt x="368457" y="194595"/>
                    <a:pt x="370553" y="192500"/>
                  </a:cubicBezTo>
                  <a:cubicBezTo>
                    <a:pt x="379697" y="195453"/>
                    <a:pt x="373791" y="190976"/>
                    <a:pt x="368933" y="192024"/>
                  </a:cubicBezTo>
                  <a:close/>
                  <a:moveTo>
                    <a:pt x="1674361" y="192002"/>
                  </a:moveTo>
                  <a:lnTo>
                    <a:pt x="1674430" y="192501"/>
                  </a:lnTo>
                  <a:cubicBezTo>
                    <a:pt x="1671573" y="191548"/>
                    <a:pt x="1669572" y="192215"/>
                    <a:pt x="1668239" y="194025"/>
                  </a:cubicBezTo>
                  <a:close/>
                  <a:moveTo>
                    <a:pt x="299687" y="190881"/>
                  </a:moveTo>
                  <a:cubicBezTo>
                    <a:pt x="298448" y="192024"/>
                    <a:pt x="297210" y="193167"/>
                    <a:pt x="295877" y="194214"/>
                  </a:cubicBezTo>
                  <a:cubicBezTo>
                    <a:pt x="298829" y="194976"/>
                    <a:pt x="300830" y="195834"/>
                    <a:pt x="301592" y="196881"/>
                  </a:cubicBezTo>
                  <a:cubicBezTo>
                    <a:pt x="306545" y="194119"/>
                    <a:pt x="301782" y="192690"/>
                    <a:pt x="299687" y="190881"/>
                  </a:cubicBezTo>
                  <a:close/>
                  <a:moveTo>
                    <a:pt x="1482882" y="190595"/>
                  </a:moveTo>
                  <a:cubicBezTo>
                    <a:pt x="1488788" y="188404"/>
                    <a:pt x="1484311" y="192976"/>
                    <a:pt x="1482692" y="192691"/>
                  </a:cubicBezTo>
                  <a:cubicBezTo>
                    <a:pt x="1481549" y="192500"/>
                    <a:pt x="1481834" y="190976"/>
                    <a:pt x="1482882" y="190595"/>
                  </a:cubicBezTo>
                  <a:close/>
                  <a:moveTo>
                    <a:pt x="1411064" y="189833"/>
                  </a:moveTo>
                  <a:cubicBezTo>
                    <a:pt x="1410111" y="190690"/>
                    <a:pt x="1409159" y="191452"/>
                    <a:pt x="1408206" y="192309"/>
                  </a:cubicBezTo>
                  <a:cubicBezTo>
                    <a:pt x="1412302" y="192976"/>
                    <a:pt x="1415826" y="192500"/>
                    <a:pt x="1418684" y="190881"/>
                  </a:cubicBezTo>
                  <a:cubicBezTo>
                    <a:pt x="1415731" y="189833"/>
                    <a:pt x="1413921" y="190785"/>
                    <a:pt x="1411064" y="189833"/>
                  </a:cubicBezTo>
                  <a:close/>
                  <a:moveTo>
                    <a:pt x="87565" y="189738"/>
                  </a:moveTo>
                  <a:cubicBezTo>
                    <a:pt x="90518" y="188500"/>
                    <a:pt x="89184" y="191358"/>
                    <a:pt x="86613" y="190596"/>
                  </a:cubicBezTo>
                  <a:cubicBezTo>
                    <a:pt x="84898" y="192691"/>
                    <a:pt x="93947" y="193263"/>
                    <a:pt x="89470" y="195739"/>
                  </a:cubicBezTo>
                  <a:cubicBezTo>
                    <a:pt x="85851" y="191834"/>
                    <a:pt x="86041" y="194025"/>
                    <a:pt x="77850" y="192501"/>
                  </a:cubicBezTo>
                  <a:cubicBezTo>
                    <a:pt x="80136" y="189929"/>
                    <a:pt x="84232" y="190405"/>
                    <a:pt x="87565" y="189738"/>
                  </a:cubicBezTo>
                  <a:close/>
                  <a:moveTo>
                    <a:pt x="174052" y="189167"/>
                  </a:moveTo>
                  <a:cubicBezTo>
                    <a:pt x="175195" y="189452"/>
                    <a:pt x="176243" y="189833"/>
                    <a:pt x="177290" y="190119"/>
                  </a:cubicBezTo>
                  <a:cubicBezTo>
                    <a:pt x="176719" y="190595"/>
                    <a:pt x="176052" y="191167"/>
                    <a:pt x="175481" y="191738"/>
                  </a:cubicBezTo>
                  <a:cubicBezTo>
                    <a:pt x="174433" y="191453"/>
                    <a:pt x="173290" y="191072"/>
                    <a:pt x="172147" y="190786"/>
                  </a:cubicBezTo>
                  <a:cubicBezTo>
                    <a:pt x="172813" y="190214"/>
                    <a:pt x="173385" y="189738"/>
                    <a:pt x="174052" y="189167"/>
                  </a:cubicBezTo>
                  <a:close/>
                  <a:moveTo>
                    <a:pt x="1720245" y="189166"/>
                  </a:moveTo>
                  <a:cubicBezTo>
                    <a:pt x="1725293" y="190309"/>
                    <a:pt x="1724150" y="192310"/>
                    <a:pt x="1725674" y="193929"/>
                  </a:cubicBezTo>
                  <a:cubicBezTo>
                    <a:pt x="1722816" y="193453"/>
                    <a:pt x="1714053" y="192024"/>
                    <a:pt x="1706433" y="189643"/>
                  </a:cubicBezTo>
                  <a:cubicBezTo>
                    <a:pt x="1703576" y="185833"/>
                    <a:pt x="1719673" y="195167"/>
                    <a:pt x="1720245" y="189166"/>
                  </a:cubicBezTo>
                  <a:close/>
                  <a:moveTo>
                    <a:pt x="1673954" y="189072"/>
                  </a:moveTo>
                  <a:cubicBezTo>
                    <a:pt x="1675573" y="189548"/>
                    <a:pt x="1677287" y="190024"/>
                    <a:pt x="1678907" y="190500"/>
                  </a:cubicBezTo>
                  <a:lnTo>
                    <a:pt x="1674361" y="192002"/>
                  </a:lnTo>
                  <a:close/>
                  <a:moveTo>
                    <a:pt x="441228" y="188595"/>
                  </a:moveTo>
                  <a:lnTo>
                    <a:pt x="441737" y="189511"/>
                  </a:lnTo>
                  <a:lnTo>
                    <a:pt x="436751" y="190595"/>
                  </a:lnTo>
                  <a:cubicBezTo>
                    <a:pt x="438847" y="190976"/>
                    <a:pt x="441323" y="192024"/>
                    <a:pt x="442657" y="191166"/>
                  </a:cubicBezTo>
                  <a:lnTo>
                    <a:pt x="441737" y="189511"/>
                  </a:lnTo>
                  <a:lnTo>
                    <a:pt x="445514" y="188690"/>
                  </a:lnTo>
                  <a:cubicBezTo>
                    <a:pt x="444562" y="189452"/>
                    <a:pt x="442752" y="188785"/>
                    <a:pt x="441228" y="188595"/>
                  </a:cubicBezTo>
                  <a:close/>
                  <a:moveTo>
                    <a:pt x="333405" y="188499"/>
                  </a:moveTo>
                  <a:cubicBezTo>
                    <a:pt x="331691" y="191357"/>
                    <a:pt x="326452" y="187833"/>
                    <a:pt x="325309" y="191643"/>
                  </a:cubicBezTo>
                  <a:cubicBezTo>
                    <a:pt x="319880" y="189357"/>
                    <a:pt x="328452" y="186690"/>
                    <a:pt x="333405" y="188499"/>
                  </a:cubicBezTo>
                  <a:close/>
                  <a:moveTo>
                    <a:pt x="1659476" y="188310"/>
                  </a:moveTo>
                  <a:cubicBezTo>
                    <a:pt x="1660619" y="188595"/>
                    <a:pt x="1661666" y="188976"/>
                    <a:pt x="1662810" y="189262"/>
                  </a:cubicBezTo>
                  <a:cubicBezTo>
                    <a:pt x="1662143" y="189834"/>
                    <a:pt x="1661571" y="190405"/>
                    <a:pt x="1660904" y="190882"/>
                  </a:cubicBezTo>
                  <a:cubicBezTo>
                    <a:pt x="1659761" y="190596"/>
                    <a:pt x="1658714" y="190310"/>
                    <a:pt x="1657571" y="189929"/>
                  </a:cubicBezTo>
                  <a:cubicBezTo>
                    <a:pt x="1658237" y="189357"/>
                    <a:pt x="1658809" y="188881"/>
                    <a:pt x="1659476" y="188310"/>
                  </a:cubicBezTo>
                  <a:close/>
                  <a:moveTo>
                    <a:pt x="1600516" y="187833"/>
                  </a:moveTo>
                  <a:cubicBezTo>
                    <a:pt x="1607755" y="190024"/>
                    <a:pt x="1612613" y="187833"/>
                    <a:pt x="1619280" y="188785"/>
                  </a:cubicBezTo>
                  <a:cubicBezTo>
                    <a:pt x="1616137" y="191548"/>
                    <a:pt x="1612232" y="191452"/>
                    <a:pt x="1615185" y="194215"/>
                  </a:cubicBezTo>
                  <a:cubicBezTo>
                    <a:pt x="1617566" y="193834"/>
                    <a:pt x="1625281" y="190976"/>
                    <a:pt x="1622519" y="189738"/>
                  </a:cubicBezTo>
                  <a:cubicBezTo>
                    <a:pt x="1628329" y="189738"/>
                    <a:pt x="1636806" y="195929"/>
                    <a:pt x="1642902" y="191167"/>
                  </a:cubicBezTo>
                  <a:cubicBezTo>
                    <a:pt x="1649951" y="192881"/>
                    <a:pt x="1641283" y="192214"/>
                    <a:pt x="1640711" y="194881"/>
                  </a:cubicBezTo>
                  <a:cubicBezTo>
                    <a:pt x="1644617" y="194310"/>
                    <a:pt x="1650046" y="196596"/>
                    <a:pt x="1654904" y="197834"/>
                  </a:cubicBezTo>
                  <a:cubicBezTo>
                    <a:pt x="1653189" y="198882"/>
                    <a:pt x="1649665" y="196691"/>
                    <a:pt x="1648046" y="198025"/>
                  </a:cubicBezTo>
                  <a:cubicBezTo>
                    <a:pt x="1648236" y="202120"/>
                    <a:pt x="1654904" y="197262"/>
                    <a:pt x="1658999" y="200025"/>
                  </a:cubicBezTo>
                  <a:cubicBezTo>
                    <a:pt x="1660142" y="198215"/>
                    <a:pt x="1651475" y="197834"/>
                    <a:pt x="1657856" y="195358"/>
                  </a:cubicBezTo>
                  <a:lnTo>
                    <a:pt x="1668122" y="199802"/>
                  </a:lnTo>
                  <a:lnTo>
                    <a:pt x="1662810" y="204406"/>
                  </a:lnTo>
                  <a:cubicBezTo>
                    <a:pt x="1651570" y="198501"/>
                    <a:pt x="1639092" y="200787"/>
                    <a:pt x="1625186" y="196977"/>
                  </a:cubicBezTo>
                  <a:cubicBezTo>
                    <a:pt x="1628424" y="194310"/>
                    <a:pt x="1634711" y="197358"/>
                    <a:pt x="1639664" y="197834"/>
                  </a:cubicBezTo>
                  <a:cubicBezTo>
                    <a:pt x="1637663" y="194024"/>
                    <a:pt x="1625186" y="195738"/>
                    <a:pt x="1622423" y="191833"/>
                  </a:cubicBezTo>
                  <a:cubicBezTo>
                    <a:pt x="1623281" y="194500"/>
                    <a:pt x="1624805" y="197072"/>
                    <a:pt x="1621471" y="200311"/>
                  </a:cubicBezTo>
                  <a:cubicBezTo>
                    <a:pt x="1617470" y="199644"/>
                    <a:pt x="1619661" y="198215"/>
                    <a:pt x="1620995" y="196882"/>
                  </a:cubicBezTo>
                  <a:cubicBezTo>
                    <a:pt x="1614899" y="194310"/>
                    <a:pt x="1611089" y="195738"/>
                    <a:pt x="1605088" y="193453"/>
                  </a:cubicBezTo>
                  <a:cubicBezTo>
                    <a:pt x="1600611" y="191262"/>
                    <a:pt x="1609279" y="193167"/>
                    <a:pt x="1610993" y="194024"/>
                  </a:cubicBezTo>
                  <a:cubicBezTo>
                    <a:pt x="1610517" y="192881"/>
                    <a:pt x="1611374" y="191643"/>
                    <a:pt x="1613089" y="190309"/>
                  </a:cubicBezTo>
                  <a:cubicBezTo>
                    <a:pt x="1608707" y="190405"/>
                    <a:pt x="1596135" y="193929"/>
                    <a:pt x="1600516" y="187833"/>
                  </a:cubicBezTo>
                  <a:close/>
                  <a:moveTo>
                    <a:pt x="1691194" y="187452"/>
                  </a:moveTo>
                  <a:cubicBezTo>
                    <a:pt x="1692908" y="185261"/>
                    <a:pt x="1703671" y="186690"/>
                    <a:pt x="1703100" y="188690"/>
                  </a:cubicBezTo>
                  <a:cubicBezTo>
                    <a:pt x="1701195" y="192119"/>
                    <a:pt x="1695194" y="187928"/>
                    <a:pt x="1691194" y="187452"/>
                  </a:cubicBezTo>
                  <a:close/>
                  <a:moveTo>
                    <a:pt x="398461" y="187356"/>
                  </a:moveTo>
                  <a:cubicBezTo>
                    <a:pt x="394937" y="186023"/>
                    <a:pt x="386078" y="188214"/>
                    <a:pt x="388079" y="188785"/>
                  </a:cubicBezTo>
                  <a:cubicBezTo>
                    <a:pt x="393317" y="187261"/>
                    <a:pt x="390460" y="193738"/>
                    <a:pt x="397985" y="191547"/>
                  </a:cubicBezTo>
                  <a:cubicBezTo>
                    <a:pt x="392079" y="190976"/>
                    <a:pt x="397127" y="188880"/>
                    <a:pt x="398461" y="187356"/>
                  </a:cubicBezTo>
                  <a:close/>
                  <a:moveTo>
                    <a:pt x="1656142" y="187262"/>
                  </a:moveTo>
                  <a:cubicBezTo>
                    <a:pt x="1657761" y="188500"/>
                    <a:pt x="1657189" y="190024"/>
                    <a:pt x="1655665" y="191548"/>
                  </a:cubicBezTo>
                  <a:cubicBezTo>
                    <a:pt x="1653475" y="190881"/>
                    <a:pt x="1651284" y="190310"/>
                    <a:pt x="1648998" y="189643"/>
                  </a:cubicBezTo>
                  <a:cubicBezTo>
                    <a:pt x="1651189" y="188595"/>
                    <a:pt x="1655094" y="190405"/>
                    <a:pt x="1656142" y="187262"/>
                  </a:cubicBezTo>
                  <a:close/>
                  <a:moveTo>
                    <a:pt x="1782062" y="187071"/>
                  </a:moveTo>
                  <a:cubicBezTo>
                    <a:pt x="1784253" y="187737"/>
                    <a:pt x="1786538" y="188309"/>
                    <a:pt x="1788729" y="188976"/>
                  </a:cubicBezTo>
                  <a:cubicBezTo>
                    <a:pt x="1788158" y="189547"/>
                    <a:pt x="1787491" y="190024"/>
                    <a:pt x="1786824" y="190595"/>
                  </a:cubicBezTo>
                  <a:cubicBezTo>
                    <a:pt x="1784634" y="189928"/>
                    <a:pt x="1782443" y="189357"/>
                    <a:pt x="1780157" y="188690"/>
                  </a:cubicBezTo>
                  <a:cubicBezTo>
                    <a:pt x="1780824" y="188214"/>
                    <a:pt x="1781395" y="187642"/>
                    <a:pt x="1782062" y="187071"/>
                  </a:cubicBezTo>
                  <a:close/>
                  <a:moveTo>
                    <a:pt x="1467928" y="186404"/>
                  </a:moveTo>
                  <a:cubicBezTo>
                    <a:pt x="1469547" y="186880"/>
                    <a:pt x="1471262" y="187356"/>
                    <a:pt x="1472881" y="187832"/>
                  </a:cubicBezTo>
                  <a:cubicBezTo>
                    <a:pt x="1472309" y="188309"/>
                    <a:pt x="1471642" y="188880"/>
                    <a:pt x="1470976" y="189452"/>
                  </a:cubicBezTo>
                  <a:cubicBezTo>
                    <a:pt x="1469356" y="188976"/>
                    <a:pt x="1467642" y="188499"/>
                    <a:pt x="1466023" y="188023"/>
                  </a:cubicBezTo>
                  <a:cubicBezTo>
                    <a:pt x="1466689" y="187452"/>
                    <a:pt x="1467356" y="186880"/>
                    <a:pt x="1467928" y="186404"/>
                  </a:cubicBezTo>
                  <a:close/>
                  <a:moveTo>
                    <a:pt x="170432" y="185070"/>
                  </a:moveTo>
                  <a:cubicBezTo>
                    <a:pt x="172337" y="185737"/>
                    <a:pt x="174052" y="186404"/>
                    <a:pt x="171861" y="187642"/>
                  </a:cubicBezTo>
                  <a:cubicBezTo>
                    <a:pt x="166813" y="184689"/>
                    <a:pt x="160622" y="192405"/>
                    <a:pt x="159098" y="187261"/>
                  </a:cubicBezTo>
                  <a:cubicBezTo>
                    <a:pt x="163860" y="188214"/>
                    <a:pt x="167194" y="186690"/>
                    <a:pt x="170432" y="185070"/>
                  </a:cubicBezTo>
                  <a:close/>
                  <a:moveTo>
                    <a:pt x="1646236" y="184595"/>
                  </a:moveTo>
                  <a:cubicBezTo>
                    <a:pt x="1648998" y="185643"/>
                    <a:pt x="1655475" y="186119"/>
                    <a:pt x="1650998" y="188119"/>
                  </a:cubicBezTo>
                  <a:cubicBezTo>
                    <a:pt x="1644807" y="186214"/>
                    <a:pt x="1639854" y="186500"/>
                    <a:pt x="1635568" y="188119"/>
                  </a:cubicBezTo>
                  <a:cubicBezTo>
                    <a:pt x="1632139" y="184214"/>
                    <a:pt x="1644140" y="186881"/>
                    <a:pt x="1646236" y="184595"/>
                  </a:cubicBezTo>
                  <a:close/>
                  <a:moveTo>
                    <a:pt x="1681193" y="184571"/>
                  </a:moveTo>
                  <a:cubicBezTo>
                    <a:pt x="1682908" y="185166"/>
                    <a:pt x="1684765" y="186024"/>
                    <a:pt x="1686241" y="186119"/>
                  </a:cubicBezTo>
                  <a:cubicBezTo>
                    <a:pt x="1684527" y="187929"/>
                    <a:pt x="1679954" y="184785"/>
                    <a:pt x="1677002" y="184595"/>
                  </a:cubicBezTo>
                  <a:cubicBezTo>
                    <a:pt x="1677907" y="183643"/>
                    <a:pt x="1679479" y="183976"/>
                    <a:pt x="1681193" y="184571"/>
                  </a:cubicBezTo>
                  <a:close/>
                  <a:moveTo>
                    <a:pt x="1629090" y="184118"/>
                  </a:moveTo>
                  <a:cubicBezTo>
                    <a:pt x="1630138" y="185166"/>
                    <a:pt x="1628614" y="186499"/>
                    <a:pt x="1632138" y="187166"/>
                  </a:cubicBezTo>
                  <a:cubicBezTo>
                    <a:pt x="1630805" y="188023"/>
                    <a:pt x="1628328" y="186975"/>
                    <a:pt x="1626233" y="186594"/>
                  </a:cubicBezTo>
                  <a:cubicBezTo>
                    <a:pt x="1627281" y="185737"/>
                    <a:pt x="1628233" y="184880"/>
                    <a:pt x="1629090" y="184118"/>
                  </a:cubicBezTo>
                  <a:close/>
                  <a:moveTo>
                    <a:pt x="248252" y="184023"/>
                  </a:moveTo>
                  <a:cubicBezTo>
                    <a:pt x="243680" y="181641"/>
                    <a:pt x="241489" y="183642"/>
                    <a:pt x="239489" y="185928"/>
                  </a:cubicBezTo>
                  <a:cubicBezTo>
                    <a:pt x="246347" y="189452"/>
                    <a:pt x="245299" y="189547"/>
                    <a:pt x="242060" y="193167"/>
                  </a:cubicBezTo>
                  <a:cubicBezTo>
                    <a:pt x="243489" y="190595"/>
                    <a:pt x="249204" y="195929"/>
                    <a:pt x="250633" y="193357"/>
                  </a:cubicBezTo>
                  <a:cubicBezTo>
                    <a:pt x="247109" y="191547"/>
                    <a:pt x="256348" y="188023"/>
                    <a:pt x="249680" y="186594"/>
                  </a:cubicBezTo>
                  <a:cubicBezTo>
                    <a:pt x="246918" y="185832"/>
                    <a:pt x="246156" y="188595"/>
                    <a:pt x="243584" y="188118"/>
                  </a:cubicBezTo>
                  <a:cubicBezTo>
                    <a:pt x="244823" y="187071"/>
                    <a:pt x="241489" y="186499"/>
                    <a:pt x="242156" y="185547"/>
                  </a:cubicBezTo>
                  <a:cubicBezTo>
                    <a:pt x="243775" y="184308"/>
                    <a:pt x="247109" y="186118"/>
                    <a:pt x="248252" y="184023"/>
                  </a:cubicBezTo>
                  <a:close/>
                  <a:moveTo>
                    <a:pt x="155859" y="184023"/>
                  </a:moveTo>
                  <a:cubicBezTo>
                    <a:pt x="156906" y="184309"/>
                    <a:pt x="158050" y="184689"/>
                    <a:pt x="159192" y="184975"/>
                  </a:cubicBezTo>
                  <a:cubicBezTo>
                    <a:pt x="158526" y="185547"/>
                    <a:pt x="157954" y="186023"/>
                    <a:pt x="157288" y="186595"/>
                  </a:cubicBezTo>
                  <a:cubicBezTo>
                    <a:pt x="156144" y="186309"/>
                    <a:pt x="155097" y="186023"/>
                    <a:pt x="153954" y="185642"/>
                  </a:cubicBezTo>
                  <a:cubicBezTo>
                    <a:pt x="154525" y="185071"/>
                    <a:pt x="155192" y="184499"/>
                    <a:pt x="155859" y="184023"/>
                  </a:cubicBezTo>
                  <a:close/>
                  <a:moveTo>
                    <a:pt x="1389442" y="183737"/>
                  </a:moveTo>
                  <a:cubicBezTo>
                    <a:pt x="1388585" y="184594"/>
                    <a:pt x="1387632" y="185356"/>
                    <a:pt x="1386584" y="186213"/>
                  </a:cubicBezTo>
                  <a:cubicBezTo>
                    <a:pt x="1390013" y="188785"/>
                    <a:pt x="1395728" y="183927"/>
                    <a:pt x="1389442" y="183737"/>
                  </a:cubicBezTo>
                  <a:close/>
                  <a:moveTo>
                    <a:pt x="1604882" y="183664"/>
                  </a:moveTo>
                  <a:lnTo>
                    <a:pt x="1605101" y="183683"/>
                  </a:lnTo>
                  <a:lnTo>
                    <a:pt x="1605183" y="183832"/>
                  </a:lnTo>
                  <a:close/>
                  <a:moveTo>
                    <a:pt x="390365" y="182975"/>
                  </a:moveTo>
                  <a:cubicBezTo>
                    <a:pt x="389888" y="183451"/>
                    <a:pt x="389222" y="184023"/>
                    <a:pt x="388555" y="184594"/>
                  </a:cubicBezTo>
                  <a:cubicBezTo>
                    <a:pt x="390174" y="185070"/>
                    <a:pt x="391889" y="185547"/>
                    <a:pt x="393508" y="186023"/>
                  </a:cubicBezTo>
                  <a:cubicBezTo>
                    <a:pt x="394175" y="185451"/>
                    <a:pt x="394746" y="184880"/>
                    <a:pt x="395413" y="184404"/>
                  </a:cubicBezTo>
                  <a:cubicBezTo>
                    <a:pt x="393794" y="183927"/>
                    <a:pt x="392079" y="183451"/>
                    <a:pt x="390365" y="182975"/>
                  </a:cubicBezTo>
                  <a:close/>
                  <a:moveTo>
                    <a:pt x="1355342" y="182784"/>
                  </a:moveTo>
                  <a:cubicBezTo>
                    <a:pt x="1354771" y="183356"/>
                    <a:pt x="1354104" y="183927"/>
                    <a:pt x="1353437" y="184404"/>
                  </a:cubicBezTo>
                  <a:cubicBezTo>
                    <a:pt x="1355057" y="184880"/>
                    <a:pt x="1356771" y="185356"/>
                    <a:pt x="1358390" y="185832"/>
                  </a:cubicBezTo>
                  <a:cubicBezTo>
                    <a:pt x="1359057" y="185261"/>
                    <a:pt x="1359629" y="184689"/>
                    <a:pt x="1360295" y="184213"/>
                  </a:cubicBezTo>
                  <a:cubicBezTo>
                    <a:pt x="1358676" y="183737"/>
                    <a:pt x="1356962" y="183261"/>
                    <a:pt x="1355342" y="182784"/>
                  </a:cubicBezTo>
                  <a:close/>
                  <a:moveTo>
                    <a:pt x="119950" y="182594"/>
                  </a:moveTo>
                  <a:cubicBezTo>
                    <a:pt x="119569" y="185832"/>
                    <a:pt x="116140" y="186023"/>
                    <a:pt x="110996" y="186594"/>
                  </a:cubicBezTo>
                  <a:cubicBezTo>
                    <a:pt x="113854" y="187452"/>
                    <a:pt x="116330" y="187833"/>
                    <a:pt x="118521" y="187642"/>
                  </a:cubicBezTo>
                  <a:cubicBezTo>
                    <a:pt x="121188" y="185642"/>
                    <a:pt x="121569" y="184023"/>
                    <a:pt x="119950" y="182594"/>
                  </a:cubicBezTo>
                  <a:close/>
                  <a:moveTo>
                    <a:pt x="1565083" y="182308"/>
                  </a:moveTo>
                  <a:cubicBezTo>
                    <a:pt x="1563844" y="184023"/>
                    <a:pt x="1561082" y="183261"/>
                    <a:pt x="1558987" y="183832"/>
                  </a:cubicBezTo>
                  <a:cubicBezTo>
                    <a:pt x="1562035" y="186404"/>
                    <a:pt x="1568893" y="183832"/>
                    <a:pt x="1565083" y="182308"/>
                  </a:cubicBezTo>
                  <a:close/>
                  <a:moveTo>
                    <a:pt x="1536889" y="181927"/>
                  </a:moveTo>
                  <a:cubicBezTo>
                    <a:pt x="1536222" y="182499"/>
                    <a:pt x="1535651" y="182975"/>
                    <a:pt x="1535079" y="183546"/>
                  </a:cubicBezTo>
                  <a:cubicBezTo>
                    <a:pt x="1536698" y="184023"/>
                    <a:pt x="1538413" y="184499"/>
                    <a:pt x="1540032" y="184975"/>
                  </a:cubicBezTo>
                  <a:cubicBezTo>
                    <a:pt x="1540699" y="184404"/>
                    <a:pt x="1541270" y="183927"/>
                    <a:pt x="1541937" y="183356"/>
                  </a:cubicBezTo>
                  <a:cubicBezTo>
                    <a:pt x="1540223" y="182880"/>
                    <a:pt x="1538603" y="182403"/>
                    <a:pt x="1536889" y="181927"/>
                  </a:cubicBezTo>
                  <a:close/>
                  <a:moveTo>
                    <a:pt x="1650046" y="181261"/>
                  </a:moveTo>
                  <a:cubicBezTo>
                    <a:pt x="1653665" y="181832"/>
                    <a:pt x="1648141" y="185642"/>
                    <a:pt x="1645569" y="183261"/>
                  </a:cubicBezTo>
                  <a:cubicBezTo>
                    <a:pt x="1646236" y="182689"/>
                    <a:pt x="1646807" y="182213"/>
                    <a:pt x="1647474" y="181642"/>
                  </a:cubicBezTo>
                  <a:cubicBezTo>
                    <a:pt x="1648617" y="182213"/>
                    <a:pt x="1649379" y="181737"/>
                    <a:pt x="1650046" y="181261"/>
                  </a:cubicBezTo>
                  <a:close/>
                  <a:moveTo>
                    <a:pt x="1407730" y="181261"/>
                  </a:moveTo>
                  <a:cubicBezTo>
                    <a:pt x="1413540" y="180785"/>
                    <a:pt x="1419350" y="180404"/>
                    <a:pt x="1427161" y="183547"/>
                  </a:cubicBezTo>
                  <a:cubicBezTo>
                    <a:pt x="1420684" y="186785"/>
                    <a:pt x="1417350" y="182118"/>
                    <a:pt x="1407730" y="181261"/>
                  </a:cubicBezTo>
                  <a:close/>
                  <a:moveTo>
                    <a:pt x="264920" y="181165"/>
                  </a:moveTo>
                  <a:cubicBezTo>
                    <a:pt x="264254" y="181641"/>
                    <a:pt x="263587" y="182213"/>
                    <a:pt x="263015" y="182784"/>
                  </a:cubicBezTo>
                  <a:cubicBezTo>
                    <a:pt x="264158" y="183070"/>
                    <a:pt x="265206" y="183451"/>
                    <a:pt x="266349" y="183737"/>
                  </a:cubicBezTo>
                  <a:cubicBezTo>
                    <a:pt x="267016" y="183165"/>
                    <a:pt x="267587" y="182689"/>
                    <a:pt x="268254" y="182118"/>
                  </a:cubicBezTo>
                  <a:cubicBezTo>
                    <a:pt x="267111" y="181832"/>
                    <a:pt x="266063" y="181451"/>
                    <a:pt x="264920" y="181165"/>
                  </a:cubicBezTo>
                  <a:close/>
                  <a:moveTo>
                    <a:pt x="271778" y="180879"/>
                  </a:moveTo>
                  <a:cubicBezTo>
                    <a:pt x="271112" y="181451"/>
                    <a:pt x="270445" y="182022"/>
                    <a:pt x="269873" y="182499"/>
                  </a:cubicBezTo>
                  <a:cubicBezTo>
                    <a:pt x="271016" y="182784"/>
                    <a:pt x="272064" y="183165"/>
                    <a:pt x="273207" y="183451"/>
                  </a:cubicBezTo>
                  <a:cubicBezTo>
                    <a:pt x="273874" y="182880"/>
                    <a:pt x="274445" y="182308"/>
                    <a:pt x="275112" y="181832"/>
                  </a:cubicBezTo>
                  <a:cubicBezTo>
                    <a:pt x="273969" y="181546"/>
                    <a:pt x="272921" y="181165"/>
                    <a:pt x="271778" y="180879"/>
                  </a:cubicBezTo>
                  <a:close/>
                  <a:moveTo>
                    <a:pt x="358170" y="180403"/>
                  </a:moveTo>
                  <a:cubicBezTo>
                    <a:pt x="354360" y="182784"/>
                    <a:pt x="358551" y="185356"/>
                    <a:pt x="351026" y="182784"/>
                  </a:cubicBezTo>
                  <a:cubicBezTo>
                    <a:pt x="346264" y="184785"/>
                    <a:pt x="351503" y="185451"/>
                    <a:pt x="350645" y="186880"/>
                  </a:cubicBezTo>
                  <a:cubicBezTo>
                    <a:pt x="346930" y="183832"/>
                    <a:pt x="340263" y="187833"/>
                    <a:pt x="343502" y="189261"/>
                  </a:cubicBezTo>
                  <a:cubicBezTo>
                    <a:pt x="345311" y="188214"/>
                    <a:pt x="348264" y="189357"/>
                    <a:pt x="350360" y="189071"/>
                  </a:cubicBezTo>
                  <a:cubicBezTo>
                    <a:pt x="351312" y="183356"/>
                    <a:pt x="357122" y="186404"/>
                    <a:pt x="362933" y="183927"/>
                  </a:cubicBezTo>
                  <a:cubicBezTo>
                    <a:pt x="364456" y="182308"/>
                    <a:pt x="357884" y="181832"/>
                    <a:pt x="358170" y="180403"/>
                  </a:cubicBezTo>
                  <a:close/>
                  <a:moveTo>
                    <a:pt x="325785" y="179832"/>
                  </a:moveTo>
                  <a:cubicBezTo>
                    <a:pt x="323975" y="184118"/>
                    <a:pt x="317308" y="179832"/>
                    <a:pt x="315117" y="183356"/>
                  </a:cubicBezTo>
                  <a:cubicBezTo>
                    <a:pt x="325690" y="185166"/>
                    <a:pt x="313117" y="190119"/>
                    <a:pt x="320070" y="192405"/>
                  </a:cubicBezTo>
                  <a:cubicBezTo>
                    <a:pt x="318260" y="186785"/>
                    <a:pt x="328071" y="188785"/>
                    <a:pt x="328643" y="184975"/>
                  </a:cubicBezTo>
                  <a:cubicBezTo>
                    <a:pt x="327309" y="185928"/>
                    <a:pt x="325880" y="186785"/>
                    <a:pt x="323404" y="185642"/>
                  </a:cubicBezTo>
                  <a:cubicBezTo>
                    <a:pt x="324642" y="183261"/>
                    <a:pt x="325690" y="181832"/>
                    <a:pt x="330738" y="181260"/>
                  </a:cubicBezTo>
                  <a:cubicBezTo>
                    <a:pt x="325595" y="185547"/>
                    <a:pt x="343692" y="186309"/>
                    <a:pt x="341597" y="183261"/>
                  </a:cubicBezTo>
                  <a:cubicBezTo>
                    <a:pt x="341120" y="183737"/>
                    <a:pt x="339215" y="183832"/>
                    <a:pt x="339977" y="182784"/>
                  </a:cubicBezTo>
                  <a:cubicBezTo>
                    <a:pt x="340930" y="181165"/>
                    <a:pt x="344835" y="181356"/>
                    <a:pt x="342835" y="180308"/>
                  </a:cubicBezTo>
                  <a:cubicBezTo>
                    <a:pt x="335405" y="182499"/>
                    <a:pt x="333786" y="181356"/>
                    <a:pt x="325785" y="179832"/>
                  </a:cubicBezTo>
                  <a:close/>
                  <a:moveTo>
                    <a:pt x="252323" y="179689"/>
                  </a:moveTo>
                  <a:cubicBezTo>
                    <a:pt x="249061" y="179356"/>
                    <a:pt x="246251" y="179546"/>
                    <a:pt x="246823" y="181451"/>
                  </a:cubicBezTo>
                  <a:cubicBezTo>
                    <a:pt x="255205" y="179260"/>
                    <a:pt x="247871" y="184880"/>
                    <a:pt x="253205" y="185451"/>
                  </a:cubicBezTo>
                  <a:cubicBezTo>
                    <a:pt x="255872" y="185832"/>
                    <a:pt x="263682" y="182880"/>
                    <a:pt x="260539" y="181070"/>
                  </a:cubicBezTo>
                  <a:cubicBezTo>
                    <a:pt x="259300" y="180880"/>
                    <a:pt x="255586" y="180022"/>
                    <a:pt x="252323" y="179689"/>
                  </a:cubicBezTo>
                  <a:close/>
                  <a:moveTo>
                    <a:pt x="1539746" y="179546"/>
                  </a:moveTo>
                  <a:cubicBezTo>
                    <a:pt x="1539175" y="180022"/>
                    <a:pt x="1538508" y="180594"/>
                    <a:pt x="1537841" y="181165"/>
                  </a:cubicBezTo>
                  <a:cubicBezTo>
                    <a:pt x="1538984" y="181451"/>
                    <a:pt x="1540032" y="181832"/>
                    <a:pt x="1541175" y="182118"/>
                  </a:cubicBezTo>
                  <a:cubicBezTo>
                    <a:pt x="1541842" y="181546"/>
                    <a:pt x="1542509" y="180975"/>
                    <a:pt x="1543080" y="180498"/>
                  </a:cubicBezTo>
                  <a:cubicBezTo>
                    <a:pt x="1541937" y="180213"/>
                    <a:pt x="1540889" y="179832"/>
                    <a:pt x="1539746" y="179546"/>
                  </a:cubicBezTo>
                  <a:close/>
                  <a:moveTo>
                    <a:pt x="1627948" y="179356"/>
                  </a:moveTo>
                  <a:cubicBezTo>
                    <a:pt x="1628996" y="180404"/>
                    <a:pt x="1627472" y="181737"/>
                    <a:pt x="1630996" y="182404"/>
                  </a:cubicBezTo>
                  <a:cubicBezTo>
                    <a:pt x="1629568" y="183261"/>
                    <a:pt x="1627186" y="182213"/>
                    <a:pt x="1625091" y="181832"/>
                  </a:cubicBezTo>
                  <a:cubicBezTo>
                    <a:pt x="1626043" y="181070"/>
                    <a:pt x="1626996" y="180213"/>
                    <a:pt x="1627948" y="179356"/>
                  </a:cubicBezTo>
                  <a:close/>
                  <a:moveTo>
                    <a:pt x="181196" y="179260"/>
                  </a:moveTo>
                  <a:cubicBezTo>
                    <a:pt x="175957" y="178308"/>
                    <a:pt x="172814" y="180975"/>
                    <a:pt x="168813" y="182308"/>
                  </a:cubicBezTo>
                  <a:cubicBezTo>
                    <a:pt x="171099" y="182975"/>
                    <a:pt x="173290" y="183546"/>
                    <a:pt x="175481" y="184213"/>
                  </a:cubicBezTo>
                  <a:cubicBezTo>
                    <a:pt x="175290" y="179927"/>
                    <a:pt x="175766" y="182975"/>
                    <a:pt x="181196" y="179260"/>
                  </a:cubicBezTo>
                  <a:close/>
                  <a:moveTo>
                    <a:pt x="1553462" y="178974"/>
                  </a:moveTo>
                  <a:cubicBezTo>
                    <a:pt x="1559082" y="180879"/>
                    <a:pt x="1545842" y="180879"/>
                    <a:pt x="1551367" y="182784"/>
                  </a:cubicBezTo>
                  <a:cubicBezTo>
                    <a:pt x="1554891" y="179927"/>
                    <a:pt x="1554891" y="186023"/>
                    <a:pt x="1557272" y="183356"/>
                  </a:cubicBezTo>
                  <a:cubicBezTo>
                    <a:pt x="1556606" y="182213"/>
                    <a:pt x="1558130" y="177355"/>
                    <a:pt x="1553462" y="178974"/>
                  </a:cubicBezTo>
                  <a:close/>
                  <a:moveTo>
                    <a:pt x="1483358" y="178784"/>
                  </a:moveTo>
                  <a:cubicBezTo>
                    <a:pt x="1479739" y="183546"/>
                    <a:pt x="1497741" y="183356"/>
                    <a:pt x="1506314" y="187452"/>
                  </a:cubicBezTo>
                  <a:cubicBezTo>
                    <a:pt x="1510505" y="181451"/>
                    <a:pt x="1491169" y="182784"/>
                    <a:pt x="1483358" y="178784"/>
                  </a:cubicBezTo>
                  <a:close/>
                  <a:moveTo>
                    <a:pt x="362742" y="178403"/>
                  </a:moveTo>
                  <a:cubicBezTo>
                    <a:pt x="362171" y="178879"/>
                    <a:pt x="361504" y="179451"/>
                    <a:pt x="360837" y="180022"/>
                  </a:cubicBezTo>
                  <a:cubicBezTo>
                    <a:pt x="362456" y="180498"/>
                    <a:pt x="364171" y="180975"/>
                    <a:pt x="365790" y="181451"/>
                  </a:cubicBezTo>
                  <a:cubicBezTo>
                    <a:pt x="366457" y="180879"/>
                    <a:pt x="367028" y="180403"/>
                    <a:pt x="367695" y="179832"/>
                  </a:cubicBezTo>
                  <a:cubicBezTo>
                    <a:pt x="366076" y="179355"/>
                    <a:pt x="364456" y="178974"/>
                    <a:pt x="362742" y="178403"/>
                  </a:cubicBezTo>
                  <a:close/>
                  <a:moveTo>
                    <a:pt x="389317" y="178308"/>
                  </a:moveTo>
                  <a:cubicBezTo>
                    <a:pt x="388745" y="178784"/>
                    <a:pt x="388079" y="179355"/>
                    <a:pt x="387412" y="179927"/>
                  </a:cubicBezTo>
                  <a:cubicBezTo>
                    <a:pt x="388555" y="180213"/>
                    <a:pt x="389603" y="180498"/>
                    <a:pt x="390746" y="180879"/>
                  </a:cubicBezTo>
                  <a:cubicBezTo>
                    <a:pt x="391412" y="180308"/>
                    <a:pt x="391984" y="179832"/>
                    <a:pt x="392651" y="179260"/>
                  </a:cubicBezTo>
                  <a:cubicBezTo>
                    <a:pt x="391603" y="178974"/>
                    <a:pt x="390460" y="178689"/>
                    <a:pt x="389317" y="178308"/>
                  </a:cubicBezTo>
                  <a:close/>
                  <a:moveTo>
                    <a:pt x="162431" y="178308"/>
                  </a:moveTo>
                  <a:cubicBezTo>
                    <a:pt x="161860" y="178879"/>
                    <a:pt x="161193" y="179355"/>
                    <a:pt x="160526" y="179927"/>
                  </a:cubicBezTo>
                  <a:cubicBezTo>
                    <a:pt x="162146" y="180403"/>
                    <a:pt x="163860" y="180879"/>
                    <a:pt x="165479" y="181356"/>
                  </a:cubicBezTo>
                  <a:cubicBezTo>
                    <a:pt x="166146" y="180784"/>
                    <a:pt x="166813" y="180213"/>
                    <a:pt x="167384" y="179736"/>
                  </a:cubicBezTo>
                  <a:cubicBezTo>
                    <a:pt x="165670" y="179260"/>
                    <a:pt x="164051" y="178784"/>
                    <a:pt x="162431" y="178308"/>
                  </a:cubicBezTo>
                  <a:close/>
                  <a:moveTo>
                    <a:pt x="303687" y="178022"/>
                  </a:moveTo>
                  <a:cubicBezTo>
                    <a:pt x="302735" y="181546"/>
                    <a:pt x="306640" y="184499"/>
                    <a:pt x="310355" y="187452"/>
                  </a:cubicBezTo>
                  <a:cubicBezTo>
                    <a:pt x="316070" y="183070"/>
                    <a:pt x="302544" y="182499"/>
                    <a:pt x="313688" y="180784"/>
                  </a:cubicBezTo>
                  <a:cubicBezTo>
                    <a:pt x="310355" y="179832"/>
                    <a:pt x="307116" y="178879"/>
                    <a:pt x="303687" y="178022"/>
                  </a:cubicBezTo>
                  <a:close/>
                  <a:moveTo>
                    <a:pt x="226725" y="177927"/>
                  </a:moveTo>
                  <a:cubicBezTo>
                    <a:pt x="225773" y="178784"/>
                    <a:pt x="224249" y="178498"/>
                    <a:pt x="223201" y="179070"/>
                  </a:cubicBezTo>
                  <a:cubicBezTo>
                    <a:pt x="225868" y="179736"/>
                    <a:pt x="228821" y="180784"/>
                    <a:pt x="230059" y="178784"/>
                  </a:cubicBezTo>
                  <a:cubicBezTo>
                    <a:pt x="228916" y="178593"/>
                    <a:pt x="227773" y="178308"/>
                    <a:pt x="226725" y="177927"/>
                  </a:cubicBezTo>
                  <a:close/>
                  <a:moveTo>
                    <a:pt x="1533174" y="177641"/>
                  </a:moveTo>
                  <a:cubicBezTo>
                    <a:pt x="1532507" y="178117"/>
                    <a:pt x="1531841" y="178689"/>
                    <a:pt x="1531269" y="179260"/>
                  </a:cubicBezTo>
                  <a:cubicBezTo>
                    <a:pt x="1532984" y="179736"/>
                    <a:pt x="1534603" y="180213"/>
                    <a:pt x="1536222" y="180689"/>
                  </a:cubicBezTo>
                  <a:cubicBezTo>
                    <a:pt x="1536889" y="180117"/>
                    <a:pt x="1537460" y="179546"/>
                    <a:pt x="1538127" y="179070"/>
                  </a:cubicBezTo>
                  <a:cubicBezTo>
                    <a:pt x="1536508" y="178593"/>
                    <a:pt x="1534793" y="178117"/>
                    <a:pt x="1533174" y="177641"/>
                  </a:cubicBezTo>
                  <a:close/>
                  <a:moveTo>
                    <a:pt x="243013" y="177165"/>
                  </a:moveTo>
                  <a:cubicBezTo>
                    <a:pt x="240822" y="179927"/>
                    <a:pt x="236441" y="178784"/>
                    <a:pt x="231869" y="177260"/>
                  </a:cubicBezTo>
                  <a:cubicBezTo>
                    <a:pt x="226916" y="180213"/>
                    <a:pt x="236536" y="181260"/>
                    <a:pt x="232821" y="184023"/>
                  </a:cubicBezTo>
                  <a:cubicBezTo>
                    <a:pt x="228535" y="182975"/>
                    <a:pt x="225106" y="183451"/>
                    <a:pt x="222439" y="185451"/>
                  </a:cubicBezTo>
                  <a:cubicBezTo>
                    <a:pt x="227582" y="187166"/>
                    <a:pt x="229297" y="182689"/>
                    <a:pt x="234536" y="184499"/>
                  </a:cubicBezTo>
                  <a:cubicBezTo>
                    <a:pt x="237203" y="181737"/>
                    <a:pt x="238536" y="176974"/>
                    <a:pt x="239965" y="181737"/>
                  </a:cubicBezTo>
                  <a:cubicBezTo>
                    <a:pt x="240441" y="180308"/>
                    <a:pt x="246823" y="178022"/>
                    <a:pt x="243013" y="177165"/>
                  </a:cubicBezTo>
                  <a:close/>
                  <a:moveTo>
                    <a:pt x="1619661" y="177069"/>
                  </a:moveTo>
                  <a:cubicBezTo>
                    <a:pt x="1618994" y="177641"/>
                    <a:pt x="1618423" y="178117"/>
                    <a:pt x="1617756" y="178689"/>
                  </a:cubicBezTo>
                  <a:cubicBezTo>
                    <a:pt x="1618899" y="179070"/>
                    <a:pt x="1619947" y="179355"/>
                    <a:pt x="1621090" y="179641"/>
                  </a:cubicBezTo>
                  <a:cubicBezTo>
                    <a:pt x="1621661" y="179070"/>
                    <a:pt x="1622328" y="178593"/>
                    <a:pt x="1622995" y="178022"/>
                  </a:cubicBezTo>
                  <a:cubicBezTo>
                    <a:pt x="1621852" y="177736"/>
                    <a:pt x="1620804" y="177355"/>
                    <a:pt x="1619661" y="177069"/>
                  </a:cubicBezTo>
                  <a:close/>
                  <a:moveTo>
                    <a:pt x="1516982" y="176307"/>
                  </a:moveTo>
                  <a:cubicBezTo>
                    <a:pt x="1516410" y="176879"/>
                    <a:pt x="1515743" y="177355"/>
                    <a:pt x="1515172" y="177927"/>
                  </a:cubicBezTo>
                  <a:cubicBezTo>
                    <a:pt x="1517363" y="178593"/>
                    <a:pt x="1519553" y="179165"/>
                    <a:pt x="1521744" y="179832"/>
                  </a:cubicBezTo>
                  <a:cubicBezTo>
                    <a:pt x="1522411" y="179260"/>
                    <a:pt x="1522982" y="178784"/>
                    <a:pt x="1523649" y="178212"/>
                  </a:cubicBezTo>
                  <a:cubicBezTo>
                    <a:pt x="1521458" y="177546"/>
                    <a:pt x="1519268" y="176974"/>
                    <a:pt x="1516982" y="176307"/>
                  </a:cubicBezTo>
                  <a:close/>
                  <a:moveTo>
                    <a:pt x="197769" y="176307"/>
                  </a:moveTo>
                  <a:cubicBezTo>
                    <a:pt x="197198" y="176879"/>
                    <a:pt x="196531" y="177355"/>
                    <a:pt x="195864" y="177927"/>
                  </a:cubicBezTo>
                  <a:cubicBezTo>
                    <a:pt x="198055" y="178403"/>
                    <a:pt x="200055" y="178784"/>
                    <a:pt x="201103" y="177260"/>
                  </a:cubicBezTo>
                  <a:cubicBezTo>
                    <a:pt x="199960" y="176974"/>
                    <a:pt x="198912" y="176688"/>
                    <a:pt x="197769" y="176307"/>
                  </a:cubicBezTo>
                  <a:close/>
                  <a:moveTo>
                    <a:pt x="339215" y="175926"/>
                  </a:moveTo>
                  <a:cubicBezTo>
                    <a:pt x="338453" y="176593"/>
                    <a:pt x="337787" y="177069"/>
                    <a:pt x="337215" y="177641"/>
                  </a:cubicBezTo>
                  <a:cubicBezTo>
                    <a:pt x="338834" y="178117"/>
                    <a:pt x="338453" y="178879"/>
                    <a:pt x="339596" y="179355"/>
                  </a:cubicBezTo>
                  <a:cubicBezTo>
                    <a:pt x="340930" y="178022"/>
                    <a:pt x="343121" y="176593"/>
                    <a:pt x="339215" y="175926"/>
                  </a:cubicBezTo>
                  <a:close/>
                  <a:moveTo>
                    <a:pt x="295496" y="175641"/>
                  </a:moveTo>
                  <a:cubicBezTo>
                    <a:pt x="291305" y="178689"/>
                    <a:pt x="301020" y="179927"/>
                    <a:pt x="298067" y="182880"/>
                  </a:cubicBezTo>
                  <a:cubicBezTo>
                    <a:pt x="295305" y="182118"/>
                    <a:pt x="292543" y="181356"/>
                    <a:pt x="289781" y="180498"/>
                  </a:cubicBezTo>
                  <a:cubicBezTo>
                    <a:pt x="286637" y="184975"/>
                    <a:pt x="278922" y="181070"/>
                    <a:pt x="274826" y="183927"/>
                  </a:cubicBezTo>
                  <a:cubicBezTo>
                    <a:pt x="280446" y="187166"/>
                    <a:pt x="287685" y="180403"/>
                    <a:pt x="289304" y="184689"/>
                  </a:cubicBezTo>
                  <a:cubicBezTo>
                    <a:pt x="281780" y="185356"/>
                    <a:pt x="274636" y="186880"/>
                    <a:pt x="268159" y="189642"/>
                  </a:cubicBezTo>
                  <a:cubicBezTo>
                    <a:pt x="269016" y="188595"/>
                    <a:pt x="271112" y="187356"/>
                    <a:pt x="269302" y="186690"/>
                  </a:cubicBezTo>
                  <a:cubicBezTo>
                    <a:pt x="268349" y="187547"/>
                    <a:pt x="267397" y="188309"/>
                    <a:pt x="266444" y="189166"/>
                  </a:cubicBezTo>
                  <a:cubicBezTo>
                    <a:pt x="264349" y="188785"/>
                    <a:pt x="261968" y="187642"/>
                    <a:pt x="260539" y="188595"/>
                  </a:cubicBezTo>
                  <a:cubicBezTo>
                    <a:pt x="267683" y="190023"/>
                    <a:pt x="266063" y="189547"/>
                    <a:pt x="272159" y="191833"/>
                  </a:cubicBezTo>
                  <a:cubicBezTo>
                    <a:pt x="273874" y="190690"/>
                    <a:pt x="275017" y="188595"/>
                    <a:pt x="277684" y="188976"/>
                  </a:cubicBezTo>
                  <a:cubicBezTo>
                    <a:pt x="269969" y="196500"/>
                    <a:pt x="280351" y="186309"/>
                    <a:pt x="287590" y="191833"/>
                  </a:cubicBezTo>
                  <a:cubicBezTo>
                    <a:pt x="285780" y="194691"/>
                    <a:pt x="283494" y="195167"/>
                    <a:pt x="284542" y="196405"/>
                  </a:cubicBezTo>
                  <a:cubicBezTo>
                    <a:pt x="287114" y="194310"/>
                    <a:pt x="292638" y="197548"/>
                    <a:pt x="294257" y="193738"/>
                  </a:cubicBezTo>
                  <a:cubicBezTo>
                    <a:pt x="289685" y="192786"/>
                    <a:pt x="285590" y="191643"/>
                    <a:pt x="290447" y="189452"/>
                  </a:cubicBezTo>
                  <a:cubicBezTo>
                    <a:pt x="288066" y="188118"/>
                    <a:pt x="280732" y="189928"/>
                    <a:pt x="282161" y="187071"/>
                  </a:cubicBezTo>
                  <a:cubicBezTo>
                    <a:pt x="286828" y="187928"/>
                    <a:pt x="289876" y="185832"/>
                    <a:pt x="293591" y="184880"/>
                  </a:cubicBezTo>
                  <a:cubicBezTo>
                    <a:pt x="293210" y="185928"/>
                    <a:pt x="296639" y="189833"/>
                    <a:pt x="300925" y="188023"/>
                  </a:cubicBezTo>
                  <a:cubicBezTo>
                    <a:pt x="295305" y="185070"/>
                    <a:pt x="301496" y="180594"/>
                    <a:pt x="300449" y="177069"/>
                  </a:cubicBezTo>
                  <a:cubicBezTo>
                    <a:pt x="298829" y="176593"/>
                    <a:pt x="297115" y="176117"/>
                    <a:pt x="295496" y="175641"/>
                  </a:cubicBezTo>
                  <a:close/>
                  <a:moveTo>
                    <a:pt x="1666143" y="174975"/>
                  </a:moveTo>
                  <a:cubicBezTo>
                    <a:pt x="1670334" y="175546"/>
                    <a:pt x="1666714" y="177261"/>
                    <a:pt x="1669191" y="178023"/>
                  </a:cubicBezTo>
                  <a:cubicBezTo>
                    <a:pt x="1668048" y="179642"/>
                    <a:pt x="1662714" y="176213"/>
                    <a:pt x="1666143" y="174975"/>
                  </a:cubicBezTo>
                  <a:close/>
                  <a:moveTo>
                    <a:pt x="1738914" y="174879"/>
                  </a:moveTo>
                  <a:cubicBezTo>
                    <a:pt x="1740438" y="175164"/>
                    <a:pt x="1740152" y="175641"/>
                    <a:pt x="1739581" y="176212"/>
                  </a:cubicBezTo>
                  <a:cubicBezTo>
                    <a:pt x="1739581" y="177831"/>
                    <a:pt x="1743581" y="178879"/>
                    <a:pt x="1745962" y="180213"/>
                  </a:cubicBezTo>
                  <a:cubicBezTo>
                    <a:pt x="1742057" y="181546"/>
                    <a:pt x="1735199" y="177546"/>
                    <a:pt x="1730056" y="176784"/>
                  </a:cubicBezTo>
                  <a:cubicBezTo>
                    <a:pt x="1732627" y="175355"/>
                    <a:pt x="1737390" y="177927"/>
                    <a:pt x="1738914" y="174879"/>
                  </a:cubicBezTo>
                  <a:close/>
                  <a:moveTo>
                    <a:pt x="138238" y="174879"/>
                  </a:moveTo>
                  <a:cubicBezTo>
                    <a:pt x="133094" y="176784"/>
                    <a:pt x="137571" y="180879"/>
                    <a:pt x="142048" y="179260"/>
                  </a:cubicBezTo>
                  <a:cubicBezTo>
                    <a:pt x="139571" y="178403"/>
                    <a:pt x="136142" y="177736"/>
                    <a:pt x="139000" y="176212"/>
                  </a:cubicBezTo>
                  <a:cubicBezTo>
                    <a:pt x="144715" y="178974"/>
                    <a:pt x="144143" y="181070"/>
                    <a:pt x="149382" y="182403"/>
                  </a:cubicBezTo>
                  <a:cubicBezTo>
                    <a:pt x="141572" y="180213"/>
                    <a:pt x="145858" y="185547"/>
                    <a:pt x="140619" y="184308"/>
                  </a:cubicBezTo>
                  <a:cubicBezTo>
                    <a:pt x="135857" y="183165"/>
                    <a:pt x="146144" y="180975"/>
                    <a:pt x="140143" y="180879"/>
                  </a:cubicBezTo>
                  <a:lnTo>
                    <a:pt x="134393" y="184140"/>
                  </a:lnTo>
                  <a:lnTo>
                    <a:pt x="130427" y="175926"/>
                  </a:lnTo>
                  <a:cubicBezTo>
                    <a:pt x="132047" y="176403"/>
                    <a:pt x="130618" y="177260"/>
                    <a:pt x="130237" y="178022"/>
                  </a:cubicBezTo>
                  <a:cubicBezTo>
                    <a:pt x="133285" y="179927"/>
                    <a:pt x="134428" y="182118"/>
                    <a:pt x="133761" y="184499"/>
                  </a:cubicBezTo>
                  <a:lnTo>
                    <a:pt x="134393" y="184140"/>
                  </a:lnTo>
                  <a:lnTo>
                    <a:pt x="134785" y="184951"/>
                  </a:lnTo>
                  <a:cubicBezTo>
                    <a:pt x="141071" y="186999"/>
                    <a:pt x="149572" y="188500"/>
                    <a:pt x="152430" y="190690"/>
                  </a:cubicBezTo>
                  <a:cubicBezTo>
                    <a:pt x="145477" y="190881"/>
                    <a:pt x="145001" y="187166"/>
                    <a:pt x="138238" y="187737"/>
                  </a:cubicBezTo>
                  <a:cubicBezTo>
                    <a:pt x="134809" y="189166"/>
                    <a:pt x="142905" y="192500"/>
                    <a:pt x="135190" y="192309"/>
                  </a:cubicBezTo>
                  <a:cubicBezTo>
                    <a:pt x="137381" y="187642"/>
                    <a:pt x="134333" y="193738"/>
                    <a:pt x="132618" y="192690"/>
                  </a:cubicBezTo>
                  <a:cubicBezTo>
                    <a:pt x="125760" y="191357"/>
                    <a:pt x="133666" y="187928"/>
                    <a:pt x="123855" y="186975"/>
                  </a:cubicBezTo>
                  <a:cubicBezTo>
                    <a:pt x="116045" y="190881"/>
                    <a:pt x="128713" y="191452"/>
                    <a:pt x="128332" y="192595"/>
                  </a:cubicBezTo>
                  <a:cubicBezTo>
                    <a:pt x="128427" y="196596"/>
                    <a:pt x="116140" y="190214"/>
                    <a:pt x="120521" y="193643"/>
                  </a:cubicBezTo>
                  <a:cubicBezTo>
                    <a:pt x="123855" y="194595"/>
                    <a:pt x="127189" y="195548"/>
                    <a:pt x="130427" y="196500"/>
                  </a:cubicBezTo>
                  <a:cubicBezTo>
                    <a:pt x="133856" y="196786"/>
                    <a:pt x="134809" y="192595"/>
                    <a:pt x="138524" y="193357"/>
                  </a:cubicBezTo>
                  <a:cubicBezTo>
                    <a:pt x="145286" y="195453"/>
                    <a:pt x="143572" y="198691"/>
                    <a:pt x="149668" y="200882"/>
                  </a:cubicBezTo>
                  <a:cubicBezTo>
                    <a:pt x="153668" y="197453"/>
                    <a:pt x="158907" y="196500"/>
                    <a:pt x="156526" y="193071"/>
                  </a:cubicBezTo>
                  <a:cubicBezTo>
                    <a:pt x="156811" y="195834"/>
                    <a:pt x="148144" y="193833"/>
                    <a:pt x="150620" y="192500"/>
                  </a:cubicBezTo>
                  <a:cubicBezTo>
                    <a:pt x="152240" y="191166"/>
                    <a:pt x="155764" y="193357"/>
                    <a:pt x="157478" y="192309"/>
                  </a:cubicBezTo>
                  <a:cubicBezTo>
                    <a:pt x="156431" y="191738"/>
                    <a:pt x="154240" y="191357"/>
                    <a:pt x="155097" y="190500"/>
                  </a:cubicBezTo>
                  <a:cubicBezTo>
                    <a:pt x="156716" y="194024"/>
                    <a:pt x="168813" y="195548"/>
                    <a:pt x="167861" y="190881"/>
                  </a:cubicBezTo>
                  <a:cubicBezTo>
                    <a:pt x="166432" y="192024"/>
                    <a:pt x="162622" y="190500"/>
                    <a:pt x="165574" y="189166"/>
                  </a:cubicBezTo>
                  <a:cubicBezTo>
                    <a:pt x="171004" y="194500"/>
                    <a:pt x="181481" y="190119"/>
                    <a:pt x="184720" y="193548"/>
                  </a:cubicBezTo>
                  <a:lnTo>
                    <a:pt x="178859" y="194028"/>
                  </a:lnTo>
                  <a:lnTo>
                    <a:pt x="177957" y="193833"/>
                  </a:lnTo>
                  <a:lnTo>
                    <a:pt x="178695" y="194041"/>
                  </a:lnTo>
                  <a:lnTo>
                    <a:pt x="172140" y="194577"/>
                  </a:lnTo>
                  <a:lnTo>
                    <a:pt x="173576" y="193357"/>
                  </a:lnTo>
                  <a:cubicBezTo>
                    <a:pt x="172433" y="193071"/>
                    <a:pt x="171385" y="192786"/>
                    <a:pt x="170242" y="192405"/>
                  </a:cubicBezTo>
                  <a:cubicBezTo>
                    <a:pt x="169575" y="192976"/>
                    <a:pt x="169004" y="193548"/>
                    <a:pt x="168337" y="194024"/>
                  </a:cubicBezTo>
                  <a:lnTo>
                    <a:pt x="170690" y="194696"/>
                  </a:lnTo>
                  <a:lnTo>
                    <a:pt x="157955" y="195738"/>
                  </a:lnTo>
                  <a:cubicBezTo>
                    <a:pt x="158431" y="198691"/>
                    <a:pt x="162050" y="201168"/>
                    <a:pt x="156049" y="204978"/>
                  </a:cubicBezTo>
                  <a:cubicBezTo>
                    <a:pt x="160717" y="205740"/>
                    <a:pt x="169766" y="201263"/>
                    <a:pt x="168623" y="199834"/>
                  </a:cubicBezTo>
                  <a:cubicBezTo>
                    <a:pt x="167480" y="200406"/>
                    <a:pt x="166718" y="201453"/>
                    <a:pt x="165098" y="200977"/>
                  </a:cubicBezTo>
                  <a:cubicBezTo>
                    <a:pt x="167480" y="199548"/>
                    <a:pt x="164717" y="198786"/>
                    <a:pt x="164622" y="197643"/>
                  </a:cubicBezTo>
                  <a:cubicBezTo>
                    <a:pt x="174623" y="197548"/>
                    <a:pt x="185863" y="194691"/>
                    <a:pt x="191673" y="200977"/>
                  </a:cubicBezTo>
                  <a:cubicBezTo>
                    <a:pt x="192626" y="200120"/>
                    <a:pt x="193578" y="199358"/>
                    <a:pt x="194531" y="198501"/>
                  </a:cubicBezTo>
                  <a:lnTo>
                    <a:pt x="178695" y="194041"/>
                  </a:lnTo>
                  <a:lnTo>
                    <a:pt x="178859" y="194028"/>
                  </a:lnTo>
                  <a:lnTo>
                    <a:pt x="193864" y="197262"/>
                  </a:lnTo>
                  <a:cubicBezTo>
                    <a:pt x="199769" y="195072"/>
                    <a:pt x="188816" y="195167"/>
                    <a:pt x="191768" y="193357"/>
                  </a:cubicBezTo>
                  <a:cubicBezTo>
                    <a:pt x="197388" y="195929"/>
                    <a:pt x="199198" y="191643"/>
                    <a:pt x="205294" y="194976"/>
                  </a:cubicBezTo>
                  <a:cubicBezTo>
                    <a:pt x="205389" y="202596"/>
                    <a:pt x="221582" y="197739"/>
                    <a:pt x="221582" y="201739"/>
                  </a:cubicBezTo>
                  <a:cubicBezTo>
                    <a:pt x="226154" y="199548"/>
                    <a:pt x="217486" y="199072"/>
                    <a:pt x="220439" y="197072"/>
                  </a:cubicBezTo>
                  <a:cubicBezTo>
                    <a:pt x="224534" y="198596"/>
                    <a:pt x="224153" y="192024"/>
                    <a:pt x="229202" y="195167"/>
                  </a:cubicBezTo>
                  <a:cubicBezTo>
                    <a:pt x="228725" y="196596"/>
                    <a:pt x="222344" y="198882"/>
                    <a:pt x="226154" y="199739"/>
                  </a:cubicBezTo>
                  <a:cubicBezTo>
                    <a:pt x="227868" y="198596"/>
                    <a:pt x="231011" y="200120"/>
                    <a:pt x="233774" y="200787"/>
                  </a:cubicBezTo>
                  <a:cubicBezTo>
                    <a:pt x="239203" y="196881"/>
                    <a:pt x="229392" y="198882"/>
                    <a:pt x="229964" y="196405"/>
                  </a:cubicBezTo>
                  <a:cubicBezTo>
                    <a:pt x="232154" y="192786"/>
                    <a:pt x="238155" y="195929"/>
                    <a:pt x="239965" y="191643"/>
                  </a:cubicBezTo>
                  <a:cubicBezTo>
                    <a:pt x="231678" y="190119"/>
                    <a:pt x="227868" y="192595"/>
                    <a:pt x="224344" y="193738"/>
                  </a:cubicBezTo>
                  <a:cubicBezTo>
                    <a:pt x="221582" y="190119"/>
                    <a:pt x="237298" y="189452"/>
                    <a:pt x="231202" y="185928"/>
                  </a:cubicBezTo>
                  <a:cubicBezTo>
                    <a:pt x="226535" y="191833"/>
                    <a:pt x="222915" y="186499"/>
                    <a:pt x="219391" y="184689"/>
                  </a:cubicBezTo>
                  <a:cubicBezTo>
                    <a:pt x="216914" y="186118"/>
                    <a:pt x="214724" y="188023"/>
                    <a:pt x="210628" y="186594"/>
                  </a:cubicBezTo>
                  <a:cubicBezTo>
                    <a:pt x="212533" y="182403"/>
                    <a:pt x="219105" y="186690"/>
                    <a:pt x="221296" y="183070"/>
                  </a:cubicBezTo>
                  <a:cubicBezTo>
                    <a:pt x="215486" y="180022"/>
                    <a:pt x="213676" y="184594"/>
                    <a:pt x="209199" y="184023"/>
                  </a:cubicBezTo>
                  <a:cubicBezTo>
                    <a:pt x="210437" y="182880"/>
                    <a:pt x="207199" y="182403"/>
                    <a:pt x="207770" y="181451"/>
                  </a:cubicBezTo>
                  <a:cubicBezTo>
                    <a:pt x="211580" y="183165"/>
                    <a:pt x="214152" y="182784"/>
                    <a:pt x="215581" y="180403"/>
                  </a:cubicBezTo>
                  <a:cubicBezTo>
                    <a:pt x="209485" y="176974"/>
                    <a:pt x="208628" y="182975"/>
                    <a:pt x="203484" y="181356"/>
                  </a:cubicBezTo>
                  <a:lnTo>
                    <a:pt x="203128" y="181250"/>
                  </a:lnTo>
                  <a:lnTo>
                    <a:pt x="202055" y="184023"/>
                  </a:lnTo>
                  <a:cubicBezTo>
                    <a:pt x="196721" y="185642"/>
                    <a:pt x="196245" y="180118"/>
                    <a:pt x="191197" y="182023"/>
                  </a:cubicBezTo>
                  <a:lnTo>
                    <a:pt x="202665" y="181112"/>
                  </a:lnTo>
                  <a:lnTo>
                    <a:pt x="196686" y="179332"/>
                  </a:lnTo>
                  <a:cubicBezTo>
                    <a:pt x="193864" y="179213"/>
                    <a:pt x="190816" y="179070"/>
                    <a:pt x="188530" y="177165"/>
                  </a:cubicBezTo>
                  <a:cubicBezTo>
                    <a:pt x="187101" y="178022"/>
                    <a:pt x="186149" y="179546"/>
                    <a:pt x="183958" y="179165"/>
                  </a:cubicBezTo>
                  <a:cubicBezTo>
                    <a:pt x="184339" y="178403"/>
                    <a:pt x="185768" y="177546"/>
                    <a:pt x="184244" y="177069"/>
                  </a:cubicBezTo>
                  <a:cubicBezTo>
                    <a:pt x="180148" y="178974"/>
                    <a:pt x="184148" y="179832"/>
                    <a:pt x="181100" y="181641"/>
                  </a:cubicBezTo>
                  <a:cubicBezTo>
                    <a:pt x="191864" y="184308"/>
                    <a:pt x="195674" y="188214"/>
                    <a:pt x="203865" y="184785"/>
                  </a:cubicBezTo>
                  <a:cubicBezTo>
                    <a:pt x="204341" y="186594"/>
                    <a:pt x="206342" y="188118"/>
                    <a:pt x="206723" y="189928"/>
                  </a:cubicBezTo>
                  <a:cubicBezTo>
                    <a:pt x="201293" y="187642"/>
                    <a:pt x="197960" y="189357"/>
                    <a:pt x="192530" y="186975"/>
                  </a:cubicBezTo>
                  <a:cubicBezTo>
                    <a:pt x="186244" y="189452"/>
                    <a:pt x="194816" y="189928"/>
                    <a:pt x="193673" y="191643"/>
                  </a:cubicBezTo>
                  <a:cubicBezTo>
                    <a:pt x="182148" y="188309"/>
                    <a:pt x="181958" y="184689"/>
                    <a:pt x="170432" y="185070"/>
                  </a:cubicBezTo>
                  <a:cubicBezTo>
                    <a:pt x="169575" y="183356"/>
                    <a:pt x="164146" y="182213"/>
                    <a:pt x="159764" y="180975"/>
                  </a:cubicBezTo>
                  <a:cubicBezTo>
                    <a:pt x="158431" y="181832"/>
                    <a:pt x="157383" y="183356"/>
                    <a:pt x="155288" y="182975"/>
                  </a:cubicBezTo>
                  <a:cubicBezTo>
                    <a:pt x="153668" y="179546"/>
                    <a:pt x="148334" y="175069"/>
                    <a:pt x="138238" y="174879"/>
                  </a:cubicBezTo>
                  <a:close/>
                  <a:moveTo>
                    <a:pt x="346169" y="173640"/>
                  </a:moveTo>
                  <a:cubicBezTo>
                    <a:pt x="352360" y="174498"/>
                    <a:pt x="345311" y="176974"/>
                    <a:pt x="349979" y="178022"/>
                  </a:cubicBezTo>
                  <a:cubicBezTo>
                    <a:pt x="355122" y="176117"/>
                    <a:pt x="350645" y="172021"/>
                    <a:pt x="346169" y="173640"/>
                  </a:cubicBezTo>
                  <a:close/>
                  <a:moveTo>
                    <a:pt x="1348770" y="173355"/>
                  </a:moveTo>
                  <a:cubicBezTo>
                    <a:pt x="1350961" y="174021"/>
                    <a:pt x="1353152" y="174593"/>
                    <a:pt x="1355342" y="175260"/>
                  </a:cubicBezTo>
                  <a:cubicBezTo>
                    <a:pt x="1353914" y="176117"/>
                    <a:pt x="1354009" y="176879"/>
                    <a:pt x="1355057" y="177355"/>
                  </a:cubicBezTo>
                  <a:cubicBezTo>
                    <a:pt x="1351818" y="178784"/>
                    <a:pt x="1345246" y="174974"/>
                    <a:pt x="1348770" y="173355"/>
                  </a:cubicBezTo>
                  <a:close/>
                  <a:moveTo>
                    <a:pt x="1632996" y="173260"/>
                  </a:moveTo>
                  <a:cubicBezTo>
                    <a:pt x="1629948" y="172688"/>
                    <a:pt x="1644426" y="179832"/>
                    <a:pt x="1632710" y="175355"/>
                  </a:cubicBezTo>
                  <a:cubicBezTo>
                    <a:pt x="1632044" y="175165"/>
                    <a:pt x="1627567" y="175831"/>
                    <a:pt x="1626805" y="174784"/>
                  </a:cubicBezTo>
                  <a:cubicBezTo>
                    <a:pt x="1627376" y="175641"/>
                    <a:pt x="1633091" y="173260"/>
                    <a:pt x="1632996" y="173260"/>
                  </a:cubicBezTo>
                  <a:close/>
                  <a:moveTo>
                    <a:pt x="216914" y="173069"/>
                  </a:moveTo>
                  <a:cubicBezTo>
                    <a:pt x="211866" y="175545"/>
                    <a:pt x="224820" y="176212"/>
                    <a:pt x="216438" y="177260"/>
                  </a:cubicBezTo>
                  <a:cubicBezTo>
                    <a:pt x="226916" y="178308"/>
                    <a:pt x="234821" y="174974"/>
                    <a:pt x="244918" y="175545"/>
                  </a:cubicBezTo>
                  <a:cubicBezTo>
                    <a:pt x="233393" y="170592"/>
                    <a:pt x="227868" y="176879"/>
                    <a:pt x="216914" y="173069"/>
                  </a:cubicBezTo>
                  <a:close/>
                  <a:moveTo>
                    <a:pt x="1547271" y="172974"/>
                  </a:moveTo>
                  <a:cubicBezTo>
                    <a:pt x="1546700" y="173450"/>
                    <a:pt x="1546128" y="174021"/>
                    <a:pt x="1545461" y="174593"/>
                  </a:cubicBezTo>
                  <a:cubicBezTo>
                    <a:pt x="1547081" y="175069"/>
                    <a:pt x="1548795" y="175545"/>
                    <a:pt x="1550414" y="176022"/>
                  </a:cubicBezTo>
                  <a:cubicBezTo>
                    <a:pt x="1551081" y="175450"/>
                    <a:pt x="1551653" y="174879"/>
                    <a:pt x="1552319" y="174402"/>
                  </a:cubicBezTo>
                  <a:cubicBezTo>
                    <a:pt x="1550605" y="173926"/>
                    <a:pt x="1548986" y="173450"/>
                    <a:pt x="1547271" y="172974"/>
                  </a:cubicBezTo>
                  <a:close/>
                  <a:moveTo>
                    <a:pt x="320642" y="172878"/>
                  </a:moveTo>
                  <a:cubicBezTo>
                    <a:pt x="318070" y="175069"/>
                    <a:pt x="315593" y="177260"/>
                    <a:pt x="313022" y="179451"/>
                  </a:cubicBezTo>
                  <a:cubicBezTo>
                    <a:pt x="320642" y="180594"/>
                    <a:pt x="326738" y="178974"/>
                    <a:pt x="332929" y="177450"/>
                  </a:cubicBezTo>
                  <a:cubicBezTo>
                    <a:pt x="331976" y="178403"/>
                    <a:pt x="334643" y="179355"/>
                    <a:pt x="336263" y="178498"/>
                  </a:cubicBezTo>
                  <a:cubicBezTo>
                    <a:pt x="335215" y="177927"/>
                    <a:pt x="333024" y="177546"/>
                    <a:pt x="333881" y="176688"/>
                  </a:cubicBezTo>
                  <a:cubicBezTo>
                    <a:pt x="338263" y="173640"/>
                    <a:pt x="319213" y="178689"/>
                    <a:pt x="325595" y="174307"/>
                  </a:cubicBezTo>
                  <a:cubicBezTo>
                    <a:pt x="323690" y="175450"/>
                    <a:pt x="321308" y="173831"/>
                    <a:pt x="320642" y="172878"/>
                  </a:cubicBezTo>
                  <a:close/>
                  <a:moveTo>
                    <a:pt x="1657857" y="172593"/>
                  </a:moveTo>
                  <a:cubicBezTo>
                    <a:pt x="1659000" y="172878"/>
                    <a:pt x="1660047" y="173259"/>
                    <a:pt x="1661190" y="173545"/>
                  </a:cubicBezTo>
                  <a:cubicBezTo>
                    <a:pt x="1660524" y="174117"/>
                    <a:pt x="1659857" y="174688"/>
                    <a:pt x="1659285" y="175164"/>
                  </a:cubicBezTo>
                  <a:cubicBezTo>
                    <a:pt x="1658142" y="174879"/>
                    <a:pt x="1657095" y="174498"/>
                    <a:pt x="1655952" y="174212"/>
                  </a:cubicBezTo>
                  <a:cubicBezTo>
                    <a:pt x="1656618" y="173736"/>
                    <a:pt x="1657190" y="173164"/>
                    <a:pt x="1657857" y="172593"/>
                  </a:cubicBezTo>
                  <a:close/>
                  <a:moveTo>
                    <a:pt x="307116" y="171354"/>
                  </a:moveTo>
                  <a:cubicBezTo>
                    <a:pt x="306449" y="171831"/>
                    <a:pt x="305783" y="172402"/>
                    <a:pt x="305211" y="172974"/>
                  </a:cubicBezTo>
                  <a:cubicBezTo>
                    <a:pt x="306830" y="173450"/>
                    <a:pt x="308545" y="173926"/>
                    <a:pt x="310164" y="174402"/>
                  </a:cubicBezTo>
                  <a:cubicBezTo>
                    <a:pt x="310831" y="173831"/>
                    <a:pt x="311498" y="173259"/>
                    <a:pt x="312069" y="172783"/>
                  </a:cubicBezTo>
                  <a:cubicBezTo>
                    <a:pt x="310450" y="172307"/>
                    <a:pt x="308735" y="171831"/>
                    <a:pt x="307116" y="171354"/>
                  </a:cubicBezTo>
                  <a:close/>
                  <a:moveTo>
                    <a:pt x="195007" y="171164"/>
                  </a:moveTo>
                  <a:cubicBezTo>
                    <a:pt x="194340" y="171735"/>
                    <a:pt x="193673" y="172212"/>
                    <a:pt x="193102" y="172783"/>
                  </a:cubicBezTo>
                  <a:cubicBezTo>
                    <a:pt x="194245" y="173069"/>
                    <a:pt x="195293" y="173355"/>
                    <a:pt x="196436" y="173736"/>
                  </a:cubicBezTo>
                  <a:cubicBezTo>
                    <a:pt x="197102" y="173164"/>
                    <a:pt x="197674" y="172688"/>
                    <a:pt x="198341" y="172116"/>
                  </a:cubicBezTo>
                  <a:cubicBezTo>
                    <a:pt x="197293" y="171831"/>
                    <a:pt x="196150" y="171450"/>
                    <a:pt x="195007" y="171164"/>
                  </a:cubicBezTo>
                  <a:close/>
                  <a:moveTo>
                    <a:pt x="345788" y="170307"/>
                  </a:moveTo>
                  <a:cubicBezTo>
                    <a:pt x="344359" y="172021"/>
                    <a:pt x="341597" y="171259"/>
                    <a:pt x="339596" y="171831"/>
                  </a:cubicBezTo>
                  <a:cubicBezTo>
                    <a:pt x="342644" y="174402"/>
                    <a:pt x="349502" y="171831"/>
                    <a:pt x="345788" y="170307"/>
                  </a:cubicBezTo>
                  <a:close/>
                  <a:moveTo>
                    <a:pt x="359504" y="169830"/>
                  </a:moveTo>
                  <a:cubicBezTo>
                    <a:pt x="354265" y="171354"/>
                    <a:pt x="359504" y="174688"/>
                    <a:pt x="362552" y="172878"/>
                  </a:cubicBezTo>
                  <a:cubicBezTo>
                    <a:pt x="360075" y="172021"/>
                    <a:pt x="363695" y="170402"/>
                    <a:pt x="359504" y="169830"/>
                  </a:cubicBezTo>
                  <a:close/>
                  <a:moveTo>
                    <a:pt x="1291811" y="169164"/>
                  </a:moveTo>
                  <a:cubicBezTo>
                    <a:pt x="1288477" y="170688"/>
                    <a:pt x="1294001" y="174307"/>
                    <a:pt x="1296573" y="172688"/>
                  </a:cubicBezTo>
                  <a:cubicBezTo>
                    <a:pt x="1294382" y="171545"/>
                    <a:pt x="1298097" y="169735"/>
                    <a:pt x="1291811" y="169164"/>
                  </a:cubicBezTo>
                  <a:close/>
                  <a:moveTo>
                    <a:pt x="1516982" y="168783"/>
                  </a:moveTo>
                  <a:cubicBezTo>
                    <a:pt x="1517458" y="171735"/>
                    <a:pt x="1507933" y="168211"/>
                    <a:pt x="1512505" y="170688"/>
                  </a:cubicBezTo>
                  <a:cubicBezTo>
                    <a:pt x="1521744" y="171069"/>
                    <a:pt x="1522697" y="170116"/>
                    <a:pt x="1528412" y="174117"/>
                  </a:cubicBezTo>
                  <a:cubicBezTo>
                    <a:pt x="1530221" y="172688"/>
                    <a:pt x="1530983" y="171450"/>
                    <a:pt x="1530507" y="170402"/>
                  </a:cubicBezTo>
                  <a:cubicBezTo>
                    <a:pt x="1526030" y="169926"/>
                    <a:pt x="1521173" y="168687"/>
                    <a:pt x="1516982" y="168783"/>
                  </a:cubicBezTo>
                  <a:close/>
                  <a:moveTo>
                    <a:pt x="202055" y="168783"/>
                  </a:moveTo>
                  <a:cubicBezTo>
                    <a:pt x="199865" y="170211"/>
                    <a:pt x="201865" y="171164"/>
                    <a:pt x="199960" y="172593"/>
                  </a:cubicBezTo>
                  <a:cubicBezTo>
                    <a:pt x="202055" y="172974"/>
                    <a:pt x="204532" y="174021"/>
                    <a:pt x="205865" y="173164"/>
                  </a:cubicBezTo>
                  <a:cubicBezTo>
                    <a:pt x="199769" y="172402"/>
                    <a:pt x="204913" y="170116"/>
                    <a:pt x="202055" y="168783"/>
                  </a:cubicBezTo>
                  <a:close/>
                  <a:moveTo>
                    <a:pt x="1673763" y="168402"/>
                  </a:moveTo>
                  <a:cubicBezTo>
                    <a:pt x="1674906" y="168687"/>
                    <a:pt x="1675953" y="168973"/>
                    <a:pt x="1677097" y="169354"/>
                  </a:cubicBezTo>
                  <a:cubicBezTo>
                    <a:pt x="1676525" y="169926"/>
                    <a:pt x="1675858" y="170497"/>
                    <a:pt x="1675191" y="170974"/>
                  </a:cubicBezTo>
                  <a:cubicBezTo>
                    <a:pt x="1674048" y="170688"/>
                    <a:pt x="1673001" y="170307"/>
                    <a:pt x="1671858" y="170021"/>
                  </a:cubicBezTo>
                  <a:cubicBezTo>
                    <a:pt x="1672524" y="169545"/>
                    <a:pt x="1673096" y="168973"/>
                    <a:pt x="1673763" y="168402"/>
                  </a:cubicBezTo>
                  <a:close/>
                  <a:moveTo>
                    <a:pt x="1714053" y="167831"/>
                  </a:moveTo>
                  <a:cubicBezTo>
                    <a:pt x="1717387" y="168783"/>
                    <a:pt x="1720721" y="169736"/>
                    <a:pt x="1724055" y="170593"/>
                  </a:cubicBezTo>
                  <a:cubicBezTo>
                    <a:pt x="1720721" y="173927"/>
                    <a:pt x="1711196" y="170688"/>
                    <a:pt x="1714053" y="167831"/>
                  </a:cubicBezTo>
                  <a:close/>
                  <a:moveTo>
                    <a:pt x="1236375" y="167640"/>
                  </a:moveTo>
                  <a:cubicBezTo>
                    <a:pt x="1235708" y="168211"/>
                    <a:pt x="1235137" y="168687"/>
                    <a:pt x="1234470" y="169259"/>
                  </a:cubicBezTo>
                  <a:cubicBezTo>
                    <a:pt x="1235518" y="169545"/>
                    <a:pt x="1236661" y="169926"/>
                    <a:pt x="1237804" y="170211"/>
                  </a:cubicBezTo>
                  <a:cubicBezTo>
                    <a:pt x="1238471" y="169640"/>
                    <a:pt x="1239042" y="169164"/>
                    <a:pt x="1239709" y="168592"/>
                  </a:cubicBezTo>
                  <a:cubicBezTo>
                    <a:pt x="1238566" y="168306"/>
                    <a:pt x="1237518" y="167925"/>
                    <a:pt x="1236375" y="167640"/>
                  </a:cubicBezTo>
                  <a:close/>
                  <a:moveTo>
                    <a:pt x="267302" y="167544"/>
                  </a:moveTo>
                  <a:cubicBezTo>
                    <a:pt x="269873" y="174879"/>
                    <a:pt x="251585" y="167640"/>
                    <a:pt x="245204" y="173259"/>
                  </a:cubicBezTo>
                  <a:cubicBezTo>
                    <a:pt x="253967" y="174593"/>
                    <a:pt x="248252" y="177927"/>
                    <a:pt x="258253" y="179165"/>
                  </a:cubicBezTo>
                  <a:cubicBezTo>
                    <a:pt x="264825" y="176403"/>
                    <a:pt x="248823" y="176784"/>
                    <a:pt x="255395" y="174021"/>
                  </a:cubicBezTo>
                  <a:cubicBezTo>
                    <a:pt x="263396" y="174783"/>
                    <a:pt x="258539" y="177260"/>
                    <a:pt x="263492" y="178498"/>
                  </a:cubicBezTo>
                  <a:cubicBezTo>
                    <a:pt x="266349" y="176784"/>
                    <a:pt x="271683" y="179736"/>
                    <a:pt x="273969" y="177069"/>
                  </a:cubicBezTo>
                  <a:cubicBezTo>
                    <a:pt x="271588" y="175736"/>
                    <a:pt x="263111" y="175260"/>
                    <a:pt x="265016" y="173450"/>
                  </a:cubicBezTo>
                  <a:cubicBezTo>
                    <a:pt x="277684" y="177165"/>
                    <a:pt x="299306" y="178879"/>
                    <a:pt x="296924" y="170592"/>
                  </a:cubicBezTo>
                  <a:cubicBezTo>
                    <a:pt x="289685" y="171926"/>
                    <a:pt x="281780" y="171831"/>
                    <a:pt x="274445" y="172878"/>
                  </a:cubicBezTo>
                  <a:cubicBezTo>
                    <a:pt x="272636" y="172212"/>
                    <a:pt x="274160" y="171069"/>
                    <a:pt x="275588" y="169926"/>
                  </a:cubicBezTo>
                  <a:cubicBezTo>
                    <a:pt x="272826" y="169164"/>
                    <a:pt x="270064" y="168402"/>
                    <a:pt x="267302" y="167544"/>
                  </a:cubicBezTo>
                  <a:close/>
                  <a:moveTo>
                    <a:pt x="1626804" y="167069"/>
                  </a:moveTo>
                  <a:cubicBezTo>
                    <a:pt x="1629662" y="168021"/>
                    <a:pt x="1631472" y="167069"/>
                    <a:pt x="1634424" y="168212"/>
                  </a:cubicBezTo>
                  <a:cubicBezTo>
                    <a:pt x="1631948" y="169736"/>
                    <a:pt x="1631757" y="170879"/>
                    <a:pt x="1634901" y="171545"/>
                  </a:cubicBezTo>
                  <a:cubicBezTo>
                    <a:pt x="1627852" y="172593"/>
                    <a:pt x="1617279" y="172974"/>
                    <a:pt x="1614803" y="168021"/>
                  </a:cubicBezTo>
                  <a:cubicBezTo>
                    <a:pt x="1618137" y="166497"/>
                    <a:pt x="1624518" y="170307"/>
                    <a:pt x="1628995" y="170974"/>
                  </a:cubicBezTo>
                  <a:cubicBezTo>
                    <a:pt x="1631948" y="169164"/>
                    <a:pt x="1620899" y="169259"/>
                    <a:pt x="1626804" y="167069"/>
                  </a:cubicBezTo>
                  <a:close/>
                  <a:moveTo>
                    <a:pt x="1286191" y="166497"/>
                  </a:moveTo>
                  <a:cubicBezTo>
                    <a:pt x="1285238" y="167354"/>
                    <a:pt x="1284286" y="168116"/>
                    <a:pt x="1283238" y="168973"/>
                  </a:cubicBezTo>
                  <a:cubicBezTo>
                    <a:pt x="1284953" y="169449"/>
                    <a:pt x="1286572" y="169926"/>
                    <a:pt x="1288286" y="170402"/>
                  </a:cubicBezTo>
                  <a:cubicBezTo>
                    <a:pt x="1289239" y="169545"/>
                    <a:pt x="1290191" y="168783"/>
                    <a:pt x="1291144" y="167925"/>
                  </a:cubicBezTo>
                  <a:cubicBezTo>
                    <a:pt x="1289525" y="167449"/>
                    <a:pt x="1287810" y="166973"/>
                    <a:pt x="1286191" y="166497"/>
                  </a:cubicBezTo>
                  <a:close/>
                  <a:moveTo>
                    <a:pt x="293114" y="166211"/>
                  </a:moveTo>
                  <a:cubicBezTo>
                    <a:pt x="296448" y="168402"/>
                    <a:pt x="288257" y="170592"/>
                    <a:pt x="284351" y="168116"/>
                  </a:cubicBezTo>
                  <a:cubicBezTo>
                    <a:pt x="286828" y="166782"/>
                    <a:pt x="291971" y="170211"/>
                    <a:pt x="293114" y="166211"/>
                  </a:cubicBezTo>
                  <a:close/>
                  <a:moveTo>
                    <a:pt x="1222850" y="166020"/>
                  </a:moveTo>
                  <a:cubicBezTo>
                    <a:pt x="1222183" y="166497"/>
                    <a:pt x="1221611" y="167068"/>
                    <a:pt x="1220944" y="167640"/>
                  </a:cubicBezTo>
                  <a:cubicBezTo>
                    <a:pt x="1222088" y="167925"/>
                    <a:pt x="1223135" y="168306"/>
                    <a:pt x="1224278" y="168592"/>
                  </a:cubicBezTo>
                  <a:cubicBezTo>
                    <a:pt x="1224945" y="168021"/>
                    <a:pt x="1225517" y="167544"/>
                    <a:pt x="1226183" y="166973"/>
                  </a:cubicBezTo>
                  <a:cubicBezTo>
                    <a:pt x="1225136" y="166687"/>
                    <a:pt x="1223993" y="166306"/>
                    <a:pt x="1222850" y="166020"/>
                  </a:cubicBezTo>
                  <a:close/>
                  <a:moveTo>
                    <a:pt x="234059" y="165925"/>
                  </a:moveTo>
                  <a:cubicBezTo>
                    <a:pt x="237203" y="166401"/>
                    <a:pt x="236441" y="167449"/>
                    <a:pt x="235488" y="168497"/>
                  </a:cubicBezTo>
                  <a:lnTo>
                    <a:pt x="237291" y="167951"/>
                  </a:lnTo>
                  <a:lnTo>
                    <a:pt x="240441" y="169926"/>
                  </a:lnTo>
                  <a:cubicBezTo>
                    <a:pt x="241394" y="169068"/>
                    <a:pt x="242346" y="168306"/>
                    <a:pt x="243299" y="167449"/>
                  </a:cubicBezTo>
                  <a:cubicBezTo>
                    <a:pt x="241108" y="165973"/>
                    <a:pt x="240060" y="166592"/>
                    <a:pt x="239108" y="167402"/>
                  </a:cubicBezTo>
                  <a:lnTo>
                    <a:pt x="237291" y="167951"/>
                  </a:lnTo>
                  <a:close/>
                  <a:moveTo>
                    <a:pt x="1269998" y="165163"/>
                  </a:moveTo>
                  <a:cubicBezTo>
                    <a:pt x="1269332" y="165639"/>
                    <a:pt x="1268665" y="166116"/>
                    <a:pt x="1267427" y="165544"/>
                  </a:cubicBezTo>
                  <a:cubicBezTo>
                    <a:pt x="1266760" y="166116"/>
                    <a:pt x="1266188" y="166592"/>
                    <a:pt x="1265522" y="167163"/>
                  </a:cubicBezTo>
                  <a:cubicBezTo>
                    <a:pt x="1268093" y="169640"/>
                    <a:pt x="1273618" y="165735"/>
                    <a:pt x="1269998" y="165163"/>
                  </a:cubicBezTo>
                  <a:close/>
                  <a:moveTo>
                    <a:pt x="1532984" y="164496"/>
                  </a:moveTo>
                  <a:cubicBezTo>
                    <a:pt x="1532317" y="165068"/>
                    <a:pt x="1531650" y="165544"/>
                    <a:pt x="1531079" y="166116"/>
                  </a:cubicBezTo>
                  <a:cubicBezTo>
                    <a:pt x="1532222" y="166401"/>
                    <a:pt x="1533269" y="166782"/>
                    <a:pt x="1534412" y="167068"/>
                  </a:cubicBezTo>
                  <a:cubicBezTo>
                    <a:pt x="1535079" y="166497"/>
                    <a:pt x="1535651" y="166020"/>
                    <a:pt x="1536317" y="165449"/>
                  </a:cubicBezTo>
                  <a:cubicBezTo>
                    <a:pt x="1535174" y="165163"/>
                    <a:pt x="1534127" y="164877"/>
                    <a:pt x="1532984" y="164496"/>
                  </a:cubicBezTo>
                  <a:close/>
                  <a:moveTo>
                    <a:pt x="118883" y="163822"/>
                  </a:moveTo>
                  <a:lnTo>
                    <a:pt x="119754" y="163862"/>
                  </a:lnTo>
                  <a:lnTo>
                    <a:pt x="119569" y="164020"/>
                  </a:lnTo>
                  <a:close/>
                  <a:moveTo>
                    <a:pt x="1498789" y="163544"/>
                  </a:moveTo>
                  <a:cubicBezTo>
                    <a:pt x="1498217" y="164115"/>
                    <a:pt x="1497551" y="164592"/>
                    <a:pt x="1496884" y="165163"/>
                  </a:cubicBezTo>
                  <a:cubicBezTo>
                    <a:pt x="1498503" y="165639"/>
                    <a:pt x="1500218" y="166116"/>
                    <a:pt x="1501837" y="166592"/>
                  </a:cubicBezTo>
                  <a:cubicBezTo>
                    <a:pt x="1502504" y="166020"/>
                    <a:pt x="1503170" y="165449"/>
                    <a:pt x="1503742" y="164973"/>
                  </a:cubicBezTo>
                  <a:cubicBezTo>
                    <a:pt x="1502027" y="164496"/>
                    <a:pt x="1500408" y="164020"/>
                    <a:pt x="1498789" y="163544"/>
                  </a:cubicBezTo>
                  <a:close/>
                  <a:moveTo>
                    <a:pt x="1624709" y="163259"/>
                  </a:moveTo>
                  <a:cubicBezTo>
                    <a:pt x="1625852" y="163545"/>
                    <a:pt x="1626900" y="163925"/>
                    <a:pt x="1628043" y="164211"/>
                  </a:cubicBezTo>
                  <a:cubicBezTo>
                    <a:pt x="1627471" y="164783"/>
                    <a:pt x="1626804" y="165259"/>
                    <a:pt x="1626138" y="165831"/>
                  </a:cubicBezTo>
                  <a:cubicBezTo>
                    <a:pt x="1624995" y="165545"/>
                    <a:pt x="1623947" y="165164"/>
                    <a:pt x="1622804" y="164878"/>
                  </a:cubicBezTo>
                  <a:cubicBezTo>
                    <a:pt x="1623375" y="164307"/>
                    <a:pt x="1624042" y="163830"/>
                    <a:pt x="1624709" y="163259"/>
                  </a:cubicBezTo>
                  <a:close/>
                  <a:moveTo>
                    <a:pt x="275493" y="162401"/>
                  </a:moveTo>
                  <a:cubicBezTo>
                    <a:pt x="274160" y="163544"/>
                    <a:pt x="274255" y="164401"/>
                    <a:pt x="274350" y="165354"/>
                  </a:cubicBezTo>
                  <a:cubicBezTo>
                    <a:pt x="272255" y="164877"/>
                    <a:pt x="270159" y="164496"/>
                    <a:pt x="269111" y="166020"/>
                  </a:cubicBezTo>
                  <a:cubicBezTo>
                    <a:pt x="273207" y="166878"/>
                    <a:pt x="275303" y="167925"/>
                    <a:pt x="276446" y="169164"/>
                  </a:cubicBezTo>
                  <a:cubicBezTo>
                    <a:pt x="278160" y="166687"/>
                    <a:pt x="283018" y="163639"/>
                    <a:pt x="275493" y="162401"/>
                  </a:cubicBezTo>
                  <a:close/>
                  <a:moveTo>
                    <a:pt x="331310" y="161829"/>
                  </a:moveTo>
                  <a:cubicBezTo>
                    <a:pt x="334453" y="162591"/>
                    <a:pt x="334262" y="163734"/>
                    <a:pt x="331786" y="165258"/>
                  </a:cubicBezTo>
                  <a:cubicBezTo>
                    <a:pt x="336167" y="165544"/>
                    <a:pt x="341692" y="168021"/>
                    <a:pt x="343883" y="164306"/>
                  </a:cubicBezTo>
                  <a:cubicBezTo>
                    <a:pt x="336167" y="164973"/>
                    <a:pt x="337787" y="159067"/>
                    <a:pt x="331310" y="161829"/>
                  </a:cubicBezTo>
                  <a:close/>
                  <a:moveTo>
                    <a:pt x="1576132" y="161448"/>
                  </a:moveTo>
                  <a:cubicBezTo>
                    <a:pt x="1575179" y="162306"/>
                    <a:pt x="1574227" y="163068"/>
                    <a:pt x="1573274" y="163925"/>
                  </a:cubicBezTo>
                  <a:cubicBezTo>
                    <a:pt x="1576703" y="166497"/>
                    <a:pt x="1582323" y="161639"/>
                    <a:pt x="1576132" y="161448"/>
                  </a:cubicBezTo>
                  <a:close/>
                  <a:moveTo>
                    <a:pt x="1673763" y="160782"/>
                  </a:moveTo>
                  <a:cubicBezTo>
                    <a:pt x="1685383" y="163258"/>
                    <a:pt x="1687955" y="163544"/>
                    <a:pt x="1698623" y="167830"/>
                  </a:cubicBezTo>
                  <a:cubicBezTo>
                    <a:pt x="1691194" y="163735"/>
                    <a:pt x="1695861" y="164687"/>
                    <a:pt x="1705481" y="167640"/>
                  </a:cubicBezTo>
                  <a:cubicBezTo>
                    <a:pt x="1703862" y="168973"/>
                    <a:pt x="1702338" y="170402"/>
                    <a:pt x="1700719" y="171736"/>
                  </a:cubicBezTo>
                  <a:cubicBezTo>
                    <a:pt x="1687765" y="166021"/>
                    <a:pt x="1681478" y="166402"/>
                    <a:pt x="1668048" y="165735"/>
                  </a:cubicBezTo>
                  <a:cubicBezTo>
                    <a:pt x="1672334" y="163735"/>
                    <a:pt x="1672429" y="163639"/>
                    <a:pt x="1673763" y="160782"/>
                  </a:cubicBezTo>
                  <a:close/>
                  <a:moveTo>
                    <a:pt x="215867" y="160782"/>
                  </a:moveTo>
                  <a:cubicBezTo>
                    <a:pt x="215200" y="161258"/>
                    <a:pt x="214533" y="161829"/>
                    <a:pt x="213961" y="162401"/>
                  </a:cubicBezTo>
                  <a:cubicBezTo>
                    <a:pt x="215581" y="162877"/>
                    <a:pt x="217295" y="163353"/>
                    <a:pt x="218915" y="163830"/>
                  </a:cubicBezTo>
                  <a:cubicBezTo>
                    <a:pt x="219581" y="163258"/>
                    <a:pt x="220248" y="162687"/>
                    <a:pt x="220820" y="162210"/>
                  </a:cubicBezTo>
                  <a:cubicBezTo>
                    <a:pt x="219200" y="161734"/>
                    <a:pt x="217486" y="161258"/>
                    <a:pt x="215867" y="160782"/>
                  </a:cubicBezTo>
                  <a:close/>
                  <a:moveTo>
                    <a:pt x="450563" y="159734"/>
                  </a:moveTo>
                  <a:cubicBezTo>
                    <a:pt x="449896" y="160210"/>
                    <a:pt x="449229" y="160782"/>
                    <a:pt x="448658" y="161353"/>
                  </a:cubicBezTo>
                  <a:cubicBezTo>
                    <a:pt x="450277" y="161829"/>
                    <a:pt x="451991" y="162306"/>
                    <a:pt x="453611" y="162782"/>
                  </a:cubicBezTo>
                  <a:cubicBezTo>
                    <a:pt x="454182" y="162210"/>
                    <a:pt x="454849" y="161734"/>
                    <a:pt x="455516" y="161163"/>
                  </a:cubicBezTo>
                  <a:cubicBezTo>
                    <a:pt x="453896" y="160686"/>
                    <a:pt x="452182" y="160210"/>
                    <a:pt x="450563" y="159734"/>
                  </a:cubicBezTo>
                  <a:close/>
                  <a:moveTo>
                    <a:pt x="1527459" y="159639"/>
                  </a:moveTo>
                  <a:cubicBezTo>
                    <a:pt x="1529650" y="160782"/>
                    <a:pt x="1525840" y="162591"/>
                    <a:pt x="1532126" y="163163"/>
                  </a:cubicBezTo>
                  <a:cubicBezTo>
                    <a:pt x="1531460" y="157067"/>
                    <a:pt x="1539746" y="164687"/>
                    <a:pt x="1538318" y="161639"/>
                  </a:cubicBezTo>
                  <a:cubicBezTo>
                    <a:pt x="1537365" y="159639"/>
                    <a:pt x="1531079" y="159162"/>
                    <a:pt x="1527459" y="159639"/>
                  </a:cubicBezTo>
                  <a:close/>
                  <a:moveTo>
                    <a:pt x="122617" y="159353"/>
                  </a:moveTo>
                  <a:cubicBezTo>
                    <a:pt x="121950" y="159924"/>
                    <a:pt x="121379" y="160401"/>
                    <a:pt x="120712" y="160972"/>
                  </a:cubicBezTo>
                  <a:cubicBezTo>
                    <a:pt x="121855" y="161353"/>
                    <a:pt x="122998" y="161639"/>
                    <a:pt x="124046" y="161925"/>
                  </a:cubicBezTo>
                  <a:cubicBezTo>
                    <a:pt x="124712" y="161353"/>
                    <a:pt x="125284" y="160877"/>
                    <a:pt x="125951" y="160305"/>
                  </a:cubicBezTo>
                  <a:cubicBezTo>
                    <a:pt x="124903" y="160020"/>
                    <a:pt x="123760" y="159639"/>
                    <a:pt x="122617" y="159353"/>
                  </a:cubicBezTo>
                  <a:close/>
                  <a:moveTo>
                    <a:pt x="134809" y="158496"/>
                  </a:moveTo>
                  <a:cubicBezTo>
                    <a:pt x="133952" y="159543"/>
                    <a:pt x="131761" y="160686"/>
                    <a:pt x="133571" y="161448"/>
                  </a:cubicBezTo>
                  <a:cubicBezTo>
                    <a:pt x="135190" y="160210"/>
                    <a:pt x="138524" y="162020"/>
                    <a:pt x="139762" y="159924"/>
                  </a:cubicBezTo>
                  <a:cubicBezTo>
                    <a:pt x="138047" y="159448"/>
                    <a:pt x="136428" y="158972"/>
                    <a:pt x="134809" y="158496"/>
                  </a:cubicBezTo>
                  <a:close/>
                  <a:moveTo>
                    <a:pt x="1665476" y="158401"/>
                  </a:moveTo>
                  <a:cubicBezTo>
                    <a:pt x="1666429" y="159925"/>
                    <a:pt x="1665762" y="161639"/>
                    <a:pt x="1671858" y="162401"/>
                  </a:cubicBezTo>
                  <a:cubicBezTo>
                    <a:pt x="1668715" y="166021"/>
                    <a:pt x="1668715" y="161068"/>
                    <a:pt x="1662619" y="160877"/>
                  </a:cubicBezTo>
                  <a:cubicBezTo>
                    <a:pt x="1663571" y="160020"/>
                    <a:pt x="1664524" y="159258"/>
                    <a:pt x="1665476" y="158401"/>
                  </a:cubicBezTo>
                  <a:close/>
                  <a:moveTo>
                    <a:pt x="476375" y="158305"/>
                  </a:moveTo>
                  <a:cubicBezTo>
                    <a:pt x="475709" y="158877"/>
                    <a:pt x="475137" y="159353"/>
                    <a:pt x="474470" y="159924"/>
                  </a:cubicBezTo>
                  <a:cubicBezTo>
                    <a:pt x="476090" y="160401"/>
                    <a:pt x="477804" y="160877"/>
                    <a:pt x="479423" y="161353"/>
                  </a:cubicBezTo>
                  <a:cubicBezTo>
                    <a:pt x="480090" y="160782"/>
                    <a:pt x="480662" y="160305"/>
                    <a:pt x="481328" y="159734"/>
                  </a:cubicBezTo>
                  <a:cubicBezTo>
                    <a:pt x="479709" y="159258"/>
                    <a:pt x="477995" y="158781"/>
                    <a:pt x="476375" y="158305"/>
                  </a:cubicBezTo>
                  <a:close/>
                  <a:moveTo>
                    <a:pt x="1639084" y="156536"/>
                  </a:moveTo>
                  <a:lnTo>
                    <a:pt x="1638235" y="157257"/>
                  </a:lnTo>
                  <a:lnTo>
                    <a:pt x="1635808" y="156557"/>
                  </a:lnTo>
                  <a:close/>
                  <a:moveTo>
                    <a:pt x="458564" y="156495"/>
                  </a:moveTo>
                  <a:cubicBezTo>
                    <a:pt x="456944" y="157734"/>
                    <a:pt x="453611" y="155924"/>
                    <a:pt x="452468" y="158019"/>
                  </a:cubicBezTo>
                  <a:cubicBezTo>
                    <a:pt x="454087" y="158496"/>
                    <a:pt x="455801" y="158972"/>
                    <a:pt x="457421" y="159448"/>
                  </a:cubicBezTo>
                  <a:cubicBezTo>
                    <a:pt x="458278" y="158400"/>
                    <a:pt x="460373" y="157257"/>
                    <a:pt x="458564" y="156495"/>
                  </a:cubicBezTo>
                  <a:close/>
                  <a:moveTo>
                    <a:pt x="1568321" y="154971"/>
                  </a:moveTo>
                  <a:cubicBezTo>
                    <a:pt x="1567655" y="155448"/>
                    <a:pt x="1566988" y="156019"/>
                    <a:pt x="1566416" y="156591"/>
                  </a:cubicBezTo>
                  <a:cubicBezTo>
                    <a:pt x="1567559" y="156876"/>
                    <a:pt x="1568607" y="157257"/>
                    <a:pt x="1569750" y="157543"/>
                  </a:cubicBezTo>
                  <a:cubicBezTo>
                    <a:pt x="1570417" y="156972"/>
                    <a:pt x="1570988" y="156400"/>
                    <a:pt x="1571655" y="155924"/>
                  </a:cubicBezTo>
                  <a:cubicBezTo>
                    <a:pt x="1570512" y="155638"/>
                    <a:pt x="1569464" y="155257"/>
                    <a:pt x="1568321" y="154971"/>
                  </a:cubicBezTo>
                  <a:close/>
                  <a:moveTo>
                    <a:pt x="44702" y="152591"/>
                  </a:moveTo>
                  <a:cubicBezTo>
                    <a:pt x="52513" y="153353"/>
                    <a:pt x="44988" y="156210"/>
                    <a:pt x="52703" y="157067"/>
                  </a:cubicBezTo>
                  <a:cubicBezTo>
                    <a:pt x="48798" y="157544"/>
                    <a:pt x="43940" y="156305"/>
                    <a:pt x="39178" y="155448"/>
                  </a:cubicBezTo>
                  <a:cubicBezTo>
                    <a:pt x="40702" y="153829"/>
                    <a:pt x="43273" y="154210"/>
                    <a:pt x="44702" y="152591"/>
                  </a:cubicBezTo>
                  <a:close/>
                  <a:moveTo>
                    <a:pt x="1531841" y="152209"/>
                  </a:moveTo>
                  <a:cubicBezTo>
                    <a:pt x="1531174" y="152781"/>
                    <a:pt x="1530507" y="153257"/>
                    <a:pt x="1529936" y="153828"/>
                  </a:cubicBezTo>
                  <a:cubicBezTo>
                    <a:pt x="1531079" y="154114"/>
                    <a:pt x="1532126" y="154495"/>
                    <a:pt x="1533269" y="154781"/>
                  </a:cubicBezTo>
                  <a:cubicBezTo>
                    <a:pt x="1533936" y="154305"/>
                    <a:pt x="1534508" y="153733"/>
                    <a:pt x="1535174" y="153162"/>
                  </a:cubicBezTo>
                  <a:cubicBezTo>
                    <a:pt x="1534031" y="152876"/>
                    <a:pt x="1532984" y="152590"/>
                    <a:pt x="1531841" y="152209"/>
                  </a:cubicBezTo>
                  <a:close/>
                  <a:moveTo>
                    <a:pt x="1598837" y="150638"/>
                  </a:moveTo>
                  <a:cubicBezTo>
                    <a:pt x="1595992" y="150138"/>
                    <a:pt x="1593468" y="150209"/>
                    <a:pt x="1591753" y="151733"/>
                  </a:cubicBezTo>
                  <a:cubicBezTo>
                    <a:pt x="1595944" y="152590"/>
                    <a:pt x="1597944" y="153638"/>
                    <a:pt x="1599087" y="154876"/>
                  </a:cubicBezTo>
                  <a:cubicBezTo>
                    <a:pt x="1601564" y="153352"/>
                    <a:pt x="1604993" y="153638"/>
                    <a:pt x="1607850" y="152971"/>
                  </a:cubicBezTo>
                  <a:cubicBezTo>
                    <a:pt x="1604850" y="152209"/>
                    <a:pt x="1601683" y="151138"/>
                    <a:pt x="1598837" y="150638"/>
                  </a:cubicBezTo>
                  <a:close/>
                  <a:moveTo>
                    <a:pt x="152525" y="150590"/>
                  </a:moveTo>
                  <a:cubicBezTo>
                    <a:pt x="151573" y="151352"/>
                    <a:pt x="150620" y="152209"/>
                    <a:pt x="149668" y="153066"/>
                  </a:cubicBezTo>
                  <a:cubicBezTo>
                    <a:pt x="153002" y="153733"/>
                    <a:pt x="152906" y="154876"/>
                    <a:pt x="150430" y="156400"/>
                  </a:cubicBezTo>
                  <a:cubicBezTo>
                    <a:pt x="141667" y="153162"/>
                    <a:pt x="133475" y="156019"/>
                    <a:pt x="127856" y="151161"/>
                  </a:cubicBezTo>
                  <a:lnTo>
                    <a:pt x="118944" y="155405"/>
                  </a:lnTo>
                  <a:lnTo>
                    <a:pt x="116426" y="153352"/>
                  </a:lnTo>
                  <a:cubicBezTo>
                    <a:pt x="118045" y="154019"/>
                    <a:pt x="115664" y="155257"/>
                    <a:pt x="117854" y="155924"/>
                  </a:cubicBezTo>
                  <a:lnTo>
                    <a:pt x="118944" y="155405"/>
                  </a:lnTo>
                  <a:lnTo>
                    <a:pt x="120807" y="156924"/>
                  </a:lnTo>
                  <a:cubicBezTo>
                    <a:pt x="125069" y="156900"/>
                    <a:pt x="129760" y="156591"/>
                    <a:pt x="127760" y="158781"/>
                  </a:cubicBezTo>
                  <a:cubicBezTo>
                    <a:pt x="129856" y="157353"/>
                    <a:pt x="127951" y="156495"/>
                    <a:pt x="129856" y="155067"/>
                  </a:cubicBezTo>
                  <a:cubicBezTo>
                    <a:pt x="135285" y="158115"/>
                    <a:pt x="137095" y="154781"/>
                    <a:pt x="141667" y="156210"/>
                  </a:cubicBezTo>
                  <a:cubicBezTo>
                    <a:pt x="142143" y="158210"/>
                    <a:pt x="144524" y="160020"/>
                    <a:pt x="148715" y="161448"/>
                  </a:cubicBezTo>
                  <a:cubicBezTo>
                    <a:pt x="150335" y="158400"/>
                    <a:pt x="154240" y="159639"/>
                    <a:pt x="157478" y="159543"/>
                  </a:cubicBezTo>
                  <a:cubicBezTo>
                    <a:pt x="155192" y="159067"/>
                    <a:pt x="149573" y="163925"/>
                    <a:pt x="154621" y="162020"/>
                  </a:cubicBezTo>
                  <a:cubicBezTo>
                    <a:pt x="158717" y="159067"/>
                    <a:pt x="164051" y="160305"/>
                    <a:pt x="167384" y="162401"/>
                  </a:cubicBezTo>
                  <a:cubicBezTo>
                    <a:pt x="172718" y="160210"/>
                    <a:pt x="165956" y="156210"/>
                    <a:pt x="161955" y="157638"/>
                  </a:cubicBezTo>
                  <a:cubicBezTo>
                    <a:pt x="163860" y="158305"/>
                    <a:pt x="165574" y="158972"/>
                    <a:pt x="163384" y="160210"/>
                  </a:cubicBezTo>
                  <a:cubicBezTo>
                    <a:pt x="155859" y="157543"/>
                    <a:pt x="162146" y="157257"/>
                    <a:pt x="153478" y="157353"/>
                  </a:cubicBezTo>
                  <a:cubicBezTo>
                    <a:pt x="153764" y="155067"/>
                    <a:pt x="156811" y="152304"/>
                    <a:pt x="152525" y="150590"/>
                  </a:cubicBezTo>
                  <a:close/>
                  <a:moveTo>
                    <a:pt x="220629" y="148971"/>
                  </a:moveTo>
                  <a:cubicBezTo>
                    <a:pt x="219677" y="149828"/>
                    <a:pt x="218724" y="150685"/>
                    <a:pt x="217772" y="151447"/>
                  </a:cubicBezTo>
                  <a:cubicBezTo>
                    <a:pt x="221772" y="151542"/>
                    <a:pt x="220439" y="155448"/>
                    <a:pt x="224439" y="153352"/>
                  </a:cubicBezTo>
                  <a:cubicBezTo>
                    <a:pt x="216724" y="152781"/>
                    <a:pt x="228344" y="149637"/>
                    <a:pt x="220629" y="148971"/>
                  </a:cubicBezTo>
                  <a:close/>
                  <a:moveTo>
                    <a:pt x="424464" y="147923"/>
                  </a:moveTo>
                  <a:cubicBezTo>
                    <a:pt x="423512" y="148780"/>
                    <a:pt x="422559" y="149542"/>
                    <a:pt x="421606" y="150399"/>
                  </a:cubicBezTo>
                  <a:cubicBezTo>
                    <a:pt x="425036" y="152971"/>
                    <a:pt x="430751" y="148113"/>
                    <a:pt x="424464" y="147923"/>
                  </a:cubicBezTo>
                  <a:close/>
                  <a:moveTo>
                    <a:pt x="169385" y="147542"/>
                  </a:moveTo>
                  <a:cubicBezTo>
                    <a:pt x="164336" y="150304"/>
                    <a:pt x="165574" y="151923"/>
                    <a:pt x="168242" y="150495"/>
                  </a:cubicBezTo>
                  <a:cubicBezTo>
                    <a:pt x="169194" y="150018"/>
                    <a:pt x="173195" y="145542"/>
                    <a:pt x="169385" y="147542"/>
                  </a:cubicBezTo>
                  <a:close/>
                  <a:moveTo>
                    <a:pt x="1599182" y="146780"/>
                  </a:moveTo>
                  <a:lnTo>
                    <a:pt x="1599109" y="147319"/>
                  </a:lnTo>
                  <a:lnTo>
                    <a:pt x="1597542" y="147054"/>
                  </a:lnTo>
                  <a:close/>
                  <a:moveTo>
                    <a:pt x="142143" y="146399"/>
                  </a:moveTo>
                  <a:cubicBezTo>
                    <a:pt x="137285" y="145161"/>
                    <a:pt x="133094" y="145161"/>
                    <a:pt x="130808" y="148590"/>
                  </a:cubicBezTo>
                  <a:cubicBezTo>
                    <a:pt x="135285" y="151542"/>
                    <a:pt x="134999" y="146113"/>
                    <a:pt x="138619" y="147542"/>
                  </a:cubicBezTo>
                  <a:cubicBezTo>
                    <a:pt x="138047" y="149733"/>
                    <a:pt x="132999" y="152495"/>
                    <a:pt x="140524" y="153543"/>
                  </a:cubicBezTo>
                  <a:cubicBezTo>
                    <a:pt x="144905" y="150590"/>
                    <a:pt x="134809" y="149733"/>
                    <a:pt x="142143" y="146399"/>
                  </a:cubicBezTo>
                  <a:close/>
                  <a:moveTo>
                    <a:pt x="276541" y="146304"/>
                  </a:moveTo>
                  <a:cubicBezTo>
                    <a:pt x="283113" y="146875"/>
                    <a:pt x="274731" y="149352"/>
                    <a:pt x="281303" y="149828"/>
                  </a:cubicBezTo>
                  <a:cubicBezTo>
                    <a:pt x="282923" y="146780"/>
                    <a:pt x="287590" y="149352"/>
                    <a:pt x="290066" y="147923"/>
                  </a:cubicBezTo>
                  <a:cubicBezTo>
                    <a:pt x="285399" y="147066"/>
                    <a:pt x="280446" y="145827"/>
                    <a:pt x="276541" y="146304"/>
                  </a:cubicBezTo>
                  <a:close/>
                  <a:moveTo>
                    <a:pt x="126998" y="144303"/>
                  </a:moveTo>
                  <a:cubicBezTo>
                    <a:pt x="126046" y="145161"/>
                    <a:pt x="125093" y="145923"/>
                    <a:pt x="124141" y="146780"/>
                  </a:cubicBezTo>
                  <a:cubicBezTo>
                    <a:pt x="125760" y="147256"/>
                    <a:pt x="127475" y="147732"/>
                    <a:pt x="129094" y="148209"/>
                  </a:cubicBezTo>
                  <a:cubicBezTo>
                    <a:pt x="130046" y="147351"/>
                    <a:pt x="130999" y="146589"/>
                    <a:pt x="131951" y="145732"/>
                  </a:cubicBezTo>
                  <a:cubicBezTo>
                    <a:pt x="130332" y="145256"/>
                    <a:pt x="128618" y="144780"/>
                    <a:pt x="126998" y="144303"/>
                  </a:cubicBezTo>
                  <a:close/>
                  <a:moveTo>
                    <a:pt x="1585943" y="142970"/>
                  </a:moveTo>
                  <a:cubicBezTo>
                    <a:pt x="1587562" y="143446"/>
                    <a:pt x="1586038" y="144303"/>
                    <a:pt x="1585752" y="145065"/>
                  </a:cubicBezTo>
                  <a:lnTo>
                    <a:pt x="1597542" y="147054"/>
                  </a:lnTo>
                  <a:lnTo>
                    <a:pt x="1590205" y="148280"/>
                  </a:lnTo>
                  <a:cubicBezTo>
                    <a:pt x="1587371" y="149090"/>
                    <a:pt x="1584371" y="149590"/>
                    <a:pt x="1580228" y="147923"/>
                  </a:cubicBezTo>
                  <a:cubicBezTo>
                    <a:pt x="1581180" y="146399"/>
                    <a:pt x="1583371" y="146780"/>
                    <a:pt x="1585466" y="147161"/>
                  </a:cubicBezTo>
                  <a:cubicBezTo>
                    <a:pt x="1586228" y="145637"/>
                    <a:pt x="1581085" y="144970"/>
                    <a:pt x="1585943" y="142970"/>
                  </a:cubicBezTo>
                  <a:close/>
                  <a:moveTo>
                    <a:pt x="95375" y="142970"/>
                  </a:moveTo>
                  <a:cubicBezTo>
                    <a:pt x="93566" y="144589"/>
                    <a:pt x="91661" y="146304"/>
                    <a:pt x="89756" y="147923"/>
                  </a:cubicBezTo>
                  <a:cubicBezTo>
                    <a:pt x="92423" y="150399"/>
                    <a:pt x="99376" y="152209"/>
                    <a:pt x="99185" y="154971"/>
                  </a:cubicBezTo>
                  <a:cubicBezTo>
                    <a:pt x="102995" y="151828"/>
                    <a:pt x="94232" y="149066"/>
                    <a:pt x="94232" y="145923"/>
                  </a:cubicBezTo>
                  <a:cubicBezTo>
                    <a:pt x="94232" y="145161"/>
                    <a:pt x="100805" y="142398"/>
                    <a:pt x="95375" y="142970"/>
                  </a:cubicBezTo>
                  <a:close/>
                  <a:moveTo>
                    <a:pt x="146144" y="141065"/>
                  </a:moveTo>
                  <a:cubicBezTo>
                    <a:pt x="143477" y="140398"/>
                    <a:pt x="140619" y="139255"/>
                    <a:pt x="139286" y="141255"/>
                  </a:cubicBezTo>
                  <a:cubicBezTo>
                    <a:pt x="140905" y="141732"/>
                    <a:pt x="142619" y="142208"/>
                    <a:pt x="144239" y="142684"/>
                  </a:cubicBezTo>
                  <a:cubicBezTo>
                    <a:pt x="144905" y="142113"/>
                    <a:pt x="145477" y="141541"/>
                    <a:pt x="146144" y="141065"/>
                  </a:cubicBezTo>
                  <a:close/>
                  <a:moveTo>
                    <a:pt x="1575846" y="140780"/>
                  </a:moveTo>
                  <a:cubicBezTo>
                    <a:pt x="1576989" y="141066"/>
                    <a:pt x="1578036" y="141351"/>
                    <a:pt x="1579179" y="141732"/>
                  </a:cubicBezTo>
                  <a:cubicBezTo>
                    <a:pt x="1578513" y="142304"/>
                    <a:pt x="1577941" y="142780"/>
                    <a:pt x="1577274" y="143352"/>
                  </a:cubicBezTo>
                  <a:cubicBezTo>
                    <a:pt x="1576131" y="143066"/>
                    <a:pt x="1575084" y="142685"/>
                    <a:pt x="1573941" y="142399"/>
                  </a:cubicBezTo>
                  <a:cubicBezTo>
                    <a:pt x="1574607" y="141828"/>
                    <a:pt x="1575274" y="141256"/>
                    <a:pt x="1575846" y="140780"/>
                  </a:cubicBezTo>
                  <a:close/>
                  <a:moveTo>
                    <a:pt x="1491264" y="139636"/>
                  </a:moveTo>
                  <a:cubicBezTo>
                    <a:pt x="1489169" y="139255"/>
                    <a:pt x="1487930" y="140398"/>
                    <a:pt x="1486787" y="141636"/>
                  </a:cubicBezTo>
                  <a:cubicBezTo>
                    <a:pt x="1490026" y="142113"/>
                    <a:pt x="1489550" y="144018"/>
                    <a:pt x="1491740" y="143065"/>
                  </a:cubicBezTo>
                  <a:cubicBezTo>
                    <a:pt x="1489359" y="142113"/>
                    <a:pt x="1492693" y="140970"/>
                    <a:pt x="1494598" y="140589"/>
                  </a:cubicBezTo>
                  <a:cubicBezTo>
                    <a:pt x="1493455" y="140303"/>
                    <a:pt x="1492407" y="139922"/>
                    <a:pt x="1491264" y="139636"/>
                  </a:cubicBezTo>
                  <a:close/>
                  <a:moveTo>
                    <a:pt x="1384394" y="138779"/>
                  </a:moveTo>
                  <a:cubicBezTo>
                    <a:pt x="1383727" y="139350"/>
                    <a:pt x="1383060" y="139827"/>
                    <a:pt x="1382489" y="140398"/>
                  </a:cubicBezTo>
                  <a:cubicBezTo>
                    <a:pt x="1383632" y="140684"/>
                    <a:pt x="1384679" y="140970"/>
                    <a:pt x="1385822" y="141351"/>
                  </a:cubicBezTo>
                  <a:cubicBezTo>
                    <a:pt x="1386489" y="140779"/>
                    <a:pt x="1387061" y="140303"/>
                    <a:pt x="1387727" y="139731"/>
                  </a:cubicBezTo>
                  <a:cubicBezTo>
                    <a:pt x="1386584" y="139446"/>
                    <a:pt x="1385537" y="139065"/>
                    <a:pt x="1384394" y="138779"/>
                  </a:cubicBezTo>
                  <a:close/>
                  <a:moveTo>
                    <a:pt x="117473" y="137255"/>
                  </a:moveTo>
                  <a:cubicBezTo>
                    <a:pt x="129189" y="140779"/>
                    <a:pt x="136904" y="136874"/>
                    <a:pt x="148811" y="140684"/>
                  </a:cubicBezTo>
                  <a:cubicBezTo>
                    <a:pt x="149858" y="137350"/>
                    <a:pt x="165384" y="139636"/>
                    <a:pt x="158526" y="138017"/>
                  </a:cubicBezTo>
                  <a:cubicBezTo>
                    <a:pt x="143953" y="135921"/>
                    <a:pt x="132047" y="134683"/>
                    <a:pt x="117473" y="137255"/>
                  </a:cubicBezTo>
                  <a:close/>
                  <a:moveTo>
                    <a:pt x="1520220" y="133731"/>
                  </a:moveTo>
                  <a:cubicBezTo>
                    <a:pt x="1521934" y="134207"/>
                    <a:pt x="1523554" y="134683"/>
                    <a:pt x="1525173" y="135159"/>
                  </a:cubicBezTo>
                  <a:cubicBezTo>
                    <a:pt x="1523935" y="137065"/>
                    <a:pt x="1520982" y="136017"/>
                    <a:pt x="1518315" y="135350"/>
                  </a:cubicBezTo>
                  <a:cubicBezTo>
                    <a:pt x="1518886" y="134778"/>
                    <a:pt x="1519553" y="134207"/>
                    <a:pt x="1520220" y="133731"/>
                  </a:cubicBezTo>
                  <a:close/>
                  <a:moveTo>
                    <a:pt x="1516914" y="132664"/>
                  </a:moveTo>
                  <a:lnTo>
                    <a:pt x="1516982" y="132683"/>
                  </a:lnTo>
                  <a:lnTo>
                    <a:pt x="1516852" y="132859"/>
                  </a:lnTo>
                  <a:close/>
                  <a:moveTo>
                    <a:pt x="116330" y="132588"/>
                  </a:moveTo>
                  <a:cubicBezTo>
                    <a:pt x="115664" y="133159"/>
                    <a:pt x="115092" y="133635"/>
                    <a:pt x="114425" y="134207"/>
                  </a:cubicBezTo>
                  <a:cubicBezTo>
                    <a:pt x="116140" y="134683"/>
                    <a:pt x="117759" y="135159"/>
                    <a:pt x="119378" y="135636"/>
                  </a:cubicBezTo>
                  <a:cubicBezTo>
                    <a:pt x="119950" y="135064"/>
                    <a:pt x="120617" y="134493"/>
                    <a:pt x="121283" y="134016"/>
                  </a:cubicBezTo>
                  <a:cubicBezTo>
                    <a:pt x="119664" y="133540"/>
                    <a:pt x="117950" y="133064"/>
                    <a:pt x="116330" y="132588"/>
                  </a:cubicBezTo>
                  <a:close/>
                  <a:moveTo>
                    <a:pt x="85470" y="132588"/>
                  </a:moveTo>
                  <a:cubicBezTo>
                    <a:pt x="86613" y="132969"/>
                    <a:pt x="87756" y="133254"/>
                    <a:pt x="88803" y="133540"/>
                  </a:cubicBezTo>
                  <a:cubicBezTo>
                    <a:pt x="88137" y="134112"/>
                    <a:pt x="87565" y="134683"/>
                    <a:pt x="86898" y="135159"/>
                  </a:cubicBezTo>
                  <a:cubicBezTo>
                    <a:pt x="85755" y="134874"/>
                    <a:pt x="84708" y="134493"/>
                    <a:pt x="83565" y="134207"/>
                  </a:cubicBezTo>
                  <a:cubicBezTo>
                    <a:pt x="84231" y="133635"/>
                    <a:pt x="84898" y="133064"/>
                    <a:pt x="85470" y="132588"/>
                  </a:cubicBezTo>
                  <a:close/>
                  <a:moveTo>
                    <a:pt x="125855" y="132016"/>
                  </a:moveTo>
                  <a:cubicBezTo>
                    <a:pt x="125189" y="132588"/>
                    <a:pt x="124522" y="133064"/>
                    <a:pt x="123950" y="133635"/>
                  </a:cubicBezTo>
                  <a:cubicBezTo>
                    <a:pt x="125093" y="133921"/>
                    <a:pt x="126141" y="134302"/>
                    <a:pt x="127284" y="134588"/>
                  </a:cubicBezTo>
                  <a:cubicBezTo>
                    <a:pt x="127951" y="134112"/>
                    <a:pt x="128522" y="133540"/>
                    <a:pt x="129189" y="132969"/>
                  </a:cubicBezTo>
                  <a:cubicBezTo>
                    <a:pt x="128046" y="132683"/>
                    <a:pt x="126998" y="132302"/>
                    <a:pt x="125855" y="132016"/>
                  </a:cubicBezTo>
                  <a:close/>
                  <a:moveTo>
                    <a:pt x="86422" y="131826"/>
                  </a:moveTo>
                  <a:cubicBezTo>
                    <a:pt x="82326" y="132778"/>
                    <a:pt x="79469" y="136017"/>
                    <a:pt x="75563" y="137350"/>
                  </a:cubicBezTo>
                  <a:cubicBezTo>
                    <a:pt x="77468" y="138017"/>
                    <a:pt x="79183" y="138684"/>
                    <a:pt x="76992" y="139922"/>
                  </a:cubicBezTo>
                  <a:cubicBezTo>
                    <a:pt x="84612" y="140970"/>
                    <a:pt x="90327" y="138684"/>
                    <a:pt x="99090" y="141827"/>
                  </a:cubicBezTo>
                  <a:cubicBezTo>
                    <a:pt x="104996" y="139160"/>
                    <a:pt x="95566" y="138588"/>
                    <a:pt x="101471" y="136017"/>
                  </a:cubicBezTo>
                  <a:cubicBezTo>
                    <a:pt x="96328" y="133350"/>
                    <a:pt x="95089" y="137826"/>
                    <a:pt x="90994" y="137445"/>
                  </a:cubicBezTo>
                  <a:cubicBezTo>
                    <a:pt x="88327" y="136398"/>
                    <a:pt x="88898" y="134969"/>
                    <a:pt x="91470" y="133254"/>
                  </a:cubicBezTo>
                  <a:cubicBezTo>
                    <a:pt x="89851" y="132778"/>
                    <a:pt x="88136" y="132302"/>
                    <a:pt x="86422" y="131826"/>
                  </a:cubicBezTo>
                  <a:close/>
                  <a:moveTo>
                    <a:pt x="1628329" y="131636"/>
                  </a:moveTo>
                  <a:cubicBezTo>
                    <a:pt x="1630043" y="132112"/>
                    <a:pt x="1631663" y="132588"/>
                    <a:pt x="1633282" y="133065"/>
                  </a:cubicBezTo>
                  <a:cubicBezTo>
                    <a:pt x="1632615" y="133636"/>
                    <a:pt x="1632043" y="134208"/>
                    <a:pt x="1631377" y="134684"/>
                  </a:cubicBezTo>
                  <a:cubicBezTo>
                    <a:pt x="1629758" y="134208"/>
                    <a:pt x="1628043" y="133731"/>
                    <a:pt x="1626424" y="133255"/>
                  </a:cubicBezTo>
                  <a:cubicBezTo>
                    <a:pt x="1627091" y="132684"/>
                    <a:pt x="1627662" y="132207"/>
                    <a:pt x="1628329" y="131636"/>
                  </a:cubicBezTo>
                  <a:close/>
                  <a:moveTo>
                    <a:pt x="1483740" y="130969"/>
                  </a:moveTo>
                  <a:cubicBezTo>
                    <a:pt x="1484787" y="131254"/>
                    <a:pt x="1485930" y="131635"/>
                    <a:pt x="1487073" y="131921"/>
                  </a:cubicBezTo>
                  <a:cubicBezTo>
                    <a:pt x="1486407" y="132397"/>
                    <a:pt x="1485835" y="132969"/>
                    <a:pt x="1485168" y="133541"/>
                  </a:cubicBezTo>
                  <a:cubicBezTo>
                    <a:pt x="1484025" y="133255"/>
                    <a:pt x="1482882" y="132874"/>
                    <a:pt x="1481835" y="132588"/>
                  </a:cubicBezTo>
                  <a:cubicBezTo>
                    <a:pt x="1482501" y="132016"/>
                    <a:pt x="1483073" y="131445"/>
                    <a:pt x="1483740" y="130969"/>
                  </a:cubicBezTo>
                  <a:close/>
                  <a:moveTo>
                    <a:pt x="94232" y="130683"/>
                  </a:moveTo>
                  <a:cubicBezTo>
                    <a:pt x="92042" y="132111"/>
                    <a:pt x="93947" y="133064"/>
                    <a:pt x="92042" y="134397"/>
                  </a:cubicBezTo>
                  <a:cubicBezTo>
                    <a:pt x="96233" y="135921"/>
                    <a:pt x="98900" y="134874"/>
                    <a:pt x="100900" y="132588"/>
                  </a:cubicBezTo>
                  <a:cubicBezTo>
                    <a:pt x="98709" y="132016"/>
                    <a:pt x="96423" y="131349"/>
                    <a:pt x="94232" y="130683"/>
                  </a:cubicBezTo>
                  <a:close/>
                  <a:moveTo>
                    <a:pt x="1524042" y="130481"/>
                  </a:moveTo>
                  <a:cubicBezTo>
                    <a:pt x="1525697" y="130945"/>
                    <a:pt x="1527460" y="131588"/>
                    <a:pt x="1528317" y="130493"/>
                  </a:cubicBezTo>
                  <a:cubicBezTo>
                    <a:pt x="1531365" y="131445"/>
                    <a:pt x="1523840" y="133922"/>
                    <a:pt x="1520411" y="131540"/>
                  </a:cubicBezTo>
                  <a:cubicBezTo>
                    <a:pt x="1520840" y="129731"/>
                    <a:pt x="1522387" y="130016"/>
                    <a:pt x="1524042" y="130481"/>
                  </a:cubicBezTo>
                  <a:close/>
                  <a:moveTo>
                    <a:pt x="110615" y="129921"/>
                  </a:moveTo>
                  <a:cubicBezTo>
                    <a:pt x="104329" y="131159"/>
                    <a:pt x="107472" y="136588"/>
                    <a:pt x="103757" y="137731"/>
                  </a:cubicBezTo>
                  <a:cubicBezTo>
                    <a:pt x="105853" y="137064"/>
                    <a:pt x="116807" y="139827"/>
                    <a:pt x="112520" y="135826"/>
                  </a:cubicBezTo>
                  <a:cubicBezTo>
                    <a:pt x="107377" y="139350"/>
                    <a:pt x="111473" y="131349"/>
                    <a:pt x="110615" y="129921"/>
                  </a:cubicBezTo>
                  <a:close/>
                  <a:moveTo>
                    <a:pt x="341120" y="128682"/>
                  </a:moveTo>
                  <a:cubicBezTo>
                    <a:pt x="340073" y="129540"/>
                    <a:pt x="339215" y="130302"/>
                    <a:pt x="338263" y="131159"/>
                  </a:cubicBezTo>
                  <a:cubicBezTo>
                    <a:pt x="341692" y="133731"/>
                    <a:pt x="347312" y="128873"/>
                    <a:pt x="341120" y="128682"/>
                  </a:cubicBezTo>
                  <a:close/>
                  <a:moveTo>
                    <a:pt x="302639" y="127635"/>
                  </a:moveTo>
                  <a:cubicBezTo>
                    <a:pt x="302068" y="128206"/>
                    <a:pt x="301401" y="128682"/>
                    <a:pt x="300734" y="129254"/>
                  </a:cubicBezTo>
                  <a:cubicBezTo>
                    <a:pt x="301782" y="129540"/>
                    <a:pt x="302925" y="129825"/>
                    <a:pt x="304068" y="130206"/>
                  </a:cubicBezTo>
                  <a:cubicBezTo>
                    <a:pt x="304735" y="129635"/>
                    <a:pt x="305306" y="129159"/>
                    <a:pt x="305973" y="128587"/>
                  </a:cubicBezTo>
                  <a:cubicBezTo>
                    <a:pt x="304830" y="128301"/>
                    <a:pt x="303782" y="127920"/>
                    <a:pt x="302639" y="127635"/>
                  </a:cubicBezTo>
                  <a:close/>
                  <a:moveTo>
                    <a:pt x="1413064" y="127349"/>
                  </a:moveTo>
                  <a:cubicBezTo>
                    <a:pt x="1412397" y="127825"/>
                    <a:pt x="1411826" y="128397"/>
                    <a:pt x="1411159" y="128968"/>
                  </a:cubicBezTo>
                  <a:cubicBezTo>
                    <a:pt x="1412207" y="129254"/>
                    <a:pt x="1413350" y="129635"/>
                    <a:pt x="1414493" y="129921"/>
                  </a:cubicBezTo>
                  <a:cubicBezTo>
                    <a:pt x="1415159" y="129349"/>
                    <a:pt x="1415731" y="128778"/>
                    <a:pt x="1416398" y="128301"/>
                  </a:cubicBezTo>
                  <a:cubicBezTo>
                    <a:pt x="1415255" y="128016"/>
                    <a:pt x="1414207" y="127635"/>
                    <a:pt x="1413064" y="127349"/>
                  </a:cubicBezTo>
                  <a:close/>
                  <a:moveTo>
                    <a:pt x="26509" y="124581"/>
                  </a:moveTo>
                  <a:lnTo>
                    <a:pt x="27198" y="125000"/>
                  </a:lnTo>
                  <a:lnTo>
                    <a:pt x="25176" y="124968"/>
                  </a:lnTo>
                  <a:close/>
                  <a:moveTo>
                    <a:pt x="1502408" y="124302"/>
                  </a:moveTo>
                  <a:cubicBezTo>
                    <a:pt x="1501455" y="125826"/>
                    <a:pt x="1499264" y="125540"/>
                    <a:pt x="1497169" y="125064"/>
                  </a:cubicBezTo>
                  <a:cubicBezTo>
                    <a:pt x="1496312" y="125826"/>
                    <a:pt x="1498503" y="126207"/>
                    <a:pt x="1499455" y="126778"/>
                  </a:cubicBezTo>
                  <a:cubicBezTo>
                    <a:pt x="1497741" y="128683"/>
                    <a:pt x="1493168" y="125540"/>
                    <a:pt x="1490216" y="125254"/>
                  </a:cubicBezTo>
                  <a:cubicBezTo>
                    <a:pt x="1493645" y="123635"/>
                    <a:pt x="1497360" y="122682"/>
                    <a:pt x="1502408" y="124302"/>
                  </a:cubicBezTo>
                  <a:close/>
                  <a:moveTo>
                    <a:pt x="1446878" y="122777"/>
                  </a:moveTo>
                  <a:cubicBezTo>
                    <a:pt x="1444782" y="123825"/>
                    <a:pt x="1440972" y="122015"/>
                    <a:pt x="1439829" y="125063"/>
                  </a:cubicBezTo>
                  <a:cubicBezTo>
                    <a:pt x="1441448" y="125539"/>
                    <a:pt x="1443163" y="126015"/>
                    <a:pt x="1444782" y="126492"/>
                  </a:cubicBezTo>
                  <a:cubicBezTo>
                    <a:pt x="1445925" y="125158"/>
                    <a:pt x="1448878" y="123634"/>
                    <a:pt x="1446878" y="122777"/>
                  </a:cubicBezTo>
                  <a:close/>
                  <a:moveTo>
                    <a:pt x="1522245" y="122135"/>
                  </a:moveTo>
                  <a:cubicBezTo>
                    <a:pt x="1525078" y="123040"/>
                    <a:pt x="1528174" y="124445"/>
                    <a:pt x="1530602" y="124683"/>
                  </a:cubicBezTo>
                  <a:cubicBezTo>
                    <a:pt x="1527935" y="128207"/>
                    <a:pt x="1520315" y="123063"/>
                    <a:pt x="1515458" y="122587"/>
                  </a:cubicBezTo>
                  <a:cubicBezTo>
                    <a:pt x="1516839" y="120825"/>
                    <a:pt x="1519411" y="121230"/>
                    <a:pt x="1522245" y="122135"/>
                  </a:cubicBezTo>
                  <a:close/>
                  <a:moveTo>
                    <a:pt x="1389728" y="120777"/>
                  </a:moveTo>
                  <a:cubicBezTo>
                    <a:pt x="1389251" y="121253"/>
                    <a:pt x="1388585" y="121824"/>
                    <a:pt x="1387918" y="122396"/>
                  </a:cubicBezTo>
                  <a:cubicBezTo>
                    <a:pt x="1389061" y="122682"/>
                    <a:pt x="1390109" y="123063"/>
                    <a:pt x="1391156" y="123348"/>
                  </a:cubicBezTo>
                  <a:cubicBezTo>
                    <a:pt x="1391823" y="122777"/>
                    <a:pt x="1392490" y="122205"/>
                    <a:pt x="1393061" y="121729"/>
                  </a:cubicBezTo>
                  <a:cubicBezTo>
                    <a:pt x="1391918" y="121443"/>
                    <a:pt x="1390871" y="121062"/>
                    <a:pt x="1389728" y="120777"/>
                  </a:cubicBezTo>
                  <a:close/>
                  <a:moveTo>
                    <a:pt x="1428494" y="119729"/>
                  </a:moveTo>
                  <a:cubicBezTo>
                    <a:pt x="1427828" y="120300"/>
                    <a:pt x="1427256" y="120872"/>
                    <a:pt x="1426589" y="121348"/>
                  </a:cubicBezTo>
                  <a:cubicBezTo>
                    <a:pt x="1425732" y="124396"/>
                    <a:pt x="1434305" y="121920"/>
                    <a:pt x="1433923" y="124491"/>
                  </a:cubicBezTo>
                  <a:cubicBezTo>
                    <a:pt x="1435162" y="123348"/>
                    <a:pt x="1436400" y="122301"/>
                    <a:pt x="1437734" y="121253"/>
                  </a:cubicBezTo>
                  <a:cubicBezTo>
                    <a:pt x="1433352" y="118300"/>
                    <a:pt x="1433543" y="123729"/>
                    <a:pt x="1429923" y="122301"/>
                  </a:cubicBezTo>
                  <a:cubicBezTo>
                    <a:pt x="1427732" y="121634"/>
                    <a:pt x="1430018" y="120396"/>
                    <a:pt x="1428494" y="119729"/>
                  </a:cubicBezTo>
                  <a:close/>
                  <a:moveTo>
                    <a:pt x="1569750" y="119443"/>
                  </a:moveTo>
                  <a:cubicBezTo>
                    <a:pt x="1566797" y="118205"/>
                    <a:pt x="1565178" y="119634"/>
                    <a:pt x="1562892" y="119634"/>
                  </a:cubicBezTo>
                  <a:lnTo>
                    <a:pt x="1562819" y="119502"/>
                  </a:lnTo>
                  <a:close/>
                  <a:moveTo>
                    <a:pt x="343025" y="119443"/>
                  </a:moveTo>
                  <a:cubicBezTo>
                    <a:pt x="341978" y="120300"/>
                    <a:pt x="341025" y="121062"/>
                    <a:pt x="340168" y="121920"/>
                  </a:cubicBezTo>
                  <a:cubicBezTo>
                    <a:pt x="343597" y="124491"/>
                    <a:pt x="349312" y="119634"/>
                    <a:pt x="343025" y="119443"/>
                  </a:cubicBezTo>
                  <a:close/>
                  <a:moveTo>
                    <a:pt x="183005" y="118776"/>
                  </a:moveTo>
                  <a:cubicBezTo>
                    <a:pt x="180910" y="121634"/>
                    <a:pt x="176909" y="120491"/>
                    <a:pt x="178243" y="122872"/>
                  </a:cubicBezTo>
                  <a:cubicBezTo>
                    <a:pt x="181862" y="124301"/>
                    <a:pt x="183577" y="122396"/>
                    <a:pt x="187482" y="124396"/>
                  </a:cubicBezTo>
                  <a:cubicBezTo>
                    <a:pt x="188720" y="123348"/>
                    <a:pt x="190054" y="122205"/>
                    <a:pt x="191292" y="121158"/>
                  </a:cubicBezTo>
                  <a:cubicBezTo>
                    <a:pt x="188530" y="120396"/>
                    <a:pt x="185768" y="119634"/>
                    <a:pt x="183005" y="118776"/>
                  </a:cubicBezTo>
                  <a:close/>
                  <a:moveTo>
                    <a:pt x="1584418" y="118110"/>
                  </a:moveTo>
                  <a:cubicBezTo>
                    <a:pt x="1586133" y="118586"/>
                    <a:pt x="1587752" y="119062"/>
                    <a:pt x="1589371" y="119539"/>
                  </a:cubicBezTo>
                  <a:cubicBezTo>
                    <a:pt x="1588419" y="120301"/>
                    <a:pt x="1587466" y="121158"/>
                    <a:pt x="1586514" y="122015"/>
                  </a:cubicBezTo>
                  <a:cubicBezTo>
                    <a:pt x="1584895" y="121539"/>
                    <a:pt x="1583180" y="121063"/>
                    <a:pt x="1581561" y="120586"/>
                  </a:cubicBezTo>
                  <a:cubicBezTo>
                    <a:pt x="1582513" y="119824"/>
                    <a:pt x="1583561" y="118967"/>
                    <a:pt x="1584418" y="118110"/>
                  </a:cubicBezTo>
                  <a:close/>
                  <a:moveTo>
                    <a:pt x="141953" y="118110"/>
                  </a:moveTo>
                  <a:cubicBezTo>
                    <a:pt x="140619" y="119157"/>
                    <a:pt x="139381" y="120205"/>
                    <a:pt x="138143" y="121348"/>
                  </a:cubicBezTo>
                  <a:cubicBezTo>
                    <a:pt x="139286" y="121634"/>
                    <a:pt x="140333" y="122015"/>
                    <a:pt x="141476" y="122301"/>
                  </a:cubicBezTo>
                  <a:cubicBezTo>
                    <a:pt x="142715" y="121158"/>
                    <a:pt x="143953" y="120110"/>
                    <a:pt x="145286" y="119062"/>
                  </a:cubicBezTo>
                  <a:cubicBezTo>
                    <a:pt x="144143" y="118776"/>
                    <a:pt x="143096" y="118395"/>
                    <a:pt x="141953" y="118110"/>
                  </a:cubicBezTo>
                  <a:close/>
                  <a:moveTo>
                    <a:pt x="1505742" y="117634"/>
                  </a:moveTo>
                  <a:cubicBezTo>
                    <a:pt x="1506789" y="117919"/>
                    <a:pt x="1507932" y="118205"/>
                    <a:pt x="1509075" y="118586"/>
                  </a:cubicBezTo>
                  <a:cubicBezTo>
                    <a:pt x="1508409" y="119158"/>
                    <a:pt x="1507837" y="119634"/>
                    <a:pt x="1507170" y="120205"/>
                  </a:cubicBezTo>
                  <a:cubicBezTo>
                    <a:pt x="1506027" y="119920"/>
                    <a:pt x="1504980" y="119634"/>
                    <a:pt x="1503837" y="119253"/>
                  </a:cubicBezTo>
                  <a:cubicBezTo>
                    <a:pt x="1504503" y="118681"/>
                    <a:pt x="1505075" y="118205"/>
                    <a:pt x="1505742" y="117634"/>
                  </a:cubicBezTo>
                  <a:close/>
                  <a:moveTo>
                    <a:pt x="1336292" y="117538"/>
                  </a:moveTo>
                  <a:cubicBezTo>
                    <a:pt x="1335626" y="118110"/>
                    <a:pt x="1335054" y="118681"/>
                    <a:pt x="1334387" y="119157"/>
                  </a:cubicBezTo>
                  <a:cubicBezTo>
                    <a:pt x="1335530" y="119443"/>
                    <a:pt x="1336578" y="119824"/>
                    <a:pt x="1337721" y="120110"/>
                  </a:cubicBezTo>
                  <a:cubicBezTo>
                    <a:pt x="1338388" y="119538"/>
                    <a:pt x="1338959" y="118967"/>
                    <a:pt x="1339626" y="118491"/>
                  </a:cubicBezTo>
                  <a:cubicBezTo>
                    <a:pt x="1338483" y="118205"/>
                    <a:pt x="1337435" y="117824"/>
                    <a:pt x="1336292" y="117538"/>
                  </a:cubicBezTo>
                  <a:close/>
                  <a:moveTo>
                    <a:pt x="1561463" y="117062"/>
                  </a:moveTo>
                  <a:lnTo>
                    <a:pt x="1562819" y="119502"/>
                  </a:lnTo>
                  <a:lnTo>
                    <a:pt x="1558606" y="119538"/>
                  </a:lnTo>
                  <a:cubicBezTo>
                    <a:pt x="1559558" y="118681"/>
                    <a:pt x="1560511" y="117919"/>
                    <a:pt x="1561463" y="117062"/>
                  </a:cubicBezTo>
                  <a:close/>
                  <a:moveTo>
                    <a:pt x="1415255" y="115919"/>
                  </a:moveTo>
                  <a:cubicBezTo>
                    <a:pt x="1413921" y="117633"/>
                    <a:pt x="1411159" y="116871"/>
                    <a:pt x="1409063" y="117443"/>
                  </a:cubicBezTo>
                  <a:cubicBezTo>
                    <a:pt x="1410683" y="117919"/>
                    <a:pt x="1412397" y="118395"/>
                    <a:pt x="1414016" y="118872"/>
                  </a:cubicBezTo>
                  <a:cubicBezTo>
                    <a:pt x="1413635" y="119634"/>
                    <a:pt x="1412207" y="120491"/>
                    <a:pt x="1413826" y="120967"/>
                  </a:cubicBezTo>
                  <a:cubicBezTo>
                    <a:pt x="1413540" y="117348"/>
                    <a:pt x="1424589" y="122491"/>
                    <a:pt x="1420017" y="119443"/>
                  </a:cubicBezTo>
                  <a:cubicBezTo>
                    <a:pt x="1412207" y="119062"/>
                    <a:pt x="1416969" y="118395"/>
                    <a:pt x="1415255" y="115919"/>
                  </a:cubicBezTo>
                  <a:close/>
                  <a:moveTo>
                    <a:pt x="9365" y="113919"/>
                  </a:moveTo>
                  <a:cubicBezTo>
                    <a:pt x="12603" y="121348"/>
                    <a:pt x="33558" y="117443"/>
                    <a:pt x="39178" y="122396"/>
                  </a:cubicBezTo>
                  <a:cubicBezTo>
                    <a:pt x="37416" y="123825"/>
                    <a:pt x="34558" y="123325"/>
                    <a:pt x="31820" y="123039"/>
                  </a:cubicBezTo>
                  <a:lnTo>
                    <a:pt x="26509" y="124581"/>
                  </a:lnTo>
                  <a:lnTo>
                    <a:pt x="22128" y="121920"/>
                  </a:lnTo>
                  <a:cubicBezTo>
                    <a:pt x="17270" y="118967"/>
                    <a:pt x="16318" y="123253"/>
                    <a:pt x="11936" y="121158"/>
                  </a:cubicBezTo>
                  <a:cubicBezTo>
                    <a:pt x="15746" y="117062"/>
                    <a:pt x="6221" y="118681"/>
                    <a:pt x="4888" y="115919"/>
                  </a:cubicBezTo>
                  <a:cubicBezTo>
                    <a:pt x="6507" y="115538"/>
                    <a:pt x="8126" y="115062"/>
                    <a:pt x="9365" y="113919"/>
                  </a:cubicBezTo>
                  <a:close/>
                  <a:moveTo>
                    <a:pt x="115187" y="112681"/>
                  </a:moveTo>
                  <a:cubicBezTo>
                    <a:pt x="116806" y="113157"/>
                    <a:pt x="118425" y="113633"/>
                    <a:pt x="120140" y="114109"/>
                  </a:cubicBezTo>
                  <a:cubicBezTo>
                    <a:pt x="118902" y="115253"/>
                    <a:pt x="117568" y="116300"/>
                    <a:pt x="116330" y="117348"/>
                  </a:cubicBezTo>
                  <a:cubicBezTo>
                    <a:pt x="111663" y="116396"/>
                    <a:pt x="112234" y="114681"/>
                    <a:pt x="115187" y="112681"/>
                  </a:cubicBezTo>
                  <a:close/>
                  <a:moveTo>
                    <a:pt x="1476405" y="112586"/>
                  </a:moveTo>
                  <a:cubicBezTo>
                    <a:pt x="1477453" y="113634"/>
                    <a:pt x="1475929" y="114967"/>
                    <a:pt x="1479453" y="115634"/>
                  </a:cubicBezTo>
                  <a:cubicBezTo>
                    <a:pt x="1477643" y="117444"/>
                    <a:pt x="1473166" y="114300"/>
                    <a:pt x="1470214" y="114110"/>
                  </a:cubicBezTo>
                  <a:cubicBezTo>
                    <a:pt x="1472214" y="113538"/>
                    <a:pt x="1474976" y="114300"/>
                    <a:pt x="1476405" y="112586"/>
                  </a:cubicBezTo>
                  <a:close/>
                  <a:moveTo>
                    <a:pt x="57085" y="111443"/>
                  </a:moveTo>
                  <a:cubicBezTo>
                    <a:pt x="59942" y="112395"/>
                    <a:pt x="61752" y="111443"/>
                    <a:pt x="64705" y="112491"/>
                  </a:cubicBezTo>
                  <a:cubicBezTo>
                    <a:pt x="61561" y="113538"/>
                    <a:pt x="56799" y="111633"/>
                    <a:pt x="54989" y="115158"/>
                  </a:cubicBezTo>
                  <a:cubicBezTo>
                    <a:pt x="52989" y="114300"/>
                    <a:pt x="56037" y="112776"/>
                    <a:pt x="57085" y="111443"/>
                  </a:cubicBezTo>
                  <a:close/>
                  <a:moveTo>
                    <a:pt x="1522887" y="110490"/>
                  </a:moveTo>
                  <a:cubicBezTo>
                    <a:pt x="1525744" y="108871"/>
                    <a:pt x="1531459" y="112490"/>
                    <a:pt x="1535460" y="112966"/>
                  </a:cubicBezTo>
                  <a:cubicBezTo>
                    <a:pt x="1531650" y="112776"/>
                    <a:pt x="1528411" y="113824"/>
                    <a:pt x="1524315" y="113062"/>
                  </a:cubicBezTo>
                  <a:cubicBezTo>
                    <a:pt x="1526506" y="111823"/>
                    <a:pt x="1524792" y="111157"/>
                    <a:pt x="1522887" y="110490"/>
                  </a:cubicBezTo>
                  <a:close/>
                  <a:moveTo>
                    <a:pt x="1479060" y="109764"/>
                  </a:moveTo>
                  <a:cubicBezTo>
                    <a:pt x="1481096" y="110062"/>
                    <a:pt x="1483311" y="110681"/>
                    <a:pt x="1485168" y="110681"/>
                  </a:cubicBezTo>
                  <a:cubicBezTo>
                    <a:pt x="1481453" y="110681"/>
                    <a:pt x="1478881" y="112967"/>
                    <a:pt x="1474024" y="110776"/>
                  </a:cubicBezTo>
                  <a:cubicBezTo>
                    <a:pt x="1475167" y="109490"/>
                    <a:pt x="1477025" y="109466"/>
                    <a:pt x="1479060" y="109764"/>
                  </a:cubicBezTo>
                  <a:close/>
                  <a:moveTo>
                    <a:pt x="1548318" y="109383"/>
                  </a:moveTo>
                  <a:cubicBezTo>
                    <a:pt x="1547866" y="107918"/>
                    <a:pt x="1546747" y="107061"/>
                    <a:pt x="1546794" y="110776"/>
                  </a:cubicBezTo>
                  <a:cubicBezTo>
                    <a:pt x="1546794" y="110871"/>
                    <a:pt x="1545747" y="111538"/>
                    <a:pt x="1545842" y="111633"/>
                  </a:cubicBezTo>
                  <a:cubicBezTo>
                    <a:pt x="1548557" y="112919"/>
                    <a:pt x="1548771" y="110847"/>
                    <a:pt x="1548318" y="109383"/>
                  </a:cubicBezTo>
                  <a:close/>
                  <a:moveTo>
                    <a:pt x="403223" y="109251"/>
                  </a:moveTo>
                  <a:cubicBezTo>
                    <a:pt x="402271" y="110109"/>
                    <a:pt x="401318" y="110871"/>
                    <a:pt x="400366" y="111728"/>
                  </a:cubicBezTo>
                  <a:cubicBezTo>
                    <a:pt x="403795" y="114300"/>
                    <a:pt x="409415" y="109442"/>
                    <a:pt x="403223" y="109251"/>
                  </a:cubicBezTo>
                  <a:close/>
                  <a:moveTo>
                    <a:pt x="166146" y="108585"/>
                  </a:moveTo>
                  <a:cubicBezTo>
                    <a:pt x="166813" y="111537"/>
                    <a:pt x="160145" y="110585"/>
                    <a:pt x="158050" y="111728"/>
                  </a:cubicBezTo>
                  <a:cubicBezTo>
                    <a:pt x="158145" y="111728"/>
                    <a:pt x="161765" y="113061"/>
                    <a:pt x="159479" y="114300"/>
                  </a:cubicBezTo>
                  <a:cubicBezTo>
                    <a:pt x="157574" y="115347"/>
                    <a:pt x="146715" y="114776"/>
                    <a:pt x="150525" y="118205"/>
                  </a:cubicBezTo>
                  <a:cubicBezTo>
                    <a:pt x="154716" y="118300"/>
                    <a:pt x="159002" y="118491"/>
                    <a:pt x="163289" y="118586"/>
                  </a:cubicBezTo>
                  <a:cubicBezTo>
                    <a:pt x="160336" y="120396"/>
                    <a:pt x="164241" y="121158"/>
                    <a:pt x="160241" y="123158"/>
                  </a:cubicBezTo>
                  <a:cubicBezTo>
                    <a:pt x="164241" y="124491"/>
                    <a:pt x="166336" y="122491"/>
                    <a:pt x="169670" y="122586"/>
                  </a:cubicBezTo>
                  <a:cubicBezTo>
                    <a:pt x="167003" y="121824"/>
                    <a:pt x="171385" y="120015"/>
                    <a:pt x="169194" y="119157"/>
                  </a:cubicBezTo>
                  <a:cubicBezTo>
                    <a:pt x="165574" y="120681"/>
                    <a:pt x="160717" y="116681"/>
                    <a:pt x="160145" y="115538"/>
                  </a:cubicBezTo>
                  <a:cubicBezTo>
                    <a:pt x="163098" y="116300"/>
                    <a:pt x="165098" y="117157"/>
                    <a:pt x="165860" y="118205"/>
                  </a:cubicBezTo>
                  <a:cubicBezTo>
                    <a:pt x="167099" y="117062"/>
                    <a:pt x="168337" y="116014"/>
                    <a:pt x="169670" y="114966"/>
                  </a:cubicBezTo>
                  <a:cubicBezTo>
                    <a:pt x="167765" y="113823"/>
                    <a:pt x="159955" y="113538"/>
                    <a:pt x="162336" y="111823"/>
                  </a:cubicBezTo>
                  <a:cubicBezTo>
                    <a:pt x="165194" y="113538"/>
                    <a:pt x="171004" y="105822"/>
                    <a:pt x="166146" y="108585"/>
                  </a:cubicBezTo>
                  <a:close/>
                  <a:moveTo>
                    <a:pt x="233011" y="107918"/>
                  </a:moveTo>
                  <a:cubicBezTo>
                    <a:pt x="227963" y="110490"/>
                    <a:pt x="240632" y="110585"/>
                    <a:pt x="233202" y="113442"/>
                  </a:cubicBezTo>
                  <a:cubicBezTo>
                    <a:pt x="235869" y="114014"/>
                    <a:pt x="239012" y="115443"/>
                    <a:pt x="240822" y="114490"/>
                  </a:cubicBezTo>
                  <a:cubicBezTo>
                    <a:pt x="239203" y="114014"/>
                    <a:pt x="237488" y="113538"/>
                    <a:pt x="235869" y="113061"/>
                  </a:cubicBezTo>
                  <a:cubicBezTo>
                    <a:pt x="236822" y="112204"/>
                    <a:pt x="237774" y="111442"/>
                    <a:pt x="238727" y="110585"/>
                  </a:cubicBezTo>
                  <a:cubicBezTo>
                    <a:pt x="235774" y="109823"/>
                    <a:pt x="233774" y="108966"/>
                    <a:pt x="233011" y="107918"/>
                  </a:cubicBezTo>
                  <a:close/>
                  <a:moveTo>
                    <a:pt x="1416207" y="107537"/>
                  </a:moveTo>
                  <a:cubicBezTo>
                    <a:pt x="1415064" y="108870"/>
                    <a:pt x="1412111" y="110394"/>
                    <a:pt x="1414016" y="111252"/>
                  </a:cubicBezTo>
                  <a:cubicBezTo>
                    <a:pt x="1414493" y="106965"/>
                    <a:pt x="1424494" y="115538"/>
                    <a:pt x="1422589" y="111537"/>
                  </a:cubicBezTo>
                  <a:cubicBezTo>
                    <a:pt x="1414969" y="110966"/>
                    <a:pt x="1422017" y="108394"/>
                    <a:pt x="1416207" y="107537"/>
                  </a:cubicBezTo>
                  <a:close/>
                  <a:moveTo>
                    <a:pt x="1376869" y="107251"/>
                  </a:moveTo>
                  <a:cubicBezTo>
                    <a:pt x="1375154" y="108489"/>
                    <a:pt x="1371821" y="106680"/>
                    <a:pt x="1370678" y="108775"/>
                  </a:cubicBezTo>
                  <a:cubicBezTo>
                    <a:pt x="1372297" y="109251"/>
                    <a:pt x="1374011" y="109728"/>
                    <a:pt x="1375631" y="110204"/>
                  </a:cubicBezTo>
                  <a:cubicBezTo>
                    <a:pt x="1376488" y="109156"/>
                    <a:pt x="1378583" y="107918"/>
                    <a:pt x="1376869" y="107251"/>
                  </a:cubicBezTo>
                  <a:close/>
                  <a:moveTo>
                    <a:pt x="1509647" y="106776"/>
                  </a:moveTo>
                  <a:cubicBezTo>
                    <a:pt x="1513457" y="107823"/>
                    <a:pt x="1517362" y="108966"/>
                    <a:pt x="1521267" y="110014"/>
                  </a:cubicBezTo>
                  <a:cubicBezTo>
                    <a:pt x="1520601" y="110586"/>
                    <a:pt x="1520029" y="111157"/>
                    <a:pt x="1519362" y="111634"/>
                  </a:cubicBezTo>
                  <a:cubicBezTo>
                    <a:pt x="1515457" y="110491"/>
                    <a:pt x="1511647" y="109443"/>
                    <a:pt x="1507742" y="108395"/>
                  </a:cubicBezTo>
                  <a:cubicBezTo>
                    <a:pt x="1508313" y="107823"/>
                    <a:pt x="1508980" y="107252"/>
                    <a:pt x="1509647" y="106776"/>
                  </a:cubicBezTo>
                  <a:close/>
                  <a:moveTo>
                    <a:pt x="1397443" y="106584"/>
                  </a:moveTo>
                  <a:cubicBezTo>
                    <a:pt x="1396490" y="107442"/>
                    <a:pt x="1395538" y="108204"/>
                    <a:pt x="1394585" y="109061"/>
                  </a:cubicBezTo>
                  <a:cubicBezTo>
                    <a:pt x="1395633" y="109347"/>
                    <a:pt x="1396776" y="109728"/>
                    <a:pt x="1397824" y="110013"/>
                  </a:cubicBezTo>
                  <a:cubicBezTo>
                    <a:pt x="1399157" y="108966"/>
                    <a:pt x="1401253" y="109442"/>
                    <a:pt x="1402396" y="108013"/>
                  </a:cubicBezTo>
                  <a:cubicBezTo>
                    <a:pt x="1400681" y="107537"/>
                    <a:pt x="1399062" y="107061"/>
                    <a:pt x="1397443" y="106584"/>
                  </a:cubicBezTo>
                  <a:close/>
                  <a:moveTo>
                    <a:pt x="10765" y="106523"/>
                  </a:moveTo>
                  <a:lnTo>
                    <a:pt x="11079" y="109347"/>
                  </a:lnTo>
                  <a:cubicBezTo>
                    <a:pt x="9460" y="108871"/>
                    <a:pt x="7840" y="108395"/>
                    <a:pt x="6126" y="107918"/>
                  </a:cubicBezTo>
                  <a:close/>
                  <a:moveTo>
                    <a:pt x="1411159" y="106108"/>
                  </a:moveTo>
                  <a:cubicBezTo>
                    <a:pt x="1407825" y="103632"/>
                    <a:pt x="1399538" y="104775"/>
                    <a:pt x="1403348" y="107156"/>
                  </a:cubicBezTo>
                  <a:cubicBezTo>
                    <a:pt x="1409444" y="104298"/>
                    <a:pt x="1407158" y="111537"/>
                    <a:pt x="1410016" y="109061"/>
                  </a:cubicBezTo>
                  <a:cubicBezTo>
                    <a:pt x="1411159" y="108013"/>
                    <a:pt x="1409159" y="107346"/>
                    <a:pt x="1411159" y="106108"/>
                  </a:cubicBezTo>
                  <a:close/>
                  <a:moveTo>
                    <a:pt x="10698" y="105918"/>
                  </a:moveTo>
                  <a:lnTo>
                    <a:pt x="11455" y="106316"/>
                  </a:lnTo>
                  <a:lnTo>
                    <a:pt x="10765" y="106523"/>
                  </a:lnTo>
                  <a:close/>
                  <a:moveTo>
                    <a:pt x="14519" y="105394"/>
                  </a:moveTo>
                  <a:lnTo>
                    <a:pt x="20138" y="105421"/>
                  </a:lnTo>
                  <a:lnTo>
                    <a:pt x="20604" y="108776"/>
                  </a:lnTo>
                  <a:cubicBezTo>
                    <a:pt x="18413" y="109681"/>
                    <a:pt x="16722" y="109133"/>
                    <a:pt x="15186" y="108276"/>
                  </a:cubicBezTo>
                  <a:lnTo>
                    <a:pt x="11455" y="106316"/>
                  </a:lnTo>
                  <a:close/>
                  <a:moveTo>
                    <a:pt x="20128" y="105347"/>
                  </a:moveTo>
                  <a:cubicBezTo>
                    <a:pt x="21652" y="105537"/>
                    <a:pt x="23461" y="106204"/>
                    <a:pt x="24414" y="105442"/>
                  </a:cubicBezTo>
                  <a:lnTo>
                    <a:pt x="20138" y="105421"/>
                  </a:lnTo>
                  <a:close/>
                  <a:moveTo>
                    <a:pt x="1363" y="104394"/>
                  </a:moveTo>
                  <a:cubicBezTo>
                    <a:pt x="2983" y="104870"/>
                    <a:pt x="4697" y="105346"/>
                    <a:pt x="6316" y="105822"/>
                  </a:cubicBezTo>
                  <a:cubicBezTo>
                    <a:pt x="5364" y="106680"/>
                    <a:pt x="4411" y="107442"/>
                    <a:pt x="3459" y="108299"/>
                  </a:cubicBezTo>
                  <a:cubicBezTo>
                    <a:pt x="-256" y="107442"/>
                    <a:pt x="-1018" y="106108"/>
                    <a:pt x="1363" y="104394"/>
                  </a:cubicBezTo>
                  <a:close/>
                  <a:moveTo>
                    <a:pt x="27938" y="104299"/>
                  </a:moveTo>
                  <a:cubicBezTo>
                    <a:pt x="34225" y="104489"/>
                    <a:pt x="28510" y="109347"/>
                    <a:pt x="25081" y="106775"/>
                  </a:cubicBezTo>
                  <a:cubicBezTo>
                    <a:pt x="26033" y="105918"/>
                    <a:pt x="26986" y="105156"/>
                    <a:pt x="27938" y="104299"/>
                  </a:cubicBezTo>
                  <a:close/>
                  <a:moveTo>
                    <a:pt x="354170" y="104108"/>
                  </a:moveTo>
                  <a:cubicBezTo>
                    <a:pt x="353503" y="104679"/>
                    <a:pt x="352836" y="105251"/>
                    <a:pt x="352265" y="105727"/>
                  </a:cubicBezTo>
                  <a:cubicBezTo>
                    <a:pt x="353312" y="106013"/>
                    <a:pt x="354455" y="106394"/>
                    <a:pt x="355598" y="106680"/>
                  </a:cubicBezTo>
                  <a:cubicBezTo>
                    <a:pt x="356265" y="106108"/>
                    <a:pt x="356837" y="105537"/>
                    <a:pt x="357503" y="105060"/>
                  </a:cubicBezTo>
                  <a:cubicBezTo>
                    <a:pt x="356455" y="104775"/>
                    <a:pt x="355313" y="104394"/>
                    <a:pt x="354170" y="104108"/>
                  </a:cubicBezTo>
                  <a:close/>
                  <a:moveTo>
                    <a:pt x="1443449" y="101155"/>
                  </a:moveTo>
                  <a:cubicBezTo>
                    <a:pt x="1447926" y="98202"/>
                    <a:pt x="1456879" y="103441"/>
                    <a:pt x="1462880" y="103346"/>
                  </a:cubicBezTo>
                  <a:cubicBezTo>
                    <a:pt x="1459260" y="102679"/>
                    <a:pt x="1450402" y="106680"/>
                    <a:pt x="1459832" y="107918"/>
                  </a:cubicBezTo>
                  <a:cubicBezTo>
                    <a:pt x="1457832" y="110204"/>
                    <a:pt x="1454403" y="109918"/>
                    <a:pt x="1450307" y="108489"/>
                  </a:cubicBezTo>
                  <a:cubicBezTo>
                    <a:pt x="1451545" y="107442"/>
                    <a:pt x="1452783" y="106299"/>
                    <a:pt x="1454117" y="105251"/>
                  </a:cubicBezTo>
                  <a:cubicBezTo>
                    <a:pt x="1449354" y="105918"/>
                    <a:pt x="1444306" y="103060"/>
                    <a:pt x="1443449" y="101155"/>
                  </a:cubicBezTo>
                  <a:close/>
                  <a:moveTo>
                    <a:pt x="156049" y="100298"/>
                  </a:moveTo>
                  <a:cubicBezTo>
                    <a:pt x="152525" y="101536"/>
                    <a:pt x="157859" y="104965"/>
                    <a:pt x="159098" y="103346"/>
                  </a:cubicBezTo>
                  <a:cubicBezTo>
                    <a:pt x="156526" y="102584"/>
                    <a:pt x="160241" y="100869"/>
                    <a:pt x="156049" y="100298"/>
                  </a:cubicBezTo>
                  <a:close/>
                  <a:moveTo>
                    <a:pt x="56895" y="98393"/>
                  </a:moveTo>
                  <a:cubicBezTo>
                    <a:pt x="57657" y="99250"/>
                    <a:pt x="58514" y="100012"/>
                    <a:pt x="60895" y="100584"/>
                  </a:cubicBezTo>
                  <a:cubicBezTo>
                    <a:pt x="57180" y="100584"/>
                    <a:pt x="54704" y="102870"/>
                    <a:pt x="49751" y="100679"/>
                  </a:cubicBezTo>
                  <a:cubicBezTo>
                    <a:pt x="50799" y="97440"/>
                    <a:pt x="55847" y="101631"/>
                    <a:pt x="56895" y="98393"/>
                  </a:cubicBezTo>
                  <a:close/>
                  <a:moveTo>
                    <a:pt x="473899" y="97726"/>
                  </a:moveTo>
                  <a:cubicBezTo>
                    <a:pt x="473232" y="98298"/>
                    <a:pt x="472565" y="98774"/>
                    <a:pt x="471994" y="99345"/>
                  </a:cubicBezTo>
                  <a:cubicBezTo>
                    <a:pt x="473137" y="99631"/>
                    <a:pt x="474185" y="100012"/>
                    <a:pt x="475328" y="100298"/>
                  </a:cubicBezTo>
                  <a:cubicBezTo>
                    <a:pt x="475899" y="99726"/>
                    <a:pt x="476566" y="99250"/>
                    <a:pt x="477233" y="98679"/>
                  </a:cubicBezTo>
                  <a:cubicBezTo>
                    <a:pt x="476185" y="98393"/>
                    <a:pt x="475042" y="98012"/>
                    <a:pt x="473899" y="97726"/>
                  </a:cubicBezTo>
                  <a:close/>
                  <a:moveTo>
                    <a:pt x="68991" y="97441"/>
                  </a:moveTo>
                  <a:cubicBezTo>
                    <a:pt x="70134" y="97727"/>
                    <a:pt x="71181" y="98108"/>
                    <a:pt x="72325" y="98393"/>
                  </a:cubicBezTo>
                  <a:cubicBezTo>
                    <a:pt x="71658" y="98965"/>
                    <a:pt x="71086" y="99536"/>
                    <a:pt x="70419" y="100013"/>
                  </a:cubicBezTo>
                  <a:cubicBezTo>
                    <a:pt x="69277" y="99727"/>
                    <a:pt x="68229" y="99346"/>
                    <a:pt x="67086" y="99060"/>
                  </a:cubicBezTo>
                  <a:cubicBezTo>
                    <a:pt x="67657" y="98489"/>
                    <a:pt x="68324" y="98012"/>
                    <a:pt x="68991" y="97441"/>
                  </a:cubicBezTo>
                  <a:close/>
                  <a:moveTo>
                    <a:pt x="43369" y="96679"/>
                  </a:moveTo>
                  <a:cubicBezTo>
                    <a:pt x="43273" y="96679"/>
                    <a:pt x="42607" y="97536"/>
                    <a:pt x="42416" y="97536"/>
                  </a:cubicBezTo>
                  <a:cubicBezTo>
                    <a:pt x="29367" y="99727"/>
                    <a:pt x="52132" y="98298"/>
                    <a:pt x="43369" y="96679"/>
                  </a:cubicBezTo>
                  <a:close/>
                  <a:moveTo>
                    <a:pt x="1464594" y="96108"/>
                  </a:moveTo>
                  <a:cubicBezTo>
                    <a:pt x="1471166" y="99156"/>
                    <a:pt x="1483834" y="104013"/>
                    <a:pt x="1491359" y="101537"/>
                  </a:cubicBezTo>
                  <a:cubicBezTo>
                    <a:pt x="1493074" y="104109"/>
                    <a:pt x="1499360" y="106014"/>
                    <a:pt x="1498217" y="108966"/>
                  </a:cubicBezTo>
                  <a:cubicBezTo>
                    <a:pt x="1484882" y="102966"/>
                    <a:pt x="1476976" y="102966"/>
                    <a:pt x="1459165" y="98965"/>
                  </a:cubicBezTo>
                  <a:cubicBezTo>
                    <a:pt x="1461355" y="98584"/>
                    <a:pt x="1463070" y="97632"/>
                    <a:pt x="1464594" y="96108"/>
                  </a:cubicBezTo>
                  <a:close/>
                  <a:moveTo>
                    <a:pt x="29844" y="95060"/>
                  </a:moveTo>
                  <a:cubicBezTo>
                    <a:pt x="32415" y="95822"/>
                    <a:pt x="36606" y="96489"/>
                    <a:pt x="35559" y="97727"/>
                  </a:cubicBezTo>
                  <a:cubicBezTo>
                    <a:pt x="34035" y="101156"/>
                    <a:pt x="22795" y="97060"/>
                    <a:pt x="29844" y="95060"/>
                  </a:cubicBezTo>
                  <a:close/>
                  <a:moveTo>
                    <a:pt x="1490406" y="94774"/>
                  </a:moveTo>
                  <a:cubicBezTo>
                    <a:pt x="1491168" y="95822"/>
                    <a:pt x="1493073" y="96679"/>
                    <a:pt x="1496121" y="97441"/>
                  </a:cubicBezTo>
                  <a:cubicBezTo>
                    <a:pt x="1494883" y="98489"/>
                    <a:pt x="1493550" y="99632"/>
                    <a:pt x="1492311" y="100679"/>
                  </a:cubicBezTo>
                  <a:cubicBezTo>
                    <a:pt x="1494216" y="98393"/>
                    <a:pt x="1488311" y="97155"/>
                    <a:pt x="1490406" y="94774"/>
                  </a:cubicBezTo>
                  <a:close/>
                  <a:moveTo>
                    <a:pt x="62610" y="93441"/>
                  </a:moveTo>
                  <a:cubicBezTo>
                    <a:pt x="66515" y="95441"/>
                    <a:pt x="68229" y="93536"/>
                    <a:pt x="71849" y="94965"/>
                  </a:cubicBezTo>
                  <a:cubicBezTo>
                    <a:pt x="69753" y="97060"/>
                    <a:pt x="67086" y="98108"/>
                    <a:pt x="63753" y="98108"/>
                  </a:cubicBezTo>
                  <a:cubicBezTo>
                    <a:pt x="59085" y="97155"/>
                    <a:pt x="61467" y="95155"/>
                    <a:pt x="62610" y="93441"/>
                  </a:cubicBezTo>
                  <a:close/>
                  <a:moveTo>
                    <a:pt x="1476976" y="93155"/>
                  </a:moveTo>
                  <a:cubicBezTo>
                    <a:pt x="1480786" y="94298"/>
                    <a:pt x="1483453" y="93155"/>
                    <a:pt x="1487835" y="95155"/>
                  </a:cubicBezTo>
                  <a:cubicBezTo>
                    <a:pt x="1485644" y="96012"/>
                    <a:pt x="1472976" y="97251"/>
                    <a:pt x="1476976" y="93155"/>
                  </a:cubicBezTo>
                  <a:close/>
                  <a:moveTo>
                    <a:pt x="91372" y="92970"/>
                  </a:moveTo>
                  <a:lnTo>
                    <a:pt x="94137" y="94773"/>
                  </a:lnTo>
                  <a:lnTo>
                    <a:pt x="93145" y="96905"/>
                  </a:lnTo>
                  <a:lnTo>
                    <a:pt x="92518" y="97059"/>
                  </a:lnTo>
                  <a:lnTo>
                    <a:pt x="93008" y="97199"/>
                  </a:lnTo>
                  <a:lnTo>
                    <a:pt x="91127" y="101241"/>
                  </a:lnTo>
                  <a:lnTo>
                    <a:pt x="92220" y="102382"/>
                  </a:lnTo>
                  <a:lnTo>
                    <a:pt x="90565" y="102448"/>
                  </a:lnTo>
                  <a:lnTo>
                    <a:pt x="89660" y="104394"/>
                  </a:lnTo>
                  <a:cubicBezTo>
                    <a:pt x="84993" y="104489"/>
                    <a:pt x="81564" y="106584"/>
                    <a:pt x="76611" y="106108"/>
                  </a:cubicBezTo>
                  <a:cubicBezTo>
                    <a:pt x="72420" y="103822"/>
                    <a:pt x="82231" y="106680"/>
                    <a:pt x="82707" y="104584"/>
                  </a:cubicBezTo>
                  <a:cubicBezTo>
                    <a:pt x="83469" y="102870"/>
                    <a:pt x="85850" y="100965"/>
                    <a:pt x="84136" y="99536"/>
                  </a:cubicBezTo>
                  <a:cubicBezTo>
                    <a:pt x="81564" y="99155"/>
                    <a:pt x="80421" y="101155"/>
                    <a:pt x="78707" y="102298"/>
                  </a:cubicBezTo>
                  <a:cubicBezTo>
                    <a:pt x="76516" y="101727"/>
                    <a:pt x="74325" y="101060"/>
                    <a:pt x="72039" y="100393"/>
                  </a:cubicBezTo>
                  <a:cubicBezTo>
                    <a:pt x="73373" y="99536"/>
                    <a:pt x="75849" y="100584"/>
                    <a:pt x="77945" y="100965"/>
                  </a:cubicBezTo>
                  <a:cubicBezTo>
                    <a:pt x="80421" y="99441"/>
                    <a:pt x="80612" y="98298"/>
                    <a:pt x="77468" y="97536"/>
                  </a:cubicBezTo>
                  <a:cubicBezTo>
                    <a:pt x="82040" y="98202"/>
                    <a:pt x="83850" y="93821"/>
                    <a:pt x="89565" y="96583"/>
                  </a:cubicBezTo>
                  <a:close/>
                  <a:moveTo>
                    <a:pt x="89756" y="91916"/>
                  </a:moveTo>
                  <a:lnTo>
                    <a:pt x="91538" y="92637"/>
                  </a:lnTo>
                  <a:lnTo>
                    <a:pt x="91372" y="92970"/>
                  </a:lnTo>
                  <a:close/>
                  <a:moveTo>
                    <a:pt x="1300764" y="91249"/>
                  </a:moveTo>
                  <a:cubicBezTo>
                    <a:pt x="1300097" y="91725"/>
                    <a:pt x="1299526" y="92297"/>
                    <a:pt x="1298859" y="92868"/>
                  </a:cubicBezTo>
                  <a:cubicBezTo>
                    <a:pt x="1300002" y="93154"/>
                    <a:pt x="1301050" y="93535"/>
                    <a:pt x="1302193" y="93821"/>
                  </a:cubicBezTo>
                  <a:cubicBezTo>
                    <a:pt x="1302860" y="93249"/>
                    <a:pt x="1303431" y="92678"/>
                    <a:pt x="1304098" y="92202"/>
                  </a:cubicBezTo>
                  <a:cubicBezTo>
                    <a:pt x="1303050" y="91916"/>
                    <a:pt x="1301907" y="91535"/>
                    <a:pt x="1300764" y="91249"/>
                  </a:cubicBezTo>
                  <a:close/>
                  <a:moveTo>
                    <a:pt x="102424" y="89439"/>
                  </a:moveTo>
                  <a:cubicBezTo>
                    <a:pt x="100805" y="90868"/>
                    <a:pt x="99281" y="92202"/>
                    <a:pt x="97661" y="93535"/>
                  </a:cubicBezTo>
                  <a:cubicBezTo>
                    <a:pt x="102329" y="95250"/>
                    <a:pt x="104138" y="91821"/>
                    <a:pt x="107377" y="90868"/>
                  </a:cubicBezTo>
                  <a:cubicBezTo>
                    <a:pt x="105758" y="90392"/>
                    <a:pt x="104138" y="89916"/>
                    <a:pt x="102424" y="89439"/>
                  </a:cubicBezTo>
                  <a:close/>
                  <a:moveTo>
                    <a:pt x="1407253" y="88678"/>
                  </a:moveTo>
                  <a:cubicBezTo>
                    <a:pt x="1407920" y="89630"/>
                    <a:pt x="1410206" y="91249"/>
                    <a:pt x="1412206" y="90106"/>
                  </a:cubicBezTo>
                  <a:cubicBezTo>
                    <a:pt x="1417731" y="88582"/>
                    <a:pt x="1408682" y="94678"/>
                    <a:pt x="1404396" y="91154"/>
                  </a:cubicBezTo>
                  <a:cubicBezTo>
                    <a:pt x="1405348" y="90392"/>
                    <a:pt x="1406301" y="89535"/>
                    <a:pt x="1407253" y="88678"/>
                  </a:cubicBezTo>
                  <a:close/>
                  <a:moveTo>
                    <a:pt x="1289144" y="87915"/>
                  </a:moveTo>
                  <a:cubicBezTo>
                    <a:pt x="1288191" y="88773"/>
                    <a:pt x="1287239" y="89535"/>
                    <a:pt x="1286286" y="90392"/>
                  </a:cubicBezTo>
                  <a:cubicBezTo>
                    <a:pt x="1289715" y="92964"/>
                    <a:pt x="1295335" y="88106"/>
                    <a:pt x="1289144" y="87915"/>
                  </a:cubicBezTo>
                  <a:close/>
                  <a:moveTo>
                    <a:pt x="137762" y="87534"/>
                  </a:moveTo>
                  <a:cubicBezTo>
                    <a:pt x="137095" y="88011"/>
                    <a:pt x="136428" y="88582"/>
                    <a:pt x="135857" y="89154"/>
                  </a:cubicBezTo>
                  <a:cubicBezTo>
                    <a:pt x="137000" y="89439"/>
                    <a:pt x="138047" y="89820"/>
                    <a:pt x="139190" y="90106"/>
                  </a:cubicBezTo>
                  <a:cubicBezTo>
                    <a:pt x="139857" y="89535"/>
                    <a:pt x="140429" y="89058"/>
                    <a:pt x="141095" y="88487"/>
                  </a:cubicBezTo>
                  <a:cubicBezTo>
                    <a:pt x="139952" y="88201"/>
                    <a:pt x="138905" y="87820"/>
                    <a:pt x="137762" y="87534"/>
                  </a:cubicBezTo>
                  <a:close/>
                  <a:moveTo>
                    <a:pt x="76135" y="87440"/>
                  </a:moveTo>
                  <a:cubicBezTo>
                    <a:pt x="78802" y="88487"/>
                    <a:pt x="71468" y="92297"/>
                    <a:pt x="68039" y="90678"/>
                  </a:cubicBezTo>
                  <a:cubicBezTo>
                    <a:pt x="69658" y="87630"/>
                    <a:pt x="73087" y="87916"/>
                    <a:pt x="76135" y="87440"/>
                  </a:cubicBezTo>
                  <a:close/>
                  <a:moveTo>
                    <a:pt x="1280857" y="85534"/>
                  </a:moveTo>
                  <a:cubicBezTo>
                    <a:pt x="1278094" y="87725"/>
                    <a:pt x="1281714" y="88011"/>
                    <a:pt x="1277047" y="88868"/>
                  </a:cubicBezTo>
                  <a:cubicBezTo>
                    <a:pt x="1281619" y="91249"/>
                    <a:pt x="1283810" y="89249"/>
                    <a:pt x="1285810" y="86963"/>
                  </a:cubicBezTo>
                  <a:cubicBezTo>
                    <a:pt x="1284095" y="86487"/>
                    <a:pt x="1282476" y="86010"/>
                    <a:pt x="1280857" y="85534"/>
                  </a:cubicBezTo>
                  <a:close/>
                  <a:moveTo>
                    <a:pt x="59276" y="84868"/>
                  </a:moveTo>
                  <a:cubicBezTo>
                    <a:pt x="63467" y="85439"/>
                    <a:pt x="59847" y="87154"/>
                    <a:pt x="62324" y="87916"/>
                  </a:cubicBezTo>
                  <a:cubicBezTo>
                    <a:pt x="59276" y="89821"/>
                    <a:pt x="54037" y="86392"/>
                    <a:pt x="59276" y="84868"/>
                  </a:cubicBezTo>
                  <a:close/>
                  <a:moveTo>
                    <a:pt x="1412778" y="83820"/>
                  </a:moveTo>
                  <a:cubicBezTo>
                    <a:pt x="1429256" y="80868"/>
                    <a:pt x="1444591" y="88583"/>
                    <a:pt x="1461355" y="93155"/>
                  </a:cubicBezTo>
                  <a:cubicBezTo>
                    <a:pt x="1459450" y="94774"/>
                    <a:pt x="1457545" y="96489"/>
                    <a:pt x="1455640" y="98108"/>
                  </a:cubicBezTo>
                  <a:cubicBezTo>
                    <a:pt x="1452021" y="96774"/>
                    <a:pt x="1454402" y="94869"/>
                    <a:pt x="1457736" y="94393"/>
                  </a:cubicBezTo>
                  <a:cubicBezTo>
                    <a:pt x="1456116" y="93917"/>
                    <a:pt x="1454402" y="93441"/>
                    <a:pt x="1452783" y="92964"/>
                  </a:cubicBezTo>
                  <a:cubicBezTo>
                    <a:pt x="1451449" y="92679"/>
                    <a:pt x="1447830" y="95822"/>
                    <a:pt x="1448973" y="96203"/>
                  </a:cubicBezTo>
                  <a:cubicBezTo>
                    <a:pt x="1444591" y="97822"/>
                    <a:pt x="1440495" y="93726"/>
                    <a:pt x="1437543" y="92869"/>
                  </a:cubicBezTo>
                  <a:cubicBezTo>
                    <a:pt x="1438876" y="91536"/>
                    <a:pt x="1441924" y="89916"/>
                    <a:pt x="1439638" y="89154"/>
                  </a:cubicBezTo>
                  <a:cubicBezTo>
                    <a:pt x="1435828" y="88297"/>
                    <a:pt x="1439352" y="91821"/>
                    <a:pt x="1434876" y="93250"/>
                  </a:cubicBezTo>
                  <a:cubicBezTo>
                    <a:pt x="1431637" y="90107"/>
                    <a:pt x="1428399" y="89059"/>
                    <a:pt x="1424684" y="84963"/>
                  </a:cubicBezTo>
                  <a:cubicBezTo>
                    <a:pt x="1422017" y="83916"/>
                    <a:pt x="1416397" y="88678"/>
                    <a:pt x="1422493" y="88678"/>
                  </a:cubicBezTo>
                  <a:cubicBezTo>
                    <a:pt x="1418397" y="89916"/>
                    <a:pt x="1414873" y="85154"/>
                    <a:pt x="1412778" y="83820"/>
                  </a:cubicBezTo>
                  <a:close/>
                  <a:moveTo>
                    <a:pt x="1359127" y="83418"/>
                  </a:moveTo>
                  <a:lnTo>
                    <a:pt x="1361534" y="84391"/>
                  </a:lnTo>
                  <a:lnTo>
                    <a:pt x="1358476" y="85370"/>
                  </a:lnTo>
                  <a:close/>
                  <a:moveTo>
                    <a:pt x="26129" y="83153"/>
                  </a:moveTo>
                  <a:cubicBezTo>
                    <a:pt x="31082" y="87915"/>
                    <a:pt x="39083" y="88106"/>
                    <a:pt x="47179" y="85820"/>
                  </a:cubicBezTo>
                  <a:cubicBezTo>
                    <a:pt x="49941" y="87820"/>
                    <a:pt x="41845" y="91154"/>
                    <a:pt x="37463" y="88487"/>
                  </a:cubicBezTo>
                  <a:cubicBezTo>
                    <a:pt x="35558" y="90392"/>
                    <a:pt x="44131" y="90773"/>
                    <a:pt x="46512" y="92106"/>
                  </a:cubicBezTo>
                  <a:cubicBezTo>
                    <a:pt x="34320" y="93726"/>
                    <a:pt x="17461" y="86963"/>
                    <a:pt x="7841" y="93154"/>
                  </a:cubicBezTo>
                  <a:cubicBezTo>
                    <a:pt x="6317" y="89344"/>
                    <a:pt x="17842" y="87725"/>
                    <a:pt x="22319" y="86391"/>
                  </a:cubicBezTo>
                  <a:cubicBezTo>
                    <a:pt x="23366" y="87439"/>
                    <a:pt x="21842" y="88773"/>
                    <a:pt x="25367" y="89439"/>
                  </a:cubicBezTo>
                  <a:cubicBezTo>
                    <a:pt x="33844" y="88963"/>
                    <a:pt x="23176" y="85153"/>
                    <a:pt x="26129" y="83153"/>
                  </a:cubicBezTo>
                  <a:close/>
                  <a:moveTo>
                    <a:pt x="1300955" y="81534"/>
                  </a:moveTo>
                  <a:cubicBezTo>
                    <a:pt x="1298954" y="83058"/>
                    <a:pt x="1294763" y="80581"/>
                    <a:pt x="1293144" y="82581"/>
                  </a:cubicBezTo>
                  <a:lnTo>
                    <a:pt x="1293376" y="82998"/>
                  </a:lnTo>
                  <a:lnTo>
                    <a:pt x="1289620" y="83724"/>
                  </a:lnTo>
                  <a:cubicBezTo>
                    <a:pt x="1295716" y="84486"/>
                    <a:pt x="1295144" y="86201"/>
                    <a:pt x="1296002" y="87725"/>
                  </a:cubicBezTo>
                  <a:lnTo>
                    <a:pt x="1293376" y="82998"/>
                  </a:lnTo>
                  <a:close/>
                  <a:moveTo>
                    <a:pt x="128237" y="80486"/>
                  </a:moveTo>
                  <a:cubicBezTo>
                    <a:pt x="127665" y="81057"/>
                    <a:pt x="126998" y="81534"/>
                    <a:pt x="126332" y="82105"/>
                  </a:cubicBezTo>
                  <a:cubicBezTo>
                    <a:pt x="127475" y="82391"/>
                    <a:pt x="128522" y="82772"/>
                    <a:pt x="129665" y="83058"/>
                  </a:cubicBezTo>
                  <a:cubicBezTo>
                    <a:pt x="130332" y="82486"/>
                    <a:pt x="130904" y="82010"/>
                    <a:pt x="131570" y="81438"/>
                  </a:cubicBezTo>
                  <a:cubicBezTo>
                    <a:pt x="130427" y="81153"/>
                    <a:pt x="129380" y="80772"/>
                    <a:pt x="128237" y="80486"/>
                  </a:cubicBezTo>
                  <a:close/>
                  <a:moveTo>
                    <a:pt x="73563" y="80200"/>
                  </a:moveTo>
                  <a:cubicBezTo>
                    <a:pt x="72515" y="81057"/>
                    <a:pt x="71658" y="81819"/>
                    <a:pt x="70706" y="82677"/>
                  </a:cubicBezTo>
                  <a:cubicBezTo>
                    <a:pt x="74516" y="84486"/>
                    <a:pt x="75849" y="81915"/>
                    <a:pt x="78516" y="81629"/>
                  </a:cubicBezTo>
                  <a:cubicBezTo>
                    <a:pt x="76897" y="81153"/>
                    <a:pt x="75182" y="80676"/>
                    <a:pt x="73563" y="80200"/>
                  </a:cubicBezTo>
                  <a:close/>
                  <a:moveTo>
                    <a:pt x="1393311" y="79557"/>
                  </a:moveTo>
                  <a:cubicBezTo>
                    <a:pt x="1395157" y="80438"/>
                    <a:pt x="1397633" y="81772"/>
                    <a:pt x="1399348" y="82105"/>
                  </a:cubicBezTo>
                  <a:cubicBezTo>
                    <a:pt x="1395252" y="84105"/>
                    <a:pt x="1394585" y="80105"/>
                    <a:pt x="1391061" y="79724"/>
                  </a:cubicBezTo>
                  <a:cubicBezTo>
                    <a:pt x="1390251" y="78248"/>
                    <a:pt x="1391466" y="78676"/>
                    <a:pt x="1393311" y="79557"/>
                  </a:cubicBezTo>
                  <a:close/>
                  <a:moveTo>
                    <a:pt x="1271427" y="78486"/>
                  </a:moveTo>
                  <a:cubicBezTo>
                    <a:pt x="1272189" y="81534"/>
                    <a:pt x="1264950" y="81153"/>
                    <a:pt x="1267331" y="83915"/>
                  </a:cubicBezTo>
                  <a:cubicBezTo>
                    <a:pt x="1268951" y="80867"/>
                    <a:pt x="1273618" y="83439"/>
                    <a:pt x="1276190" y="82010"/>
                  </a:cubicBezTo>
                  <a:cubicBezTo>
                    <a:pt x="1269617" y="81534"/>
                    <a:pt x="1277904" y="79057"/>
                    <a:pt x="1271427" y="78486"/>
                  </a:cubicBezTo>
                  <a:close/>
                  <a:moveTo>
                    <a:pt x="1281809" y="77152"/>
                  </a:moveTo>
                  <a:cubicBezTo>
                    <a:pt x="1278761" y="79438"/>
                    <a:pt x="1277428" y="81438"/>
                    <a:pt x="1279428" y="82962"/>
                  </a:cubicBezTo>
                  <a:cubicBezTo>
                    <a:pt x="1288096" y="81724"/>
                    <a:pt x="1279428" y="79629"/>
                    <a:pt x="1288477" y="78962"/>
                  </a:cubicBezTo>
                  <a:cubicBezTo>
                    <a:pt x="1286286" y="78390"/>
                    <a:pt x="1284000" y="77724"/>
                    <a:pt x="1281809" y="77152"/>
                  </a:cubicBezTo>
                  <a:close/>
                  <a:moveTo>
                    <a:pt x="1263140" y="76200"/>
                  </a:moveTo>
                  <a:cubicBezTo>
                    <a:pt x="1262473" y="76771"/>
                    <a:pt x="1261807" y="77247"/>
                    <a:pt x="1261235" y="77819"/>
                  </a:cubicBezTo>
                  <a:cubicBezTo>
                    <a:pt x="1262855" y="78295"/>
                    <a:pt x="1264569" y="78771"/>
                    <a:pt x="1266188" y="79248"/>
                  </a:cubicBezTo>
                  <a:cubicBezTo>
                    <a:pt x="1266760" y="78771"/>
                    <a:pt x="1267427" y="78200"/>
                    <a:pt x="1268093" y="77628"/>
                  </a:cubicBezTo>
                  <a:cubicBezTo>
                    <a:pt x="1266474" y="77152"/>
                    <a:pt x="1264855" y="76676"/>
                    <a:pt x="1263140" y="76200"/>
                  </a:cubicBezTo>
                  <a:close/>
                  <a:moveTo>
                    <a:pt x="279589" y="75438"/>
                  </a:moveTo>
                  <a:cubicBezTo>
                    <a:pt x="279494" y="75438"/>
                    <a:pt x="278827" y="76200"/>
                    <a:pt x="278636" y="76200"/>
                  </a:cubicBezTo>
                  <a:cubicBezTo>
                    <a:pt x="265587" y="78390"/>
                    <a:pt x="288257" y="76962"/>
                    <a:pt x="279589" y="75438"/>
                  </a:cubicBezTo>
                  <a:close/>
                  <a:moveTo>
                    <a:pt x="1326577" y="74580"/>
                  </a:moveTo>
                  <a:cubicBezTo>
                    <a:pt x="1325434" y="75914"/>
                    <a:pt x="1322481" y="77438"/>
                    <a:pt x="1324481" y="78390"/>
                  </a:cubicBezTo>
                  <a:cubicBezTo>
                    <a:pt x="1326863" y="77628"/>
                    <a:pt x="1329815" y="77914"/>
                    <a:pt x="1332959" y="78581"/>
                  </a:cubicBezTo>
                  <a:cubicBezTo>
                    <a:pt x="1333625" y="78009"/>
                    <a:pt x="1334197" y="77438"/>
                    <a:pt x="1334864" y="76962"/>
                  </a:cubicBezTo>
                  <a:cubicBezTo>
                    <a:pt x="1333530" y="74485"/>
                    <a:pt x="1331339" y="76581"/>
                    <a:pt x="1326577" y="74580"/>
                  </a:cubicBezTo>
                  <a:close/>
                  <a:moveTo>
                    <a:pt x="1395157" y="74390"/>
                  </a:moveTo>
                  <a:cubicBezTo>
                    <a:pt x="1400014" y="78485"/>
                    <a:pt x="1403920" y="78771"/>
                    <a:pt x="1410492" y="82010"/>
                  </a:cubicBezTo>
                  <a:cubicBezTo>
                    <a:pt x="1408682" y="85439"/>
                    <a:pt x="1402681" y="81343"/>
                    <a:pt x="1398681" y="80771"/>
                  </a:cubicBezTo>
                  <a:cubicBezTo>
                    <a:pt x="1402205" y="76771"/>
                    <a:pt x="1386870" y="76390"/>
                    <a:pt x="1383727" y="76581"/>
                  </a:cubicBezTo>
                  <a:cubicBezTo>
                    <a:pt x="1386775" y="74390"/>
                    <a:pt x="1391633" y="75723"/>
                    <a:pt x="1395157" y="74390"/>
                  </a:cubicBezTo>
                  <a:close/>
                  <a:moveTo>
                    <a:pt x="293781" y="70770"/>
                  </a:moveTo>
                  <a:cubicBezTo>
                    <a:pt x="293114" y="71247"/>
                    <a:pt x="292543" y="71818"/>
                    <a:pt x="291876" y="72390"/>
                  </a:cubicBezTo>
                  <a:cubicBezTo>
                    <a:pt x="292924" y="72675"/>
                    <a:pt x="294067" y="72961"/>
                    <a:pt x="295115" y="73342"/>
                  </a:cubicBezTo>
                  <a:cubicBezTo>
                    <a:pt x="295781" y="72771"/>
                    <a:pt x="296353" y="72199"/>
                    <a:pt x="297020" y="71723"/>
                  </a:cubicBezTo>
                  <a:cubicBezTo>
                    <a:pt x="295972" y="71437"/>
                    <a:pt x="294829" y="71056"/>
                    <a:pt x="293781" y="70770"/>
                  </a:cubicBezTo>
                  <a:close/>
                  <a:moveTo>
                    <a:pt x="1369701" y="70151"/>
                  </a:moveTo>
                  <a:cubicBezTo>
                    <a:pt x="1372059" y="70652"/>
                    <a:pt x="1374583" y="71485"/>
                    <a:pt x="1376583" y="71342"/>
                  </a:cubicBezTo>
                  <a:cubicBezTo>
                    <a:pt x="1375250" y="75057"/>
                    <a:pt x="1363915" y="73533"/>
                    <a:pt x="1363820" y="70961"/>
                  </a:cubicBezTo>
                  <a:cubicBezTo>
                    <a:pt x="1365153" y="69485"/>
                    <a:pt x="1367344" y="69651"/>
                    <a:pt x="1369701" y="70151"/>
                  </a:cubicBezTo>
                  <a:close/>
                  <a:moveTo>
                    <a:pt x="246823" y="69437"/>
                  </a:moveTo>
                  <a:cubicBezTo>
                    <a:pt x="246156" y="69913"/>
                    <a:pt x="245585" y="70485"/>
                    <a:pt x="244918" y="71056"/>
                  </a:cubicBezTo>
                  <a:cubicBezTo>
                    <a:pt x="246061" y="71342"/>
                    <a:pt x="247109" y="71723"/>
                    <a:pt x="248252" y="72009"/>
                  </a:cubicBezTo>
                  <a:cubicBezTo>
                    <a:pt x="248918" y="71437"/>
                    <a:pt x="249490" y="70961"/>
                    <a:pt x="250157" y="70389"/>
                  </a:cubicBezTo>
                  <a:cubicBezTo>
                    <a:pt x="249014" y="70104"/>
                    <a:pt x="247966" y="69723"/>
                    <a:pt x="246823" y="69437"/>
                  </a:cubicBezTo>
                  <a:close/>
                  <a:moveTo>
                    <a:pt x="123569" y="69342"/>
                  </a:moveTo>
                  <a:cubicBezTo>
                    <a:pt x="117378" y="72199"/>
                    <a:pt x="119759" y="74771"/>
                    <a:pt x="113378" y="76295"/>
                  </a:cubicBezTo>
                  <a:cubicBezTo>
                    <a:pt x="105758" y="75723"/>
                    <a:pt x="112806" y="73152"/>
                    <a:pt x="106996" y="72294"/>
                  </a:cubicBezTo>
                  <a:cubicBezTo>
                    <a:pt x="105758" y="73342"/>
                    <a:pt x="104519" y="74485"/>
                    <a:pt x="103186" y="75533"/>
                  </a:cubicBezTo>
                  <a:cubicBezTo>
                    <a:pt x="108615" y="76200"/>
                    <a:pt x="106139" y="77914"/>
                    <a:pt x="110520" y="78771"/>
                  </a:cubicBezTo>
                  <a:cubicBezTo>
                    <a:pt x="114139" y="76200"/>
                    <a:pt x="120521" y="77343"/>
                    <a:pt x="119759" y="80295"/>
                  </a:cubicBezTo>
                  <a:cubicBezTo>
                    <a:pt x="123188" y="77343"/>
                    <a:pt x="114521" y="73247"/>
                    <a:pt x="125665" y="73247"/>
                  </a:cubicBezTo>
                  <a:cubicBezTo>
                    <a:pt x="118331" y="72866"/>
                    <a:pt x="127951" y="70199"/>
                    <a:pt x="123569" y="69342"/>
                  </a:cubicBezTo>
                  <a:close/>
                  <a:moveTo>
                    <a:pt x="117569" y="68770"/>
                  </a:moveTo>
                  <a:cubicBezTo>
                    <a:pt x="116997" y="69342"/>
                    <a:pt x="116330" y="69818"/>
                    <a:pt x="115664" y="70389"/>
                  </a:cubicBezTo>
                  <a:cubicBezTo>
                    <a:pt x="116807" y="70675"/>
                    <a:pt x="117854" y="70961"/>
                    <a:pt x="118997" y="71342"/>
                  </a:cubicBezTo>
                  <a:cubicBezTo>
                    <a:pt x="119664" y="70770"/>
                    <a:pt x="120236" y="70199"/>
                    <a:pt x="120902" y="69723"/>
                  </a:cubicBezTo>
                  <a:cubicBezTo>
                    <a:pt x="119759" y="69437"/>
                    <a:pt x="118712" y="69151"/>
                    <a:pt x="117569" y="68770"/>
                  </a:cubicBezTo>
                  <a:close/>
                  <a:moveTo>
                    <a:pt x="142524" y="68199"/>
                  </a:moveTo>
                  <a:cubicBezTo>
                    <a:pt x="141857" y="68770"/>
                    <a:pt x="141286" y="69246"/>
                    <a:pt x="140619" y="69818"/>
                  </a:cubicBezTo>
                  <a:cubicBezTo>
                    <a:pt x="142238" y="70294"/>
                    <a:pt x="143953" y="70770"/>
                    <a:pt x="145572" y="71247"/>
                  </a:cubicBezTo>
                  <a:cubicBezTo>
                    <a:pt x="146239" y="70675"/>
                    <a:pt x="146810" y="70199"/>
                    <a:pt x="147477" y="69627"/>
                  </a:cubicBezTo>
                  <a:cubicBezTo>
                    <a:pt x="145858" y="69151"/>
                    <a:pt x="144143" y="68675"/>
                    <a:pt x="142524" y="68199"/>
                  </a:cubicBezTo>
                  <a:close/>
                  <a:moveTo>
                    <a:pt x="169099" y="68103"/>
                  </a:moveTo>
                  <a:cubicBezTo>
                    <a:pt x="176719" y="68675"/>
                    <a:pt x="169670" y="71247"/>
                    <a:pt x="175481" y="72104"/>
                  </a:cubicBezTo>
                  <a:cubicBezTo>
                    <a:pt x="176814" y="70961"/>
                    <a:pt x="177957" y="69913"/>
                    <a:pt x="179291" y="68865"/>
                  </a:cubicBezTo>
                  <a:cubicBezTo>
                    <a:pt x="175290" y="67532"/>
                    <a:pt x="171861" y="67246"/>
                    <a:pt x="169099" y="68103"/>
                  </a:cubicBezTo>
                  <a:close/>
                  <a:moveTo>
                    <a:pt x="1385632" y="67342"/>
                  </a:moveTo>
                  <a:cubicBezTo>
                    <a:pt x="1388775" y="67818"/>
                    <a:pt x="1388013" y="68866"/>
                    <a:pt x="1387061" y="69914"/>
                  </a:cubicBezTo>
                  <a:cubicBezTo>
                    <a:pt x="1390109" y="70294"/>
                    <a:pt x="1391538" y="67723"/>
                    <a:pt x="1395634" y="70104"/>
                  </a:cubicBezTo>
                  <a:cubicBezTo>
                    <a:pt x="1394109" y="73152"/>
                    <a:pt x="1378203" y="70771"/>
                    <a:pt x="1385632" y="67342"/>
                  </a:cubicBezTo>
                  <a:close/>
                  <a:moveTo>
                    <a:pt x="432941" y="66484"/>
                  </a:moveTo>
                  <a:cubicBezTo>
                    <a:pt x="432275" y="67151"/>
                    <a:pt x="431608" y="67627"/>
                    <a:pt x="431036" y="68199"/>
                  </a:cubicBezTo>
                  <a:cubicBezTo>
                    <a:pt x="432751" y="68675"/>
                    <a:pt x="432275" y="69437"/>
                    <a:pt x="433418" y="69913"/>
                  </a:cubicBezTo>
                  <a:cubicBezTo>
                    <a:pt x="434751" y="68580"/>
                    <a:pt x="436942" y="67151"/>
                    <a:pt x="432941" y="66484"/>
                  </a:cubicBezTo>
                  <a:close/>
                  <a:moveTo>
                    <a:pt x="208723" y="66198"/>
                  </a:moveTo>
                  <a:cubicBezTo>
                    <a:pt x="209675" y="66579"/>
                    <a:pt x="210437" y="66865"/>
                    <a:pt x="209390" y="67532"/>
                  </a:cubicBezTo>
                  <a:cubicBezTo>
                    <a:pt x="210533" y="67818"/>
                    <a:pt x="211580" y="68199"/>
                    <a:pt x="212723" y="68484"/>
                  </a:cubicBezTo>
                  <a:cubicBezTo>
                    <a:pt x="217581" y="67151"/>
                    <a:pt x="209866" y="64484"/>
                    <a:pt x="208723" y="66198"/>
                  </a:cubicBezTo>
                  <a:close/>
                  <a:moveTo>
                    <a:pt x="219772" y="66008"/>
                  </a:moveTo>
                  <a:cubicBezTo>
                    <a:pt x="219200" y="66675"/>
                    <a:pt x="218534" y="67246"/>
                    <a:pt x="217867" y="67722"/>
                  </a:cubicBezTo>
                  <a:cubicBezTo>
                    <a:pt x="219010" y="68008"/>
                    <a:pt x="220058" y="68389"/>
                    <a:pt x="221201" y="68675"/>
                  </a:cubicBezTo>
                  <a:cubicBezTo>
                    <a:pt x="221867" y="68103"/>
                    <a:pt x="222534" y="67532"/>
                    <a:pt x="223106" y="66960"/>
                  </a:cubicBezTo>
                  <a:cubicBezTo>
                    <a:pt x="221963" y="66675"/>
                    <a:pt x="220820" y="66294"/>
                    <a:pt x="219772" y="66008"/>
                  </a:cubicBezTo>
                  <a:close/>
                  <a:moveTo>
                    <a:pt x="1343912" y="65151"/>
                  </a:moveTo>
                  <a:cubicBezTo>
                    <a:pt x="1340198" y="71532"/>
                    <a:pt x="1329720" y="65913"/>
                    <a:pt x="1329911" y="67722"/>
                  </a:cubicBezTo>
                  <a:cubicBezTo>
                    <a:pt x="1331054" y="68484"/>
                    <a:pt x="1333244" y="68865"/>
                    <a:pt x="1332292" y="69627"/>
                  </a:cubicBezTo>
                  <a:cubicBezTo>
                    <a:pt x="1331054" y="71151"/>
                    <a:pt x="1325815" y="73247"/>
                    <a:pt x="1331816" y="73818"/>
                  </a:cubicBezTo>
                  <a:cubicBezTo>
                    <a:pt x="1335054" y="73533"/>
                    <a:pt x="1343341" y="69627"/>
                    <a:pt x="1343912" y="72866"/>
                  </a:cubicBezTo>
                  <a:cubicBezTo>
                    <a:pt x="1341722" y="73914"/>
                    <a:pt x="1337912" y="72104"/>
                    <a:pt x="1336769" y="75152"/>
                  </a:cubicBezTo>
                  <a:cubicBezTo>
                    <a:pt x="1339340" y="77343"/>
                    <a:pt x="1337912" y="80105"/>
                    <a:pt x="1342007" y="82105"/>
                  </a:cubicBezTo>
                  <a:cubicBezTo>
                    <a:pt x="1348865" y="78676"/>
                    <a:pt x="1344484" y="76295"/>
                    <a:pt x="1352485" y="73056"/>
                  </a:cubicBezTo>
                  <a:cubicBezTo>
                    <a:pt x="1345341" y="71056"/>
                    <a:pt x="1351628" y="67151"/>
                    <a:pt x="1343912" y="65151"/>
                  </a:cubicBezTo>
                  <a:close/>
                  <a:moveTo>
                    <a:pt x="253490" y="63722"/>
                  </a:moveTo>
                  <a:cubicBezTo>
                    <a:pt x="252824" y="64198"/>
                    <a:pt x="252252" y="64770"/>
                    <a:pt x="251585" y="65341"/>
                  </a:cubicBezTo>
                  <a:cubicBezTo>
                    <a:pt x="252728" y="65627"/>
                    <a:pt x="253776" y="66008"/>
                    <a:pt x="254919" y="66294"/>
                  </a:cubicBezTo>
                  <a:cubicBezTo>
                    <a:pt x="255586" y="65722"/>
                    <a:pt x="256157" y="65246"/>
                    <a:pt x="256824" y="64674"/>
                  </a:cubicBezTo>
                  <a:cubicBezTo>
                    <a:pt x="255681" y="64293"/>
                    <a:pt x="254633" y="64008"/>
                    <a:pt x="253490" y="63722"/>
                  </a:cubicBezTo>
                  <a:close/>
                  <a:moveTo>
                    <a:pt x="1227803" y="62960"/>
                  </a:moveTo>
                  <a:cubicBezTo>
                    <a:pt x="1226850" y="63722"/>
                    <a:pt x="1225898" y="64579"/>
                    <a:pt x="1224945" y="65436"/>
                  </a:cubicBezTo>
                  <a:cubicBezTo>
                    <a:pt x="1228374" y="68008"/>
                    <a:pt x="1233994" y="63150"/>
                    <a:pt x="1227803" y="62960"/>
                  </a:cubicBezTo>
                  <a:close/>
                  <a:moveTo>
                    <a:pt x="361599" y="61626"/>
                  </a:moveTo>
                  <a:cubicBezTo>
                    <a:pt x="360932" y="62198"/>
                    <a:pt x="360361" y="62674"/>
                    <a:pt x="359694" y="63246"/>
                  </a:cubicBezTo>
                  <a:cubicBezTo>
                    <a:pt x="360837" y="63531"/>
                    <a:pt x="361885" y="63912"/>
                    <a:pt x="363028" y="64198"/>
                  </a:cubicBezTo>
                  <a:cubicBezTo>
                    <a:pt x="363695" y="63627"/>
                    <a:pt x="364266" y="63150"/>
                    <a:pt x="364933" y="62579"/>
                  </a:cubicBezTo>
                  <a:cubicBezTo>
                    <a:pt x="363790" y="62293"/>
                    <a:pt x="362742" y="61912"/>
                    <a:pt x="361599" y="61626"/>
                  </a:cubicBezTo>
                  <a:close/>
                  <a:moveTo>
                    <a:pt x="1336007" y="61055"/>
                  </a:moveTo>
                  <a:cubicBezTo>
                    <a:pt x="1335054" y="62103"/>
                    <a:pt x="1334197" y="63150"/>
                    <a:pt x="1337435" y="63627"/>
                  </a:cubicBezTo>
                  <a:lnTo>
                    <a:pt x="1334938" y="61437"/>
                  </a:lnTo>
                  <a:close/>
                  <a:moveTo>
                    <a:pt x="1248662" y="60198"/>
                  </a:moveTo>
                  <a:cubicBezTo>
                    <a:pt x="1247996" y="60674"/>
                    <a:pt x="1247424" y="61245"/>
                    <a:pt x="1246757" y="61817"/>
                  </a:cubicBezTo>
                  <a:cubicBezTo>
                    <a:pt x="1247900" y="62103"/>
                    <a:pt x="1248948" y="62484"/>
                    <a:pt x="1250091" y="62769"/>
                  </a:cubicBezTo>
                  <a:cubicBezTo>
                    <a:pt x="1250758" y="62198"/>
                    <a:pt x="1251329" y="61626"/>
                    <a:pt x="1251996" y="61150"/>
                  </a:cubicBezTo>
                  <a:cubicBezTo>
                    <a:pt x="1250853" y="60864"/>
                    <a:pt x="1249805" y="60483"/>
                    <a:pt x="1248662" y="60198"/>
                  </a:cubicBezTo>
                  <a:close/>
                  <a:moveTo>
                    <a:pt x="477518" y="58578"/>
                  </a:moveTo>
                  <a:cubicBezTo>
                    <a:pt x="476852" y="59055"/>
                    <a:pt x="476280" y="59626"/>
                    <a:pt x="475613" y="60198"/>
                  </a:cubicBezTo>
                  <a:cubicBezTo>
                    <a:pt x="477233" y="60674"/>
                    <a:pt x="478947" y="61150"/>
                    <a:pt x="480566" y="61626"/>
                  </a:cubicBezTo>
                  <a:cubicBezTo>
                    <a:pt x="481138" y="61055"/>
                    <a:pt x="481805" y="60483"/>
                    <a:pt x="482471" y="60007"/>
                  </a:cubicBezTo>
                  <a:cubicBezTo>
                    <a:pt x="480852" y="59531"/>
                    <a:pt x="479138" y="59055"/>
                    <a:pt x="477518" y="58578"/>
                  </a:cubicBezTo>
                  <a:close/>
                  <a:moveTo>
                    <a:pt x="617155" y="57721"/>
                  </a:moveTo>
                  <a:cubicBezTo>
                    <a:pt x="616488" y="58293"/>
                    <a:pt x="615821" y="58864"/>
                    <a:pt x="615250" y="59340"/>
                  </a:cubicBezTo>
                  <a:cubicBezTo>
                    <a:pt x="616393" y="59721"/>
                    <a:pt x="617441" y="60007"/>
                    <a:pt x="618584" y="60293"/>
                  </a:cubicBezTo>
                  <a:cubicBezTo>
                    <a:pt x="619250" y="59721"/>
                    <a:pt x="619822" y="59150"/>
                    <a:pt x="620489" y="58674"/>
                  </a:cubicBezTo>
                  <a:cubicBezTo>
                    <a:pt x="619345" y="58388"/>
                    <a:pt x="618298" y="58102"/>
                    <a:pt x="617155" y="57721"/>
                  </a:cubicBezTo>
                  <a:close/>
                  <a:moveTo>
                    <a:pt x="275779" y="55816"/>
                  </a:moveTo>
                  <a:cubicBezTo>
                    <a:pt x="272636" y="57626"/>
                    <a:pt x="268159" y="57245"/>
                    <a:pt x="265111" y="59340"/>
                  </a:cubicBezTo>
                  <a:cubicBezTo>
                    <a:pt x="266921" y="60007"/>
                    <a:pt x="269969" y="60579"/>
                    <a:pt x="269111" y="61531"/>
                  </a:cubicBezTo>
                  <a:cubicBezTo>
                    <a:pt x="267397" y="62388"/>
                    <a:pt x="263587" y="66675"/>
                    <a:pt x="267968" y="64484"/>
                  </a:cubicBezTo>
                  <a:cubicBezTo>
                    <a:pt x="269683" y="60293"/>
                    <a:pt x="276446" y="59721"/>
                    <a:pt x="275779" y="55816"/>
                  </a:cubicBezTo>
                  <a:close/>
                  <a:moveTo>
                    <a:pt x="1317623" y="55721"/>
                  </a:moveTo>
                  <a:cubicBezTo>
                    <a:pt x="1321815" y="56292"/>
                    <a:pt x="1318195" y="57912"/>
                    <a:pt x="1320767" y="58769"/>
                  </a:cubicBezTo>
                  <a:cubicBezTo>
                    <a:pt x="1317719" y="60674"/>
                    <a:pt x="1312385" y="57245"/>
                    <a:pt x="1317623" y="55721"/>
                  </a:cubicBezTo>
                  <a:close/>
                  <a:moveTo>
                    <a:pt x="244808" y="55707"/>
                  </a:moveTo>
                  <a:lnTo>
                    <a:pt x="246262" y="55773"/>
                  </a:lnTo>
                  <a:lnTo>
                    <a:pt x="244918" y="55911"/>
                  </a:lnTo>
                  <a:close/>
                  <a:moveTo>
                    <a:pt x="245204" y="53721"/>
                  </a:moveTo>
                  <a:lnTo>
                    <a:pt x="243836" y="53895"/>
                  </a:lnTo>
                  <a:lnTo>
                    <a:pt x="243809" y="53846"/>
                  </a:lnTo>
                  <a:close/>
                  <a:moveTo>
                    <a:pt x="1278571" y="53340"/>
                  </a:moveTo>
                  <a:cubicBezTo>
                    <a:pt x="1281047" y="54197"/>
                    <a:pt x="1277428" y="55816"/>
                    <a:pt x="1281619" y="56388"/>
                  </a:cubicBezTo>
                  <a:cubicBezTo>
                    <a:pt x="1282571" y="55530"/>
                    <a:pt x="1283524" y="54768"/>
                    <a:pt x="1284476" y="53911"/>
                  </a:cubicBezTo>
                  <a:cubicBezTo>
                    <a:pt x="1282381" y="53530"/>
                    <a:pt x="1280000" y="52482"/>
                    <a:pt x="1278571" y="53340"/>
                  </a:cubicBezTo>
                  <a:close/>
                  <a:moveTo>
                    <a:pt x="297591" y="52292"/>
                  </a:moveTo>
                  <a:cubicBezTo>
                    <a:pt x="296448" y="56007"/>
                    <a:pt x="289971" y="50292"/>
                    <a:pt x="288828" y="54102"/>
                  </a:cubicBezTo>
                  <a:cubicBezTo>
                    <a:pt x="291019" y="54768"/>
                    <a:pt x="293305" y="55340"/>
                    <a:pt x="295496" y="56007"/>
                  </a:cubicBezTo>
                  <a:cubicBezTo>
                    <a:pt x="296639" y="54673"/>
                    <a:pt x="299591" y="53149"/>
                    <a:pt x="297591" y="52292"/>
                  </a:cubicBezTo>
                  <a:close/>
                  <a:moveTo>
                    <a:pt x="328357" y="52197"/>
                  </a:moveTo>
                  <a:cubicBezTo>
                    <a:pt x="327690" y="52768"/>
                    <a:pt x="327119" y="53244"/>
                    <a:pt x="326452" y="53816"/>
                  </a:cubicBezTo>
                  <a:cubicBezTo>
                    <a:pt x="325976" y="54387"/>
                    <a:pt x="325595" y="54864"/>
                    <a:pt x="327119" y="55149"/>
                  </a:cubicBezTo>
                  <a:cubicBezTo>
                    <a:pt x="329690" y="52482"/>
                    <a:pt x="329595" y="58578"/>
                    <a:pt x="333119" y="55721"/>
                  </a:cubicBezTo>
                  <a:cubicBezTo>
                    <a:pt x="326547" y="55245"/>
                    <a:pt x="334929" y="52768"/>
                    <a:pt x="328357" y="52197"/>
                  </a:cubicBezTo>
                  <a:close/>
                  <a:moveTo>
                    <a:pt x="242822" y="52006"/>
                  </a:moveTo>
                  <a:lnTo>
                    <a:pt x="243809" y="53846"/>
                  </a:lnTo>
                  <a:lnTo>
                    <a:pt x="237083" y="54447"/>
                  </a:lnTo>
                  <a:cubicBezTo>
                    <a:pt x="234488" y="53673"/>
                    <a:pt x="233726" y="52768"/>
                    <a:pt x="239965" y="54387"/>
                  </a:cubicBezTo>
                  <a:lnTo>
                    <a:pt x="243836" y="53895"/>
                  </a:lnTo>
                  <a:lnTo>
                    <a:pt x="244808" y="55707"/>
                  </a:lnTo>
                  <a:lnTo>
                    <a:pt x="230440" y="55054"/>
                  </a:lnTo>
                  <a:cubicBezTo>
                    <a:pt x="229583" y="56102"/>
                    <a:pt x="232631" y="56578"/>
                    <a:pt x="234440" y="57245"/>
                  </a:cubicBezTo>
                  <a:cubicBezTo>
                    <a:pt x="228440" y="57721"/>
                    <a:pt x="224153" y="54292"/>
                    <a:pt x="221201" y="53530"/>
                  </a:cubicBezTo>
                  <a:cubicBezTo>
                    <a:pt x="229583" y="55149"/>
                    <a:pt x="234821" y="51244"/>
                    <a:pt x="242822" y="52006"/>
                  </a:cubicBezTo>
                  <a:close/>
                  <a:moveTo>
                    <a:pt x="340549" y="51339"/>
                  </a:moveTo>
                  <a:cubicBezTo>
                    <a:pt x="341501" y="51625"/>
                    <a:pt x="342359" y="52006"/>
                    <a:pt x="341216" y="52578"/>
                  </a:cubicBezTo>
                  <a:cubicBezTo>
                    <a:pt x="342359" y="52863"/>
                    <a:pt x="343406" y="53149"/>
                    <a:pt x="344549" y="53530"/>
                  </a:cubicBezTo>
                  <a:cubicBezTo>
                    <a:pt x="349502" y="52292"/>
                    <a:pt x="341692" y="49530"/>
                    <a:pt x="340549" y="51339"/>
                  </a:cubicBezTo>
                  <a:close/>
                  <a:moveTo>
                    <a:pt x="593914" y="51244"/>
                  </a:moveTo>
                  <a:cubicBezTo>
                    <a:pt x="593247" y="51720"/>
                    <a:pt x="592676" y="52292"/>
                    <a:pt x="592009" y="52863"/>
                  </a:cubicBezTo>
                  <a:cubicBezTo>
                    <a:pt x="593152" y="53149"/>
                    <a:pt x="594200" y="53530"/>
                    <a:pt x="595343" y="53816"/>
                  </a:cubicBezTo>
                  <a:cubicBezTo>
                    <a:pt x="596009" y="53244"/>
                    <a:pt x="596581" y="52673"/>
                    <a:pt x="597248" y="52197"/>
                  </a:cubicBezTo>
                  <a:cubicBezTo>
                    <a:pt x="596105" y="51911"/>
                    <a:pt x="595057" y="51625"/>
                    <a:pt x="593914" y="51244"/>
                  </a:cubicBezTo>
                  <a:close/>
                  <a:moveTo>
                    <a:pt x="367028" y="51244"/>
                  </a:moveTo>
                  <a:cubicBezTo>
                    <a:pt x="366457" y="51720"/>
                    <a:pt x="365790" y="52292"/>
                    <a:pt x="365123" y="52863"/>
                  </a:cubicBezTo>
                  <a:cubicBezTo>
                    <a:pt x="366266" y="53149"/>
                    <a:pt x="367314" y="53530"/>
                    <a:pt x="368457" y="53816"/>
                  </a:cubicBezTo>
                  <a:cubicBezTo>
                    <a:pt x="369029" y="53244"/>
                    <a:pt x="369695" y="52673"/>
                    <a:pt x="370362" y="52197"/>
                  </a:cubicBezTo>
                  <a:cubicBezTo>
                    <a:pt x="369219" y="51911"/>
                    <a:pt x="368171" y="51625"/>
                    <a:pt x="367028" y="51244"/>
                  </a:cubicBezTo>
                  <a:close/>
                  <a:moveTo>
                    <a:pt x="1284027" y="50554"/>
                  </a:moveTo>
                  <a:lnTo>
                    <a:pt x="1284095" y="50577"/>
                  </a:lnTo>
                  <a:lnTo>
                    <a:pt x="1284048" y="50591"/>
                  </a:lnTo>
                  <a:lnTo>
                    <a:pt x="1284000" y="50577"/>
                  </a:lnTo>
                  <a:close/>
                  <a:moveTo>
                    <a:pt x="1277333" y="48673"/>
                  </a:moveTo>
                  <a:cubicBezTo>
                    <a:pt x="1278476" y="48958"/>
                    <a:pt x="1279524" y="49339"/>
                    <a:pt x="1280667" y="49625"/>
                  </a:cubicBezTo>
                  <a:cubicBezTo>
                    <a:pt x="1280000" y="50197"/>
                    <a:pt x="1279428" y="50768"/>
                    <a:pt x="1278762" y="51245"/>
                  </a:cubicBezTo>
                  <a:cubicBezTo>
                    <a:pt x="1277619" y="50959"/>
                    <a:pt x="1276571" y="50578"/>
                    <a:pt x="1275428" y="50292"/>
                  </a:cubicBezTo>
                  <a:cubicBezTo>
                    <a:pt x="1276095" y="49816"/>
                    <a:pt x="1276761" y="49244"/>
                    <a:pt x="1277333" y="48673"/>
                  </a:cubicBezTo>
                  <a:close/>
                  <a:moveTo>
                    <a:pt x="1291048" y="48291"/>
                  </a:moveTo>
                  <a:cubicBezTo>
                    <a:pt x="1292382" y="52673"/>
                    <a:pt x="1283905" y="54102"/>
                    <a:pt x="1284000" y="58197"/>
                  </a:cubicBezTo>
                  <a:cubicBezTo>
                    <a:pt x="1287810" y="54006"/>
                    <a:pt x="1295335" y="56769"/>
                    <a:pt x="1300573" y="55245"/>
                  </a:cubicBezTo>
                  <a:cubicBezTo>
                    <a:pt x="1299526" y="56102"/>
                    <a:pt x="1298954" y="57531"/>
                    <a:pt x="1301240" y="56578"/>
                  </a:cubicBezTo>
                  <a:cubicBezTo>
                    <a:pt x="1298954" y="55245"/>
                    <a:pt x="1305908" y="52673"/>
                    <a:pt x="1302669" y="51530"/>
                  </a:cubicBezTo>
                  <a:cubicBezTo>
                    <a:pt x="1295430" y="54768"/>
                    <a:pt x="1292668" y="50673"/>
                    <a:pt x="1291048" y="48291"/>
                  </a:cubicBezTo>
                  <a:close/>
                  <a:moveTo>
                    <a:pt x="1277618" y="46577"/>
                  </a:moveTo>
                  <a:cubicBezTo>
                    <a:pt x="1272856" y="45815"/>
                    <a:pt x="1263521" y="49530"/>
                    <a:pt x="1263617" y="49149"/>
                  </a:cubicBezTo>
                  <a:cubicBezTo>
                    <a:pt x="1269808" y="49720"/>
                    <a:pt x="1269903" y="49815"/>
                    <a:pt x="1265807" y="53054"/>
                  </a:cubicBezTo>
                  <a:cubicBezTo>
                    <a:pt x="1269427" y="54483"/>
                    <a:pt x="1271141" y="52578"/>
                    <a:pt x="1275047" y="54578"/>
                  </a:cubicBezTo>
                  <a:cubicBezTo>
                    <a:pt x="1275856" y="52577"/>
                    <a:pt x="1277523" y="52196"/>
                    <a:pt x="1279285" y="52006"/>
                  </a:cubicBezTo>
                  <a:lnTo>
                    <a:pt x="1284048" y="50591"/>
                  </a:lnTo>
                  <a:lnTo>
                    <a:pt x="1287334" y="51530"/>
                  </a:lnTo>
                  <a:cubicBezTo>
                    <a:pt x="1288001" y="50958"/>
                    <a:pt x="1288572" y="50387"/>
                    <a:pt x="1289239" y="49911"/>
                  </a:cubicBezTo>
                  <a:cubicBezTo>
                    <a:pt x="1288096" y="49530"/>
                    <a:pt x="1287048" y="49244"/>
                    <a:pt x="1285905" y="48958"/>
                  </a:cubicBezTo>
                  <a:lnTo>
                    <a:pt x="1284027" y="50554"/>
                  </a:lnTo>
                  <a:lnTo>
                    <a:pt x="1278178" y="48518"/>
                  </a:lnTo>
                  <a:cubicBezTo>
                    <a:pt x="1275713" y="48768"/>
                    <a:pt x="1272951" y="49434"/>
                    <a:pt x="1270475" y="48958"/>
                  </a:cubicBezTo>
                  <a:cubicBezTo>
                    <a:pt x="1271522" y="45720"/>
                    <a:pt x="1276571" y="49815"/>
                    <a:pt x="1277618" y="46577"/>
                  </a:cubicBezTo>
                  <a:close/>
                  <a:moveTo>
                    <a:pt x="654588" y="44386"/>
                  </a:moveTo>
                  <a:cubicBezTo>
                    <a:pt x="650778" y="45529"/>
                    <a:pt x="652683" y="49053"/>
                    <a:pt x="656017" y="46958"/>
                  </a:cubicBezTo>
                  <a:cubicBezTo>
                    <a:pt x="653826" y="46291"/>
                    <a:pt x="656112" y="45053"/>
                    <a:pt x="654588" y="44386"/>
                  </a:cubicBezTo>
                  <a:close/>
                  <a:moveTo>
                    <a:pt x="424464" y="43529"/>
                  </a:moveTo>
                  <a:cubicBezTo>
                    <a:pt x="423797" y="44005"/>
                    <a:pt x="423130" y="44577"/>
                    <a:pt x="422559" y="45148"/>
                  </a:cubicBezTo>
                  <a:cubicBezTo>
                    <a:pt x="423702" y="45434"/>
                    <a:pt x="424750" y="45815"/>
                    <a:pt x="425893" y="46101"/>
                  </a:cubicBezTo>
                  <a:cubicBezTo>
                    <a:pt x="426560" y="45529"/>
                    <a:pt x="427226" y="44958"/>
                    <a:pt x="427798" y="44481"/>
                  </a:cubicBezTo>
                  <a:cubicBezTo>
                    <a:pt x="426655" y="44196"/>
                    <a:pt x="425607" y="43910"/>
                    <a:pt x="424464" y="43529"/>
                  </a:cubicBezTo>
                  <a:close/>
                  <a:moveTo>
                    <a:pt x="562386" y="42291"/>
                  </a:moveTo>
                  <a:cubicBezTo>
                    <a:pt x="561815" y="42767"/>
                    <a:pt x="561148" y="43338"/>
                    <a:pt x="560481" y="43910"/>
                  </a:cubicBezTo>
                  <a:cubicBezTo>
                    <a:pt x="561529" y="44196"/>
                    <a:pt x="562672" y="44577"/>
                    <a:pt x="563815" y="44862"/>
                  </a:cubicBezTo>
                  <a:cubicBezTo>
                    <a:pt x="564482" y="44291"/>
                    <a:pt x="565053" y="43719"/>
                    <a:pt x="565720" y="43243"/>
                  </a:cubicBezTo>
                  <a:cubicBezTo>
                    <a:pt x="564577" y="42957"/>
                    <a:pt x="563529" y="42576"/>
                    <a:pt x="562386" y="42291"/>
                  </a:cubicBezTo>
                  <a:close/>
                  <a:moveTo>
                    <a:pt x="461421" y="42005"/>
                  </a:moveTo>
                  <a:cubicBezTo>
                    <a:pt x="460754" y="42481"/>
                    <a:pt x="460088" y="43053"/>
                    <a:pt x="459516" y="43624"/>
                  </a:cubicBezTo>
                  <a:cubicBezTo>
                    <a:pt x="460659" y="43910"/>
                    <a:pt x="461707" y="44291"/>
                    <a:pt x="462850" y="44577"/>
                  </a:cubicBezTo>
                  <a:cubicBezTo>
                    <a:pt x="463517" y="44005"/>
                    <a:pt x="464088" y="43434"/>
                    <a:pt x="464755" y="42957"/>
                  </a:cubicBezTo>
                  <a:cubicBezTo>
                    <a:pt x="463612" y="42672"/>
                    <a:pt x="462564" y="42291"/>
                    <a:pt x="461421" y="42005"/>
                  </a:cubicBezTo>
                  <a:close/>
                  <a:moveTo>
                    <a:pt x="683258" y="40576"/>
                  </a:moveTo>
                  <a:cubicBezTo>
                    <a:pt x="680115" y="39338"/>
                    <a:pt x="671924" y="41529"/>
                    <a:pt x="674495" y="42481"/>
                  </a:cubicBezTo>
                  <a:cubicBezTo>
                    <a:pt x="676495" y="40195"/>
                    <a:pt x="681639" y="43624"/>
                    <a:pt x="683258" y="40576"/>
                  </a:cubicBezTo>
                  <a:close/>
                  <a:moveTo>
                    <a:pt x="1212658" y="38004"/>
                  </a:moveTo>
                  <a:cubicBezTo>
                    <a:pt x="1211324" y="39719"/>
                    <a:pt x="1208562" y="38957"/>
                    <a:pt x="1206467" y="39528"/>
                  </a:cubicBezTo>
                  <a:cubicBezTo>
                    <a:pt x="1209515" y="42100"/>
                    <a:pt x="1216373" y="39528"/>
                    <a:pt x="1212658" y="38004"/>
                  </a:cubicBezTo>
                  <a:close/>
                  <a:moveTo>
                    <a:pt x="1222183" y="37433"/>
                  </a:moveTo>
                  <a:lnTo>
                    <a:pt x="1222299" y="38272"/>
                  </a:lnTo>
                  <a:lnTo>
                    <a:pt x="1221339" y="38150"/>
                  </a:lnTo>
                  <a:close/>
                  <a:moveTo>
                    <a:pt x="811370" y="36576"/>
                  </a:moveTo>
                  <a:cubicBezTo>
                    <a:pt x="810703" y="37052"/>
                    <a:pt x="810036" y="37623"/>
                    <a:pt x="809465" y="38195"/>
                  </a:cubicBezTo>
                  <a:cubicBezTo>
                    <a:pt x="811179" y="38671"/>
                    <a:pt x="812798" y="39147"/>
                    <a:pt x="814513" y="39624"/>
                  </a:cubicBezTo>
                  <a:cubicBezTo>
                    <a:pt x="815180" y="39052"/>
                    <a:pt x="815751" y="38576"/>
                    <a:pt x="816418" y="38004"/>
                  </a:cubicBezTo>
                  <a:cubicBezTo>
                    <a:pt x="814799" y="37528"/>
                    <a:pt x="813084" y="37052"/>
                    <a:pt x="811370" y="36576"/>
                  </a:cubicBezTo>
                  <a:close/>
                  <a:moveTo>
                    <a:pt x="1189226" y="33528"/>
                  </a:moveTo>
                  <a:cubicBezTo>
                    <a:pt x="1188560" y="34099"/>
                    <a:pt x="1187988" y="34575"/>
                    <a:pt x="1187321" y="35147"/>
                  </a:cubicBezTo>
                  <a:cubicBezTo>
                    <a:pt x="1188464" y="35433"/>
                    <a:pt x="1189512" y="35814"/>
                    <a:pt x="1190655" y="36099"/>
                  </a:cubicBezTo>
                  <a:cubicBezTo>
                    <a:pt x="1191322" y="35528"/>
                    <a:pt x="1191893" y="34956"/>
                    <a:pt x="1192560" y="34480"/>
                  </a:cubicBezTo>
                  <a:cubicBezTo>
                    <a:pt x="1191417" y="34099"/>
                    <a:pt x="1190369" y="33813"/>
                    <a:pt x="1189226" y="33528"/>
                  </a:cubicBezTo>
                  <a:close/>
                  <a:moveTo>
                    <a:pt x="474470" y="32575"/>
                  </a:moveTo>
                  <a:cubicBezTo>
                    <a:pt x="473042" y="33528"/>
                    <a:pt x="472089" y="35052"/>
                    <a:pt x="469898" y="34575"/>
                  </a:cubicBezTo>
                  <a:cubicBezTo>
                    <a:pt x="467231" y="33909"/>
                    <a:pt x="464279" y="32861"/>
                    <a:pt x="463040" y="34861"/>
                  </a:cubicBezTo>
                  <a:cubicBezTo>
                    <a:pt x="468755" y="37528"/>
                    <a:pt x="470851" y="33813"/>
                    <a:pt x="476566" y="36480"/>
                  </a:cubicBezTo>
                  <a:cubicBezTo>
                    <a:pt x="477614" y="34671"/>
                    <a:pt x="486281" y="32289"/>
                    <a:pt x="480376" y="33242"/>
                  </a:cubicBezTo>
                  <a:cubicBezTo>
                    <a:pt x="479042" y="34099"/>
                    <a:pt x="476756" y="33337"/>
                    <a:pt x="474470" y="32575"/>
                  </a:cubicBezTo>
                  <a:close/>
                  <a:moveTo>
                    <a:pt x="497711" y="31623"/>
                  </a:moveTo>
                  <a:cubicBezTo>
                    <a:pt x="496759" y="32480"/>
                    <a:pt x="495806" y="33242"/>
                    <a:pt x="494854" y="34099"/>
                  </a:cubicBezTo>
                  <a:cubicBezTo>
                    <a:pt x="500378" y="34861"/>
                    <a:pt x="502950" y="32766"/>
                    <a:pt x="503141" y="36480"/>
                  </a:cubicBezTo>
                  <a:cubicBezTo>
                    <a:pt x="504760" y="33432"/>
                    <a:pt x="509427" y="36004"/>
                    <a:pt x="511904" y="34575"/>
                  </a:cubicBezTo>
                  <a:cubicBezTo>
                    <a:pt x="504284" y="34004"/>
                    <a:pt x="505331" y="34480"/>
                    <a:pt x="497711" y="31623"/>
                  </a:cubicBezTo>
                  <a:close/>
                  <a:moveTo>
                    <a:pt x="1161509" y="28956"/>
                  </a:moveTo>
                  <a:cubicBezTo>
                    <a:pt x="1158365" y="33051"/>
                    <a:pt x="1153889" y="28289"/>
                    <a:pt x="1151984" y="29527"/>
                  </a:cubicBezTo>
                  <a:cubicBezTo>
                    <a:pt x="1154174" y="30670"/>
                    <a:pt x="1150364" y="32480"/>
                    <a:pt x="1156746" y="33051"/>
                  </a:cubicBezTo>
                  <a:cubicBezTo>
                    <a:pt x="1157889" y="31337"/>
                    <a:pt x="1167509" y="28194"/>
                    <a:pt x="1161509" y="28956"/>
                  </a:cubicBezTo>
                  <a:close/>
                  <a:moveTo>
                    <a:pt x="630680" y="28956"/>
                  </a:moveTo>
                  <a:cubicBezTo>
                    <a:pt x="626680" y="28575"/>
                    <a:pt x="615726" y="28575"/>
                    <a:pt x="617631" y="30670"/>
                  </a:cubicBezTo>
                  <a:cubicBezTo>
                    <a:pt x="619060" y="29813"/>
                    <a:pt x="621251" y="30575"/>
                    <a:pt x="623537" y="31242"/>
                  </a:cubicBezTo>
                  <a:cubicBezTo>
                    <a:pt x="624584" y="28194"/>
                    <a:pt x="628394" y="30003"/>
                    <a:pt x="630680" y="28956"/>
                  </a:cubicBezTo>
                  <a:close/>
                  <a:moveTo>
                    <a:pt x="782294" y="28301"/>
                  </a:moveTo>
                  <a:cubicBezTo>
                    <a:pt x="780318" y="27670"/>
                    <a:pt x="778461" y="27241"/>
                    <a:pt x="777937" y="29241"/>
                  </a:cubicBezTo>
                  <a:cubicBezTo>
                    <a:pt x="780699" y="30003"/>
                    <a:pt x="783461" y="30765"/>
                    <a:pt x="786224" y="31527"/>
                  </a:cubicBezTo>
                  <a:cubicBezTo>
                    <a:pt x="787081" y="30480"/>
                    <a:pt x="789176" y="29241"/>
                    <a:pt x="787367" y="28575"/>
                  </a:cubicBezTo>
                  <a:cubicBezTo>
                    <a:pt x="786366" y="29765"/>
                    <a:pt x="784271" y="28932"/>
                    <a:pt x="782294" y="28301"/>
                  </a:cubicBezTo>
                  <a:close/>
                  <a:moveTo>
                    <a:pt x="558862" y="28098"/>
                  </a:moveTo>
                  <a:cubicBezTo>
                    <a:pt x="556290" y="31908"/>
                    <a:pt x="550289" y="29527"/>
                    <a:pt x="545146" y="28670"/>
                  </a:cubicBezTo>
                  <a:cubicBezTo>
                    <a:pt x="543622" y="30099"/>
                    <a:pt x="541812" y="31146"/>
                    <a:pt x="539717" y="31432"/>
                  </a:cubicBezTo>
                  <a:cubicBezTo>
                    <a:pt x="543336" y="32956"/>
                    <a:pt x="545051" y="30956"/>
                    <a:pt x="548956" y="32956"/>
                  </a:cubicBezTo>
                  <a:cubicBezTo>
                    <a:pt x="552766" y="28956"/>
                    <a:pt x="560672" y="32194"/>
                    <a:pt x="565529" y="30003"/>
                  </a:cubicBezTo>
                  <a:cubicBezTo>
                    <a:pt x="563339" y="29337"/>
                    <a:pt x="561148" y="28765"/>
                    <a:pt x="558862" y="28098"/>
                  </a:cubicBezTo>
                  <a:close/>
                  <a:moveTo>
                    <a:pt x="811322" y="26753"/>
                  </a:moveTo>
                  <a:cubicBezTo>
                    <a:pt x="808274" y="27646"/>
                    <a:pt x="804226" y="29527"/>
                    <a:pt x="803559" y="30003"/>
                  </a:cubicBezTo>
                  <a:cubicBezTo>
                    <a:pt x="806893" y="30099"/>
                    <a:pt x="808988" y="28098"/>
                    <a:pt x="813084" y="29432"/>
                  </a:cubicBezTo>
                  <a:cubicBezTo>
                    <a:pt x="816418" y="25955"/>
                    <a:pt x="814370" y="25860"/>
                    <a:pt x="811322" y="26753"/>
                  </a:cubicBezTo>
                  <a:close/>
                  <a:moveTo>
                    <a:pt x="1141316" y="25431"/>
                  </a:moveTo>
                  <a:cubicBezTo>
                    <a:pt x="1142173" y="26955"/>
                    <a:pt x="1146173" y="28003"/>
                    <a:pt x="1150364" y="29051"/>
                  </a:cubicBezTo>
                  <a:cubicBezTo>
                    <a:pt x="1151603" y="28003"/>
                    <a:pt x="1152936" y="26860"/>
                    <a:pt x="1154174" y="25812"/>
                  </a:cubicBezTo>
                  <a:cubicBezTo>
                    <a:pt x="1148745" y="26193"/>
                    <a:pt x="1144268" y="26574"/>
                    <a:pt x="1141316" y="25431"/>
                  </a:cubicBezTo>
                  <a:close/>
                  <a:moveTo>
                    <a:pt x="599724" y="23526"/>
                  </a:moveTo>
                  <a:cubicBezTo>
                    <a:pt x="597914" y="24574"/>
                    <a:pt x="596771" y="26574"/>
                    <a:pt x="594200" y="26289"/>
                  </a:cubicBezTo>
                  <a:cubicBezTo>
                    <a:pt x="595152" y="25241"/>
                    <a:pt x="595914" y="24193"/>
                    <a:pt x="592771" y="23717"/>
                  </a:cubicBezTo>
                  <a:cubicBezTo>
                    <a:pt x="591533" y="24860"/>
                    <a:pt x="589913" y="25241"/>
                    <a:pt x="588294" y="25717"/>
                  </a:cubicBezTo>
                  <a:cubicBezTo>
                    <a:pt x="593247" y="28003"/>
                    <a:pt x="596105" y="26289"/>
                    <a:pt x="600867" y="28194"/>
                  </a:cubicBezTo>
                  <a:cubicBezTo>
                    <a:pt x="603534" y="26289"/>
                    <a:pt x="599438" y="25146"/>
                    <a:pt x="599724" y="23526"/>
                  </a:cubicBezTo>
                  <a:close/>
                  <a:moveTo>
                    <a:pt x="1117598" y="23050"/>
                  </a:moveTo>
                  <a:cubicBezTo>
                    <a:pt x="1117027" y="23622"/>
                    <a:pt x="1116360" y="24193"/>
                    <a:pt x="1115693" y="24669"/>
                  </a:cubicBezTo>
                  <a:cubicBezTo>
                    <a:pt x="1117313" y="25146"/>
                    <a:pt x="1119027" y="25622"/>
                    <a:pt x="1120646" y="26098"/>
                  </a:cubicBezTo>
                  <a:cubicBezTo>
                    <a:pt x="1121313" y="25527"/>
                    <a:pt x="1121885" y="24955"/>
                    <a:pt x="1122551" y="24479"/>
                  </a:cubicBezTo>
                  <a:cubicBezTo>
                    <a:pt x="1120932" y="24003"/>
                    <a:pt x="1119218" y="23526"/>
                    <a:pt x="1117598" y="23050"/>
                  </a:cubicBezTo>
                  <a:close/>
                  <a:moveTo>
                    <a:pt x="479995" y="22193"/>
                  </a:moveTo>
                  <a:cubicBezTo>
                    <a:pt x="482758" y="23145"/>
                    <a:pt x="484567" y="22193"/>
                    <a:pt x="487520" y="23241"/>
                  </a:cubicBezTo>
                  <a:cubicBezTo>
                    <a:pt x="483900" y="23526"/>
                    <a:pt x="481615" y="26098"/>
                    <a:pt x="477138" y="24669"/>
                  </a:cubicBezTo>
                  <a:cubicBezTo>
                    <a:pt x="478090" y="23812"/>
                    <a:pt x="479043" y="23050"/>
                    <a:pt x="479995" y="22193"/>
                  </a:cubicBezTo>
                  <a:close/>
                  <a:moveTo>
                    <a:pt x="612011" y="20383"/>
                  </a:moveTo>
                  <a:lnTo>
                    <a:pt x="612716" y="21119"/>
                  </a:lnTo>
                  <a:lnTo>
                    <a:pt x="611463" y="20858"/>
                  </a:lnTo>
                  <a:close/>
                  <a:moveTo>
                    <a:pt x="1107692" y="20288"/>
                  </a:moveTo>
                  <a:cubicBezTo>
                    <a:pt x="1107121" y="23812"/>
                    <a:pt x="1096643" y="21812"/>
                    <a:pt x="1100358" y="24669"/>
                  </a:cubicBezTo>
                  <a:cubicBezTo>
                    <a:pt x="1101025" y="24098"/>
                    <a:pt x="1101596" y="23526"/>
                    <a:pt x="1102263" y="23050"/>
                  </a:cubicBezTo>
                  <a:cubicBezTo>
                    <a:pt x="1109788" y="23050"/>
                    <a:pt x="1106264" y="27908"/>
                    <a:pt x="1109597" y="26193"/>
                  </a:cubicBezTo>
                  <a:cubicBezTo>
                    <a:pt x="1108359" y="24288"/>
                    <a:pt x="1113217" y="21526"/>
                    <a:pt x="1107692" y="20288"/>
                  </a:cubicBezTo>
                  <a:close/>
                  <a:moveTo>
                    <a:pt x="848327" y="19812"/>
                  </a:moveTo>
                  <a:cubicBezTo>
                    <a:pt x="847660" y="20383"/>
                    <a:pt x="847088" y="20859"/>
                    <a:pt x="846422" y="21431"/>
                  </a:cubicBezTo>
                  <a:cubicBezTo>
                    <a:pt x="847565" y="21717"/>
                    <a:pt x="848612" y="22098"/>
                    <a:pt x="849755" y="22383"/>
                  </a:cubicBezTo>
                  <a:cubicBezTo>
                    <a:pt x="850422" y="21812"/>
                    <a:pt x="850993" y="21336"/>
                    <a:pt x="851660" y="20764"/>
                  </a:cubicBezTo>
                  <a:cubicBezTo>
                    <a:pt x="850517" y="20478"/>
                    <a:pt x="849470" y="20097"/>
                    <a:pt x="848327" y="19812"/>
                  </a:cubicBezTo>
                  <a:close/>
                  <a:moveTo>
                    <a:pt x="1079022" y="16573"/>
                  </a:moveTo>
                  <a:cubicBezTo>
                    <a:pt x="1078355" y="17049"/>
                    <a:pt x="1077689" y="17621"/>
                    <a:pt x="1077117" y="18192"/>
                  </a:cubicBezTo>
                  <a:cubicBezTo>
                    <a:pt x="1078736" y="18669"/>
                    <a:pt x="1080451" y="19145"/>
                    <a:pt x="1082070" y="19621"/>
                  </a:cubicBezTo>
                  <a:cubicBezTo>
                    <a:pt x="1082737" y="19050"/>
                    <a:pt x="1083308" y="18478"/>
                    <a:pt x="1083975" y="18002"/>
                  </a:cubicBezTo>
                  <a:cubicBezTo>
                    <a:pt x="1082356" y="17526"/>
                    <a:pt x="1080641" y="17049"/>
                    <a:pt x="1079022" y="16573"/>
                  </a:cubicBezTo>
                  <a:close/>
                  <a:moveTo>
                    <a:pt x="640586" y="16573"/>
                  </a:moveTo>
                  <a:cubicBezTo>
                    <a:pt x="635443" y="18097"/>
                    <a:pt x="640682" y="21431"/>
                    <a:pt x="643730" y="19621"/>
                  </a:cubicBezTo>
                  <a:cubicBezTo>
                    <a:pt x="641158" y="18859"/>
                    <a:pt x="644873" y="17145"/>
                    <a:pt x="640586" y="16573"/>
                  </a:cubicBezTo>
                  <a:close/>
                  <a:moveTo>
                    <a:pt x="852994" y="15716"/>
                  </a:moveTo>
                  <a:cubicBezTo>
                    <a:pt x="852137" y="16478"/>
                    <a:pt x="851184" y="17335"/>
                    <a:pt x="850232" y="18192"/>
                  </a:cubicBezTo>
                  <a:cubicBezTo>
                    <a:pt x="851851" y="18669"/>
                    <a:pt x="853565" y="19145"/>
                    <a:pt x="855185" y="19621"/>
                  </a:cubicBezTo>
                  <a:cubicBezTo>
                    <a:pt x="857566" y="17907"/>
                    <a:pt x="856804" y="16668"/>
                    <a:pt x="852994" y="15716"/>
                  </a:cubicBezTo>
                  <a:close/>
                  <a:moveTo>
                    <a:pt x="805178" y="15240"/>
                  </a:moveTo>
                  <a:cubicBezTo>
                    <a:pt x="804607" y="15811"/>
                    <a:pt x="803940" y="16287"/>
                    <a:pt x="803273" y="16859"/>
                  </a:cubicBezTo>
                  <a:cubicBezTo>
                    <a:pt x="804321" y="17145"/>
                    <a:pt x="805464" y="17526"/>
                    <a:pt x="806607" y="17811"/>
                  </a:cubicBezTo>
                  <a:cubicBezTo>
                    <a:pt x="807274" y="17240"/>
                    <a:pt x="807845" y="16764"/>
                    <a:pt x="808512" y="16192"/>
                  </a:cubicBezTo>
                  <a:cubicBezTo>
                    <a:pt x="807369" y="15906"/>
                    <a:pt x="806321" y="15525"/>
                    <a:pt x="805178" y="15240"/>
                  </a:cubicBezTo>
                  <a:close/>
                  <a:moveTo>
                    <a:pt x="773651" y="13906"/>
                  </a:moveTo>
                  <a:cubicBezTo>
                    <a:pt x="772984" y="14478"/>
                    <a:pt x="772412" y="14954"/>
                    <a:pt x="771745" y="15525"/>
                  </a:cubicBezTo>
                  <a:cubicBezTo>
                    <a:pt x="773365" y="16002"/>
                    <a:pt x="775079" y="16478"/>
                    <a:pt x="776699" y="16954"/>
                  </a:cubicBezTo>
                  <a:cubicBezTo>
                    <a:pt x="777365" y="16383"/>
                    <a:pt x="777937" y="15811"/>
                    <a:pt x="778604" y="15335"/>
                  </a:cubicBezTo>
                  <a:cubicBezTo>
                    <a:pt x="776984" y="14859"/>
                    <a:pt x="775270" y="14382"/>
                    <a:pt x="773651" y="13906"/>
                  </a:cubicBezTo>
                  <a:close/>
                  <a:moveTo>
                    <a:pt x="873602" y="12759"/>
                  </a:moveTo>
                  <a:lnTo>
                    <a:pt x="874021" y="12797"/>
                  </a:lnTo>
                  <a:lnTo>
                    <a:pt x="873949" y="12858"/>
                  </a:lnTo>
                  <a:close/>
                  <a:moveTo>
                    <a:pt x="768698" y="12573"/>
                  </a:moveTo>
                  <a:cubicBezTo>
                    <a:pt x="768126" y="13049"/>
                    <a:pt x="767459" y="13620"/>
                    <a:pt x="766793" y="14192"/>
                  </a:cubicBezTo>
                  <a:cubicBezTo>
                    <a:pt x="767936" y="14478"/>
                    <a:pt x="768983" y="14859"/>
                    <a:pt x="770126" y="15144"/>
                  </a:cubicBezTo>
                  <a:cubicBezTo>
                    <a:pt x="770793" y="14573"/>
                    <a:pt x="771365" y="14001"/>
                    <a:pt x="772031" y="13525"/>
                  </a:cubicBezTo>
                  <a:cubicBezTo>
                    <a:pt x="770984" y="13239"/>
                    <a:pt x="769841" y="12954"/>
                    <a:pt x="768698" y="12573"/>
                  </a:cubicBezTo>
                  <a:close/>
                  <a:moveTo>
                    <a:pt x="978533" y="12001"/>
                  </a:moveTo>
                  <a:cubicBezTo>
                    <a:pt x="977867" y="12573"/>
                    <a:pt x="977295" y="13144"/>
                    <a:pt x="976628" y="13620"/>
                  </a:cubicBezTo>
                  <a:cubicBezTo>
                    <a:pt x="978248" y="14097"/>
                    <a:pt x="979962" y="14573"/>
                    <a:pt x="981581" y="15049"/>
                  </a:cubicBezTo>
                  <a:cubicBezTo>
                    <a:pt x="982248" y="14478"/>
                    <a:pt x="982820" y="13906"/>
                    <a:pt x="983486" y="13430"/>
                  </a:cubicBezTo>
                  <a:cubicBezTo>
                    <a:pt x="981772" y="12954"/>
                    <a:pt x="980153" y="12477"/>
                    <a:pt x="978533" y="12001"/>
                  </a:cubicBezTo>
                  <a:close/>
                  <a:moveTo>
                    <a:pt x="1020443" y="11906"/>
                  </a:moveTo>
                  <a:cubicBezTo>
                    <a:pt x="1019777" y="12477"/>
                    <a:pt x="1019205" y="13049"/>
                    <a:pt x="1018538" y="13525"/>
                  </a:cubicBezTo>
                  <a:cubicBezTo>
                    <a:pt x="1019681" y="13811"/>
                    <a:pt x="1020729" y="14192"/>
                    <a:pt x="1021872" y="14478"/>
                  </a:cubicBezTo>
                  <a:cubicBezTo>
                    <a:pt x="1022539" y="13906"/>
                    <a:pt x="1023110" y="13335"/>
                    <a:pt x="1023777" y="12858"/>
                  </a:cubicBezTo>
                  <a:cubicBezTo>
                    <a:pt x="1022634" y="12573"/>
                    <a:pt x="1021586" y="12192"/>
                    <a:pt x="1020443" y="11906"/>
                  </a:cubicBezTo>
                  <a:close/>
                  <a:moveTo>
                    <a:pt x="904048" y="11620"/>
                  </a:moveTo>
                  <a:cubicBezTo>
                    <a:pt x="897761" y="10382"/>
                    <a:pt x="894142" y="13906"/>
                    <a:pt x="888427" y="13716"/>
                  </a:cubicBezTo>
                  <a:cubicBezTo>
                    <a:pt x="896333" y="15144"/>
                    <a:pt x="896428" y="16859"/>
                    <a:pt x="902810" y="14573"/>
                  </a:cubicBezTo>
                  <a:cubicBezTo>
                    <a:pt x="901857" y="15430"/>
                    <a:pt x="900905" y="16192"/>
                    <a:pt x="899952" y="17049"/>
                  </a:cubicBezTo>
                  <a:cubicBezTo>
                    <a:pt x="901095" y="17430"/>
                    <a:pt x="902143" y="17716"/>
                    <a:pt x="903286" y="18002"/>
                  </a:cubicBezTo>
                  <a:cubicBezTo>
                    <a:pt x="904524" y="16954"/>
                    <a:pt x="906715" y="17526"/>
                    <a:pt x="907763" y="16002"/>
                  </a:cubicBezTo>
                  <a:cubicBezTo>
                    <a:pt x="897761" y="12573"/>
                    <a:pt x="908715" y="16287"/>
                    <a:pt x="910620" y="13525"/>
                  </a:cubicBezTo>
                  <a:cubicBezTo>
                    <a:pt x="903667" y="11620"/>
                    <a:pt x="893570" y="15430"/>
                    <a:pt x="904048" y="11620"/>
                  </a:cubicBezTo>
                  <a:close/>
                  <a:moveTo>
                    <a:pt x="647349" y="10763"/>
                  </a:moveTo>
                  <a:cubicBezTo>
                    <a:pt x="646587" y="14382"/>
                    <a:pt x="641158" y="9620"/>
                    <a:pt x="639538" y="11811"/>
                  </a:cubicBezTo>
                  <a:cubicBezTo>
                    <a:pt x="636490" y="10858"/>
                    <a:pt x="644015" y="8477"/>
                    <a:pt x="647349" y="10763"/>
                  </a:cubicBezTo>
                  <a:close/>
                  <a:moveTo>
                    <a:pt x="672209" y="10287"/>
                  </a:moveTo>
                  <a:cubicBezTo>
                    <a:pt x="671447" y="13906"/>
                    <a:pt x="666018" y="9144"/>
                    <a:pt x="664398" y="11335"/>
                  </a:cubicBezTo>
                  <a:cubicBezTo>
                    <a:pt x="661350" y="10287"/>
                    <a:pt x="668875" y="7906"/>
                    <a:pt x="672209" y="10287"/>
                  </a:cubicBezTo>
                  <a:close/>
                  <a:moveTo>
                    <a:pt x="679353" y="7906"/>
                  </a:moveTo>
                  <a:cubicBezTo>
                    <a:pt x="686020" y="8763"/>
                    <a:pt x="679067" y="11335"/>
                    <a:pt x="677162" y="11621"/>
                  </a:cubicBezTo>
                  <a:cubicBezTo>
                    <a:pt x="676305" y="10763"/>
                    <a:pt x="675448" y="10001"/>
                    <a:pt x="673162" y="9335"/>
                  </a:cubicBezTo>
                  <a:cubicBezTo>
                    <a:pt x="675257" y="8858"/>
                    <a:pt x="677924" y="9620"/>
                    <a:pt x="679353" y="7906"/>
                  </a:cubicBezTo>
                  <a:close/>
                  <a:moveTo>
                    <a:pt x="744055" y="7367"/>
                  </a:moveTo>
                  <a:lnTo>
                    <a:pt x="743647" y="7525"/>
                  </a:lnTo>
                  <a:lnTo>
                    <a:pt x="743474" y="7370"/>
                  </a:lnTo>
                  <a:close/>
                  <a:moveTo>
                    <a:pt x="1070736" y="6573"/>
                  </a:moveTo>
                  <a:cubicBezTo>
                    <a:pt x="1072641" y="4096"/>
                    <a:pt x="1074546" y="10383"/>
                    <a:pt x="1078260" y="7620"/>
                  </a:cubicBezTo>
                  <a:cubicBezTo>
                    <a:pt x="1080356" y="8668"/>
                    <a:pt x="1076451" y="8478"/>
                    <a:pt x="1075403" y="10097"/>
                  </a:cubicBezTo>
                  <a:cubicBezTo>
                    <a:pt x="1073784" y="9621"/>
                    <a:pt x="1072069" y="9144"/>
                    <a:pt x="1070450" y="8668"/>
                  </a:cubicBezTo>
                  <a:cubicBezTo>
                    <a:pt x="1071879" y="7811"/>
                    <a:pt x="1071783" y="7049"/>
                    <a:pt x="1070736" y="6573"/>
                  </a:cubicBezTo>
                  <a:close/>
                  <a:moveTo>
                    <a:pt x="1005537" y="5775"/>
                  </a:moveTo>
                  <a:cubicBezTo>
                    <a:pt x="1012252" y="6311"/>
                    <a:pt x="1019729" y="7144"/>
                    <a:pt x="1024539" y="6477"/>
                  </a:cubicBezTo>
                  <a:cubicBezTo>
                    <a:pt x="1026826" y="9621"/>
                    <a:pt x="1000155" y="5906"/>
                    <a:pt x="991107" y="6858"/>
                  </a:cubicBezTo>
                  <a:cubicBezTo>
                    <a:pt x="992869" y="5001"/>
                    <a:pt x="998822" y="5239"/>
                    <a:pt x="1005537" y="5775"/>
                  </a:cubicBezTo>
                  <a:close/>
                  <a:moveTo>
                    <a:pt x="741551" y="5643"/>
                  </a:moveTo>
                  <a:lnTo>
                    <a:pt x="743474" y="7370"/>
                  </a:lnTo>
                  <a:lnTo>
                    <a:pt x="712786" y="7525"/>
                  </a:lnTo>
                  <a:cubicBezTo>
                    <a:pt x="713167" y="5334"/>
                    <a:pt x="720977" y="6763"/>
                    <a:pt x="724882" y="6572"/>
                  </a:cubicBezTo>
                  <a:cubicBezTo>
                    <a:pt x="728121" y="6477"/>
                    <a:pt x="730407" y="6477"/>
                    <a:pt x="736027" y="6477"/>
                  </a:cubicBezTo>
                  <a:cubicBezTo>
                    <a:pt x="738979" y="6477"/>
                    <a:pt x="740551" y="5834"/>
                    <a:pt x="741551" y="5643"/>
                  </a:cubicBezTo>
                  <a:close/>
                  <a:moveTo>
                    <a:pt x="922586" y="2667"/>
                  </a:moveTo>
                  <a:cubicBezTo>
                    <a:pt x="927265" y="3715"/>
                    <a:pt x="932051" y="5191"/>
                    <a:pt x="925384" y="4668"/>
                  </a:cubicBezTo>
                  <a:cubicBezTo>
                    <a:pt x="921574" y="4287"/>
                    <a:pt x="922336" y="3810"/>
                    <a:pt x="920431" y="3239"/>
                  </a:cubicBezTo>
                  <a:cubicBezTo>
                    <a:pt x="913335" y="1000"/>
                    <a:pt x="917907" y="1619"/>
                    <a:pt x="922586" y="2667"/>
                  </a:cubicBezTo>
                  <a:close/>
                  <a:moveTo>
                    <a:pt x="775841" y="2572"/>
                  </a:moveTo>
                  <a:cubicBezTo>
                    <a:pt x="782413" y="3048"/>
                    <a:pt x="774032" y="5620"/>
                    <a:pt x="780604" y="6096"/>
                  </a:cubicBezTo>
                  <a:cubicBezTo>
                    <a:pt x="793653" y="3524"/>
                    <a:pt x="808321" y="3810"/>
                    <a:pt x="824228" y="6477"/>
                  </a:cubicBezTo>
                  <a:cubicBezTo>
                    <a:pt x="799463" y="6477"/>
                    <a:pt x="775841" y="8477"/>
                    <a:pt x="750505" y="7334"/>
                  </a:cubicBezTo>
                  <a:lnTo>
                    <a:pt x="744055" y="7367"/>
                  </a:lnTo>
                  <a:lnTo>
                    <a:pt x="751743" y="4382"/>
                  </a:lnTo>
                  <a:cubicBezTo>
                    <a:pt x="761363" y="6763"/>
                    <a:pt x="769650" y="6668"/>
                    <a:pt x="775841" y="2572"/>
                  </a:cubicBezTo>
                  <a:close/>
                  <a:moveTo>
                    <a:pt x="933480" y="1428"/>
                  </a:moveTo>
                  <a:cubicBezTo>
                    <a:pt x="943767" y="-1239"/>
                    <a:pt x="951101" y="3333"/>
                    <a:pt x="960436" y="4667"/>
                  </a:cubicBezTo>
                  <a:cubicBezTo>
                    <a:pt x="962531" y="4953"/>
                    <a:pt x="969770" y="3429"/>
                    <a:pt x="976533" y="6000"/>
                  </a:cubicBezTo>
                  <a:cubicBezTo>
                    <a:pt x="976438" y="6000"/>
                    <a:pt x="965579" y="8001"/>
                    <a:pt x="959483" y="5524"/>
                  </a:cubicBezTo>
                  <a:cubicBezTo>
                    <a:pt x="961769" y="6953"/>
                    <a:pt x="978438" y="12858"/>
                    <a:pt x="982248" y="8667"/>
                  </a:cubicBezTo>
                  <a:cubicBezTo>
                    <a:pt x="985010" y="8858"/>
                    <a:pt x="987773" y="11049"/>
                    <a:pt x="990535" y="11049"/>
                  </a:cubicBezTo>
                  <a:cubicBezTo>
                    <a:pt x="992059" y="11049"/>
                    <a:pt x="994440" y="9048"/>
                    <a:pt x="995012" y="9048"/>
                  </a:cubicBezTo>
                  <a:cubicBezTo>
                    <a:pt x="997202" y="9144"/>
                    <a:pt x="994250" y="11049"/>
                    <a:pt x="994726" y="11144"/>
                  </a:cubicBezTo>
                  <a:cubicBezTo>
                    <a:pt x="994059" y="10953"/>
                    <a:pt x="1013490" y="11620"/>
                    <a:pt x="1014633" y="9144"/>
                  </a:cubicBezTo>
                  <a:cubicBezTo>
                    <a:pt x="1029587" y="13906"/>
                    <a:pt x="1046351" y="8286"/>
                    <a:pt x="1046637" y="13811"/>
                  </a:cubicBezTo>
                  <a:cubicBezTo>
                    <a:pt x="1058639" y="11811"/>
                    <a:pt x="1074164" y="16287"/>
                    <a:pt x="1085975" y="14097"/>
                  </a:cubicBezTo>
                  <a:cubicBezTo>
                    <a:pt x="1089404" y="18002"/>
                    <a:pt x="1100358" y="15335"/>
                    <a:pt x="1102073" y="15335"/>
                  </a:cubicBezTo>
                  <a:cubicBezTo>
                    <a:pt x="1106359" y="15621"/>
                    <a:pt x="1114550" y="20097"/>
                    <a:pt x="1117503" y="15335"/>
                  </a:cubicBezTo>
                  <a:cubicBezTo>
                    <a:pt x="1120170" y="16002"/>
                    <a:pt x="1124075" y="21050"/>
                    <a:pt x="1117979" y="18764"/>
                  </a:cubicBezTo>
                  <a:cubicBezTo>
                    <a:pt x="1117122" y="21812"/>
                    <a:pt x="1125314" y="20669"/>
                    <a:pt x="1125790" y="17716"/>
                  </a:cubicBezTo>
                  <a:cubicBezTo>
                    <a:pt x="1148174" y="23526"/>
                    <a:pt x="1173320" y="21240"/>
                    <a:pt x="1191417" y="27622"/>
                  </a:cubicBezTo>
                  <a:cubicBezTo>
                    <a:pt x="1206371" y="26860"/>
                    <a:pt x="1221992" y="27241"/>
                    <a:pt x="1240471" y="32861"/>
                  </a:cubicBezTo>
                  <a:cubicBezTo>
                    <a:pt x="1242090" y="33242"/>
                    <a:pt x="1242947" y="32194"/>
                    <a:pt x="1243995" y="31623"/>
                  </a:cubicBezTo>
                  <a:cubicBezTo>
                    <a:pt x="1248377" y="36576"/>
                    <a:pt x="1235518" y="31242"/>
                    <a:pt x="1234280" y="34290"/>
                  </a:cubicBezTo>
                  <a:cubicBezTo>
                    <a:pt x="1225993" y="31146"/>
                    <a:pt x="1219897" y="32004"/>
                    <a:pt x="1211801" y="28956"/>
                  </a:cubicBezTo>
                  <a:cubicBezTo>
                    <a:pt x="1209324" y="28765"/>
                    <a:pt x="1207133" y="29051"/>
                    <a:pt x="1205609" y="30480"/>
                  </a:cubicBezTo>
                  <a:cubicBezTo>
                    <a:pt x="1196656" y="27813"/>
                    <a:pt x="1189322" y="28098"/>
                    <a:pt x="1182559" y="29432"/>
                  </a:cubicBezTo>
                  <a:cubicBezTo>
                    <a:pt x="1176272" y="27432"/>
                    <a:pt x="1170462" y="23717"/>
                    <a:pt x="1163128" y="27241"/>
                  </a:cubicBezTo>
                  <a:cubicBezTo>
                    <a:pt x="1179416" y="32289"/>
                    <a:pt x="1185416" y="30480"/>
                    <a:pt x="1205800" y="36099"/>
                  </a:cubicBezTo>
                  <a:cubicBezTo>
                    <a:pt x="1208943" y="36671"/>
                    <a:pt x="1211229" y="35718"/>
                    <a:pt x="1212944" y="33718"/>
                  </a:cubicBezTo>
                  <a:cubicBezTo>
                    <a:pt x="1216944" y="34385"/>
                    <a:pt x="1214753" y="35814"/>
                    <a:pt x="1213420" y="37147"/>
                  </a:cubicBezTo>
                  <a:lnTo>
                    <a:pt x="1221339" y="38150"/>
                  </a:lnTo>
                  <a:lnTo>
                    <a:pt x="1220278" y="39052"/>
                  </a:lnTo>
                  <a:cubicBezTo>
                    <a:pt x="1221897" y="39528"/>
                    <a:pt x="1221421" y="40290"/>
                    <a:pt x="1222659" y="40862"/>
                  </a:cubicBezTo>
                  <a:lnTo>
                    <a:pt x="1222299" y="38272"/>
                  </a:lnTo>
                  <a:lnTo>
                    <a:pt x="1234470" y="39814"/>
                  </a:lnTo>
                  <a:cubicBezTo>
                    <a:pt x="1236566" y="40195"/>
                    <a:pt x="1237613" y="38766"/>
                    <a:pt x="1238947" y="37814"/>
                  </a:cubicBezTo>
                  <a:cubicBezTo>
                    <a:pt x="1250472" y="39624"/>
                    <a:pt x="1256378" y="43529"/>
                    <a:pt x="1269046" y="44100"/>
                  </a:cubicBezTo>
                  <a:cubicBezTo>
                    <a:pt x="1272189" y="44291"/>
                    <a:pt x="1274380" y="42767"/>
                    <a:pt x="1276856" y="43053"/>
                  </a:cubicBezTo>
                  <a:cubicBezTo>
                    <a:pt x="1279904" y="43338"/>
                    <a:pt x="1284857" y="46958"/>
                    <a:pt x="1287048" y="43719"/>
                  </a:cubicBezTo>
                  <a:cubicBezTo>
                    <a:pt x="1309813" y="48958"/>
                    <a:pt x="1324767" y="55149"/>
                    <a:pt x="1342484" y="52863"/>
                  </a:cubicBezTo>
                  <a:cubicBezTo>
                    <a:pt x="1345055" y="53721"/>
                    <a:pt x="1349342" y="54292"/>
                    <a:pt x="1348198" y="55530"/>
                  </a:cubicBezTo>
                  <a:cubicBezTo>
                    <a:pt x="1350580" y="56197"/>
                    <a:pt x="1351628" y="54673"/>
                    <a:pt x="1352961" y="53721"/>
                  </a:cubicBezTo>
                  <a:cubicBezTo>
                    <a:pt x="1358009" y="56007"/>
                    <a:pt x="1360772" y="54292"/>
                    <a:pt x="1365534" y="56197"/>
                  </a:cubicBezTo>
                  <a:cubicBezTo>
                    <a:pt x="1362105" y="58007"/>
                    <a:pt x="1362772" y="59340"/>
                    <a:pt x="1367630" y="60102"/>
                  </a:cubicBezTo>
                  <a:cubicBezTo>
                    <a:pt x="1370392" y="57245"/>
                    <a:pt x="1373344" y="59912"/>
                    <a:pt x="1379060" y="57912"/>
                  </a:cubicBezTo>
                  <a:cubicBezTo>
                    <a:pt x="1379060" y="62293"/>
                    <a:pt x="1382774" y="58578"/>
                    <a:pt x="1388966" y="60769"/>
                  </a:cubicBezTo>
                  <a:cubicBezTo>
                    <a:pt x="1386108" y="65817"/>
                    <a:pt x="1376488" y="58483"/>
                    <a:pt x="1373344" y="62865"/>
                  </a:cubicBezTo>
                  <a:cubicBezTo>
                    <a:pt x="1368868" y="60960"/>
                    <a:pt x="1357819" y="59817"/>
                    <a:pt x="1357723" y="57340"/>
                  </a:cubicBezTo>
                  <a:cubicBezTo>
                    <a:pt x="1353723" y="58483"/>
                    <a:pt x="1348008" y="56673"/>
                    <a:pt x="1344674" y="59055"/>
                  </a:cubicBezTo>
                  <a:cubicBezTo>
                    <a:pt x="1342769" y="58197"/>
                    <a:pt x="1345627" y="56578"/>
                    <a:pt x="1346865" y="55340"/>
                  </a:cubicBezTo>
                  <a:cubicBezTo>
                    <a:pt x="1338388" y="53530"/>
                    <a:pt x="1334387" y="59721"/>
                    <a:pt x="1326005" y="58197"/>
                  </a:cubicBezTo>
                  <a:cubicBezTo>
                    <a:pt x="1319909" y="57435"/>
                    <a:pt x="1325053" y="55054"/>
                    <a:pt x="1322195" y="53816"/>
                  </a:cubicBezTo>
                  <a:cubicBezTo>
                    <a:pt x="1318004" y="51339"/>
                    <a:pt x="1317909" y="56102"/>
                    <a:pt x="1313623" y="53530"/>
                  </a:cubicBezTo>
                  <a:cubicBezTo>
                    <a:pt x="1312861" y="55054"/>
                    <a:pt x="1318004" y="55721"/>
                    <a:pt x="1313147" y="57721"/>
                  </a:cubicBezTo>
                  <a:cubicBezTo>
                    <a:pt x="1308098" y="56578"/>
                    <a:pt x="1309241" y="54578"/>
                    <a:pt x="1307717" y="52959"/>
                  </a:cubicBezTo>
                  <a:cubicBezTo>
                    <a:pt x="1299240" y="53244"/>
                    <a:pt x="1308384" y="56959"/>
                    <a:pt x="1307908" y="58483"/>
                  </a:cubicBezTo>
                  <a:cubicBezTo>
                    <a:pt x="1306289" y="61341"/>
                    <a:pt x="1301050" y="57912"/>
                    <a:pt x="1299907" y="61626"/>
                  </a:cubicBezTo>
                  <a:cubicBezTo>
                    <a:pt x="1304765" y="64579"/>
                    <a:pt x="1304479" y="58007"/>
                    <a:pt x="1309337" y="61055"/>
                  </a:cubicBezTo>
                  <a:cubicBezTo>
                    <a:pt x="1302860" y="64008"/>
                    <a:pt x="1312194" y="64770"/>
                    <a:pt x="1316480" y="66294"/>
                  </a:cubicBezTo>
                  <a:cubicBezTo>
                    <a:pt x="1319338" y="66389"/>
                    <a:pt x="1321624" y="65436"/>
                    <a:pt x="1323624" y="64008"/>
                  </a:cubicBezTo>
                  <a:cubicBezTo>
                    <a:pt x="1320576" y="64389"/>
                    <a:pt x="1317909" y="65532"/>
                    <a:pt x="1313432" y="63341"/>
                  </a:cubicBezTo>
                  <a:cubicBezTo>
                    <a:pt x="1314766" y="62198"/>
                    <a:pt x="1316004" y="61150"/>
                    <a:pt x="1317242" y="60102"/>
                  </a:cubicBezTo>
                  <a:lnTo>
                    <a:pt x="1326277" y="62684"/>
                  </a:lnTo>
                  <a:lnTo>
                    <a:pt x="1325148" y="66675"/>
                  </a:lnTo>
                  <a:cubicBezTo>
                    <a:pt x="1322862" y="65817"/>
                    <a:pt x="1325815" y="64293"/>
                    <a:pt x="1327244" y="62960"/>
                  </a:cubicBezTo>
                  <a:lnTo>
                    <a:pt x="1326277" y="62684"/>
                  </a:lnTo>
                  <a:lnTo>
                    <a:pt x="1326577" y="61626"/>
                  </a:lnTo>
                  <a:cubicBezTo>
                    <a:pt x="1328672" y="61245"/>
                    <a:pt x="1330482" y="60293"/>
                    <a:pt x="1332006" y="58864"/>
                  </a:cubicBezTo>
                  <a:lnTo>
                    <a:pt x="1334938" y="61437"/>
                  </a:lnTo>
                  <a:lnTo>
                    <a:pt x="1332209" y="62412"/>
                  </a:lnTo>
                  <a:cubicBezTo>
                    <a:pt x="1331815" y="63413"/>
                    <a:pt x="1332339" y="64580"/>
                    <a:pt x="1333911" y="64770"/>
                  </a:cubicBezTo>
                  <a:cubicBezTo>
                    <a:pt x="1342007" y="64198"/>
                    <a:pt x="1349246" y="62198"/>
                    <a:pt x="1360200" y="66770"/>
                  </a:cubicBezTo>
                  <a:cubicBezTo>
                    <a:pt x="1363248" y="69246"/>
                    <a:pt x="1350389" y="64008"/>
                    <a:pt x="1350485" y="69437"/>
                  </a:cubicBezTo>
                  <a:cubicBezTo>
                    <a:pt x="1361629" y="69532"/>
                    <a:pt x="1346198" y="72771"/>
                    <a:pt x="1359248" y="75152"/>
                  </a:cubicBezTo>
                  <a:cubicBezTo>
                    <a:pt x="1353247" y="74676"/>
                    <a:pt x="1349818" y="75819"/>
                    <a:pt x="1355438" y="78390"/>
                  </a:cubicBezTo>
                  <a:cubicBezTo>
                    <a:pt x="1359152" y="79152"/>
                    <a:pt x="1355533" y="75533"/>
                    <a:pt x="1360867" y="75628"/>
                  </a:cubicBezTo>
                  <a:cubicBezTo>
                    <a:pt x="1363724" y="81343"/>
                    <a:pt x="1371535" y="80200"/>
                    <a:pt x="1382393" y="81724"/>
                  </a:cubicBezTo>
                  <a:cubicBezTo>
                    <a:pt x="1380965" y="84105"/>
                    <a:pt x="1378298" y="84486"/>
                    <a:pt x="1374583" y="82772"/>
                  </a:cubicBezTo>
                  <a:cubicBezTo>
                    <a:pt x="1373059" y="85725"/>
                    <a:pt x="1377726" y="87915"/>
                    <a:pt x="1381441" y="90201"/>
                  </a:cubicBezTo>
                  <a:cubicBezTo>
                    <a:pt x="1386489" y="87725"/>
                    <a:pt x="1373726" y="87534"/>
                    <a:pt x="1381250" y="84677"/>
                  </a:cubicBezTo>
                  <a:cubicBezTo>
                    <a:pt x="1386965" y="86296"/>
                    <a:pt x="1389251" y="88201"/>
                    <a:pt x="1390013" y="90487"/>
                  </a:cubicBezTo>
                  <a:cubicBezTo>
                    <a:pt x="1397824" y="89439"/>
                    <a:pt x="1410016" y="96393"/>
                    <a:pt x="1415636" y="91154"/>
                  </a:cubicBezTo>
                  <a:cubicBezTo>
                    <a:pt x="1422779" y="92487"/>
                    <a:pt x="1440401" y="94678"/>
                    <a:pt x="1434305" y="99726"/>
                  </a:cubicBezTo>
                  <a:cubicBezTo>
                    <a:pt x="1430018" y="96583"/>
                    <a:pt x="1413254" y="91154"/>
                    <a:pt x="1406301" y="97250"/>
                  </a:cubicBezTo>
                  <a:cubicBezTo>
                    <a:pt x="1403158" y="94297"/>
                    <a:pt x="1388966" y="87915"/>
                    <a:pt x="1383536" y="94107"/>
                  </a:cubicBezTo>
                  <a:cubicBezTo>
                    <a:pt x="1370392" y="90106"/>
                    <a:pt x="1368201" y="84582"/>
                    <a:pt x="1360295" y="79914"/>
                  </a:cubicBezTo>
                  <a:lnTo>
                    <a:pt x="1359127" y="83418"/>
                  </a:lnTo>
                  <a:lnTo>
                    <a:pt x="1352580" y="80772"/>
                  </a:lnTo>
                  <a:cubicBezTo>
                    <a:pt x="1349913" y="82962"/>
                    <a:pt x="1345151" y="81153"/>
                    <a:pt x="1342769" y="83439"/>
                  </a:cubicBezTo>
                  <a:cubicBezTo>
                    <a:pt x="1349151" y="83820"/>
                    <a:pt x="1347246" y="84963"/>
                    <a:pt x="1354390" y="86677"/>
                  </a:cubicBezTo>
                  <a:cubicBezTo>
                    <a:pt x="1354914" y="85058"/>
                    <a:pt x="1356438" y="85296"/>
                    <a:pt x="1357962" y="85534"/>
                  </a:cubicBezTo>
                  <a:lnTo>
                    <a:pt x="1358476" y="85370"/>
                  </a:lnTo>
                  <a:lnTo>
                    <a:pt x="1357628" y="87915"/>
                  </a:lnTo>
                  <a:cubicBezTo>
                    <a:pt x="1361915" y="86487"/>
                    <a:pt x="1362200" y="91821"/>
                    <a:pt x="1366106" y="88201"/>
                  </a:cubicBezTo>
                  <a:cubicBezTo>
                    <a:pt x="1370773" y="89630"/>
                    <a:pt x="1365248" y="92487"/>
                    <a:pt x="1362772" y="94869"/>
                  </a:cubicBezTo>
                  <a:cubicBezTo>
                    <a:pt x="1360010" y="94107"/>
                    <a:pt x="1357247" y="93345"/>
                    <a:pt x="1354485" y="92487"/>
                  </a:cubicBezTo>
                  <a:cubicBezTo>
                    <a:pt x="1355723" y="90582"/>
                    <a:pt x="1358676" y="91630"/>
                    <a:pt x="1361343" y="92297"/>
                  </a:cubicBezTo>
                  <a:cubicBezTo>
                    <a:pt x="1358771" y="86106"/>
                    <a:pt x="1343055" y="92868"/>
                    <a:pt x="1344769" y="87630"/>
                  </a:cubicBezTo>
                  <a:cubicBezTo>
                    <a:pt x="1343150" y="87153"/>
                    <a:pt x="1342293" y="88296"/>
                    <a:pt x="1341245" y="88773"/>
                  </a:cubicBezTo>
                  <a:cubicBezTo>
                    <a:pt x="1340864" y="91916"/>
                    <a:pt x="1349342" y="90106"/>
                    <a:pt x="1352866" y="92011"/>
                  </a:cubicBezTo>
                  <a:cubicBezTo>
                    <a:pt x="1351628" y="93154"/>
                    <a:pt x="1350389" y="94202"/>
                    <a:pt x="1349056" y="95250"/>
                  </a:cubicBezTo>
                  <a:cubicBezTo>
                    <a:pt x="1357438" y="96869"/>
                    <a:pt x="1367248" y="95916"/>
                    <a:pt x="1363724" y="101536"/>
                  </a:cubicBezTo>
                  <a:cubicBezTo>
                    <a:pt x="1369154" y="103727"/>
                    <a:pt x="1371630" y="100488"/>
                    <a:pt x="1374392" y="98012"/>
                  </a:cubicBezTo>
                  <a:cubicBezTo>
                    <a:pt x="1377440" y="99250"/>
                    <a:pt x="1379726" y="99345"/>
                    <a:pt x="1381250" y="97821"/>
                  </a:cubicBezTo>
                  <a:cubicBezTo>
                    <a:pt x="1382108" y="101631"/>
                    <a:pt x="1383917" y="105346"/>
                    <a:pt x="1383346" y="109251"/>
                  </a:cubicBezTo>
                  <a:cubicBezTo>
                    <a:pt x="1385632" y="109156"/>
                    <a:pt x="1387251" y="107823"/>
                    <a:pt x="1390204" y="109061"/>
                  </a:cubicBezTo>
                  <a:cubicBezTo>
                    <a:pt x="1390109" y="104679"/>
                    <a:pt x="1389442" y="103346"/>
                    <a:pt x="1397824" y="102489"/>
                  </a:cubicBezTo>
                  <a:cubicBezTo>
                    <a:pt x="1393823" y="100012"/>
                    <a:pt x="1387632" y="97821"/>
                    <a:pt x="1384108" y="95345"/>
                  </a:cubicBezTo>
                  <a:cubicBezTo>
                    <a:pt x="1393538" y="95059"/>
                    <a:pt x="1397824" y="101727"/>
                    <a:pt x="1409159" y="100298"/>
                  </a:cubicBezTo>
                  <a:cubicBezTo>
                    <a:pt x="1413540" y="102203"/>
                    <a:pt x="1405539" y="101631"/>
                    <a:pt x="1405348" y="103536"/>
                  </a:cubicBezTo>
                  <a:cubicBezTo>
                    <a:pt x="1417445" y="104203"/>
                    <a:pt x="1420874" y="107727"/>
                    <a:pt x="1430971" y="111823"/>
                  </a:cubicBezTo>
                  <a:cubicBezTo>
                    <a:pt x="1428685" y="114300"/>
                    <a:pt x="1424589" y="113823"/>
                    <a:pt x="1421255" y="114490"/>
                  </a:cubicBezTo>
                  <a:cubicBezTo>
                    <a:pt x="1421922" y="116205"/>
                    <a:pt x="1425161" y="117633"/>
                    <a:pt x="1429352" y="118967"/>
                  </a:cubicBezTo>
                  <a:cubicBezTo>
                    <a:pt x="1422970" y="116205"/>
                    <a:pt x="1429637" y="112871"/>
                    <a:pt x="1436019" y="113252"/>
                  </a:cubicBezTo>
                  <a:cubicBezTo>
                    <a:pt x="1439543" y="110871"/>
                    <a:pt x="1428780" y="114014"/>
                    <a:pt x="1432019" y="111061"/>
                  </a:cubicBezTo>
                  <a:cubicBezTo>
                    <a:pt x="1433162" y="108966"/>
                    <a:pt x="1436495" y="110775"/>
                    <a:pt x="1438210" y="109537"/>
                  </a:cubicBezTo>
                  <a:cubicBezTo>
                    <a:pt x="1440877" y="110966"/>
                    <a:pt x="1439067" y="113061"/>
                    <a:pt x="1441067" y="114681"/>
                  </a:cubicBezTo>
                  <a:cubicBezTo>
                    <a:pt x="1439829" y="116681"/>
                    <a:pt x="1436876" y="115538"/>
                    <a:pt x="1434209" y="114871"/>
                  </a:cubicBezTo>
                  <a:cubicBezTo>
                    <a:pt x="1436781" y="116395"/>
                    <a:pt x="1444496" y="120681"/>
                    <a:pt x="1449354" y="116967"/>
                  </a:cubicBezTo>
                  <a:cubicBezTo>
                    <a:pt x="1449735" y="115824"/>
                    <a:pt x="1437067" y="115157"/>
                    <a:pt x="1444877" y="111347"/>
                  </a:cubicBezTo>
                  <a:cubicBezTo>
                    <a:pt x="1447640" y="112299"/>
                    <a:pt x="1455450" y="117824"/>
                    <a:pt x="1459069" y="114300"/>
                  </a:cubicBezTo>
                  <a:cubicBezTo>
                    <a:pt x="1459832" y="116014"/>
                    <a:pt x="1467833" y="116776"/>
                    <a:pt x="1461927" y="119443"/>
                  </a:cubicBezTo>
                  <a:cubicBezTo>
                    <a:pt x="1464023" y="119919"/>
                    <a:pt x="1465070" y="118300"/>
                    <a:pt x="1466404" y="117443"/>
                  </a:cubicBezTo>
                  <a:cubicBezTo>
                    <a:pt x="1469738" y="118395"/>
                    <a:pt x="1473071" y="119348"/>
                    <a:pt x="1476310" y="120300"/>
                  </a:cubicBezTo>
                  <a:cubicBezTo>
                    <a:pt x="1473643" y="120586"/>
                    <a:pt x="1472309" y="123158"/>
                    <a:pt x="1468499" y="121348"/>
                  </a:cubicBezTo>
                  <a:cubicBezTo>
                    <a:pt x="1466594" y="123253"/>
                    <a:pt x="1475167" y="123634"/>
                    <a:pt x="1477548" y="124968"/>
                  </a:cubicBezTo>
                  <a:cubicBezTo>
                    <a:pt x="1479072" y="123634"/>
                    <a:pt x="1483835" y="121634"/>
                    <a:pt x="1489835" y="121920"/>
                  </a:cubicBezTo>
                  <a:cubicBezTo>
                    <a:pt x="1489740" y="117824"/>
                    <a:pt x="1482977" y="122777"/>
                    <a:pt x="1478882" y="119919"/>
                  </a:cubicBezTo>
                  <a:cubicBezTo>
                    <a:pt x="1484787" y="115252"/>
                    <a:pt x="1489740" y="119824"/>
                    <a:pt x="1494122" y="122015"/>
                  </a:cubicBezTo>
                  <a:cubicBezTo>
                    <a:pt x="1491550" y="124968"/>
                    <a:pt x="1486216" y="123063"/>
                    <a:pt x="1482692" y="124206"/>
                  </a:cubicBezTo>
                  <a:cubicBezTo>
                    <a:pt x="1482501" y="127730"/>
                    <a:pt x="1490026" y="125920"/>
                    <a:pt x="1489835" y="129444"/>
                  </a:cubicBezTo>
                  <a:cubicBezTo>
                    <a:pt x="1485454" y="131445"/>
                    <a:pt x="1480334" y="129349"/>
                    <a:pt x="1475989" y="127670"/>
                  </a:cubicBezTo>
                  <a:lnTo>
                    <a:pt x="1468820" y="128236"/>
                  </a:lnTo>
                  <a:lnTo>
                    <a:pt x="1459260" y="127349"/>
                  </a:lnTo>
                  <a:cubicBezTo>
                    <a:pt x="1461737" y="127730"/>
                    <a:pt x="1463737" y="127063"/>
                    <a:pt x="1466785" y="128397"/>
                  </a:cubicBezTo>
                  <a:lnTo>
                    <a:pt x="1468820" y="128236"/>
                  </a:lnTo>
                  <a:lnTo>
                    <a:pt x="1469393" y="128290"/>
                  </a:lnTo>
                  <a:cubicBezTo>
                    <a:pt x="1473524" y="127540"/>
                    <a:pt x="1477786" y="126921"/>
                    <a:pt x="1480310" y="130016"/>
                  </a:cubicBezTo>
                  <a:cubicBezTo>
                    <a:pt x="1479072" y="131921"/>
                    <a:pt x="1476119" y="130873"/>
                    <a:pt x="1473452" y="130206"/>
                  </a:cubicBezTo>
                  <a:cubicBezTo>
                    <a:pt x="1474214" y="133159"/>
                    <a:pt x="1481834" y="131254"/>
                    <a:pt x="1484120" y="134302"/>
                  </a:cubicBezTo>
                  <a:cubicBezTo>
                    <a:pt x="1487740" y="135731"/>
                    <a:pt x="1487549" y="130302"/>
                    <a:pt x="1491931" y="133254"/>
                  </a:cubicBezTo>
                  <a:cubicBezTo>
                    <a:pt x="1496122" y="131064"/>
                    <a:pt x="1487359" y="130587"/>
                    <a:pt x="1493360" y="128206"/>
                  </a:cubicBezTo>
                  <a:cubicBezTo>
                    <a:pt x="1496598" y="129159"/>
                    <a:pt x="1500027" y="130016"/>
                    <a:pt x="1503266" y="130968"/>
                  </a:cubicBezTo>
                  <a:cubicBezTo>
                    <a:pt x="1504885" y="129635"/>
                    <a:pt x="1506409" y="128206"/>
                    <a:pt x="1508028" y="126873"/>
                  </a:cubicBezTo>
                  <a:cubicBezTo>
                    <a:pt x="1506218" y="124396"/>
                    <a:pt x="1506504" y="122682"/>
                    <a:pt x="1500027" y="122396"/>
                  </a:cubicBezTo>
                  <a:cubicBezTo>
                    <a:pt x="1502027" y="119348"/>
                    <a:pt x="1506218" y="120205"/>
                    <a:pt x="1510505" y="120967"/>
                  </a:cubicBezTo>
                  <a:cubicBezTo>
                    <a:pt x="1499837" y="122586"/>
                    <a:pt x="1515267" y="124872"/>
                    <a:pt x="1508790" y="128111"/>
                  </a:cubicBezTo>
                  <a:cubicBezTo>
                    <a:pt x="1513886" y="126873"/>
                    <a:pt x="1516672" y="128278"/>
                    <a:pt x="1517613" y="130468"/>
                  </a:cubicBezTo>
                  <a:lnTo>
                    <a:pt x="1516914" y="132664"/>
                  </a:lnTo>
                  <a:lnTo>
                    <a:pt x="1506980" y="129921"/>
                  </a:lnTo>
                  <a:cubicBezTo>
                    <a:pt x="1505075" y="129730"/>
                    <a:pt x="1500980" y="133826"/>
                    <a:pt x="1495836" y="130016"/>
                  </a:cubicBezTo>
                  <a:cubicBezTo>
                    <a:pt x="1490597" y="133350"/>
                    <a:pt x="1502694" y="134016"/>
                    <a:pt x="1503932" y="134493"/>
                  </a:cubicBezTo>
                  <a:cubicBezTo>
                    <a:pt x="1502123" y="133826"/>
                    <a:pt x="1503647" y="132683"/>
                    <a:pt x="1505075" y="131540"/>
                  </a:cubicBezTo>
                  <a:cubicBezTo>
                    <a:pt x="1506409" y="133159"/>
                    <a:pt x="1508123" y="133635"/>
                    <a:pt x="1511743" y="133445"/>
                  </a:cubicBezTo>
                  <a:cubicBezTo>
                    <a:pt x="1510505" y="134493"/>
                    <a:pt x="1509171" y="135636"/>
                    <a:pt x="1507933" y="136683"/>
                  </a:cubicBezTo>
                  <a:cubicBezTo>
                    <a:pt x="1511838" y="137731"/>
                    <a:pt x="1513314" y="137374"/>
                    <a:pt x="1514207" y="136434"/>
                  </a:cubicBezTo>
                  <a:lnTo>
                    <a:pt x="1516852" y="132859"/>
                  </a:lnTo>
                  <a:lnTo>
                    <a:pt x="1515362" y="137541"/>
                  </a:lnTo>
                  <a:cubicBezTo>
                    <a:pt x="1523078" y="137064"/>
                    <a:pt x="1530507" y="136207"/>
                    <a:pt x="1536508" y="132588"/>
                  </a:cubicBezTo>
                  <a:cubicBezTo>
                    <a:pt x="1542413" y="133159"/>
                    <a:pt x="1537365" y="135255"/>
                    <a:pt x="1536032" y="136779"/>
                  </a:cubicBezTo>
                  <a:cubicBezTo>
                    <a:pt x="1542604" y="138303"/>
                    <a:pt x="1547747" y="141732"/>
                    <a:pt x="1558606" y="142017"/>
                  </a:cubicBezTo>
                  <a:cubicBezTo>
                    <a:pt x="1557368" y="143065"/>
                    <a:pt x="1556129" y="144208"/>
                    <a:pt x="1554796" y="145256"/>
                  </a:cubicBezTo>
                  <a:cubicBezTo>
                    <a:pt x="1563273" y="145161"/>
                    <a:pt x="1565845" y="141541"/>
                    <a:pt x="1578704" y="145542"/>
                  </a:cubicBezTo>
                  <a:cubicBezTo>
                    <a:pt x="1577180" y="147066"/>
                    <a:pt x="1574703" y="146685"/>
                    <a:pt x="1573274" y="148304"/>
                  </a:cubicBezTo>
                  <a:cubicBezTo>
                    <a:pt x="1572417" y="146780"/>
                    <a:pt x="1568512" y="145732"/>
                    <a:pt x="1564226" y="144684"/>
                  </a:cubicBezTo>
                  <a:cubicBezTo>
                    <a:pt x="1561940" y="146399"/>
                    <a:pt x="1569655" y="146685"/>
                    <a:pt x="1571560" y="147828"/>
                  </a:cubicBezTo>
                  <a:cubicBezTo>
                    <a:pt x="1570322" y="149828"/>
                    <a:pt x="1567369" y="148685"/>
                    <a:pt x="1564702" y="148018"/>
                  </a:cubicBezTo>
                  <a:cubicBezTo>
                    <a:pt x="1565845" y="151638"/>
                    <a:pt x="1575560" y="149256"/>
                    <a:pt x="1579180" y="148875"/>
                  </a:cubicBezTo>
                  <a:lnTo>
                    <a:pt x="1576878" y="154491"/>
                  </a:lnTo>
                  <a:lnTo>
                    <a:pt x="1573751" y="151638"/>
                  </a:lnTo>
                  <a:cubicBezTo>
                    <a:pt x="1576322" y="152495"/>
                    <a:pt x="1572608" y="154114"/>
                    <a:pt x="1576798" y="154686"/>
                  </a:cubicBezTo>
                  <a:lnTo>
                    <a:pt x="1576878" y="154491"/>
                  </a:lnTo>
                  <a:lnTo>
                    <a:pt x="1577418" y="154983"/>
                  </a:lnTo>
                  <a:cubicBezTo>
                    <a:pt x="1582157" y="154948"/>
                    <a:pt x="1587848" y="153495"/>
                    <a:pt x="1586800" y="149828"/>
                  </a:cubicBezTo>
                  <a:cubicBezTo>
                    <a:pt x="1589562" y="148875"/>
                    <a:pt x="1593467" y="150114"/>
                    <a:pt x="1595563" y="147923"/>
                  </a:cubicBezTo>
                  <a:lnTo>
                    <a:pt x="1598951" y="148482"/>
                  </a:lnTo>
                  <a:lnTo>
                    <a:pt x="1598897" y="148875"/>
                  </a:lnTo>
                  <a:cubicBezTo>
                    <a:pt x="1598611" y="146113"/>
                    <a:pt x="1607279" y="148018"/>
                    <a:pt x="1604802" y="149447"/>
                  </a:cubicBezTo>
                  <a:lnTo>
                    <a:pt x="1598951" y="148482"/>
                  </a:lnTo>
                  <a:lnTo>
                    <a:pt x="1599109" y="147319"/>
                  </a:lnTo>
                  <a:lnTo>
                    <a:pt x="1608124" y="148840"/>
                  </a:lnTo>
                  <a:cubicBezTo>
                    <a:pt x="1615661" y="151543"/>
                    <a:pt x="1623043" y="153972"/>
                    <a:pt x="1629567" y="150971"/>
                  </a:cubicBezTo>
                  <a:cubicBezTo>
                    <a:pt x="1641759" y="156305"/>
                    <a:pt x="1661095" y="156210"/>
                    <a:pt x="1663190" y="163734"/>
                  </a:cubicBezTo>
                  <a:cubicBezTo>
                    <a:pt x="1661571" y="163068"/>
                    <a:pt x="1642712" y="159829"/>
                    <a:pt x="1645188" y="156495"/>
                  </a:cubicBezTo>
                  <a:lnTo>
                    <a:pt x="1639084" y="156536"/>
                  </a:lnTo>
                  <a:lnTo>
                    <a:pt x="1640140" y="155638"/>
                  </a:lnTo>
                  <a:cubicBezTo>
                    <a:pt x="1637378" y="154971"/>
                    <a:pt x="1634425" y="153924"/>
                    <a:pt x="1633282" y="155829"/>
                  </a:cubicBezTo>
                  <a:lnTo>
                    <a:pt x="1635808" y="156557"/>
                  </a:lnTo>
                  <a:lnTo>
                    <a:pt x="1634378" y="156567"/>
                  </a:lnTo>
                  <a:cubicBezTo>
                    <a:pt x="1630925" y="155424"/>
                    <a:pt x="1627281" y="153733"/>
                    <a:pt x="1622423" y="153352"/>
                  </a:cubicBezTo>
                  <a:cubicBezTo>
                    <a:pt x="1623566" y="160020"/>
                    <a:pt x="1610422" y="150495"/>
                    <a:pt x="1606040" y="154114"/>
                  </a:cubicBezTo>
                  <a:cubicBezTo>
                    <a:pt x="1605183" y="154971"/>
                    <a:pt x="1607374" y="155352"/>
                    <a:pt x="1608422" y="155924"/>
                  </a:cubicBezTo>
                  <a:cubicBezTo>
                    <a:pt x="1607469" y="156686"/>
                    <a:pt x="1605659" y="155924"/>
                    <a:pt x="1604135" y="155829"/>
                  </a:cubicBezTo>
                  <a:cubicBezTo>
                    <a:pt x="1605183" y="158400"/>
                    <a:pt x="1617661" y="160115"/>
                    <a:pt x="1620328" y="157067"/>
                  </a:cubicBezTo>
                  <a:cubicBezTo>
                    <a:pt x="1624233" y="158210"/>
                    <a:pt x="1628043" y="159258"/>
                    <a:pt x="1631948" y="160401"/>
                  </a:cubicBezTo>
                  <a:cubicBezTo>
                    <a:pt x="1630805" y="164211"/>
                    <a:pt x="1624328" y="158496"/>
                    <a:pt x="1623185" y="162306"/>
                  </a:cubicBezTo>
                  <a:cubicBezTo>
                    <a:pt x="1620233" y="160877"/>
                    <a:pt x="1620518" y="158400"/>
                    <a:pt x="1615851" y="159162"/>
                  </a:cubicBezTo>
                  <a:cubicBezTo>
                    <a:pt x="1615946" y="160305"/>
                    <a:pt x="1618709" y="161067"/>
                    <a:pt x="1616327" y="162591"/>
                  </a:cubicBezTo>
                  <a:cubicBezTo>
                    <a:pt x="1606326" y="157924"/>
                    <a:pt x="1600897" y="161544"/>
                    <a:pt x="1591943" y="158972"/>
                  </a:cubicBezTo>
                  <a:cubicBezTo>
                    <a:pt x="1597944" y="156591"/>
                    <a:pt x="1589181" y="156114"/>
                    <a:pt x="1593372" y="153924"/>
                  </a:cubicBezTo>
                  <a:cubicBezTo>
                    <a:pt x="1590515" y="156876"/>
                    <a:pt x="1582323" y="157257"/>
                    <a:pt x="1574132" y="157162"/>
                  </a:cubicBezTo>
                  <a:cubicBezTo>
                    <a:pt x="1576322" y="161639"/>
                    <a:pt x="1589657" y="154686"/>
                    <a:pt x="1592610" y="160210"/>
                  </a:cubicBezTo>
                  <a:lnTo>
                    <a:pt x="1591535" y="161142"/>
                  </a:lnTo>
                  <a:lnTo>
                    <a:pt x="1589022" y="162676"/>
                  </a:lnTo>
                  <a:lnTo>
                    <a:pt x="1584859" y="162616"/>
                  </a:lnTo>
                  <a:cubicBezTo>
                    <a:pt x="1583038" y="162258"/>
                    <a:pt x="1581276" y="162020"/>
                    <a:pt x="1580323" y="163258"/>
                  </a:cubicBezTo>
                  <a:cubicBezTo>
                    <a:pt x="1579466" y="164306"/>
                    <a:pt x="1582514" y="164782"/>
                    <a:pt x="1584323" y="165544"/>
                  </a:cubicBezTo>
                  <a:lnTo>
                    <a:pt x="1589022" y="162676"/>
                  </a:lnTo>
                  <a:lnTo>
                    <a:pt x="1589753" y="162687"/>
                  </a:lnTo>
                  <a:lnTo>
                    <a:pt x="1591535" y="161142"/>
                  </a:lnTo>
                  <a:lnTo>
                    <a:pt x="1591658" y="161067"/>
                  </a:lnTo>
                  <a:cubicBezTo>
                    <a:pt x="1595277" y="161544"/>
                    <a:pt x="1597849" y="160496"/>
                    <a:pt x="1601849" y="161734"/>
                  </a:cubicBezTo>
                  <a:cubicBezTo>
                    <a:pt x="1592324" y="162401"/>
                    <a:pt x="1596134" y="166306"/>
                    <a:pt x="1600135" y="168878"/>
                  </a:cubicBezTo>
                  <a:cubicBezTo>
                    <a:pt x="1598135" y="172307"/>
                    <a:pt x="1589657" y="167925"/>
                    <a:pt x="1589276" y="166878"/>
                  </a:cubicBezTo>
                  <a:cubicBezTo>
                    <a:pt x="1576608" y="169068"/>
                    <a:pt x="1564892" y="162782"/>
                    <a:pt x="1551557" y="159448"/>
                  </a:cubicBezTo>
                  <a:cubicBezTo>
                    <a:pt x="1550605" y="160305"/>
                    <a:pt x="1549652" y="161067"/>
                    <a:pt x="1548700" y="161925"/>
                  </a:cubicBezTo>
                  <a:cubicBezTo>
                    <a:pt x="1558034" y="169068"/>
                    <a:pt x="1581085" y="169449"/>
                    <a:pt x="1591086" y="172783"/>
                  </a:cubicBezTo>
                  <a:cubicBezTo>
                    <a:pt x="1595753" y="172783"/>
                    <a:pt x="1599373" y="170973"/>
                    <a:pt x="1603469" y="169735"/>
                  </a:cubicBezTo>
                  <a:cubicBezTo>
                    <a:pt x="1607945" y="167259"/>
                    <a:pt x="1597944" y="166782"/>
                    <a:pt x="1603183" y="164211"/>
                  </a:cubicBezTo>
                  <a:cubicBezTo>
                    <a:pt x="1605469" y="164973"/>
                    <a:pt x="1607755" y="165639"/>
                    <a:pt x="1609184" y="164782"/>
                  </a:cubicBezTo>
                  <a:cubicBezTo>
                    <a:pt x="1607279" y="167735"/>
                    <a:pt x="1615280" y="169449"/>
                    <a:pt x="1610803" y="172878"/>
                  </a:cubicBezTo>
                  <a:cubicBezTo>
                    <a:pt x="1607183" y="173164"/>
                    <a:pt x="1605564" y="172688"/>
                    <a:pt x="1604135" y="170973"/>
                  </a:cubicBezTo>
                  <a:cubicBezTo>
                    <a:pt x="1604231" y="171926"/>
                    <a:pt x="1604326" y="172783"/>
                    <a:pt x="1602897" y="173926"/>
                  </a:cubicBezTo>
                  <a:cubicBezTo>
                    <a:pt x="1607374" y="175355"/>
                    <a:pt x="1611755" y="171735"/>
                    <a:pt x="1606898" y="176117"/>
                  </a:cubicBezTo>
                  <a:cubicBezTo>
                    <a:pt x="1609184" y="176498"/>
                    <a:pt x="1611851" y="174307"/>
                    <a:pt x="1609755" y="173640"/>
                  </a:cubicBezTo>
                  <a:cubicBezTo>
                    <a:pt x="1616137" y="174498"/>
                    <a:pt x="1621947" y="176022"/>
                    <a:pt x="1630901" y="176403"/>
                  </a:cubicBezTo>
                  <a:cubicBezTo>
                    <a:pt x="1627091" y="177165"/>
                    <a:pt x="1625471" y="181737"/>
                    <a:pt x="1620233" y="179927"/>
                  </a:cubicBezTo>
                  <a:cubicBezTo>
                    <a:pt x="1622519" y="184118"/>
                    <a:pt x="1617089" y="181546"/>
                    <a:pt x="1616899" y="186594"/>
                  </a:cubicBezTo>
                  <a:cubicBezTo>
                    <a:pt x="1611565" y="184118"/>
                    <a:pt x="1618232" y="179927"/>
                    <a:pt x="1614613" y="177260"/>
                  </a:cubicBezTo>
                  <a:cubicBezTo>
                    <a:pt x="1611279" y="177260"/>
                    <a:pt x="1613660" y="178593"/>
                    <a:pt x="1609184" y="180117"/>
                  </a:cubicBezTo>
                  <a:cubicBezTo>
                    <a:pt x="1605850" y="182118"/>
                    <a:pt x="1614518" y="182594"/>
                    <a:pt x="1612994" y="184404"/>
                  </a:cubicBezTo>
                  <a:lnTo>
                    <a:pt x="1605101" y="183683"/>
                  </a:lnTo>
                  <a:lnTo>
                    <a:pt x="1603754" y="181260"/>
                  </a:lnTo>
                  <a:lnTo>
                    <a:pt x="1599793" y="180816"/>
                  </a:lnTo>
                  <a:lnTo>
                    <a:pt x="1597182" y="179355"/>
                  </a:lnTo>
                  <a:cubicBezTo>
                    <a:pt x="1594610" y="178022"/>
                    <a:pt x="1604231" y="175545"/>
                    <a:pt x="1598325" y="176403"/>
                  </a:cubicBezTo>
                  <a:cubicBezTo>
                    <a:pt x="1595753" y="178498"/>
                    <a:pt x="1590229" y="175355"/>
                    <a:pt x="1588610" y="179165"/>
                  </a:cubicBezTo>
                  <a:cubicBezTo>
                    <a:pt x="1593277" y="178260"/>
                    <a:pt x="1594825" y="179379"/>
                    <a:pt x="1596325" y="180427"/>
                  </a:cubicBezTo>
                  <a:lnTo>
                    <a:pt x="1599793" y="180816"/>
                  </a:lnTo>
                  <a:lnTo>
                    <a:pt x="1604882" y="183664"/>
                  </a:lnTo>
                  <a:lnTo>
                    <a:pt x="1600469" y="183261"/>
                  </a:lnTo>
                  <a:cubicBezTo>
                    <a:pt x="1595634" y="181689"/>
                    <a:pt x="1590515" y="179594"/>
                    <a:pt x="1586228" y="178974"/>
                  </a:cubicBezTo>
                  <a:cubicBezTo>
                    <a:pt x="1592229" y="176593"/>
                    <a:pt x="1583466" y="176117"/>
                    <a:pt x="1587657" y="173926"/>
                  </a:cubicBezTo>
                  <a:cubicBezTo>
                    <a:pt x="1582609" y="173545"/>
                    <a:pt x="1586323" y="177736"/>
                    <a:pt x="1580990" y="179641"/>
                  </a:cubicBezTo>
                  <a:cubicBezTo>
                    <a:pt x="1573560" y="179260"/>
                    <a:pt x="1583180" y="176593"/>
                    <a:pt x="1578894" y="175736"/>
                  </a:cubicBezTo>
                  <a:cubicBezTo>
                    <a:pt x="1574417" y="176974"/>
                    <a:pt x="1570131" y="178498"/>
                    <a:pt x="1563464" y="175736"/>
                  </a:cubicBezTo>
                  <a:cubicBezTo>
                    <a:pt x="1563559" y="176688"/>
                    <a:pt x="1563654" y="177546"/>
                    <a:pt x="1562321" y="178689"/>
                  </a:cubicBezTo>
                  <a:cubicBezTo>
                    <a:pt x="1568036" y="178308"/>
                    <a:pt x="1566226" y="176784"/>
                    <a:pt x="1567273" y="180117"/>
                  </a:cubicBezTo>
                  <a:cubicBezTo>
                    <a:pt x="1567559" y="180975"/>
                    <a:pt x="1570988" y="178974"/>
                    <a:pt x="1570893" y="178974"/>
                  </a:cubicBezTo>
                  <a:cubicBezTo>
                    <a:pt x="1572703" y="179451"/>
                    <a:pt x="1570417" y="181165"/>
                    <a:pt x="1573941" y="182022"/>
                  </a:cubicBezTo>
                  <a:cubicBezTo>
                    <a:pt x="1579085" y="183261"/>
                    <a:pt x="1579847" y="180975"/>
                    <a:pt x="1584133" y="182689"/>
                  </a:cubicBezTo>
                  <a:cubicBezTo>
                    <a:pt x="1588038" y="184213"/>
                    <a:pt x="1589943" y="187166"/>
                    <a:pt x="1599468" y="190309"/>
                  </a:cubicBezTo>
                  <a:cubicBezTo>
                    <a:pt x="1597849" y="190690"/>
                    <a:pt x="1596230" y="191166"/>
                    <a:pt x="1594991" y="192309"/>
                  </a:cubicBezTo>
                  <a:cubicBezTo>
                    <a:pt x="1589372" y="190500"/>
                    <a:pt x="1583371" y="188118"/>
                    <a:pt x="1581180" y="192786"/>
                  </a:cubicBezTo>
                  <a:cubicBezTo>
                    <a:pt x="1572322" y="191928"/>
                    <a:pt x="1578894" y="188976"/>
                    <a:pt x="1571465" y="187928"/>
                  </a:cubicBezTo>
                  <a:cubicBezTo>
                    <a:pt x="1568226" y="187928"/>
                    <a:pt x="1565559" y="188976"/>
                    <a:pt x="1563368" y="191071"/>
                  </a:cubicBezTo>
                  <a:cubicBezTo>
                    <a:pt x="1556034" y="191071"/>
                    <a:pt x="1561940" y="185356"/>
                    <a:pt x="1556701" y="189166"/>
                  </a:cubicBezTo>
                  <a:cubicBezTo>
                    <a:pt x="1554034" y="186975"/>
                    <a:pt x="1551843" y="184785"/>
                    <a:pt x="1543652" y="183261"/>
                  </a:cubicBezTo>
                  <a:cubicBezTo>
                    <a:pt x="1545080" y="188499"/>
                    <a:pt x="1541366" y="183451"/>
                    <a:pt x="1536317" y="187737"/>
                  </a:cubicBezTo>
                  <a:cubicBezTo>
                    <a:pt x="1530698" y="185451"/>
                    <a:pt x="1523363" y="186880"/>
                    <a:pt x="1521363" y="183546"/>
                  </a:cubicBezTo>
                  <a:cubicBezTo>
                    <a:pt x="1515743" y="182689"/>
                    <a:pt x="1512029" y="185261"/>
                    <a:pt x="1508790" y="188690"/>
                  </a:cubicBezTo>
                  <a:cubicBezTo>
                    <a:pt x="1493836" y="184689"/>
                    <a:pt x="1489835" y="184689"/>
                    <a:pt x="1474691" y="180117"/>
                  </a:cubicBezTo>
                  <a:cubicBezTo>
                    <a:pt x="1475357" y="179546"/>
                    <a:pt x="1475929" y="179070"/>
                    <a:pt x="1476596" y="178498"/>
                  </a:cubicBezTo>
                  <a:cubicBezTo>
                    <a:pt x="1473738" y="177546"/>
                    <a:pt x="1471928" y="178498"/>
                    <a:pt x="1469071" y="177450"/>
                  </a:cubicBezTo>
                  <a:cubicBezTo>
                    <a:pt x="1470881" y="178879"/>
                    <a:pt x="1468499" y="180784"/>
                    <a:pt x="1472786" y="181832"/>
                  </a:cubicBezTo>
                  <a:cubicBezTo>
                    <a:pt x="1461641" y="184213"/>
                    <a:pt x="1448497" y="172307"/>
                    <a:pt x="1435829" y="175736"/>
                  </a:cubicBezTo>
                  <a:cubicBezTo>
                    <a:pt x="1432781" y="177736"/>
                    <a:pt x="1446020" y="177641"/>
                    <a:pt x="1439639" y="180022"/>
                  </a:cubicBezTo>
                  <a:cubicBezTo>
                    <a:pt x="1434876" y="178117"/>
                    <a:pt x="1432019" y="179832"/>
                    <a:pt x="1427066" y="177546"/>
                  </a:cubicBezTo>
                  <a:cubicBezTo>
                    <a:pt x="1428018" y="176688"/>
                    <a:pt x="1428971" y="175926"/>
                    <a:pt x="1429923" y="175069"/>
                  </a:cubicBezTo>
                  <a:cubicBezTo>
                    <a:pt x="1424970" y="178117"/>
                    <a:pt x="1422684" y="173926"/>
                    <a:pt x="1419446" y="176498"/>
                  </a:cubicBezTo>
                  <a:cubicBezTo>
                    <a:pt x="1418779" y="171545"/>
                    <a:pt x="1401634" y="170307"/>
                    <a:pt x="1397443" y="174593"/>
                  </a:cubicBezTo>
                  <a:cubicBezTo>
                    <a:pt x="1395252" y="170973"/>
                    <a:pt x="1388394" y="173164"/>
                    <a:pt x="1386013" y="176784"/>
                  </a:cubicBezTo>
                  <a:cubicBezTo>
                    <a:pt x="1387346" y="173831"/>
                    <a:pt x="1377345" y="172402"/>
                    <a:pt x="1371344" y="170402"/>
                  </a:cubicBezTo>
                  <a:cubicBezTo>
                    <a:pt x="1358486" y="174117"/>
                    <a:pt x="1339721" y="167163"/>
                    <a:pt x="1326101" y="169545"/>
                  </a:cubicBezTo>
                  <a:cubicBezTo>
                    <a:pt x="1318862" y="168687"/>
                    <a:pt x="1326958" y="165735"/>
                    <a:pt x="1320671" y="164782"/>
                  </a:cubicBezTo>
                  <a:cubicBezTo>
                    <a:pt x="1314956" y="164115"/>
                    <a:pt x="1320386" y="167449"/>
                    <a:pt x="1315909" y="168878"/>
                  </a:cubicBezTo>
                  <a:cubicBezTo>
                    <a:pt x="1310289" y="168973"/>
                    <a:pt x="1303622" y="166878"/>
                    <a:pt x="1298859" y="168402"/>
                  </a:cubicBezTo>
                  <a:cubicBezTo>
                    <a:pt x="1297907" y="171545"/>
                    <a:pt x="1318100" y="176498"/>
                    <a:pt x="1321624" y="171545"/>
                  </a:cubicBezTo>
                  <a:cubicBezTo>
                    <a:pt x="1324958" y="172497"/>
                    <a:pt x="1328291" y="173450"/>
                    <a:pt x="1331530" y="174402"/>
                  </a:cubicBezTo>
                  <a:cubicBezTo>
                    <a:pt x="1330577" y="175164"/>
                    <a:pt x="1329625" y="176022"/>
                    <a:pt x="1328672" y="176879"/>
                  </a:cubicBezTo>
                  <a:cubicBezTo>
                    <a:pt x="1335054" y="175641"/>
                    <a:pt x="1350961" y="178498"/>
                    <a:pt x="1354771" y="180975"/>
                  </a:cubicBezTo>
                  <a:cubicBezTo>
                    <a:pt x="1359248" y="181927"/>
                    <a:pt x="1354104" y="178879"/>
                    <a:pt x="1358581" y="177736"/>
                  </a:cubicBezTo>
                  <a:cubicBezTo>
                    <a:pt x="1362391" y="180498"/>
                    <a:pt x="1365534" y="180117"/>
                    <a:pt x="1371821" y="181451"/>
                  </a:cubicBezTo>
                  <a:cubicBezTo>
                    <a:pt x="1375250" y="179641"/>
                    <a:pt x="1374583" y="178308"/>
                    <a:pt x="1369725" y="177546"/>
                  </a:cubicBezTo>
                  <a:cubicBezTo>
                    <a:pt x="1378298" y="176307"/>
                    <a:pt x="1384965" y="185451"/>
                    <a:pt x="1391728" y="179451"/>
                  </a:cubicBezTo>
                  <a:cubicBezTo>
                    <a:pt x="1399253" y="180022"/>
                    <a:pt x="1394966" y="188118"/>
                    <a:pt x="1404015" y="184023"/>
                  </a:cubicBezTo>
                  <a:cubicBezTo>
                    <a:pt x="1408206" y="184594"/>
                    <a:pt x="1404491" y="186309"/>
                    <a:pt x="1407063" y="187071"/>
                  </a:cubicBezTo>
                  <a:cubicBezTo>
                    <a:pt x="1420969" y="185070"/>
                    <a:pt x="1426113" y="190023"/>
                    <a:pt x="1437162" y="193357"/>
                  </a:cubicBezTo>
                  <a:cubicBezTo>
                    <a:pt x="1440782" y="190595"/>
                    <a:pt x="1449449" y="196977"/>
                    <a:pt x="1451831" y="192119"/>
                  </a:cubicBezTo>
                  <a:cubicBezTo>
                    <a:pt x="1456403" y="195072"/>
                    <a:pt x="1467547" y="197834"/>
                    <a:pt x="1472881" y="194786"/>
                  </a:cubicBezTo>
                  <a:cubicBezTo>
                    <a:pt x="1476024" y="197453"/>
                    <a:pt x="1481072" y="195834"/>
                    <a:pt x="1483549" y="198882"/>
                  </a:cubicBezTo>
                  <a:cubicBezTo>
                    <a:pt x="1504313" y="196786"/>
                    <a:pt x="1524602" y="207264"/>
                    <a:pt x="1547271" y="210407"/>
                  </a:cubicBezTo>
                  <a:cubicBezTo>
                    <a:pt x="1548986" y="210693"/>
                    <a:pt x="1549652" y="209931"/>
                    <a:pt x="1550795" y="209264"/>
                  </a:cubicBezTo>
                  <a:cubicBezTo>
                    <a:pt x="1572703" y="214217"/>
                    <a:pt x="1593658" y="217646"/>
                    <a:pt x="1615280" y="222027"/>
                  </a:cubicBezTo>
                  <a:cubicBezTo>
                    <a:pt x="1619947" y="224409"/>
                    <a:pt x="1614327" y="223742"/>
                    <a:pt x="1612136" y="226599"/>
                  </a:cubicBezTo>
                  <a:cubicBezTo>
                    <a:pt x="1616232" y="227933"/>
                    <a:pt x="1630234" y="224504"/>
                    <a:pt x="1623757" y="229838"/>
                  </a:cubicBezTo>
                  <a:cubicBezTo>
                    <a:pt x="1629948" y="230219"/>
                    <a:pt x="1624995" y="226028"/>
                    <a:pt x="1630139" y="226218"/>
                  </a:cubicBezTo>
                  <a:cubicBezTo>
                    <a:pt x="1626614" y="224885"/>
                    <a:pt x="1623662" y="224694"/>
                    <a:pt x="1621661" y="225933"/>
                  </a:cubicBezTo>
                  <a:cubicBezTo>
                    <a:pt x="1619756" y="225075"/>
                    <a:pt x="1622614" y="223456"/>
                    <a:pt x="1623757" y="222218"/>
                  </a:cubicBezTo>
                  <a:cubicBezTo>
                    <a:pt x="1636711" y="226218"/>
                    <a:pt x="1659476" y="226695"/>
                    <a:pt x="1658333" y="234219"/>
                  </a:cubicBezTo>
                  <a:cubicBezTo>
                    <a:pt x="1660428" y="234600"/>
                    <a:pt x="1661476" y="233076"/>
                    <a:pt x="1662905" y="232219"/>
                  </a:cubicBezTo>
                  <a:cubicBezTo>
                    <a:pt x="1682050" y="234029"/>
                    <a:pt x="1692718" y="243744"/>
                    <a:pt x="1707196" y="241458"/>
                  </a:cubicBezTo>
                  <a:cubicBezTo>
                    <a:pt x="1723674" y="248316"/>
                    <a:pt x="1752535" y="249269"/>
                    <a:pt x="1756726" y="257651"/>
                  </a:cubicBezTo>
                  <a:cubicBezTo>
                    <a:pt x="1747106" y="255746"/>
                    <a:pt x="1740819" y="252507"/>
                    <a:pt x="1731389" y="254793"/>
                  </a:cubicBezTo>
                  <a:cubicBezTo>
                    <a:pt x="1730627" y="249364"/>
                    <a:pt x="1706910" y="248507"/>
                    <a:pt x="1708434" y="246126"/>
                  </a:cubicBezTo>
                  <a:cubicBezTo>
                    <a:pt x="1694337" y="246697"/>
                    <a:pt x="1680621" y="240792"/>
                    <a:pt x="1666524" y="238601"/>
                  </a:cubicBezTo>
                  <a:cubicBezTo>
                    <a:pt x="1668048" y="237267"/>
                    <a:pt x="1669667" y="235839"/>
                    <a:pt x="1671287" y="234505"/>
                  </a:cubicBezTo>
                  <a:cubicBezTo>
                    <a:pt x="1669096" y="234696"/>
                    <a:pt x="1666524" y="234315"/>
                    <a:pt x="1663667" y="233457"/>
                  </a:cubicBezTo>
                  <a:cubicBezTo>
                    <a:pt x="1657666" y="235934"/>
                    <a:pt x="1670906" y="235743"/>
                    <a:pt x="1664810" y="238125"/>
                  </a:cubicBezTo>
                  <a:cubicBezTo>
                    <a:pt x="1665095" y="235553"/>
                    <a:pt x="1656237" y="237839"/>
                    <a:pt x="1656237" y="237934"/>
                  </a:cubicBezTo>
                  <a:cubicBezTo>
                    <a:pt x="1654046" y="237553"/>
                    <a:pt x="1657094" y="236029"/>
                    <a:pt x="1656523" y="235839"/>
                  </a:cubicBezTo>
                  <a:cubicBezTo>
                    <a:pt x="1652713" y="234791"/>
                    <a:pt x="1652903" y="236791"/>
                    <a:pt x="1651284" y="236601"/>
                  </a:cubicBezTo>
                  <a:cubicBezTo>
                    <a:pt x="1645760" y="235839"/>
                    <a:pt x="1635854" y="230505"/>
                    <a:pt x="1630234" y="233838"/>
                  </a:cubicBezTo>
                  <a:cubicBezTo>
                    <a:pt x="1620994" y="231933"/>
                    <a:pt x="1609755" y="226504"/>
                    <a:pt x="1606802" y="229362"/>
                  </a:cubicBezTo>
                  <a:cubicBezTo>
                    <a:pt x="1602326" y="228885"/>
                    <a:pt x="1598420" y="226028"/>
                    <a:pt x="1593563" y="225647"/>
                  </a:cubicBezTo>
                  <a:cubicBezTo>
                    <a:pt x="1592610" y="225552"/>
                    <a:pt x="1589943" y="226790"/>
                    <a:pt x="1590038" y="226790"/>
                  </a:cubicBezTo>
                  <a:cubicBezTo>
                    <a:pt x="1576703" y="224313"/>
                    <a:pt x="1570226" y="220503"/>
                    <a:pt x="1558225" y="220027"/>
                  </a:cubicBezTo>
                  <a:cubicBezTo>
                    <a:pt x="1557082" y="220027"/>
                    <a:pt x="1554986" y="221170"/>
                    <a:pt x="1554701" y="221170"/>
                  </a:cubicBezTo>
                  <a:cubicBezTo>
                    <a:pt x="1549367" y="220599"/>
                    <a:pt x="1544318" y="218027"/>
                    <a:pt x="1538794" y="217741"/>
                  </a:cubicBezTo>
                  <a:cubicBezTo>
                    <a:pt x="1537651" y="217741"/>
                    <a:pt x="1535460" y="218979"/>
                    <a:pt x="1535269" y="218884"/>
                  </a:cubicBezTo>
                  <a:cubicBezTo>
                    <a:pt x="1526697" y="217836"/>
                    <a:pt x="1518887" y="214884"/>
                    <a:pt x="1510123" y="213931"/>
                  </a:cubicBezTo>
                  <a:cubicBezTo>
                    <a:pt x="1507742" y="213645"/>
                    <a:pt x="1497074" y="213264"/>
                    <a:pt x="1490407" y="213836"/>
                  </a:cubicBezTo>
                  <a:cubicBezTo>
                    <a:pt x="1492883" y="216312"/>
                    <a:pt x="1496789" y="218503"/>
                    <a:pt x="1494693" y="221551"/>
                  </a:cubicBezTo>
                  <a:cubicBezTo>
                    <a:pt x="1486311" y="220599"/>
                    <a:pt x="1492121" y="217741"/>
                    <a:pt x="1490216" y="215931"/>
                  </a:cubicBezTo>
                  <a:cubicBezTo>
                    <a:pt x="1486502" y="216027"/>
                    <a:pt x="1484406" y="218884"/>
                    <a:pt x="1481168" y="219932"/>
                  </a:cubicBezTo>
                  <a:cubicBezTo>
                    <a:pt x="1475072" y="219075"/>
                    <a:pt x="1475738" y="217455"/>
                    <a:pt x="1474786" y="215931"/>
                  </a:cubicBezTo>
                  <a:cubicBezTo>
                    <a:pt x="1464213" y="220980"/>
                    <a:pt x="1498217" y="225171"/>
                    <a:pt x="1506314" y="224885"/>
                  </a:cubicBezTo>
                  <a:cubicBezTo>
                    <a:pt x="1503742" y="226885"/>
                    <a:pt x="1506694" y="226885"/>
                    <a:pt x="1507933" y="225361"/>
                  </a:cubicBezTo>
                  <a:cubicBezTo>
                    <a:pt x="1510886" y="227457"/>
                    <a:pt x="1503647" y="226885"/>
                    <a:pt x="1504790" y="229933"/>
                  </a:cubicBezTo>
                  <a:cubicBezTo>
                    <a:pt x="1506694" y="234886"/>
                    <a:pt x="1501265" y="227552"/>
                    <a:pt x="1499075" y="234886"/>
                  </a:cubicBezTo>
                  <a:cubicBezTo>
                    <a:pt x="1488311" y="232314"/>
                    <a:pt x="1484692" y="228695"/>
                    <a:pt x="1474214" y="227838"/>
                  </a:cubicBezTo>
                  <a:cubicBezTo>
                    <a:pt x="1470500" y="229743"/>
                    <a:pt x="1475834" y="230409"/>
                    <a:pt x="1476310" y="231743"/>
                  </a:cubicBezTo>
                  <a:cubicBezTo>
                    <a:pt x="1474691" y="233362"/>
                    <a:pt x="1469357" y="227076"/>
                    <a:pt x="1466880" y="232314"/>
                  </a:cubicBezTo>
                  <a:cubicBezTo>
                    <a:pt x="1462880" y="231743"/>
                    <a:pt x="1465070" y="230219"/>
                    <a:pt x="1466404" y="228885"/>
                  </a:cubicBezTo>
                  <a:cubicBezTo>
                    <a:pt x="1457546" y="229838"/>
                    <a:pt x="1439924" y="230028"/>
                    <a:pt x="1436781" y="225933"/>
                  </a:cubicBezTo>
                  <a:cubicBezTo>
                    <a:pt x="1432590" y="228123"/>
                    <a:pt x="1441353" y="228504"/>
                    <a:pt x="1435352" y="230981"/>
                  </a:cubicBezTo>
                  <a:cubicBezTo>
                    <a:pt x="1438781" y="229552"/>
                    <a:pt x="1443639" y="230790"/>
                    <a:pt x="1448878" y="232600"/>
                  </a:cubicBezTo>
                  <a:cubicBezTo>
                    <a:pt x="1446497" y="234981"/>
                    <a:pt x="1441353" y="232600"/>
                    <a:pt x="1439829" y="236601"/>
                  </a:cubicBezTo>
                  <a:cubicBezTo>
                    <a:pt x="1446116" y="237934"/>
                    <a:pt x="1447259" y="233934"/>
                    <a:pt x="1451640" y="237744"/>
                  </a:cubicBezTo>
                  <a:cubicBezTo>
                    <a:pt x="1451831" y="235839"/>
                    <a:pt x="1446116" y="234791"/>
                    <a:pt x="1451354" y="232219"/>
                  </a:cubicBezTo>
                  <a:cubicBezTo>
                    <a:pt x="1456784" y="235267"/>
                    <a:pt x="1458689" y="231933"/>
                    <a:pt x="1463261" y="233457"/>
                  </a:cubicBezTo>
                  <a:cubicBezTo>
                    <a:pt x="1464975" y="235267"/>
                    <a:pt x="1471643" y="237839"/>
                    <a:pt x="1466118" y="238601"/>
                  </a:cubicBezTo>
                  <a:cubicBezTo>
                    <a:pt x="1463737" y="240315"/>
                    <a:pt x="1471547" y="240601"/>
                    <a:pt x="1473452" y="241744"/>
                  </a:cubicBezTo>
                  <a:cubicBezTo>
                    <a:pt x="1479358" y="239553"/>
                    <a:pt x="1468404" y="239649"/>
                    <a:pt x="1471262" y="237839"/>
                  </a:cubicBezTo>
                  <a:cubicBezTo>
                    <a:pt x="1477929" y="235362"/>
                    <a:pt x="1493169" y="239268"/>
                    <a:pt x="1494693" y="242316"/>
                  </a:cubicBezTo>
                  <a:cubicBezTo>
                    <a:pt x="1498027" y="242316"/>
                    <a:pt x="1495646" y="240982"/>
                    <a:pt x="1500122" y="239553"/>
                  </a:cubicBezTo>
                  <a:cubicBezTo>
                    <a:pt x="1513934" y="242506"/>
                    <a:pt x="1528697" y="247364"/>
                    <a:pt x="1540413" y="246602"/>
                  </a:cubicBezTo>
                  <a:cubicBezTo>
                    <a:pt x="1547747" y="246602"/>
                    <a:pt x="1541842" y="252317"/>
                    <a:pt x="1547081" y="248507"/>
                  </a:cubicBezTo>
                  <a:cubicBezTo>
                    <a:pt x="1548890" y="249174"/>
                    <a:pt x="1546795" y="250412"/>
                    <a:pt x="1545938" y="251460"/>
                  </a:cubicBezTo>
                  <a:cubicBezTo>
                    <a:pt x="1550986" y="253936"/>
                    <a:pt x="1551272" y="247650"/>
                    <a:pt x="1557082" y="251364"/>
                  </a:cubicBezTo>
                  <a:cubicBezTo>
                    <a:pt x="1555939" y="253460"/>
                    <a:pt x="1552510" y="251650"/>
                    <a:pt x="1550891" y="252888"/>
                  </a:cubicBezTo>
                  <a:cubicBezTo>
                    <a:pt x="1556891" y="255365"/>
                    <a:pt x="1559654" y="251745"/>
                    <a:pt x="1563940" y="251174"/>
                  </a:cubicBezTo>
                  <a:cubicBezTo>
                    <a:pt x="1571274" y="252888"/>
                    <a:pt x="1561273" y="255174"/>
                    <a:pt x="1559844" y="256603"/>
                  </a:cubicBezTo>
                  <a:cubicBezTo>
                    <a:pt x="1553558" y="253841"/>
                    <a:pt x="1546033" y="253365"/>
                    <a:pt x="1539175" y="249650"/>
                  </a:cubicBezTo>
                  <a:cubicBezTo>
                    <a:pt x="1536603" y="249269"/>
                    <a:pt x="1535460" y="251269"/>
                    <a:pt x="1533746" y="252507"/>
                  </a:cubicBezTo>
                  <a:cubicBezTo>
                    <a:pt x="1519934" y="248316"/>
                    <a:pt x="1511076" y="247173"/>
                    <a:pt x="1496122" y="245078"/>
                  </a:cubicBezTo>
                  <a:cubicBezTo>
                    <a:pt x="1493550" y="244697"/>
                    <a:pt x="1492312" y="246792"/>
                    <a:pt x="1490597" y="247935"/>
                  </a:cubicBezTo>
                  <a:cubicBezTo>
                    <a:pt x="1482406" y="245364"/>
                    <a:pt x="1485359" y="241268"/>
                    <a:pt x="1479739" y="238315"/>
                  </a:cubicBezTo>
                  <a:cubicBezTo>
                    <a:pt x="1479644" y="240887"/>
                    <a:pt x="1479072" y="243459"/>
                    <a:pt x="1484978" y="245268"/>
                  </a:cubicBezTo>
                  <a:cubicBezTo>
                    <a:pt x="1477072" y="245268"/>
                    <a:pt x="1469071" y="245173"/>
                    <a:pt x="1460308" y="243744"/>
                  </a:cubicBezTo>
                  <a:cubicBezTo>
                    <a:pt x="1458117" y="247364"/>
                    <a:pt x="1453450" y="246507"/>
                    <a:pt x="1449640" y="247269"/>
                  </a:cubicBezTo>
                  <a:cubicBezTo>
                    <a:pt x="1444020" y="245364"/>
                    <a:pt x="1444115" y="241173"/>
                    <a:pt x="1437067" y="244792"/>
                  </a:cubicBezTo>
                  <a:cubicBezTo>
                    <a:pt x="1431638" y="243173"/>
                    <a:pt x="1437162" y="240125"/>
                    <a:pt x="1430876" y="238696"/>
                  </a:cubicBezTo>
                  <a:cubicBezTo>
                    <a:pt x="1433828" y="239744"/>
                    <a:pt x="1430971" y="245078"/>
                    <a:pt x="1425923" y="244887"/>
                  </a:cubicBezTo>
                  <a:cubicBezTo>
                    <a:pt x="1418303" y="243649"/>
                    <a:pt x="1430971" y="239649"/>
                    <a:pt x="1427637" y="237744"/>
                  </a:cubicBezTo>
                  <a:lnTo>
                    <a:pt x="1421357" y="239583"/>
                  </a:lnTo>
                  <a:lnTo>
                    <a:pt x="1421446" y="239268"/>
                  </a:lnTo>
                  <a:cubicBezTo>
                    <a:pt x="1418303" y="238791"/>
                    <a:pt x="1420017" y="242220"/>
                    <a:pt x="1414302" y="241649"/>
                  </a:cubicBezTo>
                  <a:lnTo>
                    <a:pt x="1421357" y="239583"/>
                  </a:lnTo>
                  <a:lnTo>
                    <a:pt x="1420017" y="244316"/>
                  </a:lnTo>
                  <a:cubicBezTo>
                    <a:pt x="1415064" y="242030"/>
                    <a:pt x="1412207" y="243744"/>
                    <a:pt x="1407444" y="241839"/>
                  </a:cubicBezTo>
                  <a:cubicBezTo>
                    <a:pt x="1409444" y="239839"/>
                    <a:pt x="1401729" y="232410"/>
                    <a:pt x="1396776" y="237744"/>
                  </a:cubicBezTo>
                  <a:cubicBezTo>
                    <a:pt x="1397062" y="235839"/>
                    <a:pt x="1395157" y="234315"/>
                    <a:pt x="1396586" y="232219"/>
                  </a:cubicBezTo>
                  <a:cubicBezTo>
                    <a:pt x="1391442" y="233838"/>
                    <a:pt x="1390013" y="232219"/>
                    <a:pt x="1388299" y="229838"/>
                  </a:cubicBezTo>
                  <a:cubicBezTo>
                    <a:pt x="1386108" y="232695"/>
                    <a:pt x="1392680" y="234315"/>
                    <a:pt x="1390871" y="237077"/>
                  </a:cubicBezTo>
                  <a:cubicBezTo>
                    <a:pt x="1396205" y="239077"/>
                    <a:pt x="1400491" y="239363"/>
                    <a:pt x="1405063" y="240030"/>
                  </a:cubicBezTo>
                  <a:cubicBezTo>
                    <a:pt x="1402872" y="246126"/>
                    <a:pt x="1391633" y="236029"/>
                    <a:pt x="1389347" y="242125"/>
                  </a:cubicBezTo>
                  <a:cubicBezTo>
                    <a:pt x="1381441" y="238696"/>
                    <a:pt x="1377536" y="242506"/>
                    <a:pt x="1369249" y="238601"/>
                  </a:cubicBezTo>
                  <a:cubicBezTo>
                    <a:pt x="1366772" y="240125"/>
                    <a:pt x="1366677" y="241268"/>
                    <a:pt x="1369725" y="242030"/>
                  </a:cubicBezTo>
                  <a:cubicBezTo>
                    <a:pt x="1366106" y="243554"/>
                    <a:pt x="1363248" y="239268"/>
                    <a:pt x="1360676" y="238410"/>
                  </a:cubicBezTo>
                  <a:cubicBezTo>
                    <a:pt x="1357485" y="237696"/>
                    <a:pt x="1355413" y="239054"/>
                    <a:pt x="1353306" y="240339"/>
                  </a:cubicBezTo>
                  <a:lnTo>
                    <a:pt x="1352252" y="240548"/>
                  </a:lnTo>
                  <a:lnTo>
                    <a:pt x="1350961" y="235934"/>
                  </a:lnTo>
                  <a:cubicBezTo>
                    <a:pt x="1347818" y="239458"/>
                    <a:pt x="1346865" y="234696"/>
                    <a:pt x="1344293" y="234029"/>
                  </a:cubicBezTo>
                  <a:lnTo>
                    <a:pt x="1335893" y="238987"/>
                  </a:lnTo>
                  <a:lnTo>
                    <a:pt x="1334673" y="236791"/>
                  </a:lnTo>
                  <a:cubicBezTo>
                    <a:pt x="1336197" y="236982"/>
                    <a:pt x="1338007" y="237648"/>
                    <a:pt x="1338959" y="236886"/>
                  </a:cubicBezTo>
                  <a:cubicBezTo>
                    <a:pt x="1329244" y="236124"/>
                    <a:pt x="1322195" y="236029"/>
                    <a:pt x="1315909" y="235839"/>
                  </a:cubicBezTo>
                  <a:cubicBezTo>
                    <a:pt x="1318004" y="236696"/>
                    <a:pt x="1315718" y="238220"/>
                    <a:pt x="1316385" y="239268"/>
                  </a:cubicBezTo>
                  <a:cubicBezTo>
                    <a:pt x="1321148" y="238601"/>
                    <a:pt x="1330958" y="243935"/>
                    <a:pt x="1327053" y="243363"/>
                  </a:cubicBezTo>
                  <a:cubicBezTo>
                    <a:pt x="1334578" y="244506"/>
                    <a:pt x="1334387" y="241839"/>
                    <a:pt x="1344389" y="241744"/>
                  </a:cubicBezTo>
                  <a:cubicBezTo>
                    <a:pt x="1341817" y="240887"/>
                    <a:pt x="1338483" y="240220"/>
                    <a:pt x="1341341" y="238696"/>
                  </a:cubicBezTo>
                  <a:lnTo>
                    <a:pt x="1351882" y="240621"/>
                  </a:lnTo>
                  <a:lnTo>
                    <a:pt x="1345722" y="241839"/>
                  </a:lnTo>
                  <a:cubicBezTo>
                    <a:pt x="1348294" y="246316"/>
                    <a:pt x="1358390" y="242887"/>
                    <a:pt x="1364201" y="244887"/>
                  </a:cubicBezTo>
                  <a:cubicBezTo>
                    <a:pt x="1362867" y="245745"/>
                    <a:pt x="1362867" y="246411"/>
                    <a:pt x="1364010" y="246983"/>
                  </a:cubicBezTo>
                  <a:cubicBezTo>
                    <a:pt x="1352104" y="248602"/>
                    <a:pt x="1345055" y="246030"/>
                    <a:pt x="1332673" y="243554"/>
                  </a:cubicBezTo>
                  <a:cubicBezTo>
                    <a:pt x="1334292" y="246316"/>
                    <a:pt x="1329148" y="245649"/>
                    <a:pt x="1326958" y="248507"/>
                  </a:cubicBezTo>
                  <a:cubicBezTo>
                    <a:pt x="1333435" y="251745"/>
                    <a:pt x="1335626" y="247364"/>
                    <a:pt x="1342103" y="250602"/>
                  </a:cubicBezTo>
                  <a:cubicBezTo>
                    <a:pt x="1337626" y="252698"/>
                    <a:pt x="1331149" y="251174"/>
                    <a:pt x="1325053" y="250126"/>
                  </a:cubicBezTo>
                  <a:cubicBezTo>
                    <a:pt x="1328958" y="245649"/>
                    <a:pt x="1318195" y="243173"/>
                    <a:pt x="1315147" y="239744"/>
                  </a:cubicBezTo>
                  <a:cubicBezTo>
                    <a:pt x="1315052" y="242982"/>
                    <a:pt x="1317338" y="242697"/>
                    <a:pt x="1315433" y="245268"/>
                  </a:cubicBezTo>
                  <a:cubicBezTo>
                    <a:pt x="1307717" y="244221"/>
                    <a:pt x="1306669" y="244125"/>
                    <a:pt x="1295716" y="245173"/>
                  </a:cubicBezTo>
                  <a:cubicBezTo>
                    <a:pt x="1291715" y="244602"/>
                    <a:pt x="1293906" y="243173"/>
                    <a:pt x="1295240" y="241839"/>
                  </a:cubicBezTo>
                  <a:cubicBezTo>
                    <a:pt x="1287810" y="241839"/>
                    <a:pt x="1294763" y="245554"/>
                    <a:pt x="1291239" y="247173"/>
                  </a:cubicBezTo>
                  <a:cubicBezTo>
                    <a:pt x="1293716" y="248316"/>
                    <a:pt x="1295049" y="247459"/>
                    <a:pt x="1296383" y="246507"/>
                  </a:cubicBezTo>
                  <a:cubicBezTo>
                    <a:pt x="1299050" y="248316"/>
                    <a:pt x="1291715" y="253079"/>
                    <a:pt x="1287334" y="250507"/>
                  </a:cubicBezTo>
                  <a:lnTo>
                    <a:pt x="1286793" y="249534"/>
                  </a:lnTo>
                  <a:lnTo>
                    <a:pt x="1286000" y="250222"/>
                  </a:lnTo>
                  <a:cubicBezTo>
                    <a:pt x="1283810" y="249555"/>
                    <a:pt x="1281619" y="248984"/>
                    <a:pt x="1279333" y="248317"/>
                  </a:cubicBezTo>
                  <a:cubicBezTo>
                    <a:pt x="1280952" y="247936"/>
                    <a:pt x="1282667" y="247460"/>
                    <a:pt x="1283905" y="246317"/>
                  </a:cubicBezTo>
                  <a:lnTo>
                    <a:pt x="1285215" y="246695"/>
                  </a:lnTo>
                  <a:lnTo>
                    <a:pt x="1284476" y="245364"/>
                  </a:lnTo>
                  <a:cubicBezTo>
                    <a:pt x="1288858" y="242697"/>
                    <a:pt x="1287143" y="240887"/>
                    <a:pt x="1287810" y="238696"/>
                  </a:cubicBezTo>
                  <a:cubicBezTo>
                    <a:pt x="1282286" y="237172"/>
                    <a:pt x="1277904" y="237744"/>
                    <a:pt x="1271903" y="235267"/>
                  </a:cubicBezTo>
                  <a:cubicBezTo>
                    <a:pt x="1268951" y="237458"/>
                    <a:pt x="1274189" y="238601"/>
                    <a:pt x="1274761" y="240411"/>
                  </a:cubicBezTo>
                  <a:cubicBezTo>
                    <a:pt x="1279142" y="242411"/>
                    <a:pt x="1280571" y="239077"/>
                    <a:pt x="1284953" y="241077"/>
                  </a:cubicBezTo>
                  <a:cubicBezTo>
                    <a:pt x="1286667" y="244887"/>
                    <a:pt x="1278380" y="246030"/>
                    <a:pt x="1271903" y="242792"/>
                  </a:cubicBezTo>
                  <a:cubicBezTo>
                    <a:pt x="1264950" y="245459"/>
                    <a:pt x="1253520" y="239934"/>
                    <a:pt x="1246281" y="242030"/>
                  </a:cubicBezTo>
                  <a:cubicBezTo>
                    <a:pt x="1245519" y="240792"/>
                    <a:pt x="1244852" y="239458"/>
                    <a:pt x="1244186" y="238220"/>
                  </a:cubicBezTo>
                  <a:lnTo>
                    <a:pt x="1241036" y="238995"/>
                  </a:lnTo>
                  <a:lnTo>
                    <a:pt x="1241614" y="238601"/>
                  </a:lnTo>
                  <a:cubicBezTo>
                    <a:pt x="1240471" y="239077"/>
                    <a:pt x="1239614" y="240220"/>
                    <a:pt x="1237994" y="239744"/>
                  </a:cubicBezTo>
                  <a:lnTo>
                    <a:pt x="1241036" y="238995"/>
                  </a:lnTo>
                  <a:lnTo>
                    <a:pt x="1231422" y="245554"/>
                  </a:lnTo>
                  <a:cubicBezTo>
                    <a:pt x="1229517" y="247459"/>
                    <a:pt x="1238090" y="247840"/>
                    <a:pt x="1240471" y="249174"/>
                  </a:cubicBezTo>
                  <a:cubicBezTo>
                    <a:pt x="1242376" y="247554"/>
                    <a:pt x="1244281" y="245935"/>
                    <a:pt x="1246186" y="244221"/>
                  </a:cubicBezTo>
                  <a:cubicBezTo>
                    <a:pt x="1259807" y="247364"/>
                    <a:pt x="1266379" y="249174"/>
                    <a:pt x="1278190" y="248888"/>
                  </a:cubicBezTo>
                  <a:cubicBezTo>
                    <a:pt x="1270951" y="255746"/>
                    <a:pt x="1261331" y="248316"/>
                    <a:pt x="1255425" y="253365"/>
                  </a:cubicBezTo>
                  <a:cubicBezTo>
                    <a:pt x="1251139" y="252793"/>
                    <a:pt x="1254854" y="251079"/>
                    <a:pt x="1252282" y="250317"/>
                  </a:cubicBezTo>
                  <a:cubicBezTo>
                    <a:pt x="1243138" y="252317"/>
                    <a:pt x="1230851" y="248602"/>
                    <a:pt x="1222945" y="252888"/>
                  </a:cubicBezTo>
                  <a:cubicBezTo>
                    <a:pt x="1215801" y="248031"/>
                    <a:pt x="1203609" y="250126"/>
                    <a:pt x="1195608" y="251650"/>
                  </a:cubicBezTo>
                  <a:cubicBezTo>
                    <a:pt x="1194560" y="250698"/>
                    <a:pt x="1196084" y="249269"/>
                    <a:pt x="1192560" y="248602"/>
                  </a:cubicBezTo>
                  <a:cubicBezTo>
                    <a:pt x="1196561" y="248316"/>
                    <a:pt x="1199704" y="246411"/>
                    <a:pt x="1205324" y="248983"/>
                  </a:cubicBezTo>
                  <a:cubicBezTo>
                    <a:pt x="1203609" y="244125"/>
                    <a:pt x="1194275" y="247459"/>
                    <a:pt x="1189703" y="243459"/>
                  </a:cubicBezTo>
                  <a:cubicBezTo>
                    <a:pt x="1191322" y="245364"/>
                    <a:pt x="1191036" y="247459"/>
                    <a:pt x="1188941" y="249745"/>
                  </a:cubicBezTo>
                  <a:cubicBezTo>
                    <a:pt x="1187893" y="248793"/>
                    <a:pt x="1189417" y="247364"/>
                    <a:pt x="1185893" y="246697"/>
                  </a:cubicBezTo>
                  <a:cubicBezTo>
                    <a:pt x="1179606" y="249174"/>
                    <a:pt x="1188274" y="249555"/>
                    <a:pt x="1187036" y="251364"/>
                  </a:cubicBezTo>
                  <a:cubicBezTo>
                    <a:pt x="1180844" y="255365"/>
                    <a:pt x="1169891" y="250698"/>
                    <a:pt x="1163509" y="254508"/>
                  </a:cubicBezTo>
                  <a:cubicBezTo>
                    <a:pt x="1157318" y="253746"/>
                    <a:pt x="1164366" y="251174"/>
                    <a:pt x="1159699" y="250221"/>
                  </a:cubicBezTo>
                  <a:cubicBezTo>
                    <a:pt x="1155508" y="250888"/>
                    <a:pt x="1152460" y="253936"/>
                    <a:pt x="1148840" y="255841"/>
                  </a:cubicBezTo>
                  <a:cubicBezTo>
                    <a:pt x="1139887" y="252222"/>
                    <a:pt x="1132648" y="251745"/>
                    <a:pt x="1128933" y="257841"/>
                  </a:cubicBezTo>
                  <a:cubicBezTo>
                    <a:pt x="1123980" y="257079"/>
                    <a:pt x="1123313" y="255841"/>
                    <a:pt x="1126742" y="253936"/>
                  </a:cubicBezTo>
                  <a:cubicBezTo>
                    <a:pt x="1117598" y="255079"/>
                    <a:pt x="1109216" y="257746"/>
                    <a:pt x="1097596" y="254412"/>
                  </a:cubicBezTo>
                  <a:cubicBezTo>
                    <a:pt x="1085404" y="261175"/>
                    <a:pt x="1065020" y="252793"/>
                    <a:pt x="1053305" y="260413"/>
                  </a:cubicBezTo>
                  <a:cubicBezTo>
                    <a:pt x="1049209" y="258889"/>
                    <a:pt x="1045875" y="258699"/>
                    <a:pt x="1043780" y="260985"/>
                  </a:cubicBezTo>
                  <a:cubicBezTo>
                    <a:pt x="1023396" y="254508"/>
                    <a:pt x="1011204" y="262794"/>
                    <a:pt x="992535" y="259556"/>
                  </a:cubicBezTo>
                  <a:cubicBezTo>
                    <a:pt x="987582" y="260699"/>
                    <a:pt x="982724" y="262128"/>
                    <a:pt x="976152" y="260413"/>
                  </a:cubicBezTo>
                  <a:cubicBezTo>
                    <a:pt x="972818" y="260413"/>
                    <a:pt x="970723" y="262413"/>
                    <a:pt x="968056" y="263556"/>
                  </a:cubicBezTo>
                  <a:cubicBezTo>
                    <a:pt x="957578" y="261366"/>
                    <a:pt x="949768" y="264318"/>
                    <a:pt x="941291" y="265747"/>
                  </a:cubicBezTo>
                  <a:cubicBezTo>
                    <a:pt x="926241" y="262223"/>
                    <a:pt x="916049" y="267462"/>
                    <a:pt x="901952" y="265461"/>
                  </a:cubicBezTo>
                  <a:cubicBezTo>
                    <a:pt x="905762" y="262318"/>
                    <a:pt x="913001" y="265176"/>
                    <a:pt x="916907" y="262032"/>
                  </a:cubicBezTo>
                  <a:cubicBezTo>
                    <a:pt x="912144" y="257651"/>
                    <a:pt x="901667" y="264890"/>
                    <a:pt x="892237" y="260508"/>
                  </a:cubicBezTo>
                  <a:cubicBezTo>
                    <a:pt x="871663" y="263080"/>
                    <a:pt x="851946" y="267081"/>
                    <a:pt x="829181" y="265557"/>
                  </a:cubicBezTo>
                  <a:cubicBezTo>
                    <a:pt x="828229" y="266414"/>
                    <a:pt x="827276" y="267176"/>
                    <a:pt x="826324" y="268033"/>
                  </a:cubicBezTo>
                  <a:cubicBezTo>
                    <a:pt x="810227" y="267557"/>
                    <a:pt x="793463" y="266033"/>
                    <a:pt x="780604" y="271367"/>
                  </a:cubicBezTo>
                  <a:cubicBezTo>
                    <a:pt x="775556" y="269081"/>
                    <a:pt x="772793" y="270795"/>
                    <a:pt x="768031" y="268890"/>
                  </a:cubicBezTo>
                  <a:cubicBezTo>
                    <a:pt x="756220" y="270319"/>
                    <a:pt x="744218" y="271462"/>
                    <a:pt x="731074" y="270414"/>
                  </a:cubicBezTo>
                  <a:cubicBezTo>
                    <a:pt x="722406" y="272415"/>
                    <a:pt x="713167" y="273462"/>
                    <a:pt x="701927" y="270891"/>
                  </a:cubicBezTo>
                  <a:cubicBezTo>
                    <a:pt x="685830" y="276415"/>
                    <a:pt x="664399" y="272224"/>
                    <a:pt x="647349" y="276129"/>
                  </a:cubicBezTo>
                  <a:cubicBezTo>
                    <a:pt x="647444" y="280225"/>
                    <a:pt x="654207" y="275272"/>
                    <a:pt x="658208" y="278130"/>
                  </a:cubicBezTo>
                  <a:cubicBezTo>
                    <a:pt x="657065" y="280225"/>
                    <a:pt x="653636" y="278415"/>
                    <a:pt x="652016" y="279654"/>
                  </a:cubicBezTo>
                  <a:cubicBezTo>
                    <a:pt x="635443" y="271557"/>
                    <a:pt x="617155" y="275748"/>
                    <a:pt x="601724" y="277463"/>
                  </a:cubicBezTo>
                  <a:cubicBezTo>
                    <a:pt x="597152" y="276701"/>
                    <a:pt x="591723" y="274605"/>
                    <a:pt x="588961" y="277082"/>
                  </a:cubicBezTo>
                  <a:cubicBezTo>
                    <a:pt x="591723" y="280320"/>
                    <a:pt x="602010" y="275463"/>
                    <a:pt x="610106" y="279844"/>
                  </a:cubicBezTo>
                  <a:cubicBezTo>
                    <a:pt x="599153" y="278701"/>
                    <a:pt x="590294" y="281178"/>
                    <a:pt x="579245" y="279844"/>
                  </a:cubicBezTo>
                  <a:cubicBezTo>
                    <a:pt x="580293" y="276606"/>
                    <a:pt x="585341" y="280701"/>
                    <a:pt x="586389" y="277463"/>
                  </a:cubicBezTo>
                  <a:cubicBezTo>
                    <a:pt x="570673" y="275939"/>
                    <a:pt x="554004" y="283940"/>
                    <a:pt x="539431" y="276129"/>
                  </a:cubicBezTo>
                  <a:cubicBezTo>
                    <a:pt x="539526" y="277272"/>
                    <a:pt x="542288" y="278034"/>
                    <a:pt x="539907" y="279558"/>
                  </a:cubicBezTo>
                  <a:cubicBezTo>
                    <a:pt x="532763" y="277558"/>
                    <a:pt x="526953" y="278796"/>
                    <a:pt x="520190" y="279463"/>
                  </a:cubicBezTo>
                  <a:cubicBezTo>
                    <a:pt x="512951" y="280130"/>
                    <a:pt x="498092" y="279273"/>
                    <a:pt x="487043" y="277653"/>
                  </a:cubicBezTo>
                  <a:cubicBezTo>
                    <a:pt x="484948" y="277272"/>
                    <a:pt x="483900" y="278796"/>
                    <a:pt x="482471" y="279654"/>
                  </a:cubicBezTo>
                  <a:cubicBezTo>
                    <a:pt x="480280" y="278987"/>
                    <a:pt x="478090" y="278415"/>
                    <a:pt x="475899" y="277749"/>
                  </a:cubicBezTo>
                  <a:cubicBezTo>
                    <a:pt x="463612" y="282130"/>
                    <a:pt x="452563" y="273081"/>
                    <a:pt x="439418" y="274986"/>
                  </a:cubicBezTo>
                  <a:cubicBezTo>
                    <a:pt x="438656" y="276510"/>
                    <a:pt x="443800" y="277177"/>
                    <a:pt x="438942" y="279177"/>
                  </a:cubicBezTo>
                  <a:cubicBezTo>
                    <a:pt x="433322" y="278415"/>
                    <a:pt x="425321" y="273081"/>
                    <a:pt x="422845" y="277844"/>
                  </a:cubicBezTo>
                  <a:cubicBezTo>
                    <a:pt x="411986" y="273367"/>
                    <a:pt x="404366" y="274796"/>
                    <a:pt x="394365" y="272034"/>
                  </a:cubicBezTo>
                  <a:cubicBezTo>
                    <a:pt x="378458" y="273653"/>
                    <a:pt x="360932" y="272415"/>
                    <a:pt x="342454" y="269271"/>
                  </a:cubicBezTo>
                  <a:cubicBezTo>
                    <a:pt x="340358" y="268890"/>
                    <a:pt x="339311" y="270414"/>
                    <a:pt x="337882" y="271272"/>
                  </a:cubicBezTo>
                  <a:cubicBezTo>
                    <a:pt x="326833" y="268890"/>
                    <a:pt x="317403" y="269748"/>
                    <a:pt x="307306" y="269176"/>
                  </a:cubicBezTo>
                  <a:cubicBezTo>
                    <a:pt x="302163" y="267843"/>
                    <a:pt x="306735" y="265080"/>
                    <a:pt x="300258" y="263937"/>
                  </a:cubicBezTo>
                  <a:cubicBezTo>
                    <a:pt x="295496" y="264318"/>
                    <a:pt x="271874" y="265557"/>
                    <a:pt x="280351" y="258318"/>
                  </a:cubicBezTo>
                  <a:cubicBezTo>
                    <a:pt x="276922" y="257175"/>
                    <a:pt x="276160" y="260985"/>
                    <a:pt x="273969" y="261937"/>
                  </a:cubicBezTo>
                  <a:cubicBezTo>
                    <a:pt x="253205" y="258032"/>
                    <a:pt x="232821" y="254889"/>
                    <a:pt x="213961" y="254793"/>
                  </a:cubicBezTo>
                  <a:cubicBezTo>
                    <a:pt x="208056" y="254222"/>
                    <a:pt x="213199" y="252126"/>
                    <a:pt x="214438" y="250602"/>
                  </a:cubicBezTo>
                  <a:cubicBezTo>
                    <a:pt x="212438" y="249269"/>
                    <a:pt x="207199" y="253746"/>
                    <a:pt x="210628" y="253841"/>
                  </a:cubicBezTo>
                  <a:cubicBezTo>
                    <a:pt x="207199" y="253841"/>
                    <a:pt x="196340" y="252984"/>
                    <a:pt x="196436" y="250888"/>
                  </a:cubicBezTo>
                  <a:cubicBezTo>
                    <a:pt x="190911" y="256127"/>
                    <a:pt x="177100" y="246411"/>
                    <a:pt x="171480" y="251460"/>
                  </a:cubicBezTo>
                  <a:cubicBezTo>
                    <a:pt x="170432" y="250507"/>
                    <a:pt x="171956" y="249078"/>
                    <a:pt x="168432" y="248412"/>
                  </a:cubicBezTo>
                  <a:cubicBezTo>
                    <a:pt x="176814" y="248507"/>
                    <a:pt x="167575" y="246888"/>
                    <a:pt x="174147" y="243554"/>
                  </a:cubicBezTo>
                  <a:cubicBezTo>
                    <a:pt x="168718" y="243935"/>
                    <a:pt x="163765" y="245173"/>
                    <a:pt x="159193" y="246983"/>
                  </a:cubicBezTo>
                  <a:cubicBezTo>
                    <a:pt x="155383" y="249364"/>
                    <a:pt x="167099" y="249555"/>
                    <a:pt x="162050" y="252126"/>
                  </a:cubicBezTo>
                  <a:cubicBezTo>
                    <a:pt x="170051" y="249745"/>
                    <a:pt x="164908" y="254127"/>
                    <a:pt x="173671" y="255460"/>
                  </a:cubicBezTo>
                  <a:cubicBezTo>
                    <a:pt x="174909" y="258699"/>
                    <a:pt x="158336" y="251079"/>
                    <a:pt x="155002" y="254508"/>
                  </a:cubicBezTo>
                  <a:cubicBezTo>
                    <a:pt x="150620" y="252603"/>
                    <a:pt x="158621" y="253174"/>
                    <a:pt x="158812" y="251269"/>
                  </a:cubicBezTo>
                  <a:cubicBezTo>
                    <a:pt x="148430" y="254031"/>
                    <a:pt x="162431" y="248412"/>
                    <a:pt x="152430" y="247269"/>
                  </a:cubicBezTo>
                  <a:cubicBezTo>
                    <a:pt x="145858" y="250221"/>
                    <a:pt x="155573" y="250983"/>
                    <a:pt x="151668" y="253555"/>
                  </a:cubicBezTo>
                  <a:cubicBezTo>
                    <a:pt x="146334" y="252412"/>
                    <a:pt x="142810" y="254412"/>
                    <a:pt x="136523" y="251460"/>
                  </a:cubicBezTo>
                  <a:cubicBezTo>
                    <a:pt x="132904" y="248602"/>
                    <a:pt x="145001" y="253460"/>
                    <a:pt x="146715" y="252126"/>
                  </a:cubicBezTo>
                  <a:cubicBezTo>
                    <a:pt x="149096" y="250412"/>
                    <a:pt x="148334" y="249174"/>
                    <a:pt x="144620" y="248221"/>
                  </a:cubicBezTo>
                  <a:cubicBezTo>
                    <a:pt x="148811" y="248126"/>
                    <a:pt x="151859" y="246126"/>
                    <a:pt x="156049" y="246030"/>
                  </a:cubicBezTo>
                  <a:lnTo>
                    <a:pt x="153640" y="244284"/>
                  </a:lnTo>
                  <a:lnTo>
                    <a:pt x="156240" y="243935"/>
                  </a:lnTo>
                  <a:cubicBezTo>
                    <a:pt x="159860" y="245364"/>
                    <a:pt x="159669" y="239934"/>
                    <a:pt x="164051" y="242887"/>
                  </a:cubicBezTo>
                  <a:cubicBezTo>
                    <a:pt x="164908" y="241839"/>
                    <a:pt x="161860" y="241363"/>
                    <a:pt x="160050" y="240696"/>
                  </a:cubicBezTo>
                  <a:cubicBezTo>
                    <a:pt x="155097" y="238982"/>
                    <a:pt x="161479" y="244316"/>
                    <a:pt x="155478" y="242697"/>
                  </a:cubicBezTo>
                  <a:cubicBezTo>
                    <a:pt x="149382" y="240792"/>
                    <a:pt x="158621" y="238601"/>
                    <a:pt x="149096" y="238696"/>
                  </a:cubicBezTo>
                  <a:lnTo>
                    <a:pt x="152602" y="235628"/>
                  </a:lnTo>
                  <a:lnTo>
                    <a:pt x="153014" y="235600"/>
                  </a:lnTo>
                  <a:lnTo>
                    <a:pt x="153199" y="235583"/>
                  </a:lnTo>
                  <a:lnTo>
                    <a:pt x="156049" y="237732"/>
                  </a:lnTo>
                  <a:cubicBezTo>
                    <a:pt x="156573" y="237958"/>
                    <a:pt x="157192" y="237363"/>
                    <a:pt x="159764" y="235172"/>
                  </a:cubicBezTo>
                  <a:cubicBezTo>
                    <a:pt x="165194" y="236505"/>
                    <a:pt x="162812" y="238887"/>
                    <a:pt x="169480" y="240125"/>
                  </a:cubicBezTo>
                  <a:cubicBezTo>
                    <a:pt x="171099" y="237839"/>
                    <a:pt x="163860" y="236696"/>
                    <a:pt x="165003" y="234505"/>
                  </a:cubicBezTo>
                  <a:lnTo>
                    <a:pt x="153199" y="235583"/>
                  </a:lnTo>
                  <a:lnTo>
                    <a:pt x="152906" y="235362"/>
                  </a:lnTo>
                  <a:lnTo>
                    <a:pt x="152602" y="235628"/>
                  </a:lnTo>
                  <a:lnTo>
                    <a:pt x="140810" y="236410"/>
                  </a:lnTo>
                  <a:cubicBezTo>
                    <a:pt x="136238" y="238410"/>
                    <a:pt x="142810" y="238887"/>
                    <a:pt x="145477" y="239934"/>
                  </a:cubicBezTo>
                  <a:cubicBezTo>
                    <a:pt x="139095" y="242792"/>
                    <a:pt x="136523" y="237077"/>
                    <a:pt x="127951" y="236029"/>
                  </a:cubicBezTo>
                  <a:cubicBezTo>
                    <a:pt x="129189" y="234981"/>
                    <a:pt x="130427" y="233838"/>
                    <a:pt x="131761" y="232791"/>
                  </a:cubicBezTo>
                  <a:cubicBezTo>
                    <a:pt x="127570" y="232410"/>
                    <a:pt x="124617" y="231552"/>
                    <a:pt x="121760" y="229933"/>
                  </a:cubicBezTo>
                  <a:cubicBezTo>
                    <a:pt x="122331" y="231743"/>
                    <a:pt x="118997" y="234029"/>
                    <a:pt x="124617" y="235077"/>
                  </a:cubicBezTo>
                  <a:cubicBezTo>
                    <a:pt x="115092" y="236124"/>
                    <a:pt x="117569" y="229647"/>
                    <a:pt x="110901" y="227933"/>
                  </a:cubicBezTo>
                  <a:cubicBezTo>
                    <a:pt x="106139" y="230886"/>
                    <a:pt x="118902" y="231457"/>
                    <a:pt x="111854" y="234696"/>
                  </a:cubicBezTo>
                  <a:cubicBezTo>
                    <a:pt x="105758" y="229552"/>
                    <a:pt x="114330" y="226790"/>
                    <a:pt x="106424" y="222313"/>
                  </a:cubicBezTo>
                  <a:cubicBezTo>
                    <a:pt x="108520" y="219360"/>
                    <a:pt x="111663" y="218313"/>
                    <a:pt x="115473" y="218313"/>
                  </a:cubicBezTo>
                  <a:cubicBezTo>
                    <a:pt x="116426" y="217170"/>
                    <a:pt x="110330" y="214884"/>
                    <a:pt x="117378" y="216693"/>
                  </a:cubicBezTo>
                  <a:cubicBezTo>
                    <a:pt x="118235" y="215646"/>
                    <a:pt x="115187" y="215169"/>
                    <a:pt x="113378" y="214503"/>
                  </a:cubicBezTo>
                  <a:cubicBezTo>
                    <a:pt x="110806" y="214122"/>
                    <a:pt x="109663" y="216122"/>
                    <a:pt x="107853" y="217265"/>
                  </a:cubicBezTo>
                  <a:cubicBezTo>
                    <a:pt x="106900" y="217027"/>
                    <a:pt x="108424" y="214479"/>
                    <a:pt x="108270" y="212122"/>
                  </a:cubicBezTo>
                  <a:lnTo>
                    <a:pt x="106464" y="211373"/>
                  </a:lnTo>
                  <a:lnTo>
                    <a:pt x="105472" y="212217"/>
                  </a:lnTo>
                  <a:cubicBezTo>
                    <a:pt x="103852" y="211740"/>
                    <a:pt x="102138" y="211264"/>
                    <a:pt x="100519" y="210788"/>
                  </a:cubicBezTo>
                  <a:lnTo>
                    <a:pt x="104765" y="210670"/>
                  </a:lnTo>
                  <a:lnTo>
                    <a:pt x="98614" y="208121"/>
                  </a:lnTo>
                  <a:cubicBezTo>
                    <a:pt x="96709" y="209550"/>
                    <a:pt x="98614" y="210407"/>
                    <a:pt x="96518" y="211836"/>
                  </a:cubicBezTo>
                  <a:lnTo>
                    <a:pt x="88005" y="208301"/>
                  </a:lnTo>
                  <a:lnTo>
                    <a:pt x="81361" y="209002"/>
                  </a:lnTo>
                  <a:cubicBezTo>
                    <a:pt x="77849" y="208550"/>
                    <a:pt x="74134" y="207741"/>
                    <a:pt x="70896" y="207836"/>
                  </a:cubicBezTo>
                  <a:cubicBezTo>
                    <a:pt x="67372" y="206693"/>
                    <a:pt x="75468" y="206407"/>
                    <a:pt x="75659" y="203740"/>
                  </a:cubicBezTo>
                  <a:cubicBezTo>
                    <a:pt x="76992" y="205836"/>
                    <a:pt x="78659" y="206407"/>
                    <a:pt x="81028" y="206705"/>
                  </a:cubicBezTo>
                  <a:lnTo>
                    <a:pt x="85717" y="207351"/>
                  </a:lnTo>
                  <a:lnTo>
                    <a:pt x="80231" y="205073"/>
                  </a:lnTo>
                  <a:cubicBezTo>
                    <a:pt x="82707" y="200215"/>
                    <a:pt x="90803" y="205549"/>
                    <a:pt x="96328" y="206406"/>
                  </a:cubicBezTo>
                  <a:cubicBezTo>
                    <a:pt x="97757" y="204406"/>
                    <a:pt x="88517" y="203739"/>
                    <a:pt x="85660" y="202311"/>
                  </a:cubicBezTo>
                  <a:cubicBezTo>
                    <a:pt x="86708" y="199167"/>
                    <a:pt x="90613" y="201072"/>
                    <a:pt x="92804" y="199929"/>
                  </a:cubicBezTo>
                  <a:cubicBezTo>
                    <a:pt x="90137" y="196024"/>
                    <a:pt x="83850" y="199453"/>
                    <a:pt x="83088" y="202596"/>
                  </a:cubicBezTo>
                  <a:cubicBezTo>
                    <a:pt x="79278" y="202406"/>
                    <a:pt x="75182" y="201739"/>
                    <a:pt x="71944" y="202692"/>
                  </a:cubicBezTo>
                  <a:cubicBezTo>
                    <a:pt x="69182" y="197929"/>
                    <a:pt x="63752" y="200120"/>
                    <a:pt x="55370" y="198024"/>
                  </a:cubicBezTo>
                  <a:cubicBezTo>
                    <a:pt x="56894" y="196500"/>
                    <a:pt x="59371" y="196881"/>
                    <a:pt x="60800" y="195262"/>
                  </a:cubicBezTo>
                  <a:cubicBezTo>
                    <a:pt x="64800" y="195738"/>
                    <a:pt x="70801" y="199834"/>
                    <a:pt x="72611" y="196405"/>
                  </a:cubicBezTo>
                  <a:cubicBezTo>
                    <a:pt x="78897" y="195548"/>
                    <a:pt x="67658" y="198977"/>
                    <a:pt x="70420" y="200120"/>
                  </a:cubicBezTo>
                  <a:cubicBezTo>
                    <a:pt x="73277" y="201072"/>
                    <a:pt x="75087" y="200120"/>
                    <a:pt x="78040" y="201168"/>
                  </a:cubicBezTo>
                  <a:cubicBezTo>
                    <a:pt x="79945" y="199548"/>
                    <a:pt x="81850" y="197929"/>
                    <a:pt x="83755" y="196215"/>
                  </a:cubicBezTo>
                  <a:cubicBezTo>
                    <a:pt x="88898" y="197072"/>
                    <a:pt x="94899" y="199453"/>
                    <a:pt x="97471" y="195738"/>
                  </a:cubicBezTo>
                  <a:cubicBezTo>
                    <a:pt x="82802" y="196405"/>
                    <a:pt x="104996" y="192119"/>
                    <a:pt x="93185" y="188023"/>
                  </a:cubicBezTo>
                  <a:lnTo>
                    <a:pt x="105599" y="189509"/>
                  </a:lnTo>
                  <a:lnTo>
                    <a:pt x="104342" y="196874"/>
                  </a:lnTo>
                  <a:lnTo>
                    <a:pt x="97185" y="197834"/>
                  </a:lnTo>
                  <a:cubicBezTo>
                    <a:pt x="95471" y="200596"/>
                    <a:pt x="101662" y="198024"/>
                    <a:pt x="103853" y="199739"/>
                  </a:cubicBezTo>
                  <a:lnTo>
                    <a:pt x="104342" y="196874"/>
                  </a:lnTo>
                  <a:lnTo>
                    <a:pt x="104996" y="196786"/>
                  </a:lnTo>
                  <a:cubicBezTo>
                    <a:pt x="98423" y="194214"/>
                    <a:pt x="100805" y="192500"/>
                    <a:pt x="106710" y="189642"/>
                  </a:cubicBezTo>
                  <a:lnTo>
                    <a:pt x="105599" y="189509"/>
                  </a:lnTo>
                  <a:lnTo>
                    <a:pt x="106520" y="184118"/>
                  </a:lnTo>
                  <a:cubicBezTo>
                    <a:pt x="109663" y="182118"/>
                    <a:pt x="114521" y="183356"/>
                    <a:pt x="116426" y="179355"/>
                  </a:cubicBezTo>
                  <a:cubicBezTo>
                    <a:pt x="117854" y="181832"/>
                    <a:pt x="120521" y="180594"/>
                    <a:pt x="124712" y="181737"/>
                  </a:cubicBezTo>
                  <a:cubicBezTo>
                    <a:pt x="127094" y="178212"/>
                    <a:pt x="124617" y="175260"/>
                    <a:pt x="127570" y="171640"/>
                  </a:cubicBezTo>
                  <a:cubicBezTo>
                    <a:pt x="132999" y="173926"/>
                    <a:pt x="136333" y="172212"/>
                    <a:pt x="141762" y="174593"/>
                  </a:cubicBezTo>
                  <a:cubicBezTo>
                    <a:pt x="143286" y="173450"/>
                    <a:pt x="144715" y="172307"/>
                    <a:pt x="143000" y="171640"/>
                  </a:cubicBezTo>
                  <a:cubicBezTo>
                    <a:pt x="147287" y="169830"/>
                    <a:pt x="150716" y="173736"/>
                    <a:pt x="150335" y="174783"/>
                  </a:cubicBezTo>
                  <a:cubicBezTo>
                    <a:pt x="157859" y="175069"/>
                    <a:pt x="147096" y="172116"/>
                    <a:pt x="153383" y="170211"/>
                  </a:cubicBezTo>
                  <a:cubicBezTo>
                    <a:pt x="157859" y="174021"/>
                    <a:pt x="159002" y="170021"/>
                    <a:pt x="165289" y="171354"/>
                  </a:cubicBezTo>
                  <a:cubicBezTo>
                    <a:pt x="160907" y="172688"/>
                    <a:pt x="156335" y="173736"/>
                    <a:pt x="153383" y="177831"/>
                  </a:cubicBezTo>
                  <a:cubicBezTo>
                    <a:pt x="161193" y="176688"/>
                    <a:pt x="170528" y="178403"/>
                    <a:pt x="176909" y="174688"/>
                  </a:cubicBezTo>
                  <a:cubicBezTo>
                    <a:pt x="178243" y="171831"/>
                    <a:pt x="171004" y="173640"/>
                    <a:pt x="168623" y="172307"/>
                  </a:cubicBezTo>
                  <a:cubicBezTo>
                    <a:pt x="169956" y="171164"/>
                    <a:pt x="171194" y="170116"/>
                    <a:pt x="172433" y="168973"/>
                  </a:cubicBezTo>
                  <a:lnTo>
                    <a:pt x="186589" y="172940"/>
                  </a:lnTo>
                  <a:lnTo>
                    <a:pt x="186861" y="173282"/>
                  </a:lnTo>
                  <a:lnTo>
                    <a:pt x="181767" y="174426"/>
                  </a:lnTo>
                  <a:cubicBezTo>
                    <a:pt x="179648" y="174402"/>
                    <a:pt x="177624" y="174545"/>
                    <a:pt x="176719" y="176688"/>
                  </a:cubicBezTo>
                  <a:cubicBezTo>
                    <a:pt x="180243" y="175545"/>
                    <a:pt x="185006" y="176593"/>
                    <a:pt x="188816" y="175736"/>
                  </a:cubicBezTo>
                  <a:lnTo>
                    <a:pt x="186861" y="173282"/>
                  </a:lnTo>
                  <a:lnTo>
                    <a:pt x="187387" y="173164"/>
                  </a:lnTo>
                  <a:lnTo>
                    <a:pt x="186589" y="172940"/>
                  </a:lnTo>
                  <a:lnTo>
                    <a:pt x="184339" y="170116"/>
                  </a:lnTo>
                  <a:cubicBezTo>
                    <a:pt x="188149" y="166878"/>
                    <a:pt x="196912" y="172593"/>
                    <a:pt x="199293" y="166687"/>
                  </a:cubicBezTo>
                  <a:cubicBezTo>
                    <a:pt x="207199" y="168116"/>
                    <a:pt x="210152" y="170307"/>
                    <a:pt x="209675" y="172878"/>
                  </a:cubicBezTo>
                  <a:cubicBezTo>
                    <a:pt x="213104" y="173164"/>
                    <a:pt x="212914" y="171259"/>
                    <a:pt x="209866" y="170783"/>
                  </a:cubicBezTo>
                  <a:cubicBezTo>
                    <a:pt x="219581" y="170878"/>
                    <a:pt x="210533" y="167544"/>
                    <a:pt x="214914" y="164592"/>
                  </a:cubicBezTo>
                  <a:cubicBezTo>
                    <a:pt x="206627" y="165735"/>
                    <a:pt x="194911" y="160401"/>
                    <a:pt x="188339" y="164687"/>
                  </a:cubicBezTo>
                  <a:cubicBezTo>
                    <a:pt x="183005" y="162591"/>
                    <a:pt x="187101" y="159258"/>
                    <a:pt x="176338" y="158019"/>
                  </a:cubicBezTo>
                  <a:cubicBezTo>
                    <a:pt x="186911" y="155448"/>
                    <a:pt x="168242" y="157638"/>
                    <a:pt x="175861" y="162210"/>
                  </a:cubicBezTo>
                  <a:cubicBezTo>
                    <a:pt x="169575" y="166020"/>
                    <a:pt x="158145" y="160591"/>
                    <a:pt x="152335" y="165354"/>
                  </a:cubicBezTo>
                  <a:cubicBezTo>
                    <a:pt x="143381" y="162687"/>
                    <a:pt x="134333" y="159734"/>
                    <a:pt x="129380" y="164306"/>
                  </a:cubicBezTo>
                  <a:lnTo>
                    <a:pt x="119754" y="163862"/>
                  </a:lnTo>
                  <a:lnTo>
                    <a:pt x="121474" y="162401"/>
                  </a:lnTo>
                  <a:cubicBezTo>
                    <a:pt x="119474" y="161734"/>
                    <a:pt x="120426" y="160591"/>
                    <a:pt x="117473" y="160115"/>
                  </a:cubicBezTo>
                  <a:cubicBezTo>
                    <a:pt x="116521" y="160972"/>
                    <a:pt x="115568" y="161734"/>
                    <a:pt x="114616" y="162591"/>
                  </a:cubicBezTo>
                  <a:lnTo>
                    <a:pt x="118883" y="163822"/>
                  </a:lnTo>
                  <a:lnTo>
                    <a:pt x="115937" y="163687"/>
                  </a:lnTo>
                  <a:cubicBezTo>
                    <a:pt x="111615" y="163496"/>
                    <a:pt x="106995" y="162877"/>
                    <a:pt x="100709" y="160496"/>
                  </a:cubicBezTo>
                  <a:cubicBezTo>
                    <a:pt x="97376" y="159258"/>
                    <a:pt x="95089" y="157734"/>
                    <a:pt x="92613" y="156019"/>
                  </a:cubicBezTo>
                  <a:cubicBezTo>
                    <a:pt x="86993" y="155352"/>
                    <a:pt x="89279" y="156686"/>
                    <a:pt x="87184" y="158877"/>
                  </a:cubicBezTo>
                  <a:cubicBezTo>
                    <a:pt x="77278" y="158781"/>
                    <a:pt x="79373" y="151352"/>
                    <a:pt x="73944" y="155162"/>
                  </a:cubicBezTo>
                  <a:cubicBezTo>
                    <a:pt x="74611" y="152971"/>
                    <a:pt x="70039" y="151542"/>
                    <a:pt x="64229" y="150209"/>
                  </a:cubicBezTo>
                  <a:cubicBezTo>
                    <a:pt x="70134" y="149923"/>
                    <a:pt x="75754" y="149256"/>
                    <a:pt x="79469" y="144684"/>
                  </a:cubicBezTo>
                  <a:cubicBezTo>
                    <a:pt x="83374" y="145351"/>
                    <a:pt x="83183" y="146494"/>
                    <a:pt x="85184" y="147351"/>
                  </a:cubicBezTo>
                  <a:cubicBezTo>
                    <a:pt x="90803" y="147828"/>
                    <a:pt x="89756" y="143637"/>
                    <a:pt x="88327" y="142779"/>
                  </a:cubicBezTo>
                  <a:cubicBezTo>
                    <a:pt x="85374" y="146113"/>
                    <a:pt x="77278" y="139731"/>
                    <a:pt x="70039" y="137636"/>
                  </a:cubicBezTo>
                  <a:cubicBezTo>
                    <a:pt x="75563" y="134397"/>
                    <a:pt x="73563" y="132111"/>
                    <a:pt x="77849" y="128968"/>
                  </a:cubicBezTo>
                  <a:cubicBezTo>
                    <a:pt x="72230" y="128492"/>
                    <a:pt x="74325" y="132588"/>
                    <a:pt x="72134" y="133826"/>
                  </a:cubicBezTo>
                  <a:cubicBezTo>
                    <a:pt x="67753" y="131826"/>
                    <a:pt x="65086" y="132969"/>
                    <a:pt x="61181" y="131826"/>
                  </a:cubicBezTo>
                  <a:cubicBezTo>
                    <a:pt x="56609" y="128778"/>
                    <a:pt x="67658" y="133921"/>
                    <a:pt x="67372" y="130302"/>
                  </a:cubicBezTo>
                  <a:lnTo>
                    <a:pt x="57508" y="126515"/>
                  </a:lnTo>
                  <a:lnTo>
                    <a:pt x="59561" y="123729"/>
                  </a:lnTo>
                  <a:cubicBezTo>
                    <a:pt x="58609" y="124587"/>
                    <a:pt x="57656" y="125349"/>
                    <a:pt x="56704" y="126206"/>
                  </a:cubicBezTo>
                  <a:lnTo>
                    <a:pt x="57508" y="126515"/>
                  </a:lnTo>
                  <a:lnTo>
                    <a:pt x="55561" y="129159"/>
                  </a:lnTo>
                  <a:cubicBezTo>
                    <a:pt x="48989" y="128682"/>
                    <a:pt x="57371" y="126111"/>
                    <a:pt x="50798" y="125634"/>
                  </a:cubicBezTo>
                  <a:cubicBezTo>
                    <a:pt x="47655" y="124491"/>
                    <a:pt x="46988" y="128397"/>
                    <a:pt x="47941" y="128111"/>
                  </a:cubicBezTo>
                  <a:cubicBezTo>
                    <a:pt x="47083" y="128349"/>
                    <a:pt x="38439" y="128254"/>
                    <a:pt x="31105" y="127373"/>
                  </a:cubicBezTo>
                  <a:lnTo>
                    <a:pt x="27198" y="125000"/>
                  </a:lnTo>
                  <a:lnTo>
                    <a:pt x="35749" y="125134"/>
                  </a:lnTo>
                  <a:lnTo>
                    <a:pt x="42825" y="124545"/>
                  </a:lnTo>
                  <a:lnTo>
                    <a:pt x="42226" y="125444"/>
                  </a:lnTo>
                  <a:cubicBezTo>
                    <a:pt x="43274" y="124968"/>
                    <a:pt x="44131" y="123825"/>
                    <a:pt x="45750" y="124301"/>
                  </a:cubicBezTo>
                  <a:lnTo>
                    <a:pt x="42825" y="124545"/>
                  </a:lnTo>
                  <a:lnTo>
                    <a:pt x="45274" y="120872"/>
                  </a:lnTo>
                  <a:cubicBezTo>
                    <a:pt x="55656" y="122777"/>
                    <a:pt x="65086" y="123063"/>
                    <a:pt x="72801" y="120015"/>
                  </a:cubicBezTo>
                  <a:cubicBezTo>
                    <a:pt x="77183" y="122682"/>
                    <a:pt x="86517" y="121443"/>
                    <a:pt x="86136" y="123729"/>
                  </a:cubicBezTo>
                  <a:cubicBezTo>
                    <a:pt x="85088" y="127730"/>
                    <a:pt x="78611" y="122015"/>
                    <a:pt x="76611" y="124301"/>
                  </a:cubicBezTo>
                  <a:cubicBezTo>
                    <a:pt x="75754" y="127444"/>
                    <a:pt x="84326" y="124872"/>
                    <a:pt x="83945" y="127444"/>
                  </a:cubicBezTo>
                  <a:cubicBezTo>
                    <a:pt x="86993" y="124301"/>
                    <a:pt x="103472" y="121920"/>
                    <a:pt x="96995" y="118110"/>
                  </a:cubicBezTo>
                  <a:cubicBezTo>
                    <a:pt x="98804" y="117157"/>
                    <a:pt x="101948" y="118586"/>
                    <a:pt x="104614" y="119157"/>
                  </a:cubicBezTo>
                  <a:cubicBezTo>
                    <a:pt x="105567" y="118300"/>
                    <a:pt x="106520" y="117538"/>
                    <a:pt x="107472" y="116681"/>
                  </a:cubicBezTo>
                  <a:cubicBezTo>
                    <a:pt x="110806" y="118110"/>
                    <a:pt x="103472" y="120872"/>
                    <a:pt x="102519" y="122872"/>
                  </a:cubicBezTo>
                  <a:cubicBezTo>
                    <a:pt x="106901" y="121539"/>
                    <a:pt x="111758" y="121158"/>
                    <a:pt x="116521" y="120300"/>
                  </a:cubicBezTo>
                  <a:cubicBezTo>
                    <a:pt x="123474" y="121443"/>
                    <a:pt x="112616" y="124968"/>
                    <a:pt x="120998" y="125920"/>
                  </a:cubicBezTo>
                  <a:cubicBezTo>
                    <a:pt x="118426" y="121634"/>
                    <a:pt x="127379" y="120491"/>
                    <a:pt x="133094" y="117348"/>
                  </a:cubicBezTo>
                  <a:cubicBezTo>
                    <a:pt x="123664" y="115157"/>
                    <a:pt x="136238" y="110013"/>
                    <a:pt x="126427" y="107823"/>
                  </a:cubicBezTo>
                  <a:cubicBezTo>
                    <a:pt x="127665" y="112299"/>
                    <a:pt x="128713" y="110394"/>
                    <a:pt x="120045" y="111442"/>
                  </a:cubicBezTo>
                  <a:cubicBezTo>
                    <a:pt x="115187" y="110299"/>
                    <a:pt x="120045" y="107727"/>
                    <a:pt x="112044" y="106965"/>
                  </a:cubicBezTo>
                  <a:cubicBezTo>
                    <a:pt x="112044" y="111442"/>
                    <a:pt x="115568" y="108775"/>
                    <a:pt x="107948" y="112395"/>
                  </a:cubicBezTo>
                  <a:cubicBezTo>
                    <a:pt x="107948" y="106965"/>
                    <a:pt x="99471" y="115157"/>
                    <a:pt x="93280" y="113633"/>
                  </a:cubicBezTo>
                  <a:cubicBezTo>
                    <a:pt x="97090" y="112014"/>
                    <a:pt x="101281" y="111156"/>
                    <a:pt x="104138" y="108013"/>
                  </a:cubicBezTo>
                  <a:cubicBezTo>
                    <a:pt x="96995" y="111823"/>
                    <a:pt x="98804" y="105537"/>
                    <a:pt x="91851" y="103441"/>
                  </a:cubicBezTo>
                  <a:cubicBezTo>
                    <a:pt x="93566" y="100584"/>
                    <a:pt x="97566" y="101822"/>
                    <a:pt x="99185" y="98964"/>
                  </a:cubicBezTo>
                  <a:cubicBezTo>
                    <a:pt x="104710" y="99822"/>
                    <a:pt x="100614" y="106680"/>
                    <a:pt x="107472" y="101346"/>
                  </a:cubicBezTo>
                  <a:cubicBezTo>
                    <a:pt x="112901" y="99536"/>
                    <a:pt x="104805" y="105346"/>
                    <a:pt x="103376" y="106775"/>
                  </a:cubicBezTo>
                  <a:cubicBezTo>
                    <a:pt x="105853" y="106584"/>
                    <a:pt x="116902" y="102393"/>
                    <a:pt x="112901" y="106203"/>
                  </a:cubicBezTo>
                  <a:cubicBezTo>
                    <a:pt x="120617" y="104679"/>
                    <a:pt x="110425" y="99631"/>
                    <a:pt x="115759" y="96107"/>
                  </a:cubicBezTo>
                  <a:cubicBezTo>
                    <a:pt x="112139" y="98012"/>
                    <a:pt x="106710" y="96583"/>
                    <a:pt x="103376" y="99155"/>
                  </a:cubicBezTo>
                  <a:cubicBezTo>
                    <a:pt x="99090" y="96964"/>
                    <a:pt x="101662" y="94964"/>
                    <a:pt x="96518" y="99345"/>
                  </a:cubicBezTo>
                  <a:cubicBezTo>
                    <a:pt x="94994" y="99060"/>
                    <a:pt x="95280" y="98583"/>
                    <a:pt x="95852" y="98012"/>
                  </a:cubicBezTo>
                  <a:lnTo>
                    <a:pt x="93008" y="97199"/>
                  </a:lnTo>
                  <a:lnTo>
                    <a:pt x="93145" y="96905"/>
                  </a:lnTo>
                  <a:lnTo>
                    <a:pt x="98709" y="95535"/>
                  </a:lnTo>
                  <a:lnTo>
                    <a:pt x="91538" y="92637"/>
                  </a:lnTo>
                  <a:lnTo>
                    <a:pt x="92899" y="89916"/>
                  </a:lnTo>
                  <a:cubicBezTo>
                    <a:pt x="87184" y="88868"/>
                    <a:pt x="84707" y="93726"/>
                    <a:pt x="78897" y="92487"/>
                  </a:cubicBezTo>
                  <a:cubicBezTo>
                    <a:pt x="87565" y="89725"/>
                    <a:pt x="77468" y="83629"/>
                    <a:pt x="87470" y="85153"/>
                  </a:cubicBezTo>
                  <a:cubicBezTo>
                    <a:pt x="88327" y="84010"/>
                    <a:pt x="85184" y="83439"/>
                    <a:pt x="84136" y="84201"/>
                  </a:cubicBezTo>
                  <a:cubicBezTo>
                    <a:pt x="79278" y="82296"/>
                    <a:pt x="97566" y="81438"/>
                    <a:pt x="90994" y="84010"/>
                  </a:cubicBezTo>
                  <a:cubicBezTo>
                    <a:pt x="94137" y="82867"/>
                    <a:pt x="97852" y="82962"/>
                    <a:pt x="100709" y="81343"/>
                  </a:cubicBezTo>
                  <a:cubicBezTo>
                    <a:pt x="100709" y="79724"/>
                    <a:pt x="96709" y="78676"/>
                    <a:pt x="94328" y="77343"/>
                  </a:cubicBezTo>
                  <a:cubicBezTo>
                    <a:pt x="88613" y="77438"/>
                    <a:pt x="91280" y="80010"/>
                    <a:pt x="87946" y="81057"/>
                  </a:cubicBezTo>
                  <a:cubicBezTo>
                    <a:pt x="86803" y="81438"/>
                    <a:pt x="87660" y="78867"/>
                    <a:pt x="88232" y="78962"/>
                  </a:cubicBezTo>
                  <a:cubicBezTo>
                    <a:pt x="87089" y="78771"/>
                    <a:pt x="82612" y="82677"/>
                    <a:pt x="78040" y="85820"/>
                  </a:cubicBezTo>
                  <a:cubicBezTo>
                    <a:pt x="74135" y="83248"/>
                    <a:pt x="72992" y="84677"/>
                    <a:pt x="66419" y="82581"/>
                  </a:cubicBezTo>
                  <a:cubicBezTo>
                    <a:pt x="72230" y="80772"/>
                    <a:pt x="73182" y="79914"/>
                    <a:pt x="75659" y="76485"/>
                  </a:cubicBezTo>
                  <a:cubicBezTo>
                    <a:pt x="84993" y="79248"/>
                    <a:pt x="95471" y="72771"/>
                    <a:pt x="100519" y="75914"/>
                  </a:cubicBezTo>
                  <a:cubicBezTo>
                    <a:pt x="102043" y="70866"/>
                    <a:pt x="108520" y="71151"/>
                    <a:pt x="113568" y="66484"/>
                  </a:cubicBezTo>
                  <a:cubicBezTo>
                    <a:pt x="121283" y="66960"/>
                    <a:pt x="129380" y="68008"/>
                    <a:pt x="135190" y="64960"/>
                  </a:cubicBezTo>
                  <a:cubicBezTo>
                    <a:pt x="140714" y="67341"/>
                    <a:pt x="144239" y="66198"/>
                    <a:pt x="149382" y="67913"/>
                  </a:cubicBezTo>
                  <a:cubicBezTo>
                    <a:pt x="151859" y="65722"/>
                    <a:pt x="156907" y="63246"/>
                    <a:pt x="149192" y="62388"/>
                  </a:cubicBezTo>
                  <a:cubicBezTo>
                    <a:pt x="159955" y="61626"/>
                    <a:pt x="169956" y="63627"/>
                    <a:pt x="176719" y="61436"/>
                  </a:cubicBezTo>
                  <a:cubicBezTo>
                    <a:pt x="179862" y="61912"/>
                    <a:pt x="179100" y="62960"/>
                    <a:pt x="178148" y="64008"/>
                  </a:cubicBezTo>
                  <a:cubicBezTo>
                    <a:pt x="183767" y="64674"/>
                    <a:pt x="178338" y="61341"/>
                    <a:pt x="182910" y="59912"/>
                  </a:cubicBezTo>
                  <a:cubicBezTo>
                    <a:pt x="193673" y="65055"/>
                    <a:pt x="197579" y="57816"/>
                    <a:pt x="206818" y="60102"/>
                  </a:cubicBezTo>
                  <a:cubicBezTo>
                    <a:pt x="204436" y="62484"/>
                    <a:pt x="199674" y="60579"/>
                    <a:pt x="197102" y="62769"/>
                  </a:cubicBezTo>
                  <a:cubicBezTo>
                    <a:pt x="196912" y="66960"/>
                    <a:pt x="205389" y="61722"/>
                    <a:pt x="205389" y="65151"/>
                  </a:cubicBezTo>
                  <a:lnTo>
                    <a:pt x="210795" y="62399"/>
                  </a:lnTo>
                  <a:lnTo>
                    <a:pt x="209580" y="57817"/>
                  </a:lnTo>
                  <a:cubicBezTo>
                    <a:pt x="210342" y="58864"/>
                    <a:pt x="212342" y="59722"/>
                    <a:pt x="215295" y="60484"/>
                  </a:cubicBezTo>
                  <a:lnTo>
                    <a:pt x="210986" y="62409"/>
                  </a:lnTo>
                  <a:lnTo>
                    <a:pt x="218227" y="63319"/>
                  </a:lnTo>
                  <a:lnTo>
                    <a:pt x="215391" y="60483"/>
                  </a:lnTo>
                  <a:cubicBezTo>
                    <a:pt x="217962" y="58483"/>
                    <a:pt x="220629" y="56388"/>
                    <a:pt x="225106" y="57816"/>
                  </a:cubicBezTo>
                  <a:lnTo>
                    <a:pt x="218627" y="63369"/>
                  </a:lnTo>
                  <a:lnTo>
                    <a:pt x="220581" y="63615"/>
                  </a:lnTo>
                  <a:cubicBezTo>
                    <a:pt x="223320" y="63103"/>
                    <a:pt x="225915" y="62341"/>
                    <a:pt x="229487" y="63341"/>
                  </a:cubicBezTo>
                  <a:cubicBezTo>
                    <a:pt x="234250" y="60769"/>
                    <a:pt x="230345" y="58293"/>
                    <a:pt x="236155" y="57626"/>
                  </a:cubicBezTo>
                  <a:cubicBezTo>
                    <a:pt x="240155" y="58293"/>
                    <a:pt x="237965" y="59721"/>
                    <a:pt x="236631" y="61055"/>
                  </a:cubicBezTo>
                  <a:cubicBezTo>
                    <a:pt x="245966" y="58674"/>
                    <a:pt x="250823" y="60293"/>
                    <a:pt x="262444" y="59626"/>
                  </a:cubicBezTo>
                  <a:cubicBezTo>
                    <a:pt x="263206" y="58388"/>
                    <a:pt x="259110" y="57816"/>
                    <a:pt x="256729" y="56959"/>
                  </a:cubicBezTo>
                  <a:cubicBezTo>
                    <a:pt x="253205" y="55530"/>
                    <a:pt x="253395" y="60960"/>
                    <a:pt x="249014" y="58102"/>
                  </a:cubicBezTo>
                  <a:cubicBezTo>
                    <a:pt x="250633" y="57721"/>
                    <a:pt x="252252" y="57245"/>
                    <a:pt x="253490" y="56102"/>
                  </a:cubicBezTo>
                  <a:lnTo>
                    <a:pt x="246262" y="55773"/>
                  </a:lnTo>
                  <a:lnTo>
                    <a:pt x="257467" y="54626"/>
                  </a:lnTo>
                  <a:cubicBezTo>
                    <a:pt x="262229" y="54649"/>
                    <a:pt x="266206" y="55340"/>
                    <a:pt x="265301" y="57340"/>
                  </a:cubicBezTo>
                  <a:cubicBezTo>
                    <a:pt x="268254" y="54959"/>
                    <a:pt x="273398" y="54864"/>
                    <a:pt x="278160" y="50101"/>
                  </a:cubicBezTo>
                  <a:cubicBezTo>
                    <a:pt x="280256" y="52673"/>
                    <a:pt x="294353" y="54006"/>
                    <a:pt x="291876" y="49625"/>
                  </a:cubicBezTo>
                  <a:cubicBezTo>
                    <a:pt x="307783" y="51339"/>
                    <a:pt x="324356" y="54292"/>
                    <a:pt x="336453" y="49149"/>
                  </a:cubicBezTo>
                  <a:cubicBezTo>
                    <a:pt x="340549" y="46863"/>
                    <a:pt x="331786" y="46386"/>
                    <a:pt x="338549" y="45434"/>
                  </a:cubicBezTo>
                  <a:cubicBezTo>
                    <a:pt x="338549" y="47244"/>
                    <a:pt x="340739" y="48863"/>
                    <a:pt x="346645" y="49911"/>
                  </a:cubicBezTo>
                  <a:cubicBezTo>
                    <a:pt x="360170" y="47339"/>
                    <a:pt x="376934" y="50768"/>
                    <a:pt x="388364" y="44291"/>
                  </a:cubicBezTo>
                  <a:cubicBezTo>
                    <a:pt x="400080" y="46005"/>
                    <a:pt x="409319" y="43434"/>
                    <a:pt x="420845" y="44767"/>
                  </a:cubicBezTo>
                  <a:cubicBezTo>
                    <a:pt x="422464" y="43434"/>
                    <a:pt x="423988" y="42005"/>
                    <a:pt x="425607" y="40671"/>
                  </a:cubicBezTo>
                  <a:cubicBezTo>
                    <a:pt x="432751" y="43053"/>
                    <a:pt x="439609" y="44672"/>
                    <a:pt x="439418" y="40195"/>
                  </a:cubicBezTo>
                  <a:cubicBezTo>
                    <a:pt x="447800" y="41910"/>
                    <a:pt x="454563" y="40576"/>
                    <a:pt x="461040" y="38671"/>
                  </a:cubicBezTo>
                  <a:cubicBezTo>
                    <a:pt x="461802" y="37433"/>
                    <a:pt x="457611" y="36766"/>
                    <a:pt x="455325" y="36004"/>
                  </a:cubicBezTo>
                  <a:cubicBezTo>
                    <a:pt x="457135" y="35718"/>
                    <a:pt x="464088" y="33147"/>
                    <a:pt x="457421" y="32289"/>
                  </a:cubicBezTo>
                  <a:cubicBezTo>
                    <a:pt x="463993" y="29813"/>
                    <a:pt x="473137" y="32004"/>
                    <a:pt x="478471" y="27336"/>
                  </a:cubicBezTo>
                  <a:cubicBezTo>
                    <a:pt x="480662" y="27908"/>
                    <a:pt x="482948" y="28575"/>
                    <a:pt x="485138" y="29241"/>
                  </a:cubicBezTo>
                  <a:cubicBezTo>
                    <a:pt x="494568" y="25146"/>
                    <a:pt x="508760" y="29813"/>
                    <a:pt x="518095" y="25527"/>
                  </a:cubicBezTo>
                  <a:cubicBezTo>
                    <a:pt x="549051" y="33337"/>
                    <a:pt x="568673" y="20764"/>
                    <a:pt x="596295" y="22669"/>
                  </a:cubicBezTo>
                  <a:cubicBezTo>
                    <a:pt x="598819" y="21716"/>
                    <a:pt x="603010" y="20431"/>
                    <a:pt x="607058" y="19943"/>
                  </a:cubicBezTo>
                  <a:lnTo>
                    <a:pt x="611463" y="20858"/>
                  </a:lnTo>
                  <a:lnTo>
                    <a:pt x="609154" y="22860"/>
                  </a:lnTo>
                  <a:cubicBezTo>
                    <a:pt x="610868" y="24145"/>
                    <a:pt x="613131" y="23574"/>
                    <a:pt x="614190" y="22657"/>
                  </a:cubicBezTo>
                  <a:lnTo>
                    <a:pt x="612716" y="21119"/>
                  </a:lnTo>
                  <a:lnTo>
                    <a:pt x="616964" y="22002"/>
                  </a:lnTo>
                  <a:cubicBezTo>
                    <a:pt x="620108" y="21812"/>
                    <a:pt x="622298" y="19812"/>
                    <a:pt x="625727" y="20097"/>
                  </a:cubicBezTo>
                  <a:cubicBezTo>
                    <a:pt x="627918" y="18097"/>
                    <a:pt x="620489" y="18383"/>
                    <a:pt x="619822" y="19526"/>
                  </a:cubicBezTo>
                  <a:cubicBezTo>
                    <a:pt x="617345" y="14001"/>
                    <a:pt x="632776" y="19335"/>
                    <a:pt x="635729" y="15335"/>
                  </a:cubicBezTo>
                  <a:cubicBezTo>
                    <a:pt x="641920" y="17621"/>
                    <a:pt x="653445" y="16668"/>
                    <a:pt x="648778" y="21145"/>
                  </a:cubicBezTo>
                  <a:cubicBezTo>
                    <a:pt x="652683" y="20669"/>
                    <a:pt x="655826" y="18764"/>
                    <a:pt x="661541" y="21526"/>
                  </a:cubicBezTo>
                  <a:cubicBezTo>
                    <a:pt x="665351" y="21621"/>
                    <a:pt x="668209" y="20002"/>
                    <a:pt x="670590" y="17526"/>
                  </a:cubicBezTo>
                  <a:cubicBezTo>
                    <a:pt x="665732" y="18859"/>
                    <a:pt x="658779" y="16478"/>
                    <a:pt x="653540" y="17049"/>
                  </a:cubicBezTo>
                  <a:cubicBezTo>
                    <a:pt x="654398" y="16287"/>
                    <a:pt x="652207" y="15906"/>
                    <a:pt x="651159" y="15335"/>
                  </a:cubicBezTo>
                  <a:cubicBezTo>
                    <a:pt x="661160" y="14859"/>
                    <a:pt x="675162" y="16668"/>
                    <a:pt x="682496" y="18764"/>
                  </a:cubicBezTo>
                  <a:cubicBezTo>
                    <a:pt x="689450" y="18669"/>
                    <a:pt x="693260" y="12763"/>
                    <a:pt x="700308" y="12858"/>
                  </a:cubicBezTo>
                  <a:cubicBezTo>
                    <a:pt x="704309" y="14192"/>
                    <a:pt x="697546" y="15811"/>
                    <a:pt x="696498" y="16097"/>
                  </a:cubicBezTo>
                  <a:cubicBezTo>
                    <a:pt x="708404" y="18192"/>
                    <a:pt x="717358" y="15049"/>
                    <a:pt x="728978" y="16573"/>
                  </a:cubicBezTo>
                  <a:cubicBezTo>
                    <a:pt x="731169" y="10477"/>
                    <a:pt x="740980" y="18002"/>
                    <a:pt x="743170" y="11906"/>
                  </a:cubicBezTo>
                  <a:cubicBezTo>
                    <a:pt x="750124" y="13525"/>
                    <a:pt x="755172" y="11620"/>
                    <a:pt x="762602" y="14192"/>
                  </a:cubicBezTo>
                  <a:cubicBezTo>
                    <a:pt x="764316" y="11334"/>
                    <a:pt x="767745" y="11715"/>
                    <a:pt x="769936" y="9715"/>
                  </a:cubicBezTo>
                  <a:cubicBezTo>
                    <a:pt x="785652" y="14478"/>
                    <a:pt x="795844" y="9144"/>
                    <a:pt x="812132" y="15144"/>
                  </a:cubicBezTo>
                  <a:cubicBezTo>
                    <a:pt x="820514" y="10858"/>
                    <a:pt x="832229" y="12668"/>
                    <a:pt x="841088" y="9144"/>
                  </a:cubicBezTo>
                  <a:cubicBezTo>
                    <a:pt x="843278" y="11620"/>
                    <a:pt x="847565" y="13811"/>
                    <a:pt x="855756" y="15430"/>
                  </a:cubicBezTo>
                  <a:cubicBezTo>
                    <a:pt x="858995" y="15430"/>
                    <a:pt x="861757" y="14382"/>
                    <a:pt x="863852" y="12287"/>
                  </a:cubicBezTo>
                  <a:cubicBezTo>
                    <a:pt x="871377" y="14001"/>
                    <a:pt x="880426" y="18573"/>
                    <a:pt x="884236" y="13716"/>
                  </a:cubicBezTo>
                  <a:lnTo>
                    <a:pt x="874021" y="12797"/>
                  </a:lnTo>
                  <a:lnTo>
                    <a:pt x="875854" y="11239"/>
                  </a:lnTo>
                  <a:cubicBezTo>
                    <a:pt x="874806" y="10953"/>
                    <a:pt x="873663" y="10668"/>
                    <a:pt x="872520" y="10287"/>
                  </a:cubicBezTo>
                  <a:cubicBezTo>
                    <a:pt x="871853" y="10858"/>
                    <a:pt x="871282" y="11430"/>
                    <a:pt x="870615" y="11906"/>
                  </a:cubicBezTo>
                  <a:lnTo>
                    <a:pt x="873602" y="12759"/>
                  </a:lnTo>
                  <a:lnTo>
                    <a:pt x="869019" y="12346"/>
                  </a:lnTo>
                  <a:cubicBezTo>
                    <a:pt x="864114" y="11096"/>
                    <a:pt x="858947" y="9524"/>
                    <a:pt x="852232" y="9048"/>
                  </a:cubicBezTo>
                  <a:cubicBezTo>
                    <a:pt x="858995" y="8572"/>
                    <a:pt x="867662" y="11715"/>
                    <a:pt x="871472" y="5810"/>
                  </a:cubicBezTo>
                  <a:cubicBezTo>
                    <a:pt x="866234" y="13239"/>
                    <a:pt x="889284" y="7048"/>
                    <a:pt x="886141" y="12096"/>
                  </a:cubicBezTo>
                  <a:cubicBezTo>
                    <a:pt x="892713" y="11144"/>
                    <a:pt x="898142" y="8572"/>
                    <a:pt x="906810" y="11430"/>
                  </a:cubicBezTo>
                  <a:cubicBezTo>
                    <a:pt x="908239" y="10287"/>
                    <a:pt x="909763" y="9144"/>
                    <a:pt x="907953" y="8477"/>
                  </a:cubicBezTo>
                  <a:cubicBezTo>
                    <a:pt x="914716" y="9810"/>
                    <a:pt x="932909" y="14382"/>
                    <a:pt x="940433" y="8953"/>
                  </a:cubicBezTo>
                  <a:cubicBezTo>
                    <a:pt x="933861" y="5524"/>
                    <a:pt x="932337" y="11239"/>
                    <a:pt x="925955" y="8096"/>
                  </a:cubicBezTo>
                  <a:cubicBezTo>
                    <a:pt x="931956" y="7143"/>
                    <a:pt x="937671" y="5619"/>
                    <a:pt x="943481" y="4381"/>
                  </a:cubicBezTo>
                  <a:cubicBezTo>
                    <a:pt x="946720" y="6000"/>
                    <a:pt x="939767" y="9048"/>
                    <a:pt x="947958" y="10001"/>
                  </a:cubicBezTo>
                  <a:cubicBezTo>
                    <a:pt x="951768" y="10953"/>
                    <a:pt x="952720" y="6762"/>
                    <a:pt x="955388" y="5524"/>
                  </a:cubicBezTo>
                  <a:cubicBezTo>
                    <a:pt x="946910" y="2095"/>
                    <a:pt x="940433" y="2190"/>
                    <a:pt x="933480" y="1428"/>
                  </a:cubicBezTo>
                  <a:close/>
                  <a:moveTo>
                    <a:pt x="822323" y="477"/>
                  </a:moveTo>
                  <a:cubicBezTo>
                    <a:pt x="823466" y="763"/>
                    <a:pt x="824514" y="1048"/>
                    <a:pt x="825657" y="1429"/>
                  </a:cubicBezTo>
                  <a:cubicBezTo>
                    <a:pt x="824990" y="2001"/>
                    <a:pt x="824418" y="2572"/>
                    <a:pt x="823752" y="3049"/>
                  </a:cubicBezTo>
                  <a:cubicBezTo>
                    <a:pt x="822609" y="2763"/>
                    <a:pt x="821561" y="2382"/>
                    <a:pt x="820418" y="2096"/>
                  </a:cubicBezTo>
                  <a:cubicBezTo>
                    <a:pt x="821084" y="1525"/>
                    <a:pt x="821656" y="1048"/>
                    <a:pt x="822323" y="477"/>
                  </a:cubicBezTo>
                  <a:close/>
                  <a:moveTo>
                    <a:pt x="851470" y="0"/>
                  </a:moveTo>
                  <a:cubicBezTo>
                    <a:pt x="852994" y="286"/>
                    <a:pt x="852613" y="762"/>
                    <a:pt x="852136" y="1333"/>
                  </a:cubicBezTo>
                  <a:cubicBezTo>
                    <a:pt x="851374" y="2572"/>
                    <a:pt x="855565" y="3143"/>
                    <a:pt x="857851" y="4000"/>
                  </a:cubicBezTo>
                  <a:cubicBezTo>
                    <a:pt x="852327" y="4953"/>
                    <a:pt x="847374" y="7048"/>
                    <a:pt x="840516" y="5620"/>
                  </a:cubicBezTo>
                  <a:cubicBezTo>
                    <a:pt x="844612" y="286"/>
                    <a:pt x="850422" y="5810"/>
                    <a:pt x="851470" y="0"/>
                  </a:cubicBezTo>
                  <a:close/>
                </a:path>
              </a:pathLst>
            </a:custGeom>
            <a:gradFill>
              <a:gsLst>
                <a:gs pos="0">
                  <a:srgbClr val="A6661A"/>
                </a:gs>
                <a:gs pos="100000">
                  <a:srgbClr val="C17942">
                    <a:lumMod val="79292"/>
                  </a:srgbClr>
                </a:gs>
              </a:gsLst>
              <a:lin ang="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38" name="文本框 37"/>
            <p:cNvSpPr txBox="1"/>
            <p:nvPr>
              <p:custDataLst>
                <p:tags r:id="rId26"/>
              </p:custDataLst>
            </p:nvPr>
          </p:nvSpPr>
          <p:spPr>
            <a:xfrm>
              <a:off x="1433362" y="2162087"/>
              <a:ext cx="1605280" cy="5219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kumimoji="1" lang="zh-CN" altLang="en-US" sz="2800" dirty="0">
                  <a:solidFill>
                    <a:schemeClr val="bg1"/>
                  </a:solidFill>
                  <a:latin typeface="演示流云楷" panose="02000600000000000000" pitchFamily="2" charset="-122"/>
                  <a:ea typeface="演示流云楷" panose="02000600000000000000" pitchFamily="2" charset="-122"/>
                  <a:cs typeface="演示流云楷" panose="02000600000000000000" pitchFamily="2" charset="-122"/>
                </a:rPr>
                <a:t>人防到位</a:t>
              </a:r>
              <a:endParaRPr kumimoji="1" lang="zh-CN" altLang="en-US" sz="2800" dirty="0">
                <a:solidFill>
                  <a:schemeClr val="bg1"/>
                </a:solidFill>
                <a:latin typeface="演示流云楷" panose="02000600000000000000" pitchFamily="2" charset="-122"/>
                <a:ea typeface="演示流云楷" panose="02000600000000000000" pitchFamily="2" charset="-122"/>
                <a:cs typeface="演示流云楷" panose="02000600000000000000" pitchFamily="2" charset="-122"/>
              </a:endParaRPr>
            </a:p>
          </p:txBody>
        </p:sp>
      </p:grpSp>
      <p:grpSp>
        <p:nvGrpSpPr>
          <p:cNvPr id="39" name="组合 38"/>
          <p:cNvGrpSpPr/>
          <p:nvPr>
            <p:custDataLst>
              <p:tags r:id="rId27"/>
            </p:custDataLst>
          </p:nvPr>
        </p:nvGrpSpPr>
        <p:grpSpPr>
          <a:xfrm>
            <a:off x="5221614" y="2394245"/>
            <a:ext cx="2267711" cy="528150"/>
            <a:chOff x="1205692" y="2147573"/>
            <a:chExt cx="2267711" cy="528150"/>
          </a:xfrm>
        </p:grpSpPr>
        <p:sp>
          <p:nvSpPr>
            <p:cNvPr id="40" name="PA-任意多边形 53"/>
            <p:cNvSpPr/>
            <p:nvPr>
              <p:custDataLst>
                <p:tags r:id="rId28"/>
              </p:custDataLst>
            </p:nvPr>
          </p:nvSpPr>
          <p:spPr>
            <a:xfrm>
              <a:off x="1205692" y="2150774"/>
              <a:ext cx="2267711" cy="524949"/>
            </a:xfrm>
            <a:custGeom>
              <a:avLst/>
              <a:gdLst>
                <a:gd name="connsiteX0" fmla="*/ 719834 w 1820162"/>
                <a:gd name="connsiteY0" fmla="*/ 274987 h 280250"/>
                <a:gd name="connsiteX1" fmla="*/ 716977 w 1820162"/>
                <a:gd name="connsiteY1" fmla="*/ 277463 h 280250"/>
                <a:gd name="connsiteX2" fmla="*/ 719834 w 1820162"/>
                <a:gd name="connsiteY2" fmla="*/ 274987 h 280250"/>
                <a:gd name="connsiteX3" fmla="*/ 571911 w 1820162"/>
                <a:gd name="connsiteY3" fmla="*/ 273462 h 280250"/>
                <a:gd name="connsiteX4" fmla="*/ 570006 w 1820162"/>
                <a:gd name="connsiteY4" fmla="*/ 275082 h 280250"/>
                <a:gd name="connsiteX5" fmla="*/ 573340 w 1820162"/>
                <a:gd name="connsiteY5" fmla="*/ 276034 h 280250"/>
                <a:gd name="connsiteX6" fmla="*/ 575245 w 1820162"/>
                <a:gd name="connsiteY6" fmla="*/ 274415 h 280250"/>
                <a:gd name="connsiteX7" fmla="*/ 571911 w 1820162"/>
                <a:gd name="connsiteY7" fmla="*/ 273462 h 280250"/>
                <a:gd name="connsiteX8" fmla="*/ 495806 w 1820162"/>
                <a:gd name="connsiteY8" fmla="*/ 272605 h 280250"/>
                <a:gd name="connsiteX9" fmla="*/ 489615 w 1820162"/>
                <a:gd name="connsiteY9" fmla="*/ 274129 h 280250"/>
                <a:gd name="connsiteX10" fmla="*/ 495806 w 1820162"/>
                <a:gd name="connsiteY10" fmla="*/ 272605 h 280250"/>
                <a:gd name="connsiteX11" fmla="*/ 767364 w 1820162"/>
                <a:gd name="connsiteY11" fmla="*/ 272129 h 280250"/>
                <a:gd name="connsiteX12" fmla="*/ 773936 w 1820162"/>
                <a:gd name="connsiteY12" fmla="*/ 274034 h 280250"/>
                <a:gd name="connsiteX13" fmla="*/ 757363 w 1820162"/>
                <a:gd name="connsiteY13" fmla="*/ 276891 h 280250"/>
                <a:gd name="connsiteX14" fmla="*/ 747457 w 1820162"/>
                <a:gd name="connsiteY14" fmla="*/ 274129 h 280250"/>
                <a:gd name="connsiteX15" fmla="*/ 767364 w 1820162"/>
                <a:gd name="connsiteY15" fmla="*/ 272129 h 280250"/>
                <a:gd name="connsiteX16" fmla="*/ 450563 w 1820162"/>
                <a:gd name="connsiteY16" fmla="*/ 271748 h 280250"/>
                <a:gd name="connsiteX17" fmla="*/ 444371 w 1820162"/>
                <a:gd name="connsiteY17" fmla="*/ 273272 h 280250"/>
                <a:gd name="connsiteX18" fmla="*/ 458564 w 1820162"/>
                <a:gd name="connsiteY18" fmla="*/ 276225 h 280250"/>
                <a:gd name="connsiteX19" fmla="*/ 450563 w 1820162"/>
                <a:gd name="connsiteY19" fmla="*/ 271748 h 280250"/>
                <a:gd name="connsiteX20" fmla="*/ 647635 w 1820162"/>
                <a:gd name="connsiteY20" fmla="*/ 270891 h 280250"/>
                <a:gd name="connsiteX21" fmla="*/ 645635 w 1820162"/>
                <a:gd name="connsiteY21" fmla="*/ 272510 h 280250"/>
                <a:gd name="connsiteX22" fmla="*/ 648968 w 1820162"/>
                <a:gd name="connsiteY22" fmla="*/ 273462 h 280250"/>
                <a:gd name="connsiteX23" fmla="*/ 650873 w 1820162"/>
                <a:gd name="connsiteY23" fmla="*/ 271843 h 280250"/>
                <a:gd name="connsiteX24" fmla="*/ 647635 w 1820162"/>
                <a:gd name="connsiteY24" fmla="*/ 270891 h 280250"/>
                <a:gd name="connsiteX25" fmla="*/ 403604 w 1820162"/>
                <a:gd name="connsiteY25" fmla="*/ 270414 h 280250"/>
                <a:gd name="connsiteX26" fmla="*/ 401699 w 1820162"/>
                <a:gd name="connsiteY26" fmla="*/ 272034 h 280250"/>
                <a:gd name="connsiteX27" fmla="*/ 405033 w 1820162"/>
                <a:gd name="connsiteY27" fmla="*/ 272986 h 280250"/>
                <a:gd name="connsiteX28" fmla="*/ 406938 w 1820162"/>
                <a:gd name="connsiteY28" fmla="*/ 271367 h 280250"/>
                <a:gd name="connsiteX29" fmla="*/ 403604 w 1820162"/>
                <a:gd name="connsiteY29" fmla="*/ 270414 h 280250"/>
                <a:gd name="connsiteX30" fmla="*/ 417416 w 1820162"/>
                <a:gd name="connsiteY30" fmla="*/ 269938 h 280250"/>
                <a:gd name="connsiteX31" fmla="*/ 415511 w 1820162"/>
                <a:gd name="connsiteY31" fmla="*/ 271557 h 280250"/>
                <a:gd name="connsiteX32" fmla="*/ 418844 w 1820162"/>
                <a:gd name="connsiteY32" fmla="*/ 272510 h 280250"/>
                <a:gd name="connsiteX33" fmla="*/ 420749 w 1820162"/>
                <a:gd name="connsiteY33" fmla="*/ 270891 h 280250"/>
                <a:gd name="connsiteX34" fmla="*/ 417416 w 1820162"/>
                <a:gd name="connsiteY34" fmla="*/ 269938 h 280250"/>
                <a:gd name="connsiteX35" fmla="*/ 839564 w 1820162"/>
                <a:gd name="connsiteY35" fmla="*/ 268605 h 280250"/>
                <a:gd name="connsiteX36" fmla="*/ 811560 w 1820162"/>
                <a:gd name="connsiteY36" fmla="*/ 273748 h 280250"/>
                <a:gd name="connsiteX37" fmla="*/ 781652 w 1820162"/>
                <a:gd name="connsiteY37" fmla="*/ 272891 h 280250"/>
                <a:gd name="connsiteX38" fmla="*/ 839564 w 1820162"/>
                <a:gd name="connsiteY38" fmla="*/ 268605 h 280250"/>
                <a:gd name="connsiteX39" fmla="*/ 479233 w 1820162"/>
                <a:gd name="connsiteY39" fmla="*/ 267938 h 280250"/>
                <a:gd name="connsiteX40" fmla="*/ 477328 w 1820162"/>
                <a:gd name="connsiteY40" fmla="*/ 269557 h 280250"/>
                <a:gd name="connsiteX41" fmla="*/ 480662 w 1820162"/>
                <a:gd name="connsiteY41" fmla="*/ 270510 h 280250"/>
                <a:gd name="connsiteX42" fmla="*/ 482567 w 1820162"/>
                <a:gd name="connsiteY42" fmla="*/ 268890 h 280250"/>
                <a:gd name="connsiteX43" fmla="*/ 479233 w 1820162"/>
                <a:gd name="connsiteY43" fmla="*/ 267938 h 280250"/>
                <a:gd name="connsiteX44" fmla="*/ 861090 w 1820162"/>
                <a:gd name="connsiteY44" fmla="*/ 267081 h 280250"/>
                <a:gd name="connsiteX45" fmla="*/ 845469 w 1820162"/>
                <a:gd name="connsiteY45" fmla="*/ 269176 h 280250"/>
                <a:gd name="connsiteX46" fmla="*/ 841183 w 1820162"/>
                <a:gd name="connsiteY46" fmla="*/ 269081 h 280250"/>
                <a:gd name="connsiteX47" fmla="*/ 861090 w 1820162"/>
                <a:gd name="connsiteY47" fmla="*/ 267081 h 280250"/>
                <a:gd name="connsiteX48" fmla="*/ 368171 w 1820162"/>
                <a:gd name="connsiteY48" fmla="*/ 266890 h 280250"/>
                <a:gd name="connsiteX49" fmla="*/ 365219 w 1820162"/>
                <a:gd name="connsiteY49" fmla="*/ 269367 h 280250"/>
                <a:gd name="connsiteX50" fmla="*/ 373124 w 1820162"/>
                <a:gd name="connsiteY50" fmla="*/ 268319 h 280250"/>
                <a:gd name="connsiteX51" fmla="*/ 368171 w 1820162"/>
                <a:gd name="connsiteY51" fmla="*/ 266890 h 280250"/>
                <a:gd name="connsiteX52" fmla="*/ 390365 w 1820162"/>
                <a:gd name="connsiteY52" fmla="*/ 266700 h 280250"/>
                <a:gd name="connsiteX53" fmla="*/ 388460 w 1820162"/>
                <a:gd name="connsiteY53" fmla="*/ 268319 h 280250"/>
                <a:gd name="connsiteX54" fmla="*/ 393413 w 1820162"/>
                <a:gd name="connsiteY54" fmla="*/ 269748 h 280250"/>
                <a:gd name="connsiteX55" fmla="*/ 395318 w 1820162"/>
                <a:gd name="connsiteY55" fmla="*/ 268128 h 280250"/>
                <a:gd name="connsiteX56" fmla="*/ 390365 w 1820162"/>
                <a:gd name="connsiteY56" fmla="*/ 266700 h 280250"/>
                <a:gd name="connsiteX57" fmla="*/ 886046 w 1820162"/>
                <a:gd name="connsiteY57" fmla="*/ 266510 h 280250"/>
                <a:gd name="connsiteX58" fmla="*/ 878235 w 1820162"/>
                <a:gd name="connsiteY58" fmla="*/ 267558 h 280250"/>
                <a:gd name="connsiteX59" fmla="*/ 886046 w 1820162"/>
                <a:gd name="connsiteY59" fmla="*/ 266510 h 280250"/>
                <a:gd name="connsiteX60" fmla="*/ 953864 w 1820162"/>
                <a:gd name="connsiteY60" fmla="*/ 265081 h 280250"/>
                <a:gd name="connsiteX61" fmla="*/ 969770 w 1820162"/>
                <a:gd name="connsiteY61" fmla="*/ 268415 h 280250"/>
                <a:gd name="connsiteX62" fmla="*/ 933004 w 1820162"/>
                <a:gd name="connsiteY62" fmla="*/ 267843 h 280250"/>
                <a:gd name="connsiteX63" fmla="*/ 953864 w 1820162"/>
                <a:gd name="connsiteY63" fmla="*/ 265081 h 280250"/>
                <a:gd name="connsiteX64" fmla="*/ 1815114 w 1820162"/>
                <a:gd name="connsiteY64" fmla="*/ 264986 h 280250"/>
                <a:gd name="connsiteX65" fmla="*/ 1820162 w 1820162"/>
                <a:gd name="connsiteY65" fmla="*/ 266414 h 280250"/>
                <a:gd name="connsiteX66" fmla="*/ 1817305 w 1820162"/>
                <a:gd name="connsiteY66" fmla="*/ 268891 h 280250"/>
                <a:gd name="connsiteX67" fmla="*/ 1812352 w 1820162"/>
                <a:gd name="connsiteY67" fmla="*/ 267462 h 280250"/>
                <a:gd name="connsiteX68" fmla="*/ 1815114 w 1820162"/>
                <a:gd name="connsiteY68" fmla="*/ 264986 h 280250"/>
                <a:gd name="connsiteX69" fmla="*/ 353884 w 1820162"/>
                <a:gd name="connsiteY69" fmla="*/ 263937 h 280250"/>
                <a:gd name="connsiteX70" fmla="*/ 351979 w 1820162"/>
                <a:gd name="connsiteY70" fmla="*/ 265557 h 280250"/>
                <a:gd name="connsiteX71" fmla="*/ 355313 w 1820162"/>
                <a:gd name="connsiteY71" fmla="*/ 266509 h 280250"/>
                <a:gd name="connsiteX72" fmla="*/ 357218 w 1820162"/>
                <a:gd name="connsiteY72" fmla="*/ 264890 h 280250"/>
                <a:gd name="connsiteX73" fmla="*/ 353884 w 1820162"/>
                <a:gd name="connsiteY73" fmla="*/ 263937 h 280250"/>
                <a:gd name="connsiteX74" fmla="*/ 323023 w 1820162"/>
                <a:gd name="connsiteY74" fmla="*/ 263937 h 280250"/>
                <a:gd name="connsiteX75" fmla="*/ 321118 w 1820162"/>
                <a:gd name="connsiteY75" fmla="*/ 265557 h 280250"/>
                <a:gd name="connsiteX76" fmla="*/ 324452 w 1820162"/>
                <a:gd name="connsiteY76" fmla="*/ 266509 h 280250"/>
                <a:gd name="connsiteX77" fmla="*/ 326356 w 1820162"/>
                <a:gd name="connsiteY77" fmla="*/ 264890 h 280250"/>
                <a:gd name="connsiteX78" fmla="*/ 323023 w 1820162"/>
                <a:gd name="connsiteY78" fmla="*/ 263937 h 280250"/>
                <a:gd name="connsiteX79" fmla="*/ 318737 w 1820162"/>
                <a:gd name="connsiteY79" fmla="*/ 263747 h 280250"/>
                <a:gd name="connsiteX80" fmla="*/ 308354 w 1820162"/>
                <a:gd name="connsiteY80" fmla="*/ 265176 h 280250"/>
                <a:gd name="connsiteX81" fmla="*/ 318737 w 1820162"/>
                <a:gd name="connsiteY81" fmla="*/ 263747 h 280250"/>
                <a:gd name="connsiteX82" fmla="*/ 1535650 w 1820162"/>
                <a:gd name="connsiteY82" fmla="*/ 260985 h 280250"/>
                <a:gd name="connsiteX83" fmla="*/ 1542985 w 1820162"/>
                <a:gd name="connsiteY83" fmla="*/ 264128 h 280250"/>
                <a:gd name="connsiteX84" fmla="*/ 1530126 w 1820162"/>
                <a:gd name="connsiteY84" fmla="*/ 263747 h 280250"/>
                <a:gd name="connsiteX85" fmla="*/ 1535650 w 1820162"/>
                <a:gd name="connsiteY85" fmla="*/ 260985 h 280250"/>
                <a:gd name="connsiteX86" fmla="*/ 1793302 w 1820162"/>
                <a:gd name="connsiteY86" fmla="*/ 260890 h 280250"/>
                <a:gd name="connsiteX87" fmla="*/ 1807971 w 1820162"/>
                <a:gd name="connsiteY87" fmla="*/ 267272 h 280250"/>
                <a:gd name="connsiteX88" fmla="*/ 1787873 w 1820162"/>
                <a:gd name="connsiteY88" fmla="*/ 263747 h 280250"/>
                <a:gd name="connsiteX89" fmla="*/ 1793302 w 1820162"/>
                <a:gd name="connsiteY89" fmla="*/ 260890 h 280250"/>
                <a:gd name="connsiteX90" fmla="*/ 1522792 w 1820162"/>
                <a:gd name="connsiteY90" fmla="*/ 260604 h 280250"/>
                <a:gd name="connsiteX91" fmla="*/ 1522316 w 1820162"/>
                <a:gd name="connsiteY91" fmla="*/ 264795 h 280250"/>
                <a:gd name="connsiteX92" fmla="*/ 1514029 w 1820162"/>
                <a:gd name="connsiteY92" fmla="*/ 262509 h 280250"/>
                <a:gd name="connsiteX93" fmla="*/ 1522792 w 1820162"/>
                <a:gd name="connsiteY93" fmla="*/ 260604 h 280250"/>
                <a:gd name="connsiteX94" fmla="*/ 926146 w 1820162"/>
                <a:gd name="connsiteY94" fmla="*/ 260413 h 280250"/>
                <a:gd name="connsiteX95" fmla="*/ 923288 w 1820162"/>
                <a:gd name="connsiteY95" fmla="*/ 262890 h 280250"/>
                <a:gd name="connsiteX96" fmla="*/ 926146 w 1820162"/>
                <a:gd name="connsiteY96" fmla="*/ 260413 h 280250"/>
                <a:gd name="connsiteX97" fmla="*/ 302925 w 1820162"/>
                <a:gd name="connsiteY97" fmla="*/ 260413 h 280250"/>
                <a:gd name="connsiteX98" fmla="*/ 300068 w 1820162"/>
                <a:gd name="connsiteY98" fmla="*/ 262890 h 280250"/>
                <a:gd name="connsiteX99" fmla="*/ 302925 w 1820162"/>
                <a:gd name="connsiteY99" fmla="*/ 260413 h 280250"/>
                <a:gd name="connsiteX100" fmla="*/ 351788 w 1820162"/>
                <a:gd name="connsiteY100" fmla="*/ 260127 h 280250"/>
                <a:gd name="connsiteX101" fmla="*/ 349883 w 1820162"/>
                <a:gd name="connsiteY101" fmla="*/ 261747 h 280250"/>
                <a:gd name="connsiteX102" fmla="*/ 353217 w 1820162"/>
                <a:gd name="connsiteY102" fmla="*/ 262699 h 280250"/>
                <a:gd name="connsiteX103" fmla="*/ 355122 w 1820162"/>
                <a:gd name="connsiteY103" fmla="*/ 261080 h 280250"/>
                <a:gd name="connsiteX104" fmla="*/ 351788 w 1820162"/>
                <a:gd name="connsiteY104" fmla="*/ 260127 h 280250"/>
                <a:gd name="connsiteX105" fmla="*/ 388745 w 1820162"/>
                <a:gd name="connsiteY105" fmla="*/ 258603 h 280250"/>
                <a:gd name="connsiteX106" fmla="*/ 386840 w 1820162"/>
                <a:gd name="connsiteY106" fmla="*/ 260223 h 280250"/>
                <a:gd name="connsiteX107" fmla="*/ 393508 w 1820162"/>
                <a:gd name="connsiteY107" fmla="*/ 262128 h 280250"/>
                <a:gd name="connsiteX108" fmla="*/ 395413 w 1820162"/>
                <a:gd name="connsiteY108" fmla="*/ 260508 h 280250"/>
                <a:gd name="connsiteX109" fmla="*/ 388745 w 1820162"/>
                <a:gd name="connsiteY109" fmla="*/ 258603 h 280250"/>
                <a:gd name="connsiteX110" fmla="*/ 1769797 w 1820162"/>
                <a:gd name="connsiteY110" fmla="*/ 258430 h 280250"/>
                <a:gd name="connsiteX111" fmla="*/ 1786444 w 1820162"/>
                <a:gd name="connsiteY111" fmla="*/ 261176 h 280250"/>
                <a:gd name="connsiteX112" fmla="*/ 1772561 w 1820162"/>
                <a:gd name="connsiteY112" fmla="*/ 260866 h 280250"/>
                <a:gd name="connsiteX113" fmla="*/ 1594134 w 1820162"/>
                <a:gd name="connsiteY113" fmla="*/ 257937 h 280250"/>
                <a:gd name="connsiteX114" fmla="*/ 1601754 w 1820162"/>
                <a:gd name="connsiteY114" fmla="*/ 258985 h 280250"/>
                <a:gd name="connsiteX115" fmla="*/ 1598896 w 1820162"/>
                <a:gd name="connsiteY115" fmla="*/ 261461 h 280250"/>
                <a:gd name="connsiteX116" fmla="*/ 1594134 w 1820162"/>
                <a:gd name="connsiteY116" fmla="*/ 257937 h 280250"/>
                <a:gd name="connsiteX117" fmla="*/ 1495836 w 1820162"/>
                <a:gd name="connsiteY117" fmla="*/ 257271 h 280250"/>
                <a:gd name="connsiteX118" fmla="*/ 1506028 w 1820162"/>
                <a:gd name="connsiteY118" fmla="*/ 258033 h 280250"/>
                <a:gd name="connsiteX119" fmla="*/ 1509076 w 1820162"/>
                <a:gd name="connsiteY119" fmla="*/ 261081 h 280250"/>
                <a:gd name="connsiteX120" fmla="*/ 1492979 w 1820162"/>
                <a:gd name="connsiteY120" fmla="*/ 259747 h 280250"/>
                <a:gd name="connsiteX121" fmla="*/ 1495836 w 1820162"/>
                <a:gd name="connsiteY121" fmla="*/ 257271 h 280250"/>
                <a:gd name="connsiteX122" fmla="*/ 1473060 w 1820162"/>
                <a:gd name="connsiteY122" fmla="*/ 256079 h 280250"/>
                <a:gd name="connsiteX123" fmla="*/ 1478691 w 1820162"/>
                <a:gd name="connsiteY123" fmla="*/ 256889 h 280250"/>
                <a:gd name="connsiteX124" fmla="*/ 1472499 w 1820162"/>
                <a:gd name="connsiteY124" fmla="*/ 258413 h 280250"/>
                <a:gd name="connsiteX125" fmla="*/ 1473060 w 1820162"/>
                <a:gd name="connsiteY125" fmla="*/ 256079 h 280250"/>
                <a:gd name="connsiteX126" fmla="*/ 1418017 w 1820162"/>
                <a:gd name="connsiteY126" fmla="*/ 256032 h 280250"/>
                <a:gd name="connsiteX127" fmla="*/ 1397348 w 1820162"/>
                <a:gd name="connsiteY127" fmla="*/ 256699 h 280250"/>
                <a:gd name="connsiteX128" fmla="*/ 1418017 w 1820162"/>
                <a:gd name="connsiteY128" fmla="*/ 256032 h 280250"/>
                <a:gd name="connsiteX129" fmla="*/ 282065 w 1820162"/>
                <a:gd name="connsiteY129" fmla="*/ 255651 h 280250"/>
                <a:gd name="connsiteX130" fmla="*/ 281780 w 1820162"/>
                <a:gd name="connsiteY130" fmla="*/ 257746 h 280250"/>
                <a:gd name="connsiteX131" fmla="*/ 296734 w 1820162"/>
                <a:gd name="connsiteY131" fmla="*/ 261937 h 280250"/>
                <a:gd name="connsiteX132" fmla="*/ 282065 w 1820162"/>
                <a:gd name="connsiteY132" fmla="*/ 255651 h 280250"/>
                <a:gd name="connsiteX133" fmla="*/ 1766536 w 1820162"/>
                <a:gd name="connsiteY133" fmla="*/ 255556 h 280250"/>
                <a:gd name="connsiteX134" fmla="*/ 1769797 w 1820162"/>
                <a:gd name="connsiteY134" fmla="*/ 258430 h 280250"/>
                <a:gd name="connsiteX135" fmla="*/ 1767965 w 1820162"/>
                <a:gd name="connsiteY135" fmla="*/ 258128 h 280250"/>
                <a:gd name="connsiteX136" fmla="*/ 1766536 w 1820162"/>
                <a:gd name="connsiteY136" fmla="*/ 255556 h 280250"/>
                <a:gd name="connsiteX137" fmla="*/ 308545 w 1820162"/>
                <a:gd name="connsiteY137" fmla="*/ 255555 h 280250"/>
                <a:gd name="connsiteX138" fmla="*/ 306640 w 1820162"/>
                <a:gd name="connsiteY138" fmla="*/ 257175 h 280250"/>
                <a:gd name="connsiteX139" fmla="*/ 309974 w 1820162"/>
                <a:gd name="connsiteY139" fmla="*/ 258127 h 280250"/>
                <a:gd name="connsiteX140" fmla="*/ 311879 w 1820162"/>
                <a:gd name="connsiteY140" fmla="*/ 256508 h 280250"/>
                <a:gd name="connsiteX141" fmla="*/ 308545 w 1820162"/>
                <a:gd name="connsiteY141" fmla="*/ 255555 h 280250"/>
                <a:gd name="connsiteX142" fmla="*/ 1483263 w 1820162"/>
                <a:gd name="connsiteY142" fmla="*/ 254889 h 280250"/>
                <a:gd name="connsiteX143" fmla="*/ 1490788 w 1820162"/>
                <a:gd name="connsiteY143" fmla="*/ 255937 h 280250"/>
                <a:gd name="connsiteX144" fmla="*/ 1481073 w 1820162"/>
                <a:gd name="connsiteY144" fmla="*/ 258603 h 280250"/>
                <a:gd name="connsiteX145" fmla="*/ 1483263 w 1820162"/>
                <a:gd name="connsiteY145" fmla="*/ 254889 h 280250"/>
                <a:gd name="connsiteX146" fmla="*/ 1086833 w 1820162"/>
                <a:gd name="connsiteY146" fmla="*/ 254793 h 280250"/>
                <a:gd name="connsiteX147" fmla="*/ 1079022 w 1820162"/>
                <a:gd name="connsiteY147" fmla="*/ 255841 h 280250"/>
                <a:gd name="connsiteX148" fmla="*/ 1086833 w 1820162"/>
                <a:gd name="connsiteY148" fmla="*/ 254793 h 280250"/>
                <a:gd name="connsiteX149" fmla="*/ 193197 w 1820162"/>
                <a:gd name="connsiteY149" fmla="*/ 254413 h 280250"/>
                <a:gd name="connsiteX150" fmla="*/ 189387 w 1820162"/>
                <a:gd name="connsiteY150" fmla="*/ 257651 h 280250"/>
                <a:gd name="connsiteX151" fmla="*/ 177481 w 1820162"/>
                <a:gd name="connsiteY151" fmla="*/ 256508 h 280250"/>
                <a:gd name="connsiteX152" fmla="*/ 193197 w 1820162"/>
                <a:gd name="connsiteY152" fmla="*/ 254413 h 280250"/>
                <a:gd name="connsiteX153" fmla="*/ 1449069 w 1820162"/>
                <a:gd name="connsiteY153" fmla="*/ 253937 h 280250"/>
                <a:gd name="connsiteX154" fmla="*/ 1448526 w 1820162"/>
                <a:gd name="connsiteY154" fmla="*/ 254399 h 280250"/>
                <a:gd name="connsiteX155" fmla="*/ 1448119 w 1820162"/>
                <a:gd name="connsiteY155" fmla="*/ 253963 h 280250"/>
                <a:gd name="connsiteX156" fmla="*/ 1759869 w 1820162"/>
                <a:gd name="connsiteY156" fmla="*/ 253746 h 280250"/>
                <a:gd name="connsiteX157" fmla="*/ 1764822 w 1820162"/>
                <a:gd name="connsiteY157" fmla="*/ 255175 h 280250"/>
                <a:gd name="connsiteX158" fmla="*/ 1761964 w 1820162"/>
                <a:gd name="connsiteY158" fmla="*/ 257651 h 280250"/>
                <a:gd name="connsiteX159" fmla="*/ 1757964 w 1820162"/>
                <a:gd name="connsiteY159" fmla="*/ 255365 h 280250"/>
                <a:gd name="connsiteX160" fmla="*/ 1759869 w 1820162"/>
                <a:gd name="connsiteY160" fmla="*/ 253746 h 280250"/>
                <a:gd name="connsiteX161" fmla="*/ 1394395 w 1820162"/>
                <a:gd name="connsiteY161" fmla="*/ 253651 h 280250"/>
                <a:gd name="connsiteX162" fmla="*/ 1393156 w 1820162"/>
                <a:gd name="connsiteY162" fmla="*/ 256604 h 280250"/>
                <a:gd name="connsiteX163" fmla="*/ 1386489 w 1820162"/>
                <a:gd name="connsiteY163" fmla="*/ 254699 h 280250"/>
                <a:gd name="connsiteX164" fmla="*/ 1392394 w 1820162"/>
                <a:gd name="connsiteY164" fmla="*/ 255270 h 280250"/>
                <a:gd name="connsiteX165" fmla="*/ 1394395 w 1820162"/>
                <a:gd name="connsiteY165" fmla="*/ 253651 h 280250"/>
                <a:gd name="connsiteX166" fmla="*/ 258443 w 1820162"/>
                <a:gd name="connsiteY166" fmla="*/ 253365 h 280250"/>
                <a:gd name="connsiteX167" fmla="*/ 246061 w 1820162"/>
                <a:gd name="connsiteY167" fmla="*/ 256317 h 280250"/>
                <a:gd name="connsiteX168" fmla="*/ 268064 w 1820162"/>
                <a:gd name="connsiteY168" fmla="*/ 258222 h 280250"/>
                <a:gd name="connsiteX169" fmla="*/ 265682 w 1820162"/>
                <a:gd name="connsiteY169" fmla="*/ 256508 h 280250"/>
                <a:gd name="connsiteX170" fmla="*/ 270921 w 1820162"/>
                <a:gd name="connsiteY170" fmla="*/ 255841 h 280250"/>
                <a:gd name="connsiteX171" fmla="*/ 260063 w 1820162"/>
                <a:gd name="connsiteY171" fmla="*/ 253841 h 280250"/>
                <a:gd name="connsiteX172" fmla="*/ 258443 w 1820162"/>
                <a:gd name="connsiteY172" fmla="*/ 253365 h 280250"/>
                <a:gd name="connsiteX173" fmla="*/ 1574227 w 1820162"/>
                <a:gd name="connsiteY173" fmla="*/ 252317 h 280250"/>
                <a:gd name="connsiteX174" fmla="*/ 1575656 w 1820162"/>
                <a:gd name="connsiteY174" fmla="*/ 254889 h 280250"/>
                <a:gd name="connsiteX175" fmla="*/ 1585657 w 1820162"/>
                <a:gd name="connsiteY175" fmla="*/ 257746 h 280250"/>
                <a:gd name="connsiteX176" fmla="*/ 1574227 w 1820162"/>
                <a:gd name="connsiteY176" fmla="*/ 252317 h 280250"/>
                <a:gd name="connsiteX177" fmla="*/ 1528031 w 1820162"/>
                <a:gd name="connsiteY177" fmla="*/ 252317 h 280250"/>
                <a:gd name="connsiteX178" fmla="*/ 1531365 w 1820162"/>
                <a:gd name="connsiteY178" fmla="*/ 253269 h 280250"/>
                <a:gd name="connsiteX179" fmla="*/ 1529460 w 1820162"/>
                <a:gd name="connsiteY179" fmla="*/ 254889 h 280250"/>
                <a:gd name="connsiteX180" fmla="*/ 1526126 w 1820162"/>
                <a:gd name="connsiteY180" fmla="*/ 253936 h 280250"/>
                <a:gd name="connsiteX181" fmla="*/ 1528031 w 1820162"/>
                <a:gd name="connsiteY181" fmla="*/ 252317 h 280250"/>
                <a:gd name="connsiteX182" fmla="*/ 237869 w 1820162"/>
                <a:gd name="connsiteY182" fmla="*/ 251841 h 280250"/>
                <a:gd name="connsiteX183" fmla="*/ 236060 w 1820162"/>
                <a:gd name="connsiteY183" fmla="*/ 253460 h 280250"/>
                <a:gd name="connsiteX184" fmla="*/ 242632 w 1820162"/>
                <a:gd name="connsiteY184" fmla="*/ 255365 h 280250"/>
                <a:gd name="connsiteX185" fmla="*/ 244537 w 1820162"/>
                <a:gd name="connsiteY185" fmla="*/ 253746 h 280250"/>
                <a:gd name="connsiteX186" fmla="*/ 237869 w 1820162"/>
                <a:gd name="connsiteY186" fmla="*/ 251841 h 280250"/>
                <a:gd name="connsiteX187" fmla="*/ 1410860 w 1820162"/>
                <a:gd name="connsiteY187" fmla="*/ 251230 h 280250"/>
                <a:gd name="connsiteX188" fmla="*/ 1416874 w 1820162"/>
                <a:gd name="connsiteY188" fmla="*/ 251365 h 280250"/>
                <a:gd name="connsiteX189" fmla="*/ 1412397 w 1820162"/>
                <a:gd name="connsiteY189" fmla="*/ 253365 h 280250"/>
                <a:gd name="connsiteX190" fmla="*/ 1410623 w 1820162"/>
                <a:gd name="connsiteY190" fmla="*/ 250901 h 280250"/>
                <a:gd name="connsiteX191" fmla="*/ 1410860 w 1820162"/>
                <a:gd name="connsiteY191" fmla="*/ 251230 h 280250"/>
                <a:gd name="connsiteX192" fmla="*/ 1409948 w 1820162"/>
                <a:gd name="connsiteY192" fmla="*/ 251210 h 280250"/>
                <a:gd name="connsiteX193" fmla="*/ 1538508 w 1820162"/>
                <a:gd name="connsiteY193" fmla="*/ 250889 h 280250"/>
                <a:gd name="connsiteX194" fmla="*/ 1543461 w 1820162"/>
                <a:gd name="connsiteY194" fmla="*/ 252317 h 280250"/>
                <a:gd name="connsiteX195" fmla="*/ 1538508 w 1820162"/>
                <a:gd name="connsiteY195" fmla="*/ 250889 h 280250"/>
                <a:gd name="connsiteX196" fmla="*/ 1368963 w 1820162"/>
                <a:gd name="connsiteY196" fmla="*/ 250793 h 280250"/>
                <a:gd name="connsiteX197" fmla="*/ 1372297 w 1820162"/>
                <a:gd name="connsiteY197" fmla="*/ 251745 h 280250"/>
                <a:gd name="connsiteX198" fmla="*/ 1370391 w 1820162"/>
                <a:gd name="connsiteY198" fmla="*/ 253365 h 280250"/>
                <a:gd name="connsiteX199" fmla="*/ 1367058 w 1820162"/>
                <a:gd name="connsiteY199" fmla="*/ 252412 h 280250"/>
                <a:gd name="connsiteX200" fmla="*/ 1368963 w 1820162"/>
                <a:gd name="connsiteY200" fmla="*/ 250793 h 280250"/>
                <a:gd name="connsiteX201" fmla="*/ 233011 w 1820162"/>
                <a:gd name="connsiteY201" fmla="*/ 250412 h 280250"/>
                <a:gd name="connsiteX202" fmla="*/ 231107 w 1820162"/>
                <a:gd name="connsiteY202" fmla="*/ 252031 h 280250"/>
                <a:gd name="connsiteX203" fmla="*/ 234440 w 1820162"/>
                <a:gd name="connsiteY203" fmla="*/ 252984 h 280250"/>
                <a:gd name="connsiteX204" fmla="*/ 236345 w 1820162"/>
                <a:gd name="connsiteY204" fmla="*/ 251364 h 280250"/>
                <a:gd name="connsiteX205" fmla="*/ 233011 w 1820162"/>
                <a:gd name="connsiteY205" fmla="*/ 250412 h 280250"/>
                <a:gd name="connsiteX206" fmla="*/ 1434210 w 1820162"/>
                <a:gd name="connsiteY206" fmla="*/ 249746 h 280250"/>
                <a:gd name="connsiteX207" fmla="*/ 1446604 w 1820162"/>
                <a:gd name="connsiteY207" fmla="*/ 252342 h 280250"/>
                <a:gd name="connsiteX208" fmla="*/ 1448119 w 1820162"/>
                <a:gd name="connsiteY208" fmla="*/ 253963 h 280250"/>
                <a:gd name="connsiteX209" fmla="*/ 1442211 w 1820162"/>
                <a:gd name="connsiteY209" fmla="*/ 254127 h 280250"/>
                <a:gd name="connsiteX210" fmla="*/ 1447164 w 1820162"/>
                <a:gd name="connsiteY210" fmla="*/ 255556 h 280250"/>
                <a:gd name="connsiteX211" fmla="*/ 1448526 w 1820162"/>
                <a:gd name="connsiteY211" fmla="*/ 254399 h 280250"/>
                <a:gd name="connsiteX212" fmla="*/ 1450497 w 1820162"/>
                <a:gd name="connsiteY212" fmla="*/ 256509 h 280250"/>
                <a:gd name="connsiteX213" fmla="*/ 1435638 w 1820162"/>
                <a:gd name="connsiteY213" fmla="*/ 252318 h 280250"/>
                <a:gd name="connsiteX214" fmla="*/ 1427828 w 1820162"/>
                <a:gd name="connsiteY214" fmla="*/ 253365 h 280250"/>
                <a:gd name="connsiteX215" fmla="*/ 1434210 w 1820162"/>
                <a:gd name="connsiteY215" fmla="*/ 249746 h 280250"/>
                <a:gd name="connsiteX216" fmla="*/ 245013 w 1820162"/>
                <a:gd name="connsiteY216" fmla="*/ 249555 h 280250"/>
                <a:gd name="connsiteX217" fmla="*/ 243203 w 1820162"/>
                <a:gd name="connsiteY217" fmla="*/ 251174 h 280250"/>
                <a:gd name="connsiteX218" fmla="*/ 246442 w 1820162"/>
                <a:gd name="connsiteY218" fmla="*/ 252126 h 280250"/>
                <a:gd name="connsiteX219" fmla="*/ 248347 w 1820162"/>
                <a:gd name="connsiteY219" fmla="*/ 250507 h 280250"/>
                <a:gd name="connsiteX220" fmla="*/ 245013 w 1820162"/>
                <a:gd name="connsiteY220" fmla="*/ 249555 h 280250"/>
                <a:gd name="connsiteX221" fmla="*/ 370934 w 1820162"/>
                <a:gd name="connsiteY221" fmla="*/ 249269 h 280250"/>
                <a:gd name="connsiteX222" fmla="*/ 369029 w 1820162"/>
                <a:gd name="connsiteY222" fmla="*/ 250888 h 280250"/>
                <a:gd name="connsiteX223" fmla="*/ 372362 w 1820162"/>
                <a:gd name="connsiteY223" fmla="*/ 251841 h 280250"/>
                <a:gd name="connsiteX224" fmla="*/ 374267 w 1820162"/>
                <a:gd name="connsiteY224" fmla="*/ 250221 h 280250"/>
                <a:gd name="connsiteX225" fmla="*/ 370934 w 1820162"/>
                <a:gd name="connsiteY225" fmla="*/ 249269 h 280250"/>
                <a:gd name="connsiteX226" fmla="*/ 221105 w 1820162"/>
                <a:gd name="connsiteY226" fmla="*/ 249269 h 280250"/>
                <a:gd name="connsiteX227" fmla="*/ 218248 w 1820162"/>
                <a:gd name="connsiteY227" fmla="*/ 251745 h 280250"/>
                <a:gd name="connsiteX228" fmla="*/ 227773 w 1820162"/>
                <a:gd name="connsiteY228" fmla="*/ 251174 h 280250"/>
                <a:gd name="connsiteX229" fmla="*/ 221105 w 1820162"/>
                <a:gd name="connsiteY229" fmla="*/ 249269 h 280250"/>
                <a:gd name="connsiteX230" fmla="*/ 1319742 w 1820162"/>
                <a:gd name="connsiteY230" fmla="*/ 248852 h 280250"/>
                <a:gd name="connsiteX231" fmla="*/ 1325338 w 1820162"/>
                <a:gd name="connsiteY231" fmla="*/ 250507 h 280250"/>
                <a:gd name="connsiteX232" fmla="*/ 1312575 w 1820162"/>
                <a:gd name="connsiteY232" fmla="*/ 250126 h 280250"/>
                <a:gd name="connsiteX233" fmla="*/ 1319742 w 1820162"/>
                <a:gd name="connsiteY233" fmla="*/ 248852 h 280250"/>
                <a:gd name="connsiteX234" fmla="*/ 1311813 w 1820162"/>
                <a:gd name="connsiteY234" fmla="*/ 248793 h 280250"/>
                <a:gd name="connsiteX235" fmla="*/ 1301431 w 1820162"/>
                <a:gd name="connsiteY235" fmla="*/ 250222 h 280250"/>
                <a:gd name="connsiteX236" fmla="*/ 1311813 w 1820162"/>
                <a:gd name="connsiteY236" fmla="*/ 248793 h 280250"/>
                <a:gd name="connsiteX237" fmla="*/ 1174082 w 1820162"/>
                <a:gd name="connsiteY237" fmla="*/ 247935 h 280250"/>
                <a:gd name="connsiteX238" fmla="*/ 1171224 w 1820162"/>
                <a:gd name="connsiteY238" fmla="*/ 250412 h 280250"/>
                <a:gd name="connsiteX239" fmla="*/ 1165319 w 1820162"/>
                <a:gd name="connsiteY239" fmla="*/ 249840 h 280250"/>
                <a:gd name="connsiteX240" fmla="*/ 1174082 w 1820162"/>
                <a:gd name="connsiteY240" fmla="*/ 247935 h 280250"/>
                <a:gd name="connsiteX241" fmla="*/ 200722 w 1820162"/>
                <a:gd name="connsiteY241" fmla="*/ 247840 h 280250"/>
                <a:gd name="connsiteX242" fmla="*/ 197864 w 1820162"/>
                <a:gd name="connsiteY242" fmla="*/ 250317 h 280250"/>
                <a:gd name="connsiteX243" fmla="*/ 206151 w 1820162"/>
                <a:gd name="connsiteY243" fmla="*/ 252698 h 280250"/>
                <a:gd name="connsiteX244" fmla="*/ 200722 w 1820162"/>
                <a:gd name="connsiteY244" fmla="*/ 247840 h 280250"/>
                <a:gd name="connsiteX245" fmla="*/ 1526888 w 1820162"/>
                <a:gd name="connsiteY245" fmla="*/ 247650 h 280250"/>
                <a:gd name="connsiteX246" fmla="*/ 1524983 w 1820162"/>
                <a:gd name="connsiteY246" fmla="*/ 249269 h 280250"/>
                <a:gd name="connsiteX247" fmla="*/ 1528316 w 1820162"/>
                <a:gd name="connsiteY247" fmla="*/ 250221 h 280250"/>
                <a:gd name="connsiteX248" fmla="*/ 1530221 w 1820162"/>
                <a:gd name="connsiteY248" fmla="*/ 248602 h 280250"/>
                <a:gd name="connsiteX249" fmla="*/ 1526888 w 1820162"/>
                <a:gd name="connsiteY249" fmla="*/ 247650 h 280250"/>
                <a:gd name="connsiteX250" fmla="*/ 1388203 w 1820162"/>
                <a:gd name="connsiteY250" fmla="*/ 247555 h 280250"/>
                <a:gd name="connsiteX251" fmla="*/ 1393156 w 1820162"/>
                <a:gd name="connsiteY251" fmla="*/ 248983 h 280250"/>
                <a:gd name="connsiteX252" fmla="*/ 1385346 w 1820162"/>
                <a:gd name="connsiteY252" fmla="*/ 250031 h 280250"/>
                <a:gd name="connsiteX253" fmla="*/ 1388203 w 1820162"/>
                <a:gd name="connsiteY253" fmla="*/ 247555 h 280250"/>
                <a:gd name="connsiteX254" fmla="*/ 179386 w 1820162"/>
                <a:gd name="connsiteY254" fmla="*/ 247269 h 280250"/>
                <a:gd name="connsiteX255" fmla="*/ 177481 w 1820162"/>
                <a:gd name="connsiteY255" fmla="*/ 248888 h 280250"/>
                <a:gd name="connsiteX256" fmla="*/ 180815 w 1820162"/>
                <a:gd name="connsiteY256" fmla="*/ 249840 h 280250"/>
                <a:gd name="connsiteX257" fmla="*/ 182720 w 1820162"/>
                <a:gd name="connsiteY257" fmla="*/ 248221 h 280250"/>
                <a:gd name="connsiteX258" fmla="*/ 179386 w 1820162"/>
                <a:gd name="connsiteY258" fmla="*/ 247269 h 280250"/>
                <a:gd name="connsiteX259" fmla="*/ 1396110 w 1820162"/>
                <a:gd name="connsiteY259" fmla="*/ 246603 h 280250"/>
                <a:gd name="connsiteX260" fmla="*/ 1395824 w 1820162"/>
                <a:gd name="connsiteY260" fmla="*/ 248698 h 280250"/>
                <a:gd name="connsiteX261" fmla="*/ 1404111 w 1820162"/>
                <a:gd name="connsiteY261" fmla="*/ 251079 h 280250"/>
                <a:gd name="connsiteX262" fmla="*/ 1409948 w 1820162"/>
                <a:gd name="connsiteY262" fmla="*/ 251210 h 280250"/>
                <a:gd name="connsiteX263" fmla="*/ 1406492 w 1820162"/>
                <a:gd name="connsiteY263" fmla="*/ 252794 h 280250"/>
                <a:gd name="connsiteX264" fmla="*/ 1393919 w 1820162"/>
                <a:gd name="connsiteY264" fmla="*/ 250317 h 280250"/>
                <a:gd name="connsiteX265" fmla="*/ 1396110 w 1820162"/>
                <a:gd name="connsiteY265" fmla="*/ 246603 h 280250"/>
                <a:gd name="connsiteX266" fmla="*/ 1226660 w 1820162"/>
                <a:gd name="connsiteY266" fmla="*/ 246411 h 280250"/>
                <a:gd name="connsiteX267" fmla="*/ 1224659 w 1820162"/>
                <a:gd name="connsiteY267" fmla="*/ 248031 h 280250"/>
                <a:gd name="connsiteX268" fmla="*/ 1227993 w 1820162"/>
                <a:gd name="connsiteY268" fmla="*/ 248983 h 280250"/>
                <a:gd name="connsiteX269" fmla="*/ 1229898 w 1820162"/>
                <a:gd name="connsiteY269" fmla="*/ 247364 h 280250"/>
                <a:gd name="connsiteX270" fmla="*/ 1226660 w 1820162"/>
                <a:gd name="connsiteY270" fmla="*/ 246411 h 280250"/>
                <a:gd name="connsiteX271" fmla="*/ 1518601 w 1820162"/>
                <a:gd name="connsiteY271" fmla="*/ 245268 h 280250"/>
                <a:gd name="connsiteX272" fmla="*/ 1516696 w 1820162"/>
                <a:gd name="connsiteY272" fmla="*/ 246888 h 280250"/>
                <a:gd name="connsiteX273" fmla="*/ 1521649 w 1820162"/>
                <a:gd name="connsiteY273" fmla="*/ 248316 h 280250"/>
                <a:gd name="connsiteX274" fmla="*/ 1523554 w 1820162"/>
                <a:gd name="connsiteY274" fmla="*/ 246697 h 280250"/>
                <a:gd name="connsiteX275" fmla="*/ 1518601 w 1820162"/>
                <a:gd name="connsiteY275" fmla="*/ 245268 h 280250"/>
                <a:gd name="connsiteX276" fmla="*/ 1179606 w 1820162"/>
                <a:gd name="connsiteY276" fmla="*/ 245173 h 280250"/>
                <a:gd name="connsiteX277" fmla="*/ 1177701 w 1820162"/>
                <a:gd name="connsiteY277" fmla="*/ 246792 h 280250"/>
                <a:gd name="connsiteX278" fmla="*/ 1182654 w 1820162"/>
                <a:gd name="connsiteY278" fmla="*/ 248221 h 280250"/>
                <a:gd name="connsiteX279" fmla="*/ 1184559 w 1820162"/>
                <a:gd name="connsiteY279" fmla="*/ 246602 h 280250"/>
                <a:gd name="connsiteX280" fmla="*/ 1179606 w 1820162"/>
                <a:gd name="connsiteY280" fmla="*/ 245173 h 280250"/>
                <a:gd name="connsiteX281" fmla="*/ 1372511 w 1820162"/>
                <a:gd name="connsiteY281" fmla="*/ 244554 h 280250"/>
                <a:gd name="connsiteX282" fmla="*/ 1379917 w 1820162"/>
                <a:gd name="connsiteY282" fmla="*/ 245173 h 280250"/>
                <a:gd name="connsiteX283" fmla="*/ 1384870 w 1820162"/>
                <a:gd name="connsiteY283" fmla="*/ 246602 h 280250"/>
                <a:gd name="connsiteX284" fmla="*/ 1367535 w 1820162"/>
                <a:gd name="connsiteY284" fmla="*/ 248221 h 280250"/>
                <a:gd name="connsiteX285" fmla="*/ 1372511 w 1820162"/>
                <a:gd name="connsiteY285" fmla="*/ 244554 h 280250"/>
                <a:gd name="connsiteX286" fmla="*/ 369791 w 1820162"/>
                <a:gd name="connsiteY286" fmla="*/ 244506 h 280250"/>
                <a:gd name="connsiteX287" fmla="*/ 367886 w 1820162"/>
                <a:gd name="connsiteY287" fmla="*/ 246126 h 280250"/>
                <a:gd name="connsiteX288" fmla="*/ 371219 w 1820162"/>
                <a:gd name="connsiteY288" fmla="*/ 247078 h 280250"/>
                <a:gd name="connsiteX289" fmla="*/ 373124 w 1820162"/>
                <a:gd name="connsiteY289" fmla="*/ 245459 h 280250"/>
                <a:gd name="connsiteX290" fmla="*/ 369791 w 1820162"/>
                <a:gd name="connsiteY290" fmla="*/ 244506 h 280250"/>
                <a:gd name="connsiteX291" fmla="*/ 202913 w 1820162"/>
                <a:gd name="connsiteY291" fmla="*/ 244125 h 280250"/>
                <a:gd name="connsiteX292" fmla="*/ 203389 w 1820162"/>
                <a:gd name="connsiteY292" fmla="*/ 247554 h 280250"/>
                <a:gd name="connsiteX293" fmla="*/ 205294 w 1820162"/>
                <a:gd name="connsiteY293" fmla="*/ 245840 h 280250"/>
                <a:gd name="connsiteX294" fmla="*/ 202913 w 1820162"/>
                <a:gd name="connsiteY294" fmla="*/ 244125 h 280250"/>
                <a:gd name="connsiteX295" fmla="*/ 153061 w 1820162"/>
                <a:gd name="connsiteY295" fmla="*/ 243864 h 280250"/>
                <a:gd name="connsiteX296" fmla="*/ 153640 w 1820162"/>
                <a:gd name="connsiteY296" fmla="*/ 244284 h 280250"/>
                <a:gd name="connsiteX297" fmla="*/ 148430 w 1820162"/>
                <a:gd name="connsiteY297" fmla="*/ 244983 h 280250"/>
                <a:gd name="connsiteX298" fmla="*/ 153061 w 1820162"/>
                <a:gd name="connsiteY298" fmla="*/ 243864 h 280250"/>
                <a:gd name="connsiteX299" fmla="*/ 1513648 w 1820162"/>
                <a:gd name="connsiteY299" fmla="*/ 243840 h 280250"/>
                <a:gd name="connsiteX300" fmla="*/ 1511743 w 1820162"/>
                <a:gd name="connsiteY300" fmla="*/ 245459 h 280250"/>
                <a:gd name="connsiteX301" fmla="*/ 1515077 w 1820162"/>
                <a:gd name="connsiteY301" fmla="*/ 246411 h 280250"/>
                <a:gd name="connsiteX302" fmla="*/ 1516982 w 1820162"/>
                <a:gd name="connsiteY302" fmla="*/ 244792 h 280250"/>
                <a:gd name="connsiteX303" fmla="*/ 1513648 w 1820162"/>
                <a:gd name="connsiteY303" fmla="*/ 243840 h 280250"/>
                <a:gd name="connsiteX304" fmla="*/ 184148 w 1820162"/>
                <a:gd name="connsiteY304" fmla="*/ 243173 h 280250"/>
                <a:gd name="connsiteX305" fmla="*/ 181291 w 1820162"/>
                <a:gd name="connsiteY305" fmla="*/ 245649 h 280250"/>
                <a:gd name="connsiteX306" fmla="*/ 189101 w 1820162"/>
                <a:gd name="connsiteY306" fmla="*/ 244602 h 280250"/>
                <a:gd name="connsiteX307" fmla="*/ 184148 w 1820162"/>
                <a:gd name="connsiteY307" fmla="*/ 243173 h 280250"/>
                <a:gd name="connsiteX308" fmla="*/ 1224373 w 1820162"/>
                <a:gd name="connsiteY308" fmla="*/ 242601 h 280250"/>
                <a:gd name="connsiteX309" fmla="*/ 1222469 w 1820162"/>
                <a:gd name="connsiteY309" fmla="*/ 244221 h 280250"/>
                <a:gd name="connsiteX310" fmla="*/ 1227517 w 1820162"/>
                <a:gd name="connsiteY310" fmla="*/ 245649 h 280250"/>
                <a:gd name="connsiteX311" fmla="*/ 1229422 w 1820162"/>
                <a:gd name="connsiteY311" fmla="*/ 244030 h 280250"/>
                <a:gd name="connsiteX312" fmla="*/ 1224373 w 1820162"/>
                <a:gd name="connsiteY312" fmla="*/ 242601 h 280250"/>
                <a:gd name="connsiteX313" fmla="*/ 515523 w 1820162"/>
                <a:gd name="connsiteY313" fmla="*/ 242220 h 280250"/>
                <a:gd name="connsiteX314" fmla="*/ 518666 w 1820162"/>
                <a:gd name="connsiteY314" fmla="*/ 245268 h 280250"/>
                <a:gd name="connsiteX315" fmla="*/ 515523 w 1820162"/>
                <a:gd name="connsiteY315" fmla="*/ 242220 h 280250"/>
                <a:gd name="connsiteX316" fmla="*/ 1141506 w 1820162"/>
                <a:gd name="connsiteY316" fmla="*/ 241935 h 280250"/>
                <a:gd name="connsiteX317" fmla="*/ 1138839 w 1820162"/>
                <a:gd name="connsiteY317" fmla="*/ 242316 h 280250"/>
                <a:gd name="connsiteX318" fmla="*/ 1136934 w 1820162"/>
                <a:gd name="connsiteY318" fmla="*/ 243935 h 280250"/>
                <a:gd name="connsiteX319" fmla="*/ 1141506 w 1820162"/>
                <a:gd name="connsiteY319" fmla="*/ 241935 h 280250"/>
                <a:gd name="connsiteX320" fmla="*/ 121760 w 1820162"/>
                <a:gd name="connsiteY320" fmla="*/ 241840 h 280250"/>
                <a:gd name="connsiteX321" fmla="*/ 125094 w 1820162"/>
                <a:gd name="connsiteY321" fmla="*/ 242792 h 280250"/>
                <a:gd name="connsiteX322" fmla="*/ 121283 w 1820162"/>
                <a:gd name="connsiteY322" fmla="*/ 246031 h 280250"/>
                <a:gd name="connsiteX323" fmla="*/ 117950 w 1820162"/>
                <a:gd name="connsiteY323" fmla="*/ 245078 h 280250"/>
                <a:gd name="connsiteX324" fmla="*/ 121760 w 1820162"/>
                <a:gd name="connsiteY324" fmla="*/ 241840 h 280250"/>
                <a:gd name="connsiteX325" fmla="*/ 1214182 w 1820162"/>
                <a:gd name="connsiteY325" fmla="*/ 241839 h 280250"/>
                <a:gd name="connsiteX326" fmla="*/ 1211610 w 1820162"/>
                <a:gd name="connsiteY326" fmla="*/ 242220 h 280250"/>
                <a:gd name="connsiteX327" fmla="*/ 1209705 w 1820162"/>
                <a:gd name="connsiteY327" fmla="*/ 243840 h 280250"/>
                <a:gd name="connsiteX328" fmla="*/ 1214182 w 1820162"/>
                <a:gd name="connsiteY328" fmla="*/ 241839 h 280250"/>
                <a:gd name="connsiteX329" fmla="*/ 485710 w 1820162"/>
                <a:gd name="connsiteY329" fmla="*/ 241458 h 280250"/>
                <a:gd name="connsiteX330" fmla="*/ 483805 w 1820162"/>
                <a:gd name="connsiteY330" fmla="*/ 243078 h 280250"/>
                <a:gd name="connsiteX331" fmla="*/ 490472 w 1820162"/>
                <a:gd name="connsiteY331" fmla="*/ 244983 h 280250"/>
                <a:gd name="connsiteX332" fmla="*/ 492377 w 1820162"/>
                <a:gd name="connsiteY332" fmla="*/ 243363 h 280250"/>
                <a:gd name="connsiteX333" fmla="*/ 485710 w 1820162"/>
                <a:gd name="connsiteY333" fmla="*/ 241458 h 280250"/>
                <a:gd name="connsiteX334" fmla="*/ 356646 w 1820162"/>
                <a:gd name="connsiteY334" fmla="*/ 240792 h 280250"/>
                <a:gd name="connsiteX335" fmla="*/ 354646 w 1820162"/>
                <a:gd name="connsiteY335" fmla="*/ 242411 h 280250"/>
                <a:gd name="connsiteX336" fmla="*/ 357980 w 1820162"/>
                <a:gd name="connsiteY336" fmla="*/ 243363 h 280250"/>
                <a:gd name="connsiteX337" fmla="*/ 359885 w 1820162"/>
                <a:gd name="connsiteY337" fmla="*/ 241744 h 280250"/>
                <a:gd name="connsiteX338" fmla="*/ 356646 w 1820162"/>
                <a:gd name="connsiteY338" fmla="*/ 240792 h 280250"/>
                <a:gd name="connsiteX339" fmla="*/ 129570 w 1820162"/>
                <a:gd name="connsiteY339" fmla="*/ 240792 h 280250"/>
                <a:gd name="connsiteX340" fmla="*/ 137095 w 1820162"/>
                <a:gd name="connsiteY340" fmla="*/ 241839 h 280250"/>
                <a:gd name="connsiteX341" fmla="*/ 146144 w 1820162"/>
                <a:gd name="connsiteY341" fmla="*/ 245459 h 280250"/>
                <a:gd name="connsiteX342" fmla="*/ 140524 w 1820162"/>
                <a:gd name="connsiteY342" fmla="*/ 250412 h 280250"/>
                <a:gd name="connsiteX343" fmla="*/ 133380 w 1820162"/>
                <a:gd name="connsiteY343" fmla="*/ 245173 h 280250"/>
                <a:gd name="connsiteX344" fmla="*/ 132904 w 1820162"/>
                <a:gd name="connsiteY344" fmla="*/ 249364 h 280250"/>
                <a:gd name="connsiteX345" fmla="*/ 121093 w 1820162"/>
                <a:gd name="connsiteY345" fmla="*/ 248126 h 280250"/>
                <a:gd name="connsiteX346" fmla="*/ 127951 w 1820162"/>
                <a:gd name="connsiteY346" fmla="*/ 247936 h 280250"/>
                <a:gd name="connsiteX347" fmla="*/ 129570 w 1820162"/>
                <a:gd name="connsiteY347" fmla="*/ 240792 h 280250"/>
                <a:gd name="connsiteX348" fmla="*/ 187006 w 1820162"/>
                <a:gd name="connsiteY348" fmla="*/ 240696 h 280250"/>
                <a:gd name="connsiteX349" fmla="*/ 185101 w 1820162"/>
                <a:gd name="connsiteY349" fmla="*/ 242316 h 280250"/>
                <a:gd name="connsiteX350" fmla="*/ 190054 w 1820162"/>
                <a:gd name="connsiteY350" fmla="*/ 243744 h 280250"/>
                <a:gd name="connsiteX351" fmla="*/ 191959 w 1820162"/>
                <a:gd name="connsiteY351" fmla="*/ 242125 h 280250"/>
                <a:gd name="connsiteX352" fmla="*/ 187006 w 1820162"/>
                <a:gd name="connsiteY352" fmla="*/ 240696 h 280250"/>
                <a:gd name="connsiteX353" fmla="*/ 1352252 w 1820162"/>
                <a:gd name="connsiteY353" fmla="*/ 240548 h 280250"/>
                <a:gd name="connsiteX354" fmla="*/ 1352294 w 1820162"/>
                <a:gd name="connsiteY354" fmla="*/ 240696 h 280250"/>
                <a:gd name="connsiteX355" fmla="*/ 1351882 w 1820162"/>
                <a:gd name="connsiteY355" fmla="*/ 240621 h 280250"/>
                <a:gd name="connsiteX356" fmla="*/ 297496 w 1820162"/>
                <a:gd name="connsiteY356" fmla="*/ 240411 h 280250"/>
                <a:gd name="connsiteX357" fmla="*/ 302258 w 1820162"/>
                <a:gd name="connsiteY357" fmla="*/ 243935 h 280250"/>
                <a:gd name="connsiteX358" fmla="*/ 297496 w 1820162"/>
                <a:gd name="connsiteY358" fmla="*/ 240411 h 280250"/>
                <a:gd name="connsiteX359" fmla="*/ 1685193 w 1820162"/>
                <a:gd name="connsiteY359" fmla="*/ 240220 h 280250"/>
                <a:gd name="connsiteX360" fmla="*/ 1683288 w 1820162"/>
                <a:gd name="connsiteY360" fmla="*/ 241839 h 280250"/>
                <a:gd name="connsiteX361" fmla="*/ 1686622 w 1820162"/>
                <a:gd name="connsiteY361" fmla="*/ 242792 h 280250"/>
                <a:gd name="connsiteX362" fmla="*/ 1688527 w 1820162"/>
                <a:gd name="connsiteY362" fmla="*/ 241173 h 280250"/>
                <a:gd name="connsiteX363" fmla="*/ 1685193 w 1820162"/>
                <a:gd name="connsiteY363" fmla="*/ 240220 h 280250"/>
                <a:gd name="connsiteX364" fmla="*/ 1304288 w 1820162"/>
                <a:gd name="connsiteY364" fmla="*/ 240125 h 280250"/>
                <a:gd name="connsiteX365" fmla="*/ 1294763 w 1820162"/>
                <a:gd name="connsiteY365" fmla="*/ 240792 h 280250"/>
                <a:gd name="connsiteX366" fmla="*/ 1301431 w 1820162"/>
                <a:gd name="connsiteY366" fmla="*/ 242601 h 280250"/>
                <a:gd name="connsiteX367" fmla="*/ 1304288 w 1820162"/>
                <a:gd name="connsiteY367" fmla="*/ 240125 h 280250"/>
                <a:gd name="connsiteX368" fmla="*/ 1443925 w 1820162"/>
                <a:gd name="connsiteY368" fmla="*/ 239458 h 280250"/>
                <a:gd name="connsiteX369" fmla="*/ 1442782 w 1820162"/>
                <a:gd name="connsiteY369" fmla="*/ 242411 h 280250"/>
                <a:gd name="connsiteX370" fmla="*/ 1450592 w 1820162"/>
                <a:gd name="connsiteY370" fmla="*/ 241363 h 280250"/>
                <a:gd name="connsiteX371" fmla="*/ 1452688 w 1820162"/>
                <a:gd name="connsiteY371" fmla="*/ 245173 h 280250"/>
                <a:gd name="connsiteX372" fmla="*/ 1443925 w 1820162"/>
                <a:gd name="connsiteY372" fmla="*/ 239458 h 280250"/>
                <a:gd name="connsiteX373" fmla="*/ 1455069 w 1820162"/>
                <a:gd name="connsiteY373" fmla="*/ 239268 h 280250"/>
                <a:gd name="connsiteX374" fmla="*/ 1463070 w 1820162"/>
                <a:gd name="connsiteY374" fmla="*/ 243744 h 280250"/>
                <a:gd name="connsiteX375" fmla="*/ 1465261 w 1820162"/>
                <a:gd name="connsiteY375" fmla="*/ 240030 h 280250"/>
                <a:gd name="connsiteX376" fmla="*/ 1455069 w 1820162"/>
                <a:gd name="connsiteY376" fmla="*/ 239268 h 280250"/>
                <a:gd name="connsiteX377" fmla="*/ 1335893 w 1820162"/>
                <a:gd name="connsiteY377" fmla="*/ 238987 h 280250"/>
                <a:gd name="connsiteX378" fmla="*/ 1336102 w 1820162"/>
                <a:gd name="connsiteY378" fmla="*/ 239363 h 280250"/>
                <a:gd name="connsiteX379" fmla="*/ 1335277 w 1820162"/>
                <a:gd name="connsiteY379" fmla="*/ 239351 h 280250"/>
                <a:gd name="connsiteX380" fmla="*/ 1329434 w 1820162"/>
                <a:gd name="connsiteY380" fmla="*/ 237458 h 280250"/>
                <a:gd name="connsiteX381" fmla="*/ 1332053 w 1820162"/>
                <a:gd name="connsiteY381" fmla="*/ 239303 h 280250"/>
                <a:gd name="connsiteX382" fmla="*/ 1335277 w 1820162"/>
                <a:gd name="connsiteY382" fmla="*/ 239351 h 280250"/>
                <a:gd name="connsiteX383" fmla="*/ 1330577 w 1820162"/>
                <a:gd name="connsiteY383" fmla="*/ 242125 h 280250"/>
                <a:gd name="connsiteX384" fmla="*/ 1320671 w 1820162"/>
                <a:gd name="connsiteY384" fmla="*/ 239363 h 280250"/>
                <a:gd name="connsiteX385" fmla="*/ 1329434 w 1820162"/>
                <a:gd name="connsiteY385" fmla="*/ 237458 h 280250"/>
                <a:gd name="connsiteX386" fmla="*/ 1250663 w 1820162"/>
                <a:gd name="connsiteY386" fmla="*/ 236982 h 280250"/>
                <a:gd name="connsiteX387" fmla="*/ 1248758 w 1820162"/>
                <a:gd name="connsiteY387" fmla="*/ 238601 h 280250"/>
                <a:gd name="connsiteX388" fmla="*/ 1252091 w 1820162"/>
                <a:gd name="connsiteY388" fmla="*/ 239553 h 280250"/>
                <a:gd name="connsiteX389" fmla="*/ 1253996 w 1820162"/>
                <a:gd name="connsiteY389" fmla="*/ 237934 h 280250"/>
                <a:gd name="connsiteX390" fmla="*/ 1250663 w 1820162"/>
                <a:gd name="connsiteY390" fmla="*/ 236982 h 280250"/>
                <a:gd name="connsiteX391" fmla="*/ 173766 w 1820162"/>
                <a:gd name="connsiteY391" fmla="*/ 236982 h 280250"/>
                <a:gd name="connsiteX392" fmla="*/ 171861 w 1820162"/>
                <a:gd name="connsiteY392" fmla="*/ 238601 h 280250"/>
                <a:gd name="connsiteX393" fmla="*/ 176814 w 1820162"/>
                <a:gd name="connsiteY393" fmla="*/ 240030 h 280250"/>
                <a:gd name="connsiteX394" fmla="*/ 178719 w 1820162"/>
                <a:gd name="connsiteY394" fmla="*/ 238410 h 280250"/>
                <a:gd name="connsiteX395" fmla="*/ 173766 w 1820162"/>
                <a:gd name="connsiteY395" fmla="*/ 236982 h 280250"/>
                <a:gd name="connsiteX396" fmla="*/ 1290953 w 1820162"/>
                <a:gd name="connsiteY396" fmla="*/ 236410 h 280250"/>
                <a:gd name="connsiteX397" fmla="*/ 1290763 w 1820162"/>
                <a:gd name="connsiteY397" fmla="*/ 238506 h 280250"/>
                <a:gd name="connsiteX398" fmla="*/ 1290953 w 1820162"/>
                <a:gd name="connsiteY398" fmla="*/ 236410 h 280250"/>
                <a:gd name="connsiteX399" fmla="*/ 410081 w 1820162"/>
                <a:gd name="connsiteY399" fmla="*/ 236315 h 280250"/>
                <a:gd name="connsiteX400" fmla="*/ 407224 w 1820162"/>
                <a:gd name="connsiteY400" fmla="*/ 238791 h 280250"/>
                <a:gd name="connsiteX401" fmla="*/ 410558 w 1820162"/>
                <a:gd name="connsiteY401" fmla="*/ 239744 h 280250"/>
                <a:gd name="connsiteX402" fmla="*/ 415034 w 1820162"/>
                <a:gd name="connsiteY402" fmla="*/ 237744 h 280250"/>
                <a:gd name="connsiteX403" fmla="*/ 410081 w 1820162"/>
                <a:gd name="connsiteY403" fmla="*/ 236315 h 280250"/>
                <a:gd name="connsiteX404" fmla="*/ 82231 w 1820162"/>
                <a:gd name="connsiteY404" fmla="*/ 236125 h 280250"/>
                <a:gd name="connsiteX405" fmla="*/ 91280 w 1820162"/>
                <a:gd name="connsiteY405" fmla="*/ 239744 h 280250"/>
                <a:gd name="connsiteX406" fmla="*/ 82231 w 1820162"/>
                <a:gd name="connsiteY406" fmla="*/ 236125 h 280250"/>
                <a:gd name="connsiteX407" fmla="*/ 1373249 w 1820162"/>
                <a:gd name="connsiteY407" fmla="*/ 235743 h 280250"/>
                <a:gd name="connsiteX408" fmla="*/ 1374678 w 1820162"/>
                <a:gd name="connsiteY408" fmla="*/ 238315 h 280250"/>
                <a:gd name="connsiteX409" fmla="*/ 1373249 w 1820162"/>
                <a:gd name="connsiteY409" fmla="*/ 235743 h 280250"/>
                <a:gd name="connsiteX410" fmla="*/ 1457069 w 1820162"/>
                <a:gd name="connsiteY410" fmla="*/ 235458 h 280250"/>
                <a:gd name="connsiteX411" fmla="*/ 1459260 w 1820162"/>
                <a:gd name="connsiteY411" fmla="*/ 239363 h 280250"/>
                <a:gd name="connsiteX412" fmla="*/ 1462118 w 1820162"/>
                <a:gd name="connsiteY412" fmla="*/ 236886 h 280250"/>
                <a:gd name="connsiteX413" fmla="*/ 1457069 w 1820162"/>
                <a:gd name="connsiteY413" fmla="*/ 235458 h 280250"/>
                <a:gd name="connsiteX414" fmla="*/ 136333 w 1820162"/>
                <a:gd name="connsiteY414" fmla="*/ 235077 h 280250"/>
                <a:gd name="connsiteX415" fmla="*/ 134428 w 1820162"/>
                <a:gd name="connsiteY415" fmla="*/ 236696 h 280250"/>
                <a:gd name="connsiteX416" fmla="*/ 137762 w 1820162"/>
                <a:gd name="connsiteY416" fmla="*/ 237648 h 280250"/>
                <a:gd name="connsiteX417" fmla="*/ 139667 w 1820162"/>
                <a:gd name="connsiteY417" fmla="*/ 236029 h 280250"/>
                <a:gd name="connsiteX418" fmla="*/ 136333 w 1820162"/>
                <a:gd name="connsiteY418" fmla="*/ 235077 h 280250"/>
                <a:gd name="connsiteX419" fmla="*/ 1564321 w 1820162"/>
                <a:gd name="connsiteY419" fmla="*/ 234315 h 280250"/>
                <a:gd name="connsiteX420" fmla="*/ 1569274 w 1820162"/>
                <a:gd name="connsiteY420" fmla="*/ 235743 h 280250"/>
                <a:gd name="connsiteX421" fmla="*/ 1567369 w 1820162"/>
                <a:gd name="connsiteY421" fmla="*/ 237363 h 280250"/>
                <a:gd name="connsiteX422" fmla="*/ 1562416 w 1820162"/>
                <a:gd name="connsiteY422" fmla="*/ 235934 h 280250"/>
                <a:gd name="connsiteX423" fmla="*/ 1564321 w 1820162"/>
                <a:gd name="connsiteY423" fmla="*/ 234315 h 280250"/>
                <a:gd name="connsiteX424" fmla="*/ 424369 w 1820162"/>
                <a:gd name="connsiteY424" fmla="*/ 231648 h 280250"/>
                <a:gd name="connsiteX425" fmla="*/ 422464 w 1820162"/>
                <a:gd name="connsiteY425" fmla="*/ 233267 h 280250"/>
                <a:gd name="connsiteX426" fmla="*/ 425798 w 1820162"/>
                <a:gd name="connsiteY426" fmla="*/ 234219 h 280250"/>
                <a:gd name="connsiteX427" fmla="*/ 427703 w 1820162"/>
                <a:gd name="connsiteY427" fmla="*/ 232600 h 280250"/>
                <a:gd name="connsiteX428" fmla="*/ 424369 w 1820162"/>
                <a:gd name="connsiteY428" fmla="*/ 231648 h 280250"/>
                <a:gd name="connsiteX429" fmla="*/ 85786 w 1820162"/>
                <a:gd name="connsiteY429" fmla="*/ 231574 h 280250"/>
                <a:gd name="connsiteX430" fmla="*/ 104900 w 1820162"/>
                <a:gd name="connsiteY430" fmla="*/ 233744 h 280250"/>
                <a:gd name="connsiteX431" fmla="*/ 113663 w 1820162"/>
                <a:gd name="connsiteY431" fmla="*/ 239459 h 280250"/>
                <a:gd name="connsiteX432" fmla="*/ 116616 w 1820162"/>
                <a:gd name="connsiteY432" fmla="*/ 242507 h 280250"/>
                <a:gd name="connsiteX433" fmla="*/ 103852 w 1820162"/>
                <a:gd name="connsiteY433" fmla="*/ 242126 h 280250"/>
                <a:gd name="connsiteX434" fmla="*/ 107662 w 1820162"/>
                <a:gd name="connsiteY434" fmla="*/ 238887 h 280250"/>
                <a:gd name="connsiteX435" fmla="*/ 80897 w 1820162"/>
                <a:gd name="connsiteY435" fmla="*/ 233458 h 280250"/>
                <a:gd name="connsiteX436" fmla="*/ 85786 w 1820162"/>
                <a:gd name="connsiteY436" fmla="*/ 231574 h 280250"/>
                <a:gd name="connsiteX437" fmla="*/ 1261616 w 1820162"/>
                <a:gd name="connsiteY437" fmla="*/ 231267 h 280250"/>
                <a:gd name="connsiteX438" fmla="*/ 1257806 w 1820162"/>
                <a:gd name="connsiteY438" fmla="*/ 234600 h 280250"/>
                <a:gd name="connsiteX439" fmla="*/ 1266569 w 1820162"/>
                <a:gd name="connsiteY439" fmla="*/ 240315 h 280250"/>
                <a:gd name="connsiteX440" fmla="*/ 1262093 w 1820162"/>
                <a:gd name="connsiteY440" fmla="*/ 234696 h 280250"/>
                <a:gd name="connsiteX441" fmla="*/ 1261616 w 1820162"/>
                <a:gd name="connsiteY441" fmla="*/ 231267 h 280250"/>
                <a:gd name="connsiteX442" fmla="*/ 165003 w 1820162"/>
                <a:gd name="connsiteY442" fmla="*/ 231267 h 280250"/>
                <a:gd name="connsiteX443" fmla="*/ 163098 w 1820162"/>
                <a:gd name="connsiteY443" fmla="*/ 232886 h 280250"/>
                <a:gd name="connsiteX444" fmla="*/ 166432 w 1820162"/>
                <a:gd name="connsiteY444" fmla="*/ 233838 h 280250"/>
                <a:gd name="connsiteX445" fmla="*/ 168337 w 1820162"/>
                <a:gd name="connsiteY445" fmla="*/ 232219 h 280250"/>
                <a:gd name="connsiteX446" fmla="*/ 165003 w 1820162"/>
                <a:gd name="connsiteY446" fmla="*/ 231267 h 280250"/>
                <a:gd name="connsiteX447" fmla="*/ 433799 w 1820162"/>
                <a:gd name="connsiteY447" fmla="*/ 231076 h 280250"/>
                <a:gd name="connsiteX448" fmla="*/ 429036 w 1820162"/>
                <a:gd name="connsiteY448" fmla="*/ 235172 h 280250"/>
                <a:gd name="connsiteX449" fmla="*/ 433799 w 1820162"/>
                <a:gd name="connsiteY449" fmla="*/ 231076 h 280250"/>
                <a:gd name="connsiteX450" fmla="*/ 222344 w 1820162"/>
                <a:gd name="connsiteY450" fmla="*/ 231076 h 280250"/>
                <a:gd name="connsiteX451" fmla="*/ 216914 w 1820162"/>
                <a:gd name="connsiteY451" fmla="*/ 233934 h 280250"/>
                <a:gd name="connsiteX452" fmla="*/ 223582 w 1820162"/>
                <a:gd name="connsiteY452" fmla="*/ 235839 h 280250"/>
                <a:gd name="connsiteX453" fmla="*/ 229011 w 1820162"/>
                <a:gd name="connsiteY453" fmla="*/ 233076 h 280250"/>
                <a:gd name="connsiteX454" fmla="*/ 231583 w 1820162"/>
                <a:gd name="connsiteY454" fmla="*/ 232695 h 280250"/>
                <a:gd name="connsiteX455" fmla="*/ 222344 w 1820162"/>
                <a:gd name="connsiteY455" fmla="*/ 231076 h 280250"/>
                <a:gd name="connsiteX456" fmla="*/ 1202561 w 1820162"/>
                <a:gd name="connsiteY456" fmla="*/ 230981 h 280250"/>
                <a:gd name="connsiteX457" fmla="*/ 1189988 w 1820162"/>
                <a:gd name="connsiteY457" fmla="*/ 236124 h 280250"/>
                <a:gd name="connsiteX458" fmla="*/ 1202561 w 1820162"/>
                <a:gd name="connsiteY458" fmla="*/ 230981 h 280250"/>
                <a:gd name="connsiteX459" fmla="*/ 139107 w 1820162"/>
                <a:gd name="connsiteY459" fmla="*/ 230552 h 280250"/>
                <a:gd name="connsiteX460" fmla="*/ 138143 w 1820162"/>
                <a:gd name="connsiteY460" fmla="*/ 233457 h 280250"/>
                <a:gd name="connsiteX461" fmla="*/ 145286 w 1820162"/>
                <a:gd name="connsiteY461" fmla="*/ 231076 h 280250"/>
                <a:gd name="connsiteX462" fmla="*/ 139107 w 1820162"/>
                <a:gd name="connsiteY462" fmla="*/ 230552 h 280250"/>
                <a:gd name="connsiteX463" fmla="*/ 1356104 w 1820162"/>
                <a:gd name="connsiteY463" fmla="*/ 229743 h 280250"/>
                <a:gd name="connsiteX464" fmla="*/ 1349818 w 1820162"/>
                <a:gd name="connsiteY464" fmla="*/ 231267 h 280250"/>
                <a:gd name="connsiteX465" fmla="*/ 1354866 w 1820162"/>
                <a:gd name="connsiteY465" fmla="*/ 232695 h 280250"/>
                <a:gd name="connsiteX466" fmla="*/ 1356104 w 1820162"/>
                <a:gd name="connsiteY466" fmla="*/ 229743 h 280250"/>
                <a:gd name="connsiteX467" fmla="*/ 1424494 w 1820162"/>
                <a:gd name="connsiteY467" fmla="*/ 229647 h 280250"/>
                <a:gd name="connsiteX468" fmla="*/ 1422563 w 1820162"/>
                <a:gd name="connsiteY468" fmla="*/ 233510 h 280250"/>
                <a:gd name="connsiteX469" fmla="*/ 1415790 w 1820162"/>
                <a:gd name="connsiteY469" fmla="*/ 231981 h 280250"/>
                <a:gd name="connsiteX470" fmla="*/ 1408206 w 1820162"/>
                <a:gd name="connsiteY470" fmla="*/ 230409 h 280250"/>
                <a:gd name="connsiteX471" fmla="*/ 1403348 w 1820162"/>
                <a:gd name="connsiteY471" fmla="*/ 234505 h 280250"/>
                <a:gd name="connsiteX472" fmla="*/ 1421160 w 1820162"/>
                <a:gd name="connsiteY472" fmla="*/ 236315 h 280250"/>
                <a:gd name="connsiteX473" fmla="*/ 1422563 w 1820162"/>
                <a:gd name="connsiteY473" fmla="*/ 233510 h 280250"/>
                <a:gd name="connsiteX474" fmla="*/ 1424018 w 1820162"/>
                <a:gd name="connsiteY474" fmla="*/ 233838 h 280250"/>
                <a:gd name="connsiteX475" fmla="*/ 1424494 w 1820162"/>
                <a:gd name="connsiteY475" fmla="*/ 229647 h 280250"/>
                <a:gd name="connsiteX476" fmla="*/ 156716 w 1820162"/>
                <a:gd name="connsiteY476" fmla="*/ 228790 h 280250"/>
                <a:gd name="connsiteX477" fmla="*/ 149382 w 1820162"/>
                <a:gd name="connsiteY477" fmla="*/ 233267 h 280250"/>
                <a:gd name="connsiteX478" fmla="*/ 158621 w 1820162"/>
                <a:gd name="connsiteY478" fmla="*/ 234791 h 280250"/>
                <a:gd name="connsiteX479" fmla="*/ 156716 w 1820162"/>
                <a:gd name="connsiteY479" fmla="*/ 228790 h 280250"/>
                <a:gd name="connsiteX480" fmla="*/ 1267176 w 1820162"/>
                <a:gd name="connsiteY480" fmla="*/ 228778 h 280250"/>
                <a:gd name="connsiteX481" fmla="*/ 1266093 w 1820162"/>
                <a:gd name="connsiteY481" fmla="*/ 229457 h 280250"/>
                <a:gd name="connsiteX482" fmla="*/ 1268474 w 1820162"/>
                <a:gd name="connsiteY482" fmla="*/ 231171 h 280250"/>
                <a:gd name="connsiteX483" fmla="*/ 1267176 w 1820162"/>
                <a:gd name="connsiteY483" fmla="*/ 228778 h 280250"/>
                <a:gd name="connsiteX484" fmla="*/ 102983 w 1820162"/>
                <a:gd name="connsiteY484" fmla="*/ 228660 h 280250"/>
                <a:gd name="connsiteX485" fmla="*/ 106900 w 1820162"/>
                <a:gd name="connsiteY485" fmla="*/ 230029 h 280250"/>
                <a:gd name="connsiteX486" fmla="*/ 103566 w 1820162"/>
                <a:gd name="connsiteY486" fmla="*/ 229076 h 280250"/>
                <a:gd name="connsiteX487" fmla="*/ 102983 w 1820162"/>
                <a:gd name="connsiteY487" fmla="*/ 228660 h 280250"/>
                <a:gd name="connsiteX488" fmla="*/ 1643759 w 1820162"/>
                <a:gd name="connsiteY488" fmla="*/ 228504 h 280250"/>
                <a:gd name="connsiteX489" fmla="*/ 1641664 w 1820162"/>
                <a:gd name="connsiteY489" fmla="*/ 232219 h 280250"/>
                <a:gd name="connsiteX490" fmla="*/ 1653475 w 1820162"/>
                <a:gd name="connsiteY490" fmla="*/ 233457 h 280250"/>
                <a:gd name="connsiteX491" fmla="*/ 1644521 w 1820162"/>
                <a:gd name="connsiteY491" fmla="*/ 229838 h 280250"/>
                <a:gd name="connsiteX492" fmla="*/ 1643759 w 1820162"/>
                <a:gd name="connsiteY492" fmla="*/ 228504 h 280250"/>
                <a:gd name="connsiteX493" fmla="*/ 1231994 w 1820162"/>
                <a:gd name="connsiteY493" fmla="*/ 228409 h 280250"/>
                <a:gd name="connsiteX494" fmla="*/ 1229136 w 1820162"/>
                <a:gd name="connsiteY494" fmla="*/ 230886 h 280250"/>
                <a:gd name="connsiteX495" fmla="*/ 1231994 w 1820162"/>
                <a:gd name="connsiteY495" fmla="*/ 228409 h 280250"/>
                <a:gd name="connsiteX496" fmla="*/ 1487722 w 1820162"/>
                <a:gd name="connsiteY496" fmla="*/ 227846 h 280250"/>
                <a:gd name="connsiteX497" fmla="*/ 1488026 w 1820162"/>
                <a:gd name="connsiteY497" fmla="*/ 227933 h 280250"/>
                <a:gd name="connsiteX498" fmla="*/ 1487739 w 1820162"/>
                <a:gd name="connsiteY498" fmla="*/ 228177 h 280250"/>
                <a:gd name="connsiteX499" fmla="*/ 226058 w 1820162"/>
                <a:gd name="connsiteY499" fmla="*/ 227838 h 280250"/>
                <a:gd name="connsiteX500" fmla="*/ 223201 w 1820162"/>
                <a:gd name="connsiteY500" fmla="*/ 230314 h 280250"/>
                <a:gd name="connsiteX501" fmla="*/ 230821 w 1820162"/>
                <a:gd name="connsiteY501" fmla="*/ 231362 h 280250"/>
                <a:gd name="connsiteX502" fmla="*/ 226058 w 1820162"/>
                <a:gd name="connsiteY502" fmla="*/ 227838 h 280250"/>
                <a:gd name="connsiteX503" fmla="*/ 387126 w 1820162"/>
                <a:gd name="connsiteY503" fmla="*/ 227742 h 280250"/>
                <a:gd name="connsiteX504" fmla="*/ 385221 w 1820162"/>
                <a:gd name="connsiteY504" fmla="*/ 229362 h 280250"/>
                <a:gd name="connsiteX505" fmla="*/ 390174 w 1820162"/>
                <a:gd name="connsiteY505" fmla="*/ 230790 h 280250"/>
                <a:gd name="connsiteX506" fmla="*/ 392079 w 1820162"/>
                <a:gd name="connsiteY506" fmla="*/ 229171 h 280250"/>
                <a:gd name="connsiteX507" fmla="*/ 387126 w 1820162"/>
                <a:gd name="connsiteY507" fmla="*/ 227742 h 280250"/>
                <a:gd name="connsiteX508" fmla="*/ 794606 w 1820162"/>
                <a:gd name="connsiteY508" fmla="*/ 227647 h 280250"/>
                <a:gd name="connsiteX509" fmla="*/ 794499 w 1820162"/>
                <a:gd name="connsiteY509" fmla="*/ 228584 h 280250"/>
                <a:gd name="connsiteX510" fmla="*/ 787462 w 1820162"/>
                <a:gd name="connsiteY510" fmla="*/ 229933 h 280250"/>
                <a:gd name="connsiteX511" fmla="*/ 794129 w 1820162"/>
                <a:gd name="connsiteY511" fmla="*/ 231838 h 280250"/>
                <a:gd name="connsiteX512" fmla="*/ 794499 w 1820162"/>
                <a:gd name="connsiteY512" fmla="*/ 228584 h 280250"/>
                <a:gd name="connsiteX513" fmla="*/ 798892 w 1820162"/>
                <a:gd name="connsiteY513" fmla="*/ 227742 h 280250"/>
                <a:gd name="connsiteX514" fmla="*/ 794606 w 1820162"/>
                <a:gd name="connsiteY514" fmla="*/ 227647 h 280250"/>
                <a:gd name="connsiteX515" fmla="*/ 297305 w 1820162"/>
                <a:gd name="connsiteY515" fmla="*/ 227361 h 280250"/>
                <a:gd name="connsiteX516" fmla="*/ 299401 w 1820162"/>
                <a:gd name="connsiteY516" fmla="*/ 231171 h 280250"/>
                <a:gd name="connsiteX517" fmla="*/ 297305 w 1820162"/>
                <a:gd name="connsiteY517" fmla="*/ 227361 h 280250"/>
                <a:gd name="connsiteX518" fmla="*/ 308545 w 1820162"/>
                <a:gd name="connsiteY518" fmla="*/ 227171 h 280250"/>
                <a:gd name="connsiteX519" fmla="*/ 306545 w 1820162"/>
                <a:gd name="connsiteY519" fmla="*/ 228790 h 280250"/>
                <a:gd name="connsiteX520" fmla="*/ 309878 w 1820162"/>
                <a:gd name="connsiteY520" fmla="*/ 229743 h 280250"/>
                <a:gd name="connsiteX521" fmla="*/ 311783 w 1820162"/>
                <a:gd name="connsiteY521" fmla="*/ 228123 h 280250"/>
                <a:gd name="connsiteX522" fmla="*/ 308545 w 1820162"/>
                <a:gd name="connsiteY522" fmla="*/ 227171 h 280250"/>
                <a:gd name="connsiteX523" fmla="*/ 82517 w 1820162"/>
                <a:gd name="connsiteY523" fmla="*/ 226314 h 280250"/>
                <a:gd name="connsiteX524" fmla="*/ 77088 w 1820162"/>
                <a:gd name="connsiteY524" fmla="*/ 229172 h 280250"/>
                <a:gd name="connsiteX525" fmla="*/ 68706 w 1820162"/>
                <a:gd name="connsiteY525" fmla="*/ 226886 h 280250"/>
                <a:gd name="connsiteX526" fmla="*/ 82517 w 1820162"/>
                <a:gd name="connsiteY526" fmla="*/ 226314 h 280250"/>
                <a:gd name="connsiteX527" fmla="*/ 89375 w 1820162"/>
                <a:gd name="connsiteY527" fmla="*/ 226124 h 280250"/>
                <a:gd name="connsiteX528" fmla="*/ 100233 w 1820162"/>
                <a:gd name="connsiteY528" fmla="*/ 228124 h 280250"/>
                <a:gd name="connsiteX529" fmla="*/ 94042 w 1820162"/>
                <a:gd name="connsiteY529" fmla="*/ 229648 h 280250"/>
                <a:gd name="connsiteX530" fmla="*/ 89375 w 1820162"/>
                <a:gd name="connsiteY530" fmla="*/ 226124 h 280250"/>
                <a:gd name="connsiteX531" fmla="*/ 1323053 w 1820162"/>
                <a:gd name="connsiteY531" fmla="*/ 225837 h 280250"/>
                <a:gd name="connsiteX532" fmla="*/ 1326101 w 1820162"/>
                <a:gd name="connsiteY532" fmla="*/ 228885 h 280250"/>
                <a:gd name="connsiteX533" fmla="*/ 1323053 w 1820162"/>
                <a:gd name="connsiteY533" fmla="*/ 225837 h 280250"/>
                <a:gd name="connsiteX534" fmla="*/ 1442972 w 1820162"/>
                <a:gd name="connsiteY534" fmla="*/ 224980 h 280250"/>
                <a:gd name="connsiteX535" fmla="*/ 1439448 w 1820162"/>
                <a:gd name="connsiteY535" fmla="*/ 226123 h 280250"/>
                <a:gd name="connsiteX536" fmla="*/ 1442972 w 1820162"/>
                <a:gd name="connsiteY536" fmla="*/ 224980 h 280250"/>
                <a:gd name="connsiteX537" fmla="*/ 1476405 w 1820162"/>
                <a:gd name="connsiteY537" fmla="*/ 224694 h 280250"/>
                <a:gd name="connsiteX538" fmla="*/ 1474500 w 1820162"/>
                <a:gd name="connsiteY538" fmla="*/ 226314 h 280250"/>
                <a:gd name="connsiteX539" fmla="*/ 1479453 w 1820162"/>
                <a:gd name="connsiteY539" fmla="*/ 227742 h 280250"/>
                <a:gd name="connsiteX540" fmla="*/ 1481358 w 1820162"/>
                <a:gd name="connsiteY540" fmla="*/ 226123 h 280250"/>
                <a:gd name="connsiteX541" fmla="*/ 1476405 w 1820162"/>
                <a:gd name="connsiteY541" fmla="*/ 224694 h 280250"/>
                <a:gd name="connsiteX542" fmla="*/ 1487549 w 1820162"/>
                <a:gd name="connsiteY542" fmla="*/ 224504 h 280250"/>
                <a:gd name="connsiteX543" fmla="*/ 1487722 w 1820162"/>
                <a:gd name="connsiteY543" fmla="*/ 227846 h 280250"/>
                <a:gd name="connsiteX544" fmla="*/ 1484692 w 1820162"/>
                <a:gd name="connsiteY544" fmla="*/ 226980 h 280250"/>
                <a:gd name="connsiteX545" fmla="*/ 1482787 w 1820162"/>
                <a:gd name="connsiteY545" fmla="*/ 228600 h 280250"/>
                <a:gd name="connsiteX546" fmla="*/ 1486121 w 1820162"/>
                <a:gd name="connsiteY546" fmla="*/ 229552 h 280250"/>
                <a:gd name="connsiteX547" fmla="*/ 1487739 w 1820162"/>
                <a:gd name="connsiteY547" fmla="*/ 228177 h 280250"/>
                <a:gd name="connsiteX548" fmla="*/ 1487835 w 1820162"/>
                <a:gd name="connsiteY548" fmla="*/ 230028 h 280250"/>
                <a:gd name="connsiteX549" fmla="*/ 1497741 w 1820162"/>
                <a:gd name="connsiteY549" fmla="*/ 232791 h 280250"/>
                <a:gd name="connsiteX550" fmla="*/ 1487549 w 1820162"/>
                <a:gd name="connsiteY550" fmla="*/ 224504 h 280250"/>
                <a:gd name="connsiteX551" fmla="*/ 1608422 w 1820162"/>
                <a:gd name="connsiteY551" fmla="*/ 222885 h 280250"/>
                <a:gd name="connsiteX552" fmla="*/ 1605564 w 1820162"/>
                <a:gd name="connsiteY552" fmla="*/ 225361 h 280250"/>
                <a:gd name="connsiteX553" fmla="*/ 1611469 w 1820162"/>
                <a:gd name="connsiteY553" fmla="*/ 225933 h 280250"/>
                <a:gd name="connsiteX554" fmla="*/ 1608422 w 1820162"/>
                <a:gd name="connsiteY554" fmla="*/ 222885 h 280250"/>
                <a:gd name="connsiteX555" fmla="*/ 114389 w 1820162"/>
                <a:gd name="connsiteY555" fmla="*/ 222587 h 280250"/>
                <a:gd name="connsiteX556" fmla="*/ 111187 w 1820162"/>
                <a:gd name="connsiteY556" fmla="*/ 222599 h 280250"/>
                <a:gd name="connsiteX557" fmla="*/ 121093 w 1820162"/>
                <a:gd name="connsiteY557" fmla="*/ 225361 h 280250"/>
                <a:gd name="connsiteX558" fmla="*/ 114389 w 1820162"/>
                <a:gd name="connsiteY558" fmla="*/ 222587 h 280250"/>
                <a:gd name="connsiteX559" fmla="*/ 1596766 w 1820162"/>
                <a:gd name="connsiteY559" fmla="*/ 222182 h 280250"/>
                <a:gd name="connsiteX560" fmla="*/ 1599007 w 1820162"/>
                <a:gd name="connsiteY560" fmla="*/ 223721 h 280250"/>
                <a:gd name="connsiteX561" fmla="*/ 1599159 w 1820162"/>
                <a:gd name="connsiteY561" fmla="*/ 226361 h 280250"/>
                <a:gd name="connsiteX562" fmla="*/ 1603754 w 1820162"/>
                <a:gd name="connsiteY562" fmla="*/ 226980 h 280250"/>
                <a:gd name="connsiteX563" fmla="*/ 1599007 w 1820162"/>
                <a:gd name="connsiteY563" fmla="*/ 223721 h 280250"/>
                <a:gd name="connsiteX564" fmla="*/ 1598992 w 1820162"/>
                <a:gd name="connsiteY564" fmla="*/ 223456 h 280250"/>
                <a:gd name="connsiteX565" fmla="*/ 1596766 w 1820162"/>
                <a:gd name="connsiteY565" fmla="*/ 222182 h 280250"/>
                <a:gd name="connsiteX566" fmla="*/ 1552033 w 1820162"/>
                <a:gd name="connsiteY566" fmla="*/ 222123 h 280250"/>
                <a:gd name="connsiteX567" fmla="*/ 1555272 w 1820162"/>
                <a:gd name="connsiteY567" fmla="*/ 223075 h 280250"/>
                <a:gd name="connsiteX568" fmla="*/ 1553367 w 1820162"/>
                <a:gd name="connsiteY568" fmla="*/ 224695 h 280250"/>
                <a:gd name="connsiteX569" fmla="*/ 1550033 w 1820162"/>
                <a:gd name="connsiteY569" fmla="*/ 223742 h 280250"/>
                <a:gd name="connsiteX570" fmla="*/ 1552033 w 1820162"/>
                <a:gd name="connsiteY570" fmla="*/ 222123 h 280250"/>
                <a:gd name="connsiteX571" fmla="*/ 305592 w 1820162"/>
                <a:gd name="connsiteY571" fmla="*/ 221932 h 280250"/>
                <a:gd name="connsiteX572" fmla="*/ 304640 w 1820162"/>
                <a:gd name="connsiteY572" fmla="*/ 222789 h 280250"/>
                <a:gd name="connsiteX573" fmla="*/ 305592 w 1820162"/>
                <a:gd name="connsiteY573" fmla="*/ 221932 h 280250"/>
                <a:gd name="connsiteX574" fmla="*/ 162622 w 1820162"/>
                <a:gd name="connsiteY574" fmla="*/ 221837 h 280250"/>
                <a:gd name="connsiteX575" fmla="*/ 162336 w 1820162"/>
                <a:gd name="connsiteY575" fmla="*/ 223932 h 280250"/>
                <a:gd name="connsiteX576" fmla="*/ 178719 w 1820162"/>
                <a:gd name="connsiteY576" fmla="*/ 223075 h 280250"/>
                <a:gd name="connsiteX577" fmla="*/ 162622 w 1820162"/>
                <a:gd name="connsiteY577" fmla="*/ 221837 h 280250"/>
                <a:gd name="connsiteX578" fmla="*/ 143858 w 1820162"/>
                <a:gd name="connsiteY578" fmla="*/ 220980 h 280250"/>
                <a:gd name="connsiteX579" fmla="*/ 143667 w 1820162"/>
                <a:gd name="connsiteY579" fmla="*/ 223075 h 280250"/>
                <a:gd name="connsiteX580" fmla="*/ 151954 w 1820162"/>
                <a:gd name="connsiteY580" fmla="*/ 225361 h 280250"/>
                <a:gd name="connsiteX581" fmla="*/ 149573 w 1820162"/>
                <a:gd name="connsiteY581" fmla="*/ 223647 h 280250"/>
                <a:gd name="connsiteX582" fmla="*/ 155764 w 1820162"/>
                <a:gd name="connsiteY582" fmla="*/ 222123 h 280250"/>
                <a:gd name="connsiteX583" fmla="*/ 143858 w 1820162"/>
                <a:gd name="connsiteY583" fmla="*/ 220980 h 280250"/>
                <a:gd name="connsiteX584" fmla="*/ 185958 w 1820162"/>
                <a:gd name="connsiteY584" fmla="*/ 220789 h 280250"/>
                <a:gd name="connsiteX585" fmla="*/ 186339 w 1820162"/>
                <a:gd name="connsiteY585" fmla="*/ 224218 h 280250"/>
                <a:gd name="connsiteX586" fmla="*/ 180243 w 1820162"/>
                <a:gd name="connsiteY586" fmla="*/ 225742 h 280250"/>
                <a:gd name="connsiteX587" fmla="*/ 197960 w 1820162"/>
                <a:gd name="connsiteY587" fmla="*/ 227457 h 280250"/>
                <a:gd name="connsiteX588" fmla="*/ 190911 w 1820162"/>
                <a:gd name="connsiteY588" fmla="*/ 222218 h 280250"/>
                <a:gd name="connsiteX589" fmla="*/ 185958 w 1820162"/>
                <a:gd name="connsiteY589" fmla="*/ 220789 h 280250"/>
                <a:gd name="connsiteX590" fmla="*/ 1274856 w 1820162"/>
                <a:gd name="connsiteY590" fmla="*/ 219932 h 280250"/>
                <a:gd name="connsiteX591" fmla="*/ 1273046 w 1820162"/>
                <a:gd name="connsiteY591" fmla="*/ 221551 h 280250"/>
                <a:gd name="connsiteX592" fmla="*/ 1276285 w 1820162"/>
                <a:gd name="connsiteY592" fmla="*/ 222504 h 280250"/>
                <a:gd name="connsiteX593" fmla="*/ 1278190 w 1820162"/>
                <a:gd name="connsiteY593" fmla="*/ 220884 h 280250"/>
                <a:gd name="connsiteX594" fmla="*/ 1274856 w 1820162"/>
                <a:gd name="connsiteY594" fmla="*/ 219932 h 280250"/>
                <a:gd name="connsiteX595" fmla="*/ 406081 w 1820162"/>
                <a:gd name="connsiteY595" fmla="*/ 218884 h 280250"/>
                <a:gd name="connsiteX596" fmla="*/ 404176 w 1820162"/>
                <a:gd name="connsiteY596" fmla="*/ 220503 h 280250"/>
                <a:gd name="connsiteX597" fmla="*/ 407510 w 1820162"/>
                <a:gd name="connsiteY597" fmla="*/ 221456 h 280250"/>
                <a:gd name="connsiteX598" fmla="*/ 409415 w 1820162"/>
                <a:gd name="connsiteY598" fmla="*/ 219837 h 280250"/>
                <a:gd name="connsiteX599" fmla="*/ 406081 w 1820162"/>
                <a:gd name="connsiteY599" fmla="*/ 218884 h 280250"/>
                <a:gd name="connsiteX600" fmla="*/ 424083 w 1820162"/>
                <a:gd name="connsiteY600" fmla="*/ 218503 h 280250"/>
                <a:gd name="connsiteX601" fmla="*/ 421226 w 1820162"/>
                <a:gd name="connsiteY601" fmla="*/ 220980 h 280250"/>
                <a:gd name="connsiteX602" fmla="*/ 424083 w 1820162"/>
                <a:gd name="connsiteY602" fmla="*/ 218503 h 280250"/>
                <a:gd name="connsiteX603" fmla="*/ 1437829 w 1820162"/>
                <a:gd name="connsiteY603" fmla="*/ 218122 h 280250"/>
                <a:gd name="connsiteX604" fmla="*/ 1435924 w 1820162"/>
                <a:gd name="connsiteY604" fmla="*/ 219741 h 280250"/>
                <a:gd name="connsiteX605" fmla="*/ 1439258 w 1820162"/>
                <a:gd name="connsiteY605" fmla="*/ 220694 h 280250"/>
                <a:gd name="connsiteX606" fmla="*/ 1441163 w 1820162"/>
                <a:gd name="connsiteY606" fmla="*/ 219075 h 280250"/>
                <a:gd name="connsiteX607" fmla="*/ 1437829 w 1820162"/>
                <a:gd name="connsiteY607" fmla="*/ 218122 h 280250"/>
                <a:gd name="connsiteX608" fmla="*/ 416558 w 1820162"/>
                <a:gd name="connsiteY608" fmla="*/ 217551 h 280250"/>
                <a:gd name="connsiteX609" fmla="*/ 414653 w 1820162"/>
                <a:gd name="connsiteY609" fmla="*/ 219170 h 280250"/>
                <a:gd name="connsiteX610" fmla="*/ 419606 w 1820162"/>
                <a:gd name="connsiteY610" fmla="*/ 220599 h 280250"/>
                <a:gd name="connsiteX611" fmla="*/ 421511 w 1820162"/>
                <a:gd name="connsiteY611" fmla="*/ 218979 h 280250"/>
                <a:gd name="connsiteX612" fmla="*/ 416558 w 1820162"/>
                <a:gd name="connsiteY612" fmla="*/ 217551 h 280250"/>
                <a:gd name="connsiteX613" fmla="*/ 1520030 w 1820162"/>
                <a:gd name="connsiteY613" fmla="*/ 217456 h 280250"/>
                <a:gd name="connsiteX614" fmla="*/ 1524983 w 1820162"/>
                <a:gd name="connsiteY614" fmla="*/ 218884 h 280250"/>
                <a:gd name="connsiteX615" fmla="*/ 1523078 w 1820162"/>
                <a:gd name="connsiteY615" fmla="*/ 220504 h 280250"/>
                <a:gd name="connsiteX616" fmla="*/ 1518125 w 1820162"/>
                <a:gd name="connsiteY616" fmla="*/ 219075 h 280250"/>
                <a:gd name="connsiteX617" fmla="*/ 1520030 w 1820162"/>
                <a:gd name="connsiteY617" fmla="*/ 217456 h 280250"/>
                <a:gd name="connsiteX618" fmla="*/ 1577370 w 1820162"/>
                <a:gd name="connsiteY618" fmla="*/ 217265 h 280250"/>
                <a:gd name="connsiteX619" fmla="*/ 1574513 w 1820162"/>
                <a:gd name="connsiteY619" fmla="*/ 219741 h 280250"/>
                <a:gd name="connsiteX620" fmla="*/ 1577370 w 1820162"/>
                <a:gd name="connsiteY620" fmla="*/ 217265 h 280250"/>
                <a:gd name="connsiteX621" fmla="*/ 91280 w 1820162"/>
                <a:gd name="connsiteY621" fmla="*/ 216885 h 280250"/>
                <a:gd name="connsiteX622" fmla="*/ 98424 w 1820162"/>
                <a:gd name="connsiteY622" fmla="*/ 222123 h 280250"/>
                <a:gd name="connsiteX623" fmla="*/ 82517 w 1820162"/>
                <a:gd name="connsiteY623" fmla="*/ 218694 h 280250"/>
                <a:gd name="connsiteX624" fmla="*/ 91280 w 1820162"/>
                <a:gd name="connsiteY624" fmla="*/ 216885 h 280250"/>
                <a:gd name="connsiteX625" fmla="*/ 1292382 w 1820162"/>
                <a:gd name="connsiteY625" fmla="*/ 216217 h 280250"/>
                <a:gd name="connsiteX626" fmla="*/ 1293144 w 1820162"/>
                <a:gd name="connsiteY626" fmla="*/ 217455 h 280250"/>
                <a:gd name="connsiteX627" fmla="*/ 1296478 w 1820162"/>
                <a:gd name="connsiteY627" fmla="*/ 218408 h 280250"/>
                <a:gd name="connsiteX628" fmla="*/ 1292382 w 1820162"/>
                <a:gd name="connsiteY628" fmla="*/ 216217 h 280250"/>
                <a:gd name="connsiteX629" fmla="*/ 76802 w 1820162"/>
                <a:gd name="connsiteY629" fmla="*/ 216123 h 280250"/>
                <a:gd name="connsiteX630" fmla="*/ 81755 w 1820162"/>
                <a:gd name="connsiteY630" fmla="*/ 217551 h 280250"/>
                <a:gd name="connsiteX631" fmla="*/ 82993 w 1820162"/>
                <a:gd name="connsiteY631" fmla="*/ 222219 h 280250"/>
                <a:gd name="connsiteX632" fmla="*/ 75849 w 1820162"/>
                <a:gd name="connsiteY632" fmla="*/ 224600 h 280250"/>
                <a:gd name="connsiteX633" fmla="*/ 76802 w 1820162"/>
                <a:gd name="connsiteY633" fmla="*/ 216123 h 280250"/>
                <a:gd name="connsiteX634" fmla="*/ 295210 w 1820162"/>
                <a:gd name="connsiteY634" fmla="*/ 215836 h 280250"/>
                <a:gd name="connsiteX635" fmla="*/ 293019 w 1820162"/>
                <a:gd name="connsiteY635" fmla="*/ 219551 h 280250"/>
                <a:gd name="connsiteX636" fmla="*/ 298258 w 1820162"/>
                <a:gd name="connsiteY636" fmla="*/ 218884 h 280250"/>
                <a:gd name="connsiteX637" fmla="*/ 295210 w 1820162"/>
                <a:gd name="connsiteY637" fmla="*/ 215836 h 280250"/>
                <a:gd name="connsiteX638" fmla="*/ 1738629 w 1820162"/>
                <a:gd name="connsiteY638" fmla="*/ 215075 h 280250"/>
                <a:gd name="connsiteX639" fmla="*/ 1745296 w 1820162"/>
                <a:gd name="connsiteY639" fmla="*/ 216980 h 280250"/>
                <a:gd name="connsiteX640" fmla="*/ 1743391 w 1820162"/>
                <a:gd name="connsiteY640" fmla="*/ 218599 h 280250"/>
                <a:gd name="connsiteX641" fmla="*/ 1736819 w 1820162"/>
                <a:gd name="connsiteY641" fmla="*/ 216694 h 280250"/>
                <a:gd name="connsiteX642" fmla="*/ 1738629 w 1820162"/>
                <a:gd name="connsiteY642" fmla="*/ 215075 h 280250"/>
                <a:gd name="connsiteX643" fmla="*/ 126522 w 1820162"/>
                <a:gd name="connsiteY643" fmla="*/ 214884 h 280250"/>
                <a:gd name="connsiteX644" fmla="*/ 119855 w 1820162"/>
                <a:gd name="connsiteY644" fmla="*/ 220599 h 280250"/>
                <a:gd name="connsiteX645" fmla="*/ 134999 w 1820162"/>
                <a:gd name="connsiteY645" fmla="*/ 222694 h 280250"/>
                <a:gd name="connsiteX646" fmla="*/ 129856 w 1820162"/>
                <a:gd name="connsiteY646" fmla="*/ 223456 h 280250"/>
                <a:gd name="connsiteX647" fmla="*/ 120426 w 1820162"/>
                <a:gd name="connsiteY647" fmla="*/ 224028 h 280250"/>
                <a:gd name="connsiteX648" fmla="*/ 121855 w 1820162"/>
                <a:gd name="connsiteY648" fmla="*/ 226599 h 280250"/>
                <a:gd name="connsiteX649" fmla="*/ 126617 w 1820162"/>
                <a:gd name="connsiteY649" fmla="*/ 230124 h 280250"/>
                <a:gd name="connsiteX650" fmla="*/ 132047 w 1820162"/>
                <a:gd name="connsiteY650" fmla="*/ 227361 h 280250"/>
                <a:gd name="connsiteX651" fmla="*/ 131570 w 1820162"/>
                <a:gd name="connsiteY651" fmla="*/ 231552 h 280250"/>
                <a:gd name="connsiteX652" fmla="*/ 143191 w 1820162"/>
                <a:gd name="connsiteY652" fmla="*/ 227171 h 280250"/>
                <a:gd name="connsiteX653" fmla="*/ 126998 w 1820162"/>
                <a:gd name="connsiteY653" fmla="*/ 225933 h 280250"/>
                <a:gd name="connsiteX654" fmla="*/ 142143 w 1820162"/>
                <a:gd name="connsiteY654" fmla="*/ 220408 h 280250"/>
                <a:gd name="connsiteX655" fmla="*/ 128618 w 1820162"/>
                <a:gd name="connsiteY655" fmla="*/ 218789 h 280250"/>
                <a:gd name="connsiteX656" fmla="*/ 136428 w 1820162"/>
                <a:gd name="connsiteY656" fmla="*/ 217741 h 280250"/>
                <a:gd name="connsiteX657" fmla="*/ 126522 w 1820162"/>
                <a:gd name="connsiteY657" fmla="*/ 214884 h 280250"/>
                <a:gd name="connsiteX658" fmla="*/ 106901 w 1820162"/>
                <a:gd name="connsiteY658" fmla="*/ 214789 h 280250"/>
                <a:gd name="connsiteX659" fmla="*/ 101185 w 1820162"/>
                <a:gd name="connsiteY659" fmla="*/ 219647 h 280250"/>
                <a:gd name="connsiteX660" fmla="*/ 92137 w 1820162"/>
                <a:gd name="connsiteY660" fmla="*/ 216027 h 280250"/>
                <a:gd name="connsiteX661" fmla="*/ 106901 w 1820162"/>
                <a:gd name="connsiteY661" fmla="*/ 214789 h 280250"/>
                <a:gd name="connsiteX662" fmla="*/ 1470785 w 1820162"/>
                <a:gd name="connsiteY662" fmla="*/ 214312 h 280250"/>
                <a:gd name="connsiteX663" fmla="*/ 1454402 w 1820162"/>
                <a:gd name="connsiteY663" fmla="*/ 215169 h 280250"/>
                <a:gd name="connsiteX664" fmla="*/ 1454879 w 1820162"/>
                <a:gd name="connsiteY664" fmla="*/ 218503 h 280250"/>
                <a:gd name="connsiteX665" fmla="*/ 1464785 w 1820162"/>
                <a:gd name="connsiteY665" fmla="*/ 221361 h 280250"/>
                <a:gd name="connsiteX666" fmla="*/ 1470785 w 1820162"/>
                <a:gd name="connsiteY666" fmla="*/ 214312 h 280250"/>
                <a:gd name="connsiteX667" fmla="*/ 1481834 w 1820162"/>
                <a:gd name="connsiteY667" fmla="*/ 214217 h 280250"/>
                <a:gd name="connsiteX668" fmla="*/ 1479929 w 1820162"/>
                <a:gd name="connsiteY668" fmla="*/ 215836 h 280250"/>
                <a:gd name="connsiteX669" fmla="*/ 1484882 w 1820162"/>
                <a:gd name="connsiteY669" fmla="*/ 217265 h 280250"/>
                <a:gd name="connsiteX670" fmla="*/ 1486787 w 1820162"/>
                <a:gd name="connsiteY670" fmla="*/ 215646 h 280250"/>
                <a:gd name="connsiteX671" fmla="*/ 1481834 w 1820162"/>
                <a:gd name="connsiteY671" fmla="*/ 214217 h 280250"/>
                <a:gd name="connsiteX672" fmla="*/ 1565845 w 1820162"/>
                <a:gd name="connsiteY672" fmla="*/ 214026 h 280250"/>
                <a:gd name="connsiteX673" fmla="*/ 1562987 w 1820162"/>
                <a:gd name="connsiteY673" fmla="*/ 216503 h 280250"/>
                <a:gd name="connsiteX674" fmla="*/ 1565083 w 1820162"/>
                <a:gd name="connsiteY674" fmla="*/ 220408 h 280250"/>
                <a:gd name="connsiteX675" fmla="*/ 1571274 w 1820162"/>
                <a:gd name="connsiteY675" fmla="*/ 218884 h 280250"/>
                <a:gd name="connsiteX676" fmla="*/ 1574132 w 1820162"/>
                <a:gd name="connsiteY676" fmla="*/ 216408 h 280250"/>
                <a:gd name="connsiteX677" fmla="*/ 1565845 w 1820162"/>
                <a:gd name="connsiteY677" fmla="*/ 214026 h 280250"/>
                <a:gd name="connsiteX678" fmla="*/ 1548700 w 1820162"/>
                <a:gd name="connsiteY678" fmla="*/ 213550 h 280250"/>
                <a:gd name="connsiteX679" fmla="*/ 1556796 w 1820162"/>
                <a:gd name="connsiteY679" fmla="*/ 218027 h 280250"/>
                <a:gd name="connsiteX680" fmla="*/ 1553653 w 1820162"/>
                <a:gd name="connsiteY680" fmla="*/ 214979 h 280250"/>
                <a:gd name="connsiteX681" fmla="*/ 1548700 w 1820162"/>
                <a:gd name="connsiteY681" fmla="*/ 213550 h 280250"/>
                <a:gd name="connsiteX682" fmla="*/ 137095 w 1820162"/>
                <a:gd name="connsiteY682" fmla="*/ 213455 h 280250"/>
                <a:gd name="connsiteX683" fmla="*/ 134237 w 1820162"/>
                <a:gd name="connsiteY683" fmla="*/ 215931 h 280250"/>
                <a:gd name="connsiteX684" fmla="*/ 137095 w 1820162"/>
                <a:gd name="connsiteY684" fmla="*/ 213455 h 280250"/>
                <a:gd name="connsiteX685" fmla="*/ 300639 w 1820162"/>
                <a:gd name="connsiteY685" fmla="*/ 212979 h 280250"/>
                <a:gd name="connsiteX686" fmla="*/ 303687 w 1820162"/>
                <a:gd name="connsiteY686" fmla="*/ 216027 h 280250"/>
                <a:gd name="connsiteX687" fmla="*/ 300639 w 1820162"/>
                <a:gd name="connsiteY687" fmla="*/ 212979 h 280250"/>
                <a:gd name="connsiteX688" fmla="*/ 513999 w 1820162"/>
                <a:gd name="connsiteY688" fmla="*/ 211359 h 280250"/>
                <a:gd name="connsiteX689" fmla="*/ 510189 w 1820162"/>
                <a:gd name="connsiteY689" fmla="*/ 214693 h 280250"/>
                <a:gd name="connsiteX690" fmla="*/ 518285 w 1820162"/>
                <a:gd name="connsiteY690" fmla="*/ 211550 h 280250"/>
                <a:gd name="connsiteX691" fmla="*/ 513999 w 1820162"/>
                <a:gd name="connsiteY691" fmla="*/ 211359 h 280250"/>
                <a:gd name="connsiteX692" fmla="*/ 1524983 w 1820162"/>
                <a:gd name="connsiteY692" fmla="*/ 211169 h 280250"/>
                <a:gd name="connsiteX693" fmla="*/ 1520506 w 1820162"/>
                <a:gd name="connsiteY693" fmla="*/ 213169 h 280250"/>
                <a:gd name="connsiteX694" fmla="*/ 1525173 w 1820162"/>
                <a:gd name="connsiteY694" fmla="*/ 216693 h 280250"/>
                <a:gd name="connsiteX695" fmla="*/ 1531305 w 1820162"/>
                <a:gd name="connsiteY695" fmla="*/ 215003 h 280250"/>
                <a:gd name="connsiteX696" fmla="*/ 1537672 w 1820162"/>
                <a:gd name="connsiteY696" fmla="*/ 214893 h 280250"/>
                <a:gd name="connsiteX697" fmla="*/ 1538984 w 1820162"/>
                <a:gd name="connsiteY697" fmla="*/ 216217 h 280250"/>
                <a:gd name="connsiteX698" fmla="*/ 1538222 w 1820162"/>
                <a:gd name="connsiteY698" fmla="*/ 214884 h 280250"/>
                <a:gd name="connsiteX699" fmla="*/ 1537672 w 1820162"/>
                <a:gd name="connsiteY699" fmla="*/ 214893 h 280250"/>
                <a:gd name="connsiteX700" fmla="*/ 1536270 w 1820162"/>
                <a:gd name="connsiteY700" fmla="*/ 213479 h 280250"/>
                <a:gd name="connsiteX701" fmla="*/ 1524983 w 1820162"/>
                <a:gd name="connsiteY701" fmla="*/ 211169 h 280250"/>
                <a:gd name="connsiteX702" fmla="*/ 293972 w 1820162"/>
                <a:gd name="connsiteY702" fmla="*/ 211169 h 280250"/>
                <a:gd name="connsiteX703" fmla="*/ 292067 w 1820162"/>
                <a:gd name="connsiteY703" fmla="*/ 212788 h 280250"/>
                <a:gd name="connsiteX704" fmla="*/ 295400 w 1820162"/>
                <a:gd name="connsiteY704" fmla="*/ 213741 h 280250"/>
                <a:gd name="connsiteX705" fmla="*/ 297305 w 1820162"/>
                <a:gd name="connsiteY705" fmla="*/ 212121 h 280250"/>
                <a:gd name="connsiteX706" fmla="*/ 293972 w 1820162"/>
                <a:gd name="connsiteY706" fmla="*/ 211169 h 280250"/>
                <a:gd name="connsiteX707" fmla="*/ 1720341 w 1820162"/>
                <a:gd name="connsiteY707" fmla="*/ 209931 h 280250"/>
                <a:gd name="connsiteX708" fmla="*/ 1727675 w 1820162"/>
                <a:gd name="connsiteY708" fmla="*/ 213074 h 280250"/>
                <a:gd name="connsiteX709" fmla="*/ 1720341 w 1820162"/>
                <a:gd name="connsiteY709" fmla="*/ 209931 h 280250"/>
                <a:gd name="connsiteX710" fmla="*/ 1493550 w 1820162"/>
                <a:gd name="connsiteY710" fmla="*/ 209835 h 280250"/>
                <a:gd name="connsiteX711" fmla="*/ 1488026 w 1820162"/>
                <a:gd name="connsiteY711" fmla="*/ 212693 h 280250"/>
                <a:gd name="connsiteX712" fmla="*/ 1498503 w 1820162"/>
                <a:gd name="connsiteY712" fmla="*/ 211264 h 280250"/>
                <a:gd name="connsiteX713" fmla="*/ 1493550 w 1820162"/>
                <a:gd name="connsiteY713" fmla="*/ 209835 h 280250"/>
                <a:gd name="connsiteX714" fmla="*/ 700784 w 1820162"/>
                <a:gd name="connsiteY714" fmla="*/ 209835 h 280250"/>
                <a:gd name="connsiteX715" fmla="*/ 698879 w 1820162"/>
                <a:gd name="connsiteY715" fmla="*/ 211455 h 280250"/>
                <a:gd name="connsiteX716" fmla="*/ 702213 w 1820162"/>
                <a:gd name="connsiteY716" fmla="*/ 212407 h 280250"/>
                <a:gd name="connsiteX717" fmla="*/ 704118 w 1820162"/>
                <a:gd name="connsiteY717" fmla="*/ 210788 h 280250"/>
                <a:gd name="connsiteX718" fmla="*/ 700784 w 1820162"/>
                <a:gd name="connsiteY718" fmla="*/ 209835 h 280250"/>
                <a:gd name="connsiteX719" fmla="*/ 1713800 w 1820162"/>
                <a:gd name="connsiteY719" fmla="*/ 209633 h 280250"/>
                <a:gd name="connsiteX720" fmla="*/ 1719198 w 1820162"/>
                <a:gd name="connsiteY720" fmla="*/ 212693 h 280250"/>
                <a:gd name="connsiteX721" fmla="*/ 1713840 w 1820162"/>
                <a:gd name="connsiteY721" fmla="*/ 211609 h 280250"/>
                <a:gd name="connsiteX722" fmla="*/ 127379 w 1820162"/>
                <a:gd name="connsiteY722" fmla="*/ 208597 h 280250"/>
                <a:gd name="connsiteX723" fmla="*/ 117854 w 1820162"/>
                <a:gd name="connsiteY723" fmla="*/ 209169 h 280250"/>
                <a:gd name="connsiteX724" fmla="*/ 114997 w 1820162"/>
                <a:gd name="connsiteY724" fmla="*/ 211645 h 280250"/>
                <a:gd name="connsiteX725" fmla="*/ 127379 w 1820162"/>
                <a:gd name="connsiteY725" fmla="*/ 208597 h 280250"/>
                <a:gd name="connsiteX726" fmla="*/ 201198 w 1820162"/>
                <a:gd name="connsiteY726" fmla="*/ 208526 h 280250"/>
                <a:gd name="connsiteX727" fmla="*/ 197293 w 1820162"/>
                <a:gd name="connsiteY727" fmla="*/ 210978 h 280250"/>
                <a:gd name="connsiteX728" fmla="*/ 205103 w 1820162"/>
                <a:gd name="connsiteY728" fmla="*/ 209931 h 280250"/>
                <a:gd name="connsiteX729" fmla="*/ 201198 w 1820162"/>
                <a:gd name="connsiteY729" fmla="*/ 208526 h 280250"/>
                <a:gd name="connsiteX730" fmla="*/ 1597373 w 1820162"/>
                <a:gd name="connsiteY730" fmla="*/ 207740 h 280250"/>
                <a:gd name="connsiteX731" fmla="*/ 1600706 w 1820162"/>
                <a:gd name="connsiteY731" fmla="*/ 208692 h 280250"/>
                <a:gd name="connsiteX732" fmla="*/ 1598801 w 1820162"/>
                <a:gd name="connsiteY732" fmla="*/ 210312 h 280250"/>
                <a:gd name="connsiteX733" fmla="*/ 1595563 w 1820162"/>
                <a:gd name="connsiteY733" fmla="*/ 209359 h 280250"/>
                <a:gd name="connsiteX734" fmla="*/ 1597373 w 1820162"/>
                <a:gd name="connsiteY734" fmla="*/ 207740 h 280250"/>
                <a:gd name="connsiteX735" fmla="*/ 1710435 w 1820162"/>
                <a:gd name="connsiteY735" fmla="*/ 207073 h 280250"/>
                <a:gd name="connsiteX736" fmla="*/ 1713768 w 1820162"/>
                <a:gd name="connsiteY736" fmla="*/ 208026 h 280250"/>
                <a:gd name="connsiteX737" fmla="*/ 1713800 w 1820162"/>
                <a:gd name="connsiteY737" fmla="*/ 209633 h 280250"/>
                <a:gd name="connsiteX738" fmla="*/ 1710992 w 1820162"/>
                <a:gd name="connsiteY738" fmla="*/ 208042 h 280250"/>
                <a:gd name="connsiteX739" fmla="*/ 1498979 w 1820162"/>
                <a:gd name="connsiteY739" fmla="*/ 207073 h 280250"/>
                <a:gd name="connsiteX740" fmla="*/ 1491169 w 1820162"/>
                <a:gd name="connsiteY740" fmla="*/ 208121 h 280250"/>
                <a:gd name="connsiteX741" fmla="*/ 1498979 w 1820162"/>
                <a:gd name="connsiteY741" fmla="*/ 207073 h 280250"/>
                <a:gd name="connsiteX742" fmla="*/ 1325148 w 1820162"/>
                <a:gd name="connsiteY742" fmla="*/ 206883 h 280250"/>
                <a:gd name="connsiteX743" fmla="*/ 1324005 w 1820162"/>
                <a:gd name="connsiteY743" fmla="*/ 209835 h 280250"/>
                <a:gd name="connsiteX744" fmla="*/ 1326577 w 1820162"/>
                <a:gd name="connsiteY744" fmla="*/ 209454 h 280250"/>
                <a:gd name="connsiteX745" fmla="*/ 1325148 w 1820162"/>
                <a:gd name="connsiteY745" fmla="*/ 206883 h 280250"/>
                <a:gd name="connsiteX746" fmla="*/ 342644 w 1820162"/>
                <a:gd name="connsiteY746" fmla="*/ 205263 h 280250"/>
                <a:gd name="connsiteX747" fmla="*/ 345692 w 1820162"/>
                <a:gd name="connsiteY747" fmla="*/ 208311 h 280250"/>
                <a:gd name="connsiteX748" fmla="*/ 342644 w 1820162"/>
                <a:gd name="connsiteY748" fmla="*/ 205263 h 280250"/>
                <a:gd name="connsiteX749" fmla="*/ 431703 w 1820162"/>
                <a:gd name="connsiteY749" fmla="*/ 204406 h 280250"/>
                <a:gd name="connsiteX750" fmla="*/ 429798 w 1820162"/>
                <a:gd name="connsiteY750" fmla="*/ 206025 h 280250"/>
                <a:gd name="connsiteX751" fmla="*/ 433132 w 1820162"/>
                <a:gd name="connsiteY751" fmla="*/ 206978 h 280250"/>
                <a:gd name="connsiteX752" fmla="*/ 435037 w 1820162"/>
                <a:gd name="connsiteY752" fmla="*/ 205359 h 280250"/>
                <a:gd name="connsiteX753" fmla="*/ 431703 w 1820162"/>
                <a:gd name="connsiteY753" fmla="*/ 204406 h 280250"/>
                <a:gd name="connsiteX754" fmla="*/ 1507076 w 1820162"/>
                <a:gd name="connsiteY754" fmla="*/ 203930 h 280250"/>
                <a:gd name="connsiteX755" fmla="*/ 1506504 w 1820162"/>
                <a:gd name="connsiteY755" fmla="*/ 208121 h 280250"/>
                <a:gd name="connsiteX756" fmla="*/ 1512695 w 1820162"/>
                <a:gd name="connsiteY756" fmla="*/ 206597 h 280250"/>
                <a:gd name="connsiteX757" fmla="*/ 1510123 w 1820162"/>
                <a:gd name="connsiteY757" fmla="*/ 206978 h 280250"/>
                <a:gd name="connsiteX758" fmla="*/ 1507076 w 1820162"/>
                <a:gd name="connsiteY758" fmla="*/ 203930 h 280250"/>
                <a:gd name="connsiteX759" fmla="*/ 166432 w 1820162"/>
                <a:gd name="connsiteY759" fmla="*/ 203358 h 280250"/>
                <a:gd name="connsiteX760" fmla="*/ 164527 w 1820162"/>
                <a:gd name="connsiteY760" fmla="*/ 204978 h 280250"/>
                <a:gd name="connsiteX761" fmla="*/ 167861 w 1820162"/>
                <a:gd name="connsiteY761" fmla="*/ 205930 h 280250"/>
                <a:gd name="connsiteX762" fmla="*/ 169766 w 1820162"/>
                <a:gd name="connsiteY762" fmla="*/ 204311 h 280250"/>
                <a:gd name="connsiteX763" fmla="*/ 166432 w 1820162"/>
                <a:gd name="connsiteY763" fmla="*/ 203358 h 280250"/>
                <a:gd name="connsiteX764" fmla="*/ 248775 w 1820162"/>
                <a:gd name="connsiteY764" fmla="*/ 202775 h 280250"/>
                <a:gd name="connsiteX765" fmla="*/ 245108 w 1820162"/>
                <a:gd name="connsiteY765" fmla="*/ 203835 h 280250"/>
                <a:gd name="connsiteX766" fmla="*/ 256729 w 1820162"/>
                <a:gd name="connsiteY766" fmla="*/ 207168 h 280250"/>
                <a:gd name="connsiteX767" fmla="*/ 252061 w 1820162"/>
                <a:gd name="connsiteY767" fmla="*/ 203644 h 280250"/>
                <a:gd name="connsiteX768" fmla="*/ 253014 w 1820162"/>
                <a:gd name="connsiteY768" fmla="*/ 202787 h 280250"/>
                <a:gd name="connsiteX769" fmla="*/ 248775 w 1820162"/>
                <a:gd name="connsiteY769" fmla="*/ 202775 h 280250"/>
                <a:gd name="connsiteX770" fmla="*/ 264158 w 1820162"/>
                <a:gd name="connsiteY770" fmla="*/ 202692 h 280250"/>
                <a:gd name="connsiteX771" fmla="*/ 262253 w 1820162"/>
                <a:gd name="connsiteY771" fmla="*/ 204311 h 280250"/>
                <a:gd name="connsiteX772" fmla="*/ 265587 w 1820162"/>
                <a:gd name="connsiteY772" fmla="*/ 205263 h 280250"/>
                <a:gd name="connsiteX773" fmla="*/ 267492 w 1820162"/>
                <a:gd name="connsiteY773" fmla="*/ 203644 h 280250"/>
                <a:gd name="connsiteX774" fmla="*/ 264158 w 1820162"/>
                <a:gd name="connsiteY774" fmla="*/ 202692 h 280250"/>
                <a:gd name="connsiteX775" fmla="*/ 1437758 w 1820162"/>
                <a:gd name="connsiteY775" fmla="*/ 201465 h 280250"/>
                <a:gd name="connsiteX776" fmla="*/ 1431828 w 1820162"/>
                <a:gd name="connsiteY776" fmla="*/ 202311 h 280250"/>
                <a:gd name="connsiteX777" fmla="*/ 1444687 w 1820162"/>
                <a:gd name="connsiteY777" fmla="*/ 202692 h 280250"/>
                <a:gd name="connsiteX778" fmla="*/ 1437758 w 1820162"/>
                <a:gd name="connsiteY778" fmla="*/ 201465 h 280250"/>
                <a:gd name="connsiteX779" fmla="*/ 151382 w 1820162"/>
                <a:gd name="connsiteY779" fmla="*/ 201263 h 280250"/>
                <a:gd name="connsiteX780" fmla="*/ 149382 w 1820162"/>
                <a:gd name="connsiteY780" fmla="*/ 202882 h 280250"/>
                <a:gd name="connsiteX781" fmla="*/ 152716 w 1820162"/>
                <a:gd name="connsiteY781" fmla="*/ 203835 h 280250"/>
                <a:gd name="connsiteX782" fmla="*/ 154621 w 1820162"/>
                <a:gd name="connsiteY782" fmla="*/ 202215 h 280250"/>
                <a:gd name="connsiteX783" fmla="*/ 151382 w 1820162"/>
                <a:gd name="connsiteY783" fmla="*/ 201263 h 280250"/>
                <a:gd name="connsiteX784" fmla="*/ 1669109 w 1820162"/>
                <a:gd name="connsiteY784" fmla="*/ 200229 h 280250"/>
                <a:gd name="connsiteX785" fmla="*/ 1679859 w 1820162"/>
                <a:gd name="connsiteY785" fmla="*/ 204883 h 280250"/>
                <a:gd name="connsiteX786" fmla="*/ 1702624 w 1820162"/>
                <a:gd name="connsiteY786" fmla="*/ 208026 h 280250"/>
                <a:gd name="connsiteX787" fmla="*/ 1682717 w 1820162"/>
                <a:gd name="connsiteY787" fmla="*/ 202406 h 280250"/>
                <a:gd name="connsiteX788" fmla="*/ 1705208 w 1820162"/>
                <a:gd name="connsiteY788" fmla="*/ 204763 h 280250"/>
                <a:gd name="connsiteX789" fmla="*/ 1710992 w 1820162"/>
                <a:gd name="connsiteY789" fmla="*/ 208042 h 280250"/>
                <a:gd name="connsiteX790" fmla="*/ 1712625 w 1820162"/>
                <a:gd name="connsiteY790" fmla="*/ 210883 h 280250"/>
                <a:gd name="connsiteX791" fmla="*/ 1673763 w 1820162"/>
                <a:gd name="connsiteY791" fmla="*/ 206407 h 280250"/>
                <a:gd name="connsiteX792" fmla="*/ 282351 w 1820162"/>
                <a:gd name="connsiteY792" fmla="*/ 200215 h 280250"/>
                <a:gd name="connsiteX793" fmla="*/ 280446 w 1820162"/>
                <a:gd name="connsiteY793" fmla="*/ 201834 h 280250"/>
                <a:gd name="connsiteX794" fmla="*/ 283780 w 1820162"/>
                <a:gd name="connsiteY794" fmla="*/ 202787 h 280250"/>
                <a:gd name="connsiteX795" fmla="*/ 285685 w 1820162"/>
                <a:gd name="connsiteY795" fmla="*/ 201168 h 280250"/>
                <a:gd name="connsiteX796" fmla="*/ 282351 w 1820162"/>
                <a:gd name="connsiteY796" fmla="*/ 200215 h 280250"/>
                <a:gd name="connsiteX797" fmla="*/ 267016 w 1820162"/>
                <a:gd name="connsiteY797" fmla="*/ 200215 h 280250"/>
                <a:gd name="connsiteX798" fmla="*/ 265111 w 1820162"/>
                <a:gd name="connsiteY798" fmla="*/ 201834 h 280250"/>
                <a:gd name="connsiteX799" fmla="*/ 268445 w 1820162"/>
                <a:gd name="connsiteY799" fmla="*/ 202787 h 280250"/>
                <a:gd name="connsiteX800" fmla="*/ 270350 w 1820162"/>
                <a:gd name="connsiteY800" fmla="*/ 201168 h 280250"/>
                <a:gd name="connsiteX801" fmla="*/ 267016 w 1820162"/>
                <a:gd name="connsiteY801" fmla="*/ 200215 h 280250"/>
                <a:gd name="connsiteX802" fmla="*/ 1472750 w 1820162"/>
                <a:gd name="connsiteY802" fmla="*/ 199548 h 280250"/>
                <a:gd name="connsiteX803" fmla="*/ 1471262 w 1820162"/>
                <a:gd name="connsiteY803" fmla="*/ 202501 h 280250"/>
                <a:gd name="connsiteX804" fmla="*/ 1474119 w 1820162"/>
                <a:gd name="connsiteY804" fmla="*/ 200025 h 280250"/>
                <a:gd name="connsiteX805" fmla="*/ 1480025 w 1820162"/>
                <a:gd name="connsiteY805" fmla="*/ 200596 h 280250"/>
                <a:gd name="connsiteX806" fmla="*/ 1472750 w 1820162"/>
                <a:gd name="connsiteY806" fmla="*/ 199548 h 280250"/>
                <a:gd name="connsiteX807" fmla="*/ 1668524 w 1820162"/>
                <a:gd name="connsiteY807" fmla="*/ 199453 h 280250"/>
                <a:gd name="connsiteX808" fmla="*/ 1669109 w 1820162"/>
                <a:gd name="connsiteY808" fmla="*/ 200229 h 280250"/>
                <a:gd name="connsiteX809" fmla="*/ 1668122 w 1820162"/>
                <a:gd name="connsiteY809" fmla="*/ 199802 h 280250"/>
                <a:gd name="connsiteX810" fmla="*/ 177362 w 1820162"/>
                <a:gd name="connsiteY810" fmla="*/ 198072 h 280250"/>
                <a:gd name="connsiteX811" fmla="*/ 169575 w 1820162"/>
                <a:gd name="connsiteY811" fmla="*/ 198786 h 280250"/>
                <a:gd name="connsiteX812" fmla="*/ 179576 w 1820162"/>
                <a:gd name="connsiteY812" fmla="*/ 201644 h 280250"/>
                <a:gd name="connsiteX813" fmla="*/ 177362 w 1820162"/>
                <a:gd name="connsiteY813" fmla="*/ 198072 h 280250"/>
                <a:gd name="connsiteX814" fmla="*/ 347883 w 1820162"/>
                <a:gd name="connsiteY814" fmla="*/ 196977 h 280250"/>
                <a:gd name="connsiteX815" fmla="*/ 336453 w 1820162"/>
                <a:gd name="connsiteY815" fmla="*/ 199167 h 280250"/>
                <a:gd name="connsiteX816" fmla="*/ 347883 w 1820162"/>
                <a:gd name="connsiteY816" fmla="*/ 196977 h 280250"/>
                <a:gd name="connsiteX817" fmla="*/ 497521 w 1820162"/>
                <a:gd name="connsiteY817" fmla="*/ 196881 h 280250"/>
                <a:gd name="connsiteX818" fmla="*/ 492377 w 1820162"/>
                <a:gd name="connsiteY818" fmla="*/ 197548 h 280250"/>
                <a:gd name="connsiteX819" fmla="*/ 492271 w 1820162"/>
                <a:gd name="connsiteY819" fmla="*/ 197822 h 280250"/>
                <a:gd name="connsiteX820" fmla="*/ 481043 w 1820162"/>
                <a:gd name="connsiteY820" fmla="*/ 199834 h 280250"/>
                <a:gd name="connsiteX821" fmla="*/ 491234 w 1820162"/>
                <a:gd name="connsiteY821" fmla="*/ 200501 h 280250"/>
                <a:gd name="connsiteX822" fmla="*/ 492271 w 1820162"/>
                <a:gd name="connsiteY822" fmla="*/ 197822 h 280250"/>
                <a:gd name="connsiteX823" fmla="*/ 453992 w 1820162"/>
                <a:gd name="connsiteY823" fmla="*/ 196596 h 280250"/>
                <a:gd name="connsiteX824" fmla="*/ 452087 w 1820162"/>
                <a:gd name="connsiteY824" fmla="*/ 198215 h 280250"/>
                <a:gd name="connsiteX825" fmla="*/ 457040 w 1820162"/>
                <a:gd name="connsiteY825" fmla="*/ 199644 h 280250"/>
                <a:gd name="connsiteX826" fmla="*/ 458945 w 1820162"/>
                <a:gd name="connsiteY826" fmla="*/ 198024 h 280250"/>
                <a:gd name="connsiteX827" fmla="*/ 453992 w 1820162"/>
                <a:gd name="connsiteY827" fmla="*/ 196596 h 280250"/>
                <a:gd name="connsiteX828" fmla="*/ 199865 w 1820162"/>
                <a:gd name="connsiteY828" fmla="*/ 195357 h 280250"/>
                <a:gd name="connsiteX829" fmla="*/ 208151 w 1820162"/>
                <a:gd name="connsiteY829" fmla="*/ 205359 h 280250"/>
                <a:gd name="connsiteX830" fmla="*/ 206056 w 1820162"/>
                <a:gd name="connsiteY830" fmla="*/ 201453 h 280250"/>
                <a:gd name="connsiteX831" fmla="*/ 199865 w 1820162"/>
                <a:gd name="connsiteY831" fmla="*/ 195357 h 280250"/>
                <a:gd name="connsiteX832" fmla="*/ 310355 w 1820162"/>
                <a:gd name="connsiteY832" fmla="*/ 195072 h 280250"/>
                <a:gd name="connsiteX833" fmla="*/ 321975 w 1820162"/>
                <a:gd name="connsiteY833" fmla="*/ 198405 h 280250"/>
                <a:gd name="connsiteX834" fmla="*/ 310355 w 1820162"/>
                <a:gd name="connsiteY834" fmla="*/ 195072 h 280250"/>
                <a:gd name="connsiteX835" fmla="*/ 172140 w 1820162"/>
                <a:gd name="connsiteY835" fmla="*/ 194577 h 280250"/>
                <a:gd name="connsiteX836" fmla="*/ 171671 w 1820162"/>
                <a:gd name="connsiteY836" fmla="*/ 194976 h 280250"/>
                <a:gd name="connsiteX837" fmla="*/ 170690 w 1820162"/>
                <a:gd name="connsiteY837" fmla="*/ 194696 h 280250"/>
                <a:gd name="connsiteX838" fmla="*/ 263492 w 1820162"/>
                <a:gd name="connsiteY838" fmla="*/ 193738 h 280250"/>
                <a:gd name="connsiteX839" fmla="*/ 265587 w 1820162"/>
                <a:gd name="connsiteY839" fmla="*/ 197643 h 280250"/>
                <a:gd name="connsiteX840" fmla="*/ 268445 w 1820162"/>
                <a:gd name="connsiteY840" fmla="*/ 195167 h 280250"/>
                <a:gd name="connsiteX841" fmla="*/ 263492 w 1820162"/>
                <a:gd name="connsiteY841" fmla="*/ 193738 h 280250"/>
                <a:gd name="connsiteX842" fmla="*/ 145382 w 1820162"/>
                <a:gd name="connsiteY842" fmla="*/ 193072 h 280250"/>
                <a:gd name="connsiteX843" fmla="*/ 150335 w 1820162"/>
                <a:gd name="connsiteY843" fmla="*/ 194500 h 280250"/>
                <a:gd name="connsiteX844" fmla="*/ 148430 w 1820162"/>
                <a:gd name="connsiteY844" fmla="*/ 196120 h 280250"/>
                <a:gd name="connsiteX845" fmla="*/ 143477 w 1820162"/>
                <a:gd name="connsiteY845" fmla="*/ 194691 h 280250"/>
                <a:gd name="connsiteX846" fmla="*/ 145382 w 1820162"/>
                <a:gd name="connsiteY846" fmla="*/ 193072 h 280250"/>
                <a:gd name="connsiteX847" fmla="*/ 368933 w 1820162"/>
                <a:gd name="connsiteY847" fmla="*/ 192024 h 280250"/>
                <a:gd name="connsiteX848" fmla="*/ 370553 w 1820162"/>
                <a:gd name="connsiteY848" fmla="*/ 192500 h 280250"/>
                <a:gd name="connsiteX849" fmla="*/ 368933 w 1820162"/>
                <a:gd name="connsiteY849" fmla="*/ 192024 h 280250"/>
                <a:gd name="connsiteX850" fmla="*/ 1674361 w 1820162"/>
                <a:gd name="connsiteY850" fmla="*/ 192002 h 280250"/>
                <a:gd name="connsiteX851" fmla="*/ 1674430 w 1820162"/>
                <a:gd name="connsiteY851" fmla="*/ 192501 h 280250"/>
                <a:gd name="connsiteX852" fmla="*/ 1668239 w 1820162"/>
                <a:gd name="connsiteY852" fmla="*/ 194025 h 280250"/>
                <a:gd name="connsiteX853" fmla="*/ 299687 w 1820162"/>
                <a:gd name="connsiteY853" fmla="*/ 190881 h 280250"/>
                <a:gd name="connsiteX854" fmla="*/ 295877 w 1820162"/>
                <a:gd name="connsiteY854" fmla="*/ 194214 h 280250"/>
                <a:gd name="connsiteX855" fmla="*/ 301592 w 1820162"/>
                <a:gd name="connsiteY855" fmla="*/ 196881 h 280250"/>
                <a:gd name="connsiteX856" fmla="*/ 299687 w 1820162"/>
                <a:gd name="connsiteY856" fmla="*/ 190881 h 280250"/>
                <a:gd name="connsiteX857" fmla="*/ 1482882 w 1820162"/>
                <a:gd name="connsiteY857" fmla="*/ 190595 h 280250"/>
                <a:gd name="connsiteX858" fmla="*/ 1482692 w 1820162"/>
                <a:gd name="connsiteY858" fmla="*/ 192691 h 280250"/>
                <a:gd name="connsiteX859" fmla="*/ 1482882 w 1820162"/>
                <a:gd name="connsiteY859" fmla="*/ 190595 h 280250"/>
                <a:gd name="connsiteX860" fmla="*/ 1411064 w 1820162"/>
                <a:gd name="connsiteY860" fmla="*/ 189833 h 280250"/>
                <a:gd name="connsiteX861" fmla="*/ 1408206 w 1820162"/>
                <a:gd name="connsiteY861" fmla="*/ 192309 h 280250"/>
                <a:gd name="connsiteX862" fmla="*/ 1418684 w 1820162"/>
                <a:gd name="connsiteY862" fmla="*/ 190881 h 280250"/>
                <a:gd name="connsiteX863" fmla="*/ 1411064 w 1820162"/>
                <a:gd name="connsiteY863" fmla="*/ 189833 h 280250"/>
                <a:gd name="connsiteX864" fmla="*/ 87565 w 1820162"/>
                <a:gd name="connsiteY864" fmla="*/ 189738 h 280250"/>
                <a:gd name="connsiteX865" fmla="*/ 86613 w 1820162"/>
                <a:gd name="connsiteY865" fmla="*/ 190596 h 280250"/>
                <a:gd name="connsiteX866" fmla="*/ 89470 w 1820162"/>
                <a:gd name="connsiteY866" fmla="*/ 195739 h 280250"/>
                <a:gd name="connsiteX867" fmla="*/ 77850 w 1820162"/>
                <a:gd name="connsiteY867" fmla="*/ 192501 h 280250"/>
                <a:gd name="connsiteX868" fmla="*/ 87565 w 1820162"/>
                <a:gd name="connsiteY868" fmla="*/ 189738 h 280250"/>
                <a:gd name="connsiteX869" fmla="*/ 174052 w 1820162"/>
                <a:gd name="connsiteY869" fmla="*/ 189167 h 280250"/>
                <a:gd name="connsiteX870" fmla="*/ 177290 w 1820162"/>
                <a:gd name="connsiteY870" fmla="*/ 190119 h 280250"/>
                <a:gd name="connsiteX871" fmla="*/ 175481 w 1820162"/>
                <a:gd name="connsiteY871" fmla="*/ 191738 h 280250"/>
                <a:gd name="connsiteX872" fmla="*/ 172147 w 1820162"/>
                <a:gd name="connsiteY872" fmla="*/ 190786 h 280250"/>
                <a:gd name="connsiteX873" fmla="*/ 174052 w 1820162"/>
                <a:gd name="connsiteY873" fmla="*/ 189167 h 280250"/>
                <a:gd name="connsiteX874" fmla="*/ 1720245 w 1820162"/>
                <a:gd name="connsiteY874" fmla="*/ 189166 h 280250"/>
                <a:gd name="connsiteX875" fmla="*/ 1725674 w 1820162"/>
                <a:gd name="connsiteY875" fmla="*/ 193929 h 280250"/>
                <a:gd name="connsiteX876" fmla="*/ 1706433 w 1820162"/>
                <a:gd name="connsiteY876" fmla="*/ 189643 h 280250"/>
                <a:gd name="connsiteX877" fmla="*/ 1720245 w 1820162"/>
                <a:gd name="connsiteY877" fmla="*/ 189166 h 280250"/>
                <a:gd name="connsiteX878" fmla="*/ 1673954 w 1820162"/>
                <a:gd name="connsiteY878" fmla="*/ 189072 h 280250"/>
                <a:gd name="connsiteX879" fmla="*/ 1678907 w 1820162"/>
                <a:gd name="connsiteY879" fmla="*/ 190500 h 280250"/>
                <a:gd name="connsiteX880" fmla="*/ 1674361 w 1820162"/>
                <a:gd name="connsiteY880" fmla="*/ 192002 h 280250"/>
                <a:gd name="connsiteX881" fmla="*/ 441228 w 1820162"/>
                <a:gd name="connsiteY881" fmla="*/ 188595 h 280250"/>
                <a:gd name="connsiteX882" fmla="*/ 441737 w 1820162"/>
                <a:gd name="connsiteY882" fmla="*/ 189511 h 280250"/>
                <a:gd name="connsiteX883" fmla="*/ 436751 w 1820162"/>
                <a:gd name="connsiteY883" fmla="*/ 190595 h 280250"/>
                <a:gd name="connsiteX884" fmla="*/ 442657 w 1820162"/>
                <a:gd name="connsiteY884" fmla="*/ 191166 h 280250"/>
                <a:gd name="connsiteX885" fmla="*/ 441737 w 1820162"/>
                <a:gd name="connsiteY885" fmla="*/ 189511 h 280250"/>
                <a:gd name="connsiteX886" fmla="*/ 445514 w 1820162"/>
                <a:gd name="connsiteY886" fmla="*/ 188690 h 280250"/>
                <a:gd name="connsiteX887" fmla="*/ 441228 w 1820162"/>
                <a:gd name="connsiteY887" fmla="*/ 188595 h 280250"/>
                <a:gd name="connsiteX888" fmla="*/ 333405 w 1820162"/>
                <a:gd name="connsiteY888" fmla="*/ 188499 h 280250"/>
                <a:gd name="connsiteX889" fmla="*/ 325309 w 1820162"/>
                <a:gd name="connsiteY889" fmla="*/ 191643 h 280250"/>
                <a:gd name="connsiteX890" fmla="*/ 333405 w 1820162"/>
                <a:gd name="connsiteY890" fmla="*/ 188499 h 280250"/>
                <a:gd name="connsiteX891" fmla="*/ 1659476 w 1820162"/>
                <a:gd name="connsiteY891" fmla="*/ 188310 h 280250"/>
                <a:gd name="connsiteX892" fmla="*/ 1662810 w 1820162"/>
                <a:gd name="connsiteY892" fmla="*/ 189262 h 280250"/>
                <a:gd name="connsiteX893" fmla="*/ 1660904 w 1820162"/>
                <a:gd name="connsiteY893" fmla="*/ 190882 h 280250"/>
                <a:gd name="connsiteX894" fmla="*/ 1657571 w 1820162"/>
                <a:gd name="connsiteY894" fmla="*/ 189929 h 280250"/>
                <a:gd name="connsiteX895" fmla="*/ 1659476 w 1820162"/>
                <a:gd name="connsiteY895" fmla="*/ 188310 h 280250"/>
                <a:gd name="connsiteX896" fmla="*/ 1600516 w 1820162"/>
                <a:gd name="connsiteY896" fmla="*/ 187833 h 280250"/>
                <a:gd name="connsiteX897" fmla="*/ 1619280 w 1820162"/>
                <a:gd name="connsiteY897" fmla="*/ 188785 h 280250"/>
                <a:gd name="connsiteX898" fmla="*/ 1615185 w 1820162"/>
                <a:gd name="connsiteY898" fmla="*/ 194215 h 280250"/>
                <a:gd name="connsiteX899" fmla="*/ 1622519 w 1820162"/>
                <a:gd name="connsiteY899" fmla="*/ 189738 h 280250"/>
                <a:gd name="connsiteX900" fmla="*/ 1642902 w 1820162"/>
                <a:gd name="connsiteY900" fmla="*/ 191167 h 280250"/>
                <a:gd name="connsiteX901" fmla="*/ 1640711 w 1820162"/>
                <a:gd name="connsiteY901" fmla="*/ 194881 h 280250"/>
                <a:gd name="connsiteX902" fmla="*/ 1654904 w 1820162"/>
                <a:gd name="connsiteY902" fmla="*/ 197834 h 280250"/>
                <a:gd name="connsiteX903" fmla="*/ 1648046 w 1820162"/>
                <a:gd name="connsiteY903" fmla="*/ 198025 h 280250"/>
                <a:gd name="connsiteX904" fmla="*/ 1658999 w 1820162"/>
                <a:gd name="connsiteY904" fmla="*/ 200025 h 280250"/>
                <a:gd name="connsiteX905" fmla="*/ 1657856 w 1820162"/>
                <a:gd name="connsiteY905" fmla="*/ 195358 h 280250"/>
                <a:gd name="connsiteX906" fmla="*/ 1668122 w 1820162"/>
                <a:gd name="connsiteY906" fmla="*/ 199802 h 280250"/>
                <a:gd name="connsiteX907" fmla="*/ 1662810 w 1820162"/>
                <a:gd name="connsiteY907" fmla="*/ 204406 h 280250"/>
                <a:gd name="connsiteX908" fmla="*/ 1625186 w 1820162"/>
                <a:gd name="connsiteY908" fmla="*/ 196977 h 280250"/>
                <a:gd name="connsiteX909" fmla="*/ 1639664 w 1820162"/>
                <a:gd name="connsiteY909" fmla="*/ 197834 h 280250"/>
                <a:gd name="connsiteX910" fmla="*/ 1622423 w 1820162"/>
                <a:gd name="connsiteY910" fmla="*/ 191833 h 280250"/>
                <a:gd name="connsiteX911" fmla="*/ 1621471 w 1820162"/>
                <a:gd name="connsiteY911" fmla="*/ 200311 h 280250"/>
                <a:gd name="connsiteX912" fmla="*/ 1620995 w 1820162"/>
                <a:gd name="connsiteY912" fmla="*/ 196882 h 280250"/>
                <a:gd name="connsiteX913" fmla="*/ 1605088 w 1820162"/>
                <a:gd name="connsiteY913" fmla="*/ 193453 h 280250"/>
                <a:gd name="connsiteX914" fmla="*/ 1610993 w 1820162"/>
                <a:gd name="connsiteY914" fmla="*/ 194024 h 280250"/>
                <a:gd name="connsiteX915" fmla="*/ 1613089 w 1820162"/>
                <a:gd name="connsiteY915" fmla="*/ 190309 h 280250"/>
                <a:gd name="connsiteX916" fmla="*/ 1600516 w 1820162"/>
                <a:gd name="connsiteY916" fmla="*/ 187833 h 280250"/>
                <a:gd name="connsiteX917" fmla="*/ 1691194 w 1820162"/>
                <a:gd name="connsiteY917" fmla="*/ 187452 h 280250"/>
                <a:gd name="connsiteX918" fmla="*/ 1703100 w 1820162"/>
                <a:gd name="connsiteY918" fmla="*/ 188690 h 280250"/>
                <a:gd name="connsiteX919" fmla="*/ 1691194 w 1820162"/>
                <a:gd name="connsiteY919" fmla="*/ 187452 h 280250"/>
                <a:gd name="connsiteX920" fmla="*/ 398461 w 1820162"/>
                <a:gd name="connsiteY920" fmla="*/ 187356 h 280250"/>
                <a:gd name="connsiteX921" fmla="*/ 388079 w 1820162"/>
                <a:gd name="connsiteY921" fmla="*/ 188785 h 280250"/>
                <a:gd name="connsiteX922" fmla="*/ 397985 w 1820162"/>
                <a:gd name="connsiteY922" fmla="*/ 191547 h 280250"/>
                <a:gd name="connsiteX923" fmla="*/ 398461 w 1820162"/>
                <a:gd name="connsiteY923" fmla="*/ 187356 h 280250"/>
                <a:gd name="connsiteX924" fmla="*/ 1656142 w 1820162"/>
                <a:gd name="connsiteY924" fmla="*/ 187262 h 280250"/>
                <a:gd name="connsiteX925" fmla="*/ 1655665 w 1820162"/>
                <a:gd name="connsiteY925" fmla="*/ 191548 h 280250"/>
                <a:gd name="connsiteX926" fmla="*/ 1648998 w 1820162"/>
                <a:gd name="connsiteY926" fmla="*/ 189643 h 280250"/>
                <a:gd name="connsiteX927" fmla="*/ 1656142 w 1820162"/>
                <a:gd name="connsiteY927" fmla="*/ 187262 h 280250"/>
                <a:gd name="connsiteX928" fmla="*/ 1782062 w 1820162"/>
                <a:gd name="connsiteY928" fmla="*/ 187071 h 280250"/>
                <a:gd name="connsiteX929" fmla="*/ 1788729 w 1820162"/>
                <a:gd name="connsiteY929" fmla="*/ 188976 h 280250"/>
                <a:gd name="connsiteX930" fmla="*/ 1786824 w 1820162"/>
                <a:gd name="connsiteY930" fmla="*/ 190595 h 280250"/>
                <a:gd name="connsiteX931" fmla="*/ 1780157 w 1820162"/>
                <a:gd name="connsiteY931" fmla="*/ 188690 h 280250"/>
                <a:gd name="connsiteX932" fmla="*/ 1782062 w 1820162"/>
                <a:gd name="connsiteY932" fmla="*/ 187071 h 280250"/>
                <a:gd name="connsiteX933" fmla="*/ 1467928 w 1820162"/>
                <a:gd name="connsiteY933" fmla="*/ 186404 h 280250"/>
                <a:gd name="connsiteX934" fmla="*/ 1472881 w 1820162"/>
                <a:gd name="connsiteY934" fmla="*/ 187832 h 280250"/>
                <a:gd name="connsiteX935" fmla="*/ 1470976 w 1820162"/>
                <a:gd name="connsiteY935" fmla="*/ 189452 h 280250"/>
                <a:gd name="connsiteX936" fmla="*/ 1466023 w 1820162"/>
                <a:gd name="connsiteY936" fmla="*/ 188023 h 280250"/>
                <a:gd name="connsiteX937" fmla="*/ 1467928 w 1820162"/>
                <a:gd name="connsiteY937" fmla="*/ 186404 h 280250"/>
                <a:gd name="connsiteX938" fmla="*/ 170432 w 1820162"/>
                <a:gd name="connsiteY938" fmla="*/ 185070 h 280250"/>
                <a:gd name="connsiteX939" fmla="*/ 171861 w 1820162"/>
                <a:gd name="connsiteY939" fmla="*/ 187642 h 280250"/>
                <a:gd name="connsiteX940" fmla="*/ 159098 w 1820162"/>
                <a:gd name="connsiteY940" fmla="*/ 187261 h 280250"/>
                <a:gd name="connsiteX941" fmla="*/ 170432 w 1820162"/>
                <a:gd name="connsiteY941" fmla="*/ 185070 h 280250"/>
                <a:gd name="connsiteX942" fmla="*/ 1646236 w 1820162"/>
                <a:gd name="connsiteY942" fmla="*/ 184595 h 280250"/>
                <a:gd name="connsiteX943" fmla="*/ 1650998 w 1820162"/>
                <a:gd name="connsiteY943" fmla="*/ 188119 h 280250"/>
                <a:gd name="connsiteX944" fmla="*/ 1635568 w 1820162"/>
                <a:gd name="connsiteY944" fmla="*/ 188119 h 280250"/>
                <a:gd name="connsiteX945" fmla="*/ 1646236 w 1820162"/>
                <a:gd name="connsiteY945" fmla="*/ 184595 h 280250"/>
                <a:gd name="connsiteX946" fmla="*/ 1681193 w 1820162"/>
                <a:gd name="connsiteY946" fmla="*/ 184571 h 280250"/>
                <a:gd name="connsiteX947" fmla="*/ 1686241 w 1820162"/>
                <a:gd name="connsiteY947" fmla="*/ 186119 h 280250"/>
                <a:gd name="connsiteX948" fmla="*/ 1677002 w 1820162"/>
                <a:gd name="connsiteY948" fmla="*/ 184595 h 280250"/>
                <a:gd name="connsiteX949" fmla="*/ 1681193 w 1820162"/>
                <a:gd name="connsiteY949" fmla="*/ 184571 h 280250"/>
                <a:gd name="connsiteX950" fmla="*/ 1629090 w 1820162"/>
                <a:gd name="connsiteY950" fmla="*/ 184118 h 280250"/>
                <a:gd name="connsiteX951" fmla="*/ 1632138 w 1820162"/>
                <a:gd name="connsiteY951" fmla="*/ 187166 h 280250"/>
                <a:gd name="connsiteX952" fmla="*/ 1626233 w 1820162"/>
                <a:gd name="connsiteY952" fmla="*/ 186594 h 280250"/>
                <a:gd name="connsiteX953" fmla="*/ 1629090 w 1820162"/>
                <a:gd name="connsiteY953" fmla="*/ 184118 h 280250"/>
                <a:gd name="connsiteX954" fmla="*/ 248252 w 1820162"/>
                <a:gd name="connsiteY954" fmla="*/ 184023 h 280250"/>
                <a:gd name="connsiteX955" fmla="*/ 239489 w 1820162"/>
                <a:gd name="connsiteY955" fmla="*/ 185928 h 280250"/>
                <a:gd name="connsiteX956" fmla="*/ 242060 w 1820162"/>
                <a:gd name="connsiteY956" fmla="*/ 193167 h 280250"/>
                <a:gd name="connsiteX957" fmla="*/ 250633 w 1820162"/>
                <a:gd name="connsiteY957" fmla="*/ 193357 h 280250"/>
                <a:gd name="connsiteX958" fmla="*/ 249680 w 1820162"/>
                <a:gd name="connsiteY958" fmla="*/ 186594 h 280250"/>
                <a:gd name="connsiteX959" fmla="*/ 243584 w 1820162"/>
                <a:gd name="connsiteY959" fmla="*/ 188118 h 280250"/>
                <a:gd name="connsiteX960" fmla="*/ 242156 w 1820162"/>
                <a:gd name="connsiteY960" fmla="*/ 185547 h 280250"/>
                <a:gd name="connsiteX961" fmla="*/ 248252 w 1820162"/>
                <a:gd name="connsiteY961" fmla="*/ 184023 h 280250"/>
                <a:gd name="connsiteX962" fmla="*/ 155859 w 1820162"/>
                <a:gd name="connsiteY962" fmla="*/ 184023 h 280250"/>
                <a:gd name="connsiteX963" fmla="*/ 159192 w 1820162"/>
                <a:gd name="connsiteY963" fmla="*/ 184975 h 280250"/>
                <a:gd name="connsiteX964" fmla="*/ 157288 w 1820162"/>
                <a:gd name="connsiteY964" fmla="*/ 186595 h 280250"/>
                <a:gd name="connsiteX965" fmla="*/ 153954 w 1820162"/>
                <a:gd name="connsiteY965" fmla="*/ 185642 h 280250"/>
                <a:gd name="connsiteX966" fmla="*/ 155859 w 1820162"/>
                <a:gd name="connsiteY966" fmla="*/ 184023 h 280250"/>
                <a:gd name="connsiteX967" fmla="*/ 1389442 w 1820162"/>
                <a:gd name="connsiteY967" fmla="*/ 183737 h 280250"/>
                <a:gd name="connsiteX968" fmla="*/ 1386584 w 1820162"/>
                <a:gd name="connsiteY968" fmla="*/ 186213 h 280250"/>
                <a:gd name="connsiteX969" fmla="*/ 1389442 w 1820162"/>
                <a:gd name="connsiteY969" fmla="*/ 183737 h 280250"/>
                <a:gd name="connsiteX970" fmla="*/ 1604882 w 1820162"/>
                <a:gd name="connsiteY970" fmla="*/ 183664 h 280250"/>
                <a:gd name="connsiteX971" fmla="*/ 1605101 w 1820162"/>
                <a:gd name="connsiteY971" fmla="*/ 183683 h 280250"/>
                <a:gd name="connsiteX972" fmla="*/ 1605183 w 1820162"/>
                <a:gd name="connsiteY972" fmla="*/ 183832 h 280250"/>
                <a:gd name="connsiteX973" fmla="*/ 390365 w 1820162"/>
                <a:gd name="connsiteY973" fmla="*/ 182975 h 280250"/>
                <a:gd name="connsiteX974" fmla="*/ 388555 w 1820162"/>
                <a:gd name="connsiteY974" fmla="*/ 184594 h 280250"/>
                <a:gd name="connsiteX975" fmla="*/ 393508 w 1820162"/>
                <a:gd name="connsiteY975" fmla="*/ 186023 h 280250"/>
                <a:gd name="connsiteX976" fmla="*/ 395413 w 1820162"/>
                <a:gd name="connsiteY976" fmla="*/ 184404 h 280250"/>
                <a:gd name="connsiteX977" fmla="*/ 390365 w 1820162"/>
                <a:gd name="connsiteY977" fmla="*/ 182975 h 280250"/>
                <a:gd name="connsiteX978" fmla="*/ 1355342 w 1820162"/>
                <a:gd name="connsiteY978" fmla="*/ 182784 h 280250"/>
                <a:gd name="connsiteX979" fmla="*/ 1353437 w 1820162"/>
                <a:gd name="connsiteY979" fmla="*/ 184404 h 280250"/>
                <a:gd name="connsiteX980" fmla="*/ 1358390 w 1820162"/>
                <a:gd name="connsiteY980" fmla="*/ 185832 h 280250"/>
                <a:gd name="connsiteX981" fmla="*/ 1360295 w 1820162"/>
                <a:gd name="connsiteY981" fmla="*/ 184213 h 280250"/>
                <a:gd name="connsiteX982" fmla="*/ 1355342 w 1820162"/>
                <a:gd name="connsiteY982" fmla="*/ 182784 h 280250"/>
                <a:gd name="connsiteX983" fmla="*/ 119950 w 1820162"/>
                <a:gd name="connsiteY983" fmla="*/ 182594 h 280250"/>
                <a:gd name="connsiteX984" fmla="*/ 110996 w 1820162"/>
                <a:gd name="connsiteY984" fmla="*/ 186594 h 280250"/>
                <a:gd name="connsiteX985" fmla="*/ 118521 w 1820162"/>
                <a:gd name="connsiteY985" fmla="*/ 187642 h 280250"/>
                <a:gd name="connsiteX986" fmla="*/ 119950 w 1820162"/>
                <a:gd name="connsiteY986" fmla="*/ 182594 h 280250"/>
                <a:gd name="connsiteX987" fmla="*/ 1565083 w 1820162"/>
                <a:gd name="connsiteY987" fmla="*/ 182308 h 280250"/>
                <a:gd name="connsiteX988" fmla="*/ 1558987 w 1820162"/>
                <a:gd name="connsiteY988" fmla="*/ 183832 h 280250"/>
                <a:gd name="connsiteX989" fmla="*/ 1565083 w 1820162"/>
                <a:gd name="connsiteY989" fmla="*/ 182308 h 280250"/>
                <a:gd name="connsiteX990" fmla="*/ 1536889 w 1820162"/>
                <a:gd name="connsiteY990" fmla="*/ 181927 h 280250"/>
                <a:gd name="connsiteX991" fmla="*/ 1535079 w 1820162"/>
                <a:gd name="connsiteY991" fmla="*/ 183546 h 280250"/>
                <a:gd name="connsiteX992" fmla="*/ 1540032 w 1820162"/>
                <a:gd name="connsiteY992" fmla="*/ 184975 h 280250"/>
                <a:gd name="connsiteX993" fmla="*/ 1541937 w 1820162"/>
                <a:gd name="connsiteY993" fmla="*/ 183356 h 280250"/>
                <a:gd name="connsiteX994" fmla="*/ 1536889 w 1820162"/>
                <a:gd name="connsiteY994" fmla="*/ 181927 h 280250"/>
                <a:gd name="connsiteX995" fmla="*/ 1650046 w 1820162"/>
                <a:gd name="connsiteY995" fmla="*/ 181261 h 280250"/>
                <a:gd name="connsiteX996" fmla="*/ 1645569 w 1820162"/>
                <a:gd name="connsiteY996" fmla="*/ 183261 h 280250"/>
                <a:gd name="connsiteX997" fmla="*/ 1647474 w 1820162"/>
                <a:gd name="connsiteY997" fmla="*/ 181642 h 280250"/>
                <a:gd name="connsiteX998" fmla="*/ 1650046 w 1820162"/>
                <a:gd name="connsiteY998" fmla="*/ 181261 h 280250"/>
                <a:gd name="connsiteX999" fmla="*/ 1407730 w 1820162"/>
                <a:gd name="connsiteY999" fmla="*/ 181261 h 280250"/>
                <a:gd name="connsiteX1000" fmla="*/ 1427161 w 1820162"/>
                <a:gd name="connsiteY1000" fmla="*/ 183547 h 280250"/>
                <a:gd name="connsiteX1001" fmla="*/ 1407730 w 1820162"/>
                <a:gd name="connsiteY1001" fmla="*/ 181261 h 280250"/>
                <a:gd name="connsiteX1002" fmla="*/ 264920 w 1820162"/>
                <a:gd name="connsiteY1002" fmla="*/ 181165 h 280250"/>
                <a:gd name="connsiteX1003" fmla="*/ 263015 w 1820162"/>
                <a:gd name="connsiteY1003" fmla="*/ 182784 h 280250"/>
                <a:gd name="connsiteX1004" fmla="*/ 266349 w 1820162"/>
                <a:gd name="connsiteY1004" fmla="*/ 183737 h 280250"/>
                <a:gd name="connsiteX1005" fmla="*/ 268254 w 1820162"/>
                <a:gd name="connsiteY1005" fmla="*/ 182118 h 280250"/>
                <a:gd name="connsiteX1006" fmla="*/ 264920 w 1820162"/>
                <a:gd name="connsiteY1006" fmla="*/ 181165 h 280250"/>
                <a:gd name="connsiteX1007" fmla="*/ 271778 w 1820162"/>
                <a:gd name="connsiteY1007" fmla="*/ 180879 h 280250"/>
                <a:gd name="connsiteX1008" fmla="*/ 269873 w 1820162"/>
                <a:gd name="connsiteY1008" fmla="*/ 182499 h 280250"/>
                <a:gd name="connsiteX1009" fmla="*/ 273207 w 1820162"/>
                <a:gd name="connsiteY1009" fmla="*/ 183451 h 280250"/>
                <a:gd name="connsiteX1010" fmla="*/ 275112 w 1820162"/>
                <a:gd name="connsiteY1010" fmla="*/ 181832 h 280250"/>
                <a:gd name="connsiteX1011" fmla="*/ 271778 w 1820162"/>
                <a:gd name="connsiteY1011" fmla="*/ 180879 h 280250"/>
                <a:gd name="connsiteX1012" fmla="*/ 358170 w 1820162"/>
                <a:gd name="connsiteY1012" fmla="*/ 180403 h 280250"/>
                <a:gd name="connsiteX1013" fmla="*/ 351026 w 1820162"/>
                <a:gd name="connsiteY1013" fmla="*/ 182784 h 280250"/>
                <a:gd name="connsiteX1014" fmla="*/ 350645 w 1820162"/>
                <a:gd name="connsiteY1014" fmla="*/ 186880 h 280250"/>
                <a:gd name="connsiteX1015" fmla="*/ 343502 w 1820162"/>
                <a:gd name="connsiteY1015" fmla="*/ 189261 h 280250"/>
                <a:gd name="connsiteX1016" fmla="*/ 350360 w 1820162"/>
                <a:gd name="connsiteY1016" fmla="*/ 189071 h 280250"/>
                <a:gd name="connsiteX1017" fmla="*/ 362933 w 1820162"/>
                <a:gd name="connsiteY1017" fmla="*/ 183927 h 280250"/>
                <a:gd name="connsiteX1018" fmla="*/ 358170 w 1820162"/>
                <a:gd name="connsiteY1018" fmla="*/ 180403 h 280250"/>
                <a:gd name="connsiteX1019" fmla="*/ 325785 w 1820162"/>
                <a:gd name="connsiteY1019" fmla="*/ 179832 h 280250"/>
                <a:gd name="connsiteX1020" fmla="*/ 315117 w 1820162"/>
                <a:gd name="connsiteY1020" fmla="*/ 183356 h 280250"/>
                <a:gd name="connsiteX1021" fmla="*/ 320070 w 1820162"/>
                <a:gd name="connsiteY1021" fmla="*/ 192405 h 280250"/>
                <a:gd name="connsiteX1022" fmla="*/ 328643 w 1820162"/>
                <a:gd name="connsiteY1022" fmla="*/ 184975 h 280250"/>
                <a:gd name="connsiteX1023" fmla="*/ 323404 w 1820162"/>
                <a:gd name="connsiteY1023" fmla="*/ 185642 h 280250"/>
                <a:gd name="connsiteX1024" fmla="*/ 330738 w 1820162"/>
                <a:gd name="connsiteY1024" fmla="*/ 181260 h 280250"/>
                <a:gd name="connsiteX1025" fmla="*/ 341597 w 1820162"/>
                <a:gd name="connsiteY1025" fmla="*/ 183261 h 280250"/>
                <a:gd name="connsiteX1026" fmla="*/ 339977 w 1820162"/>
                <a:gd name="connsiteY1026" fmla="*/ 182784 h 280250"/>
                <a:gd name="connsiteX1027" fmla="*/ 342835 w 1820162"/>
                <a:gd name="connsiteY1027" fmla="*/ 180308 h 280250"/>
                <a:gd name="connsiteX1028" fmla="*/ 325785 w 1820162"/>
                <a:gd name="connsiteY1028" fmla="*/ 179832 h 280250"/>
                <a:gd name="connsiteX1029" fmla="*/ 252323 w 1820162"/>
                <a:gd name="connsiteY1029" fmla="*/ 179689 h 280250"/>
                <a:gd name="connsiteX1030" fmla="*/ 246823 w 1820162"/>
                <a:gd name="connsiteY1030" fmla="*/ 181451 h 280250"/>
                <a:gd name="connsiteX1031" fmla="*/ 253205 w 1820162"/>
                <a:gd name="connsiteY1031" fmla="*/ 185451 h 280250"/>
                <a:gd name="connsiteX1032" fmla="*/ 260539 w 1820162"/>
                <a:gd name="connsiteY1032" fmla="*/ 181070 h 280250"/>
                <a:gd name="connsiteX1033" fmla="*/ 252323 w 1820162"/>
                <a:gd name="connsiteY1033" fmla="*/ 179689 h 280250"/>
                <a:gd name="connsiteX1034" fmla="*/ 1539746 w 1820162"/>
                <a:gd name="connsiteY1034" fmla="*/ 179546 h 280250"/>
                <a:gd name="connsiteX1035" fmla="*/ 1537841 w 1820162"/>
                <a:gd name="connsiteY1035" fmla="*/ 181165 h 280250"/>
                <a:gd name="connsiteX1036" fmla="*/ 1541175 w 1820162"/>
                <a:gd name="connsiteY1036" fmla="*/ 182118 h 280250"/>
                <a:gd name="connsiteX1037" fmla="*/ 1543080 w 1820162"/>
                <a:gd name="connsiteY1037" fmla="*/ 180498 h 280250"/>
                <a:gd name="connsiteX1038" fmla="*/ 1539746 w 1820162"/>
                <a:gd name="connsiteY1038" fmla="*/ 179546 h 280250"/>
                <a:gd name="connsiteX1039" fmla="*/ 1627948 w 1820162"/>
                <a:gd name="connsiteY1039" fmla="*/ 179356 h 280250"/>
                <a:gd name="connsiteX1040" fmla="*/ 1630996 w 1820162"/>
                <a:gd name="connsiteY1040" fmla="*/ 182404 h 280250"/>
                <a:gd name="connsiteX1041" fmla="*/ 1625091 w 1820162"/>
                <a:gd name="connsiteY1041" fmla="*/ 181832 h 280250"/>
                <a:gd name="connsiteX1042" fmla="*/ 1627948 w 1820162"/>
                <a:gd name="connsiteY1042" fmla="*/ 179356 h 280250"/>
                <a:gd name="connsiteX1043" fmla="*/ 181196 w 1820162"/>
                <a:gd name="connsiteY1043" fmla="*/ 179260 h 280250"/>
                <a:gd name="connsiteX1044" fmla="*/ 168813 w 1820162"/>
                <a:gd name="connsiteY1044" fmla="*/ 182308 h 280250"/>
                <a:gd name="connsiteX1045" fmla="*/ 175481 w 1820162"/>
                <a:gd name="connsiteY1045" fmla="*/ 184213 h 280250"/>
                <a:gd name="connsiteX1046" fmla="*/ 181196 w 1820162"/>
                <a:gd name="connsiteY1046" fmla="*/ 179260 h 280250"/>
                <a:gd name="connsiteX1047" fmla="*/ 1553462 w 1820162"/>
                <a:gd name="connsiteY1047" fmla="*/ 178974 h 280250"/>
                <a:gd name="connsiteX1048" fmla="*/ 1551367 w 1820162"/>
                <a:gd name="connsiteY1048" fmla="*/ 182784 h 280250"/>
                <a:gd name="connsiteX1049" fmla="*/ 1557272 w 1820162"/>
                <a:gd name="connsiteY1049" fmla="*/ 183356 h 280250"/>
                <a:gd name="connsiteX1050" fmla="*/ 1553462 w 1820162"/>
                <a:gd name="connsiteY1050" fmla="*/ 178974 h 280250"/>
                <a:gd name="connsiteX1051" fmla="*/ 1483358 w 1820162"/>
                <a:gd name="connsiteY1051" fmla="*/ 178784 h 280250"/>
                <a:gd name="connsiteX1052" fmla="*/ 1506314 w 1820162"/>
                <a:gd name="connsiteY1052" fmla="*/ 187452 h 280250"/>
                <a:gd name="connsiteX1053" fmla="*/ 1483358 w 1820162"/>
                <a:gd name="connsiteY1053" fmla="*/ 178784 h 280250"/>
                <a:gd name="connsiteX1054" fmla="*/ 362742 w 1820162"/>
                <a:gd name="connsiteY1054" fmla="*/ 178403 h 280250"/>
                <a:gd name="connsiteX1055" fmla="*/ 360837 w 1820162"/>
                <a:gd name="connsiteY1055" fmla="*/ 180022 h 280250"/>
                <a:gd name="connsiteX1056" fmla="*/ 365790 w 1820162"/>
                <a:gd name="connsiteY1056" fmla="*/ 181451 h 280250"/>
                <a:gd name="connsiteX1057" fmla="*/ 367695 w 1820162"/>
                <a:gd name="connsiteY1057" fmla="*/ 179832 h 280250"/>
                <a:gd name="connsiteX1058" fmla="*/ 362742 w 1820162"/>
                <a:gd name="connsiteY1058" fmla="*/ 178403 h 280250"/>
                <a:gd name="connsiteX1059" fmla="*/ 389317 w 1820162"/>
                <a:gd name="connsiteY1059" fmla="*/ 178308 h 280250"/>
                <a:gd name="connsiteX1060" fmla="*/ 387412 w 1820162"/>
                <a:gd name="connsiteY1060" fmla="*/ 179927 h 280250"/>
                <a:gd name="connsiteX1061" fmla="*/ 390746 w 1820162"/>
                <a:gd name="connsiteY1061" fmla="*/ 180879 h 280250"/>
                <a:gd name="connsiteX1062" fmla="*/ 392651 w 1820162"/>
                <a:gd name="connsiteY1062" fmla="*/ 179260 h 280250"/>
                <a:gd name="connsiteX1063" fmla="*/ 389317 w 1820162"/>
                <a:gd name="connsiteY1063" fmla="*/ 178308 h 280250"/>
                <a:gd name="connsiteX1064" fmla="*/ 162431 w 1820162"/>
                <a:gd name="connsiteY1064" fmla="*/ 178308 h 280250"/>
                <a:gd name="connsiteX1065" fmla="*/ 160526 w 1820162"/>
                <a:gd name="connsiteY1065" fmla="*/ 179927 h 280250"/>
                <a:gd name="connsiteX1066" fmla="*/ 165479 w 1820162"/>
                <a:gd name="connsiteY1066" fmla="*/ 181356 h 280250"/>
                <a:gd name="connsiteX1067" fmla="*/ 167384 w 1820162"/>
                <a:gd name="connsiteY1067" fmla="*/ 179736 h 280250"/>
                <a:gd name="connsiteX1068" fmla="*/ 162431 w 1820162"/>
                <a:gd name="connsiteY1068" fmla="*/ 178308 h 280250"/>
                <a:gd name="connsiteX1069" fmla="*/ 303687 w 1820162"/>
                <a:gd name="connsiteY1069" fmla="*/ 178022 h 280250"/>
                <a:gd name="connsiteX1070" fmla="*/ 310355 w 1820162"/>
                <a:gd name="connsiteY1070" fmla="*/ 187452 h 280250"/>
                <a:gd name="connsiteX1071" fmla="*/ 313688 w 1820162"/>
                <a:gd name="connsiteY1071" fmla="*/ 180784 h 280250"/>
                <a:gd name="connsiteX1072" fmla="*/ 303687 w 1820162"/>
                <a:gd name="connsiteY1072" fmla="*/ 178022 h 280250"/>
                <a:gd name="connsiteX1073" fmla="*/ 226725 w 1820162"/>
                <a:gd name="connsiteY1073" fmla="*/ 177927 h 280250"/>
                <a:gd name="connsiteX1074" fmla="*/ 223201 w 1820162"/>
                <a:gd name="connsiteY1074" fmla="*/ 179070 h 280250"/>
                <a:gd name="connsiteX1075" fmla="*/ 230059 w 1820162"/>
                <a:gd name="connsiteY1075" fmla="*/ 178784 h 280250"/>
                <a:gd name="connsiteX1076" fmla="*/ 226725 w 1820162"/>
                <a:gd name="connsiteY1076" fmla="*/ 177927 h 280250"/>
                <a:gd name="connsiteX1077" fmla="*/ 1533174 w 1820162"/>
                <a:gd name="connsiteY1077" fmla="*/ 177641 h 280250"/>
                <a:gd name="connsiteX1078" fmla="*/ 1531269 w 1820162"/>
                <a:gd name="connsiteY1078" fmla="*/ 179260 h 280250"/>
                <a:gd name="connsiteX1079" fmla="*/ 1536222 w 1820162"/>
                <a:gd name="connsiteY1079" fmla="*/ 180689 h 280250"/>
                <a:gd name="connsiteX1080" fmla="*/ 1538127 w 1820162"/>
                <a:gd name="connsiteY1080" fmla="*/ 179070 h 280250"/>
                <a:gd name="connsiteX1081" fmla="*/ 1533174 w 1820162"/>
                <a:gd name="connsiteY1081" fmla="*/ 177641 h 280250"/>
                <a:gd name="connsiteX1082" fmla="*/ 243013 w 1820162"/>
                <a:gd name="connsiteY1082" fmla="*/ 177165 h 280250"/>
                <a:gd name="connsiteX1083" fmla="*/ 231869 w 1820162"/>
                <a:gd name="connsiteY1083" fmla="*/ 177260 h 280250"/>
                <a:gd name="connsiteX1084" fmla="*/ 232821 w 1820162"/>
                <a:gd name="connsiteY1084" fmla="*/ 184023 h 280250"/>
                <a:gd name="connsiteX1085" fmla="*/ 222439 w 1820162"/>
                <a:gd name="connsiteY1085" fmla="*/ 185451 h 280250"/>
                <a:gd name="connsiteX1086" fmla="*/ 234536 w 1820162"/>
                <a:gd name="connsiteY1086" fmla="*/ 184499 h 280250"/>
                <a:gd name="connsiteX1087" fmla="*/ 239965 w 1820162"/>
                <a:gd name="connsiteY1087" fmla="*/ 181737 h 280250"/>
                <a:gd name="connsiteX1088" fmla="*/ 243013 w 1820162"/>
                <a:gd name="connsiteY1088" fmla="*/ 177165 h 280250"/>
                <a:gd name="connsiteX1089" fmla="*/ 1619661 w 1820162"/>
                <a:gd name="connsiteY1089" fmla="*/ 177069 h 280250"/>
                <a:gd name="connsiteX1090" fmla="*/ 1617756 w 1820162"/>
                <a:gd name="connsiteY1090" fmla="*/ 178689 h 280250"/>
                <a:gd name="connsiteX1091" fmla="*/ 1621090 w 1820162"/>
                <a:gd name="connsiteY1091" fmla="*/ 179641 h 280250"/>
                <a:gd name="connsiteX1092" fmla="*/ 1622995 w 1820162"/>
                <a:gd name="connsiteY1092" fmla="*/ 178022 h 280250"/>
                <a:gd name="connsiteX1093" fmla="*/ 1619661 w 1820162"/>
                <a:gd name="connsiteY1093" fmla="*/ 177069 h 280250"/>
                <a:gd name="connsiteX1094" fmla="*/ 1516982 w 1820162"/>
                <a:gd name="connsiteY1094" fmla="*/ 176307 h 280250"/>
                <a:gd name="connsiteX1095" fmla="*/ 1515172 w 1820162"/>
                <a:gd name="connsiteY1095" fmla="*/ 177927 h 280250"/>
                <a:gd name="connsiteX1096" fmla="*/ 1521744 w 1820162"/>
                <a:gd name="connsiteY1096" fmla="*/ 179832 h 280250"/>
                <a:gd name="connsiteX1097" fmla="*/ 1523649 w 1820162"/>
                <a:gd name="connsiteY1097" fmla="*/ 178212 h 280250"/>
                <a:gd name="connsiteX1098" fmla="*/ 1516982 w 1820162"/>
                <a:gd name="connsiteY1098" fmla="*/ 176307 h 280250"/>
                <a:gd name="connsiteX1099" fmla="*/ 197769 w 1820162"/>
                <a:gd name="connsiteY1099" fmla="*/ 176307 h 280250"/>
                <a:gd name="connsiteX1100" fmla="*/ 195864 w 1820162"/>
                <a:gd name="connsiteY1100" fmla="*/ 177927 h 280250"/>
                <a:gd name="connsiteX1101" fmla="*/ 201103 w 1820162"/>
                <a:gd name="connsiteY1101" fmla="*/ 177260 h 280250"/>
                <a:gd name="connsiteX1102" fmla="*/ 197769 w 1820162"/>
                <a:gd name="connsiteY1102" fmla="*/ 176307 h 280250"/>
                <a:gd name="connsiteX1103" fmla="*/ 339215 w 1820162"/>
                <a:gd name="connsiteY1103" fmla="*/ 175926 h 280250"/>
                <a:gd name="connsiteX1104" fmla="*/ 337215 w 1820162"/>
                <a:gd name="connsiteY1104" fmla="*/ 177641 h 280250"/>
                <a:gd name="connsiteX1105" fmla="*/ 339596 w 1820162"/>
                <a:gd name="connsiteY1105" fmla="*/ 179355 h 280250"/>
                <a:gd name="connsiteX1106" fmla="*/ 339215 w 1820162"/>
                <a:gd name="connsiteY1106" fmla="*/ 175926 h 280250"/>
                <a:gd name="connsiteX1107" fmla="*/ 295496 w 1820162"/>
                <a:gd name="connsiteY1107" fmla="*/ 175641 h 280250"/>
                <a:gd name="connsiteX1108" fmla="*/ 298067 w 1820162"/>
                <a:gd name="connsiteY1108" fmla="*/ 182880 h 280250"/>
                <a:gd name="connsiteX1109" fmla="*/ 289781 w 1820162"/>
                <a:gd name="connsiteY1109" fmla="*/ 180498 h 280250"/>
                <a:gd name="connsiteX1110" fmla="*/ 274826 w 1820162"/>
                <a:gd name="connsiteY1110" fmla="*/ 183927 h 280250"/>
                <a:gd name="connsiteX1111" fmla="*/ 289304 w 1820162"/>
                <a:gd name="connsiteY1111" fmla="*/ 184689 h 280250"/>
                <a:gd name="connsiteX1112" fmla="*/ 268159 w 1820162"/>
                <a:gd name="connsiteY1112" fmla="*/ 189642 h 280250"/>
                <a:gd name="connsiteX1113" fmla="*/ 269302 w 1820162"/>
                <a:gd name="connsiteY1113" fmla="*/ 186690 h 280250"/>
                <a:gd name="connsiteX1114" fmla="*/ 266444 w 1820162"/>
                <a:gd name="connsiteY1114" fmla="*/ 189166 h 280250"/>
                <a:gd name="connsiteX1115" fmla="*/ 260539 w 1820162"/>
                <a:gd name="connsiteY1115" fmla="*/ 188595 h 280250"/>
                <a:gd name="connsiteX1116" fmla="*/ 272159 w 1820162"/>
                <a:gd name="connsiteY1116" fmla="*/ 191833 h 280250"/>
                <a:gd name="connsiteX1117" fmla="*/ 277684 w 1820162"/>
                <a:gd name="connsiteY1117" fmla="*/ 188976 h 280250"/>
                <a:gd name="connsiteX1118" fmla="*/ 287590 w 1820162"/>
                <a:gd name="connsiteY1118" fmla="*/ 191833 h 280250"/>
                <a:gd name="connsiteX1119" fmla="*/ 284542 w 1820162"/>
                <a:gd name="connsiteY1119" fmla="*/ 196405 h 280250"/>
                <a:gd name="connsiteX1120" fmla="*/ 294257 w 1820162"/>
                <a:gd name="connsiteY1120" fmla="*/ 193738 h 280250"/>
                <a:gd name="connsiteX1121" fmla="*/ 290447 w 1820162"/>
                <a:gd name="connsiteY1121" fmla="*/ 189452 h 280250"/>
                <a:gd name="connsiteX1122" fmla="*/ 282161 w 1820162"/>
                <a:gd name="connsiteY1122" fmla="*/ 187071 h 280250"/>
                <a:gd name="connsiteX1123" fmla="*/ 293591 w 1820162"/>
                <a:gd name="connsiteY1123" fmla="*/ 184880 h 280250"/>
                <a:gd name="connsiteX1124" fmla="*/ 300925 w 1820162"/>
                <a:gd name="connsiteY1124" fmla="*/ 188023 h 280250"/>
                <a:gd name="connsiteX1125" fmla="*/ 300449 w 1820162"/>
                <a:gd name="connsiteY1125" fmla="*/ 177069 h 280250"/>
                <a:gd name="connsiteX1126" fmla="*/ 295496 w 1820162"/>
                <a:gd name="connsiteY1126" fmla="*/ 175641 h 280250"/>
                <a:gd name="connsiteX1127" fmla="*/ 1666143 w 1820162"/>
                <a:gd name="connsiteY1127" fmla="*/ 174975 h 280250"/>
                <a:gd name="connsiteX1128" fmla="*/ 1669191 w 1820162"/>
                <a:gd name="connsiteY1128" fmla="*/ 178023 h 280250"/>
                <a:gd name="connsiteX1129" fmla="*/ 1666143 w 1820162"/>
                <a:gd name="connsiteY1129" fmla="*/ 174975 h 280250"/>
                <a:gd name="connsiteX1130" fmla="*/ 1738914 w 1820162"/>
                <a:gd name="connsiteY1130" fmla="*/ 174879 h 280250"/>
                <a:gd name="connsiteX1131" fmla="*/ 1739581 w 1820162"/>
                <a:gd name="connsiteY1131" fmla="*/ 176212 h 280250"/>
                <a:gd name="connsiteX1132" fmla="*/ 1745962 w 1820162"/>
                <a:gd name="connsiteY1132" fmla="*/ 180213 h 280250"/>
                <a:gd name="connsiteX1133" fmla="*/ 1730056 w 1820162"/>
                <a:gd name="connsiteY1133" fmla="*/ 176784 h 280250"/>
                <a:gd name="connsiteX1134" fmla="*/ 1738914 w 1820162"/>
                <a:gd name="connsiteY1134" fmla="*/ 174879 h 280250"/>
                <a:gd name="connsiteX1135" fmla="*/ 138238 w 1820162"/>
                <a:gd name="connsiteY1135" fmla="*/ 174879 h 280250"/>
                <a:gd name="connsiteX1136" fmla="*/ 142048 w 1820162"/>
                <a:gd name="connsiteY1136" fmla="*/ 179260 h 280250"/>
                <a:gd name="connsiteX1137" fmla="*/ 139000 w 1820162"/>
                <a:gd name="connsiteY1137" fmla="*/ 176212 h 280250"/>
                <a:gd name="connsiteX1138" fmla="*/ 149382 w 1820162"/>
                <a:gd name="connsiteY1138" fmla="*/ 182403 h 280250"/>
                <a:gd name="connsiteX1139" fmla="*/ 140619 w 1820162"/>
                <a:gd name="connsiteY1139" fmla="*/ 184308 h 280250"/>
                <a:gd name="connsiteX1140" fmla="*/ 140143 w 1820162"/>
                <a:gd name="connsiteY1140" fmla="*/ 180879 h 280250"/>
                <a:gd name="connsiteX1141" fmla="*/ 134393 w 1820162"/>
                <a:gd name="connsiteY1141" fmla="*/ 184140 h 280250"/>
                <a:gd name="connsiteX1142" fmla="*/ 130427 w 1820162"/>
                <a:gd name="connsiteY1142" fmla="*/ 175926 h 280250"/>
                <a:gd name="connsiteX1143" fmla="*/ 130237 w 1820162"/>
                <a:gd name="connsiteY1143" fmla="*/ 178022 h 280250"/>
                <a:gd name="connsiteX1144" fmla="*/ 133761 w 1820162"/>
                <a:gd name="connsiteY1144" fmla="*/ 184499 h 280250"/>
                <a:gd name="connsiteX1145" fmla="*/ 134393 w 1820162"/>
                <a:gd name="connsiteY1145" fmla="*/ 184140 h 280250"/>
                <a:gd name="connsiteX1146" fmla="*/ 134785 w 1820162"/>
                <a:gd name="connsiteY1146" fmla="*/ 184951 h 280250"/>
                <a:gd name="connsiteX1147" fmla="*/ 152430 w 1820162"/>
                <a:gd name="connsiteY1147" fmla="*/ 190690 h 280250"/>
                <a:gd name="connsiteX1148" fmla="*/ 138238 w 1820162"/>
                <a:gd name="connsiteY1148" fmla="*/ 187737 h 280250"/>
                <a:gd name="connsiteX1149" fmla="*/ 135190 w 1820162"/>
                <a:gd name="connsiteY1149" fmla="*/ 192309 h 280250"/>
                <a:gd name="connsiteX1150" fmla="*/ 132618 w 1820162"/>
                <a:gd name="connsiteY1150" fmla="*/ 192690 h 280250"/>
                <a:gd name="connsiteX1151" fmla="*/ 123855 w 1820162"/>
                <a:gd name="connsiteY1151" fmla="*/ 186975 h 280250"/>
                <a:gd name="connsiteX1152" fmla="*/ 128332 w 1820162"/>
                <a:gd name="connsiteY1152" fmla="*/ 192595 h 280250"/>
                <a:gd name="connsiteX1153" fmla="*/ 120521 w 1820162"/>
                <a:gd name="connsiteY1153" fmla="*/ 193643 h 280250"/>
                <a:gd name="connsiteX1154" fmla="*/ 130427 w 1820162"/>
                <a:gd name="connsiteY1154" fmla="*/ 196500 h 280250"/>
                <a:gd name="connsiteX1155" fmla="*/ 138524 w 1820162"/>
                <a:gd name="connsiteY1155" fmla="*/ 193357 h 280250"/>
                <a:gd name="connsiteX1156" fmla="*/ 149668 w 1820162"/>
                <a:gd name="connsiteY1156" fmla="*/ 200882 h 280250"/>
                <a:gd name="connsiteX1157" fmla="*/ 156526 w 1820162"/>
                <a:gd name="connsiteY1157" fmla="*/ 193071 h 280250"/>
                <a:gd name="connsiteX1158" fmla="*/ 150620 w 1820162"/>
                <a:gd name="connsiteY1158" fmla="*/ 192500 h 280250"/>
                <a:gd name="connsiteX1159" fmla="*/ 157478 w 1820162"/>
                <a:gd name="connsiteY1159" fmla="*/ 192309 h 280250"/>
                <a:gd name="connsiteX1160" fmla="*/ 155097 w 1820162"/>
                <a:gd name="connsiteY1160" fmla="*/ 190500 h 280250"/>
                <a:gd name="connsiteX1161" fmla="*/ 167861 w 1820162"/>
                <a:gd name="connsiteY1161" fmla="*/ 190881 h 280250"/>
                <a:gd name="connsiteX1162" fmla="*/ 165574 w 1820162"/>
                <a:gd name="connsiteY1162" fmla="*/ 189166 h 280250"/>
                <a:gd name="connsiteX1163" fmla="*/ 184720 w 1820162"/>
                <a:gd name="connsiteY1163" fmla="*/ 193548 h 280250"/>
                <a:gd name="connsiteX1164" fmla="*/ 178859 w 1820162"/>
                <a:gd name="connsiteY1164" fmla="*/ 194028 h 280250"/>
                <a:gd name="connsiteX1165" fmla="*/ 177957 w 1820162"/>
                <a:gd name="connsiteY1165" fmla="*/ 193833 h 280250"/>
                <a:gd name="connsiteX1166" fmla="*/ 178695 w 1820162"/>
                <a:gd name="connsiteY1166" fmla="*/ 194041 h 280250"/>
                <a:gd name="connsiteX1167" fmla="*/ 172140 w 1820162"/>
                <a:gd name="connsiteY1167" fmla="*/ 194577 h 280250"/>
                <a:gd name="connsiteX1168" fmla="*/ 173576 w 1820162"/>
                <a:gd name="connsiteY1168" fmla="*/ 193357 h 280250"/>
                <a:gd name="connsiteX1169" fmla="*/ 170242 w 1820162"/>
                <a:gd name="connsiteY1169" fmla="*/ 192405 h 280250"/>
                <a:gd name="connsiteX1170" fmla="*/ 168337 w 1820162"/>
                <a:gd name="connsiteY1170" fmla="*/ 194024 h 280250"/>
                <a:gd name="connsiteX1171" fmla="*/ 170690 w 1820162"/>
                <a:gd name="connsiteY1171" fmla="*/ 194696 h 280250"/>
                <a:gd name="connsiteX1172" fmla="*/ 157955 w 1820162"/>
                <a:gd name="connsiteY1172" fmla="*/ 195738 h 280250"/>
                <a:gd name="connsiteX1173" fmla="*/ 156049 w 1820162"/>
                <a:gd name="connsiteY1173" fmla="*/ 204978 h 280250"/>
                <a:gd name="connsiteX1174" fmla="*/ 168623 w 1820162"/>
                <a:gd name="connsiteY1174" fmla="*/ 199834 h 280250"/>
                <a:gd name="connsiteX1175" fmla="*/ 165098 w 1820162"/>
                <a:gd name="connsiteY1175" fmla="*/ 200977 h 280250"/>
                <a:gd name="connsiteX1176" fmla="*/ 164622 w 1820162"/>
                <a:gd name="connsiteY1176" fmla="*/ 197643 h 280250"/>
                <a:gd name="connsiteX1177" fmla="*/ 191673 w 1820162"/>
                <a:gd name="connsiteY1177" fmla="*/ 200977 h 280250"/>
                <a:gd name="connsiteX1178" fmla="*/ 194531 w 1820162"/>
                <a:gd name="connsiteY1178" fmla="*/ 198501 h 280250"/>
                <a:gd name="connsiteX1179" fmla="*/ 178695 w 1820162"/>
                <a:gd name="connsiteY1179" fmla="*/ 194041 h 280250"/>
                <a:gd name="connsiteX1180" fmla="*/ 178859 w 1820162"/>
                <a:gd name="connsiteY1180" fmla="*/ 194028 h 280250"/>
                <a:gd name="connsiteX1181" fmla="*/ 193864 w 1820162"/>
                <a:gd name="connsiteY1181" fmla="*/ 197262 h 280250"/>
                <a:gd name="connsiteX1182" fmla="*/ 191768 w 1820162"/>
                <a:gd name="connsiteY1182" fmla="*/ 193357 h 280250"/>
                <a:gd name="connsiteX1183" fmla="*/ 205294 w 1820162"/>
                <a:gd name="connsiteY1183" fmla="*/ 194976 h 280250"/>
                <a:gd name="connsiteX1184" fmla="*/ 221582 w 1820162"/>
                <a:gd name="connsiteY1184" fmla="*/ 201739 h 280250"/>
                <a:gd name="connsiteX1185" fmla="*/ 220439 w 1820162"/>
                <a:gd name="connsiteY1185" fmla="*/ 197072 h 280250"/>
                <a:gd name="connsiteX1186" fmla="*/ 229202 w 1820162"/>
                <a:gd name="connsiteY1186" fmla="*/ 195167 h 280250"/>
                <a:gd name="connsiteX1187" fmla="*/ 226154 w 1820162"/>
                <a:gd name="connsiteY1187" fmla="*/ 199739 h 280250"/>
                <a:gd name="connsiteX1188" fmla="*/ 233774 w 1820162"/>
                <a:gd name="connsiteY1188" fmla="*/ 200787 h 280250"/>
                <a:gd name="connsiteX1189" fmla="*/ 229964 w 1820162"/>
                <a:gd name="connsiteY1189" fmla="*/ 196405 h 280250"/>
                <a:gd name="connsiteX1190" fmla="*/ 239965 w 1820162"/>
                <a:gd name="connsiteY1190" fmla="*/ 191643 h 280250"/>
                <a:gd name="connsiteX1191" fmla="*/ 224344 w 1820162"/>
                <a:gd name="connsiteY1191" fmla="*/ 193738 h 280250"/>
                <a:gd name="connsiteX1192" fmla="*/ 231202 w 1820162"/>
                <a:gd name="connsiteY1192" fmla="*/ 185928 h 280250"/>
                <a:gd name="connsiteX1193" fmla="*/ 219391 w 1820162"/>
                <a:gd name="connsiteY1193" fmla="*/ 184689 h 280250"/>
                <a:gd name="connsiteX1194" fmla="*/ 210628 w 1820162"/>
                <a:gd name="connsiteY1194" fmla="*/ 186594 h 280250"/>
                <a:gd name="connsiteX1195" fmla="*/ 221296 w 1820162"/>
                <a:gd name="connsiteY1195" fmla="*/ 183070 h 280250"/>
                <a:gd name="connsiteX1196" fmla="*/ 209199 w 1820162"/>
                <a:gd name="connsiteY1196" fmla="*/ 184023 h 280250"/>
                <a:gd name="connsiteX1197" fmla="*/ 207770 w 1820162"/>
                <a:gd name="connsiteY1197" fmla="*/ 181451 h 280250"/>
                <a:gd name="connsiteX1198" fmla="*/ 215581 w 1820162"/>
                <a:gd name="connsiteY1198" fmla="*/ 180403 h 280250"/>
                <a:gd name="connsiteX1199" fmla="*/ 203484 w 1820162"/>
                <a:gd name="connsiteY1199" fmla="*/ 181356 h 280250"/>
                <a:gd name="connsiteX1200" fmla="*/ 203128 w 1820162"/>
                <a:gd name="connsiteY1200" fmla="*/ 181250 h 280250"/>
                <a:gd name="connsiteX1201" fmla="*/ 202055 w 1820162"/>
                <a:gd name="connsiteY1201" fmla="*/ 184023 h 280250"/>
                <a:gd name="connsiteX1202" fmla="*/ 191197 w 1820162"/>
                <a:gd name="connsiteY1202" fmla="*/ 182023 h 280250"/>
                <a:gd name="connsiteX1203" fmla="*/ 202665 w 1820162"/>
                <a:gd name="connsiteY1203" fmla="*/ 181112 h 280250"/>
                <a:gd name="connsiteX1204" fmla="*/ 196686 w 1820162"/>
                <a:gd name="connsiteY1204" fmla="*/ 179332 h 280250"/>
                <a:gd name="connsiteX1205" fmla="*/ 188530 w 1820162"/>
                <a:gd name="connsiteY1205" fmla="*/ 177165 h 280250"/>
                <a:gd name="connsiteX1206" fmla="*/ 183958 w 1820162"/>
                <a:gd name="connsiteY1206" fmla="*/ 179165 h 280250"/>
                <a:gd name="connsiteX1207" fmla="*/ 184244 w 1820162"/>
                <a:gd name="connsiteY1207" fmla="*/ 177069 h 280250"/>
                <a:gd name="connsiteX1208" fmla="*/ 181100 w 1820162"/>
                <a:gd name="connsiteY1208" fmla="*/ 181641 h 280250"/>
                <a:gd name="connsiteX1209" fmla="*/ 203865 w 1820162"/>
                <a:gd name="connsiteY1209" fmla="*/ 184785 h 280250"/>
                <a:gd name="connsiteX1210" fmla="*/ 206723 w 1820162"/>
                <a:gd name="connsiteY1210" fmla="*/ 189928 h 280250"/>
                <a:gd name="connsiteX1211" fmla="*/ 192530 w 1820162"/>
                <a:gd name="connsiteY1211" fmla="*/ 186975 h 280250"/>
                <a:gd name="connsiteX1212" fmla="*/ 193673 w 1820162"/>
                <a:gd name="connsiteY1212" fmla="*/ 191643 h 280250"/>
                <a:gd name="connsiteX1213" fmla="*/ 170432 w 1820162"/>
                <a:gd name="connsiteY1213" fmla="*/ 185070 h 280250"/>
                <a:gd name="connsiteX1214" fmla="*/ 159764 w 1820162"/>
                <a:gd name="connsiteY1214" fmla="*/ 180975 h 280250"/>
                <a:gd name="connsiteX1215" fmla="*/ 155288 w 1820162"/>
                <a:gd name="connsiteY1215" fmla="*/ 182975 h 280250"/>
                <a:gd name="connsiteX1216" fmla="*/ 138238 w 1820162"/>
                <a:gd name="connsiteY1216" fmla="*/ 174879 h 280250"/>
                <a:gd name="connsiteX1217" fmla="*/ 346169 w 1820162"/>
                <a:gd name="connsiteY1217" fmla="*/ 173640 h 280250"/>
                <a:gd name="connsiteX1218" fmla="*/ 349979 w 1820162"/>
                <a:gd name="connsiteY1218" fmla="*/ 178022 h 280250"/>
                <a:gd name="connsiteX1219" fmla="*/ 346169 w 1820162"/>
                <a:gd name="connsiteY1219" fmla="*/ 173640 h 280250"/>
                <a:gd name="connsiteX1220" fmla="*/ 1348770 w 1820162"/>
                <a:gd name="connsiteY1220" fmla="*/ 173355 h 280250"/>
                <a:gd name="connsiteX1221" fmla="*/ 1355342 w 1820162"/>
                <a:gd name="connsiteY1221" fmla="*/ 175260 h 280250"/>
                <a:gd name="connsiteX1222" fmla="*/ 1355057 w 1820162"/>
                <a:gd name="connsiteY1222" fmla="*/ 177355 h 280250"/>
                <a:gd name="connsiteX1223" fmla="*/ 1348770 w 1820162"/>
                <a:gd name="connsiteY1223" fmla="*/ 173355 h 280250"/>
                <a:gd name="connsiteX1224" fmla="*/ 1632996 w 1820162"/>
                <a:gd name="connsiteY1224" fmla="*/ 173260 h 280250"/>
                <a:gd name="connsiteX1225" fmla="*/ 1632710 w 1820162"/>
                <a:gd name="connsiteY1225" fmla="*/ 175355 h 280250"/>
                <a:gd name="connsiteX1226" fmla="*/ 1626805 w 1820162"/>
                <a:gd name="connsiteY1226" fmla="*/ 174784 h 280250"/>
                <a:gd name="connsiteX1227" fmla="*/ 1632996 w 1820162"/>
                <a:gd name="connsiteY1227" fmla="*/ 173260 h 280250"/>
                <a:gd name="connsiteX1228" fmla="*/ 216914 w 1820162"/>
                <a:gd name="connsiteY1228" fmla="*/ 173069 h 280250"/>
                <a:gd name="connsiteX1229" fmla="*/ 216438 w 1820162"/>
                <a:gd name="connsiteY1229" fmla="*/ 177260 h 280250"/>
                <a:gd name="connsiteX1230" fmla="*/ 244918 w 1820162"/>
                <a:gd name="connsiteY1230" fmla="*/ 175545 h 280250"/>
                <a:gd name="connsiteX1231" fmla="*/ 216914 w 1820162"/>
                <a:gd name="connsiteY1231" fmla="*/ 173069 h 280250"/>
                <a:gd name="connsiteX1232" fmla="*/ 1547271 w 1820162"/>
                <a:gd name="connsiteY1232" fmla="*/ 172974 h 280250"/>
                <a:gd name="connsiteX1233" fmla="*/ 1545461 w 1820162"/>
                <a:gd name="connsiteY1233" fmla="*/ 174593 h 280250"/>
                <a:gd name="connsiteX1234" fmla="*/ 1550414 w 1820162"/>
                <a:gd name="connsiteY1234" fmla="*/ 176022 h 280250"/>
                <a:gd name="connsiteX1235" fmla="*/ 1552319 w 1820162"/>
                <a:gd name="connsiteY1235" fmla="*/ 174402 h 280250"/>
                <a:gd name="connsiteX1236" fmla="*/ 1547271 w 1820162"/>
                <a:gd name="connsiteY1236" fmla="*/ 172974 h 280250"/>
                <a:gd name="connsiteX1237" fmla="*/ 320642 w 1820162"/>
                <a:gd name="connsiteY1237" fmla="*/ 172878 h 280250"/>
                <a:gd name="connsiteX1238" fmla="*/ 313022 w 1820162"/>
                <a:gd name="connsiteY1238" fmla="*/ 179451 h 280250"/>
                <a:gd name="connsiteX1239" fmla="*/ 332929 w 1820162"/>
                <a:gd name="connsiteY1239" fmla="*/ 177450 h 280250"/>
                <a:gd name="connsiteX1240" fmla="*/ 336263 w 1820162"/>
                <a:gd name="connsiteY1240" fmla="*/ 178498 h 280250"/>
                <a:gd name="connsiteX1241" fmla="*/ 333881 w 1820162"/>
                <a:gd name="connsiteY1241" fmla="*/ 176688 h 280250"/>
                <a:gd name="connsiteX1242" fmla="*/ 325595 w 1820162"/>
                <a:gd name="connsiteY1242" fmla="*/ 174307 h 280250"/>
                <a:gd name="connsiteX1243" fmla="*/ 320642 w 1820162"/>
                <a:gd name="connsiteY1243" fmla="*/ 172878 h 280250"/>
                <a:gd name="connsiteX1244" fmla="*/ 1657857 w 1820162"/>
                <a:gd name="connsiteY1244" fmla="*/ 172593 h 280250"/>
                <a:gd name="connsiteX1245" fmla="*/ 1661190 w 1820162"/>
                <a:gd name="connsiteY1245" fmla="*/ 173545 h 280250"/>
                <a:gd name="connsiteX1246" fmla="*/ 1659285 w 1820162"/>
                <a:gd name="connsiteY1246" fmla="*/ 175164 h 280250"/>
                <a:gd name="connsiteX1247" fmla="*/ 1655952 w 1820162"/>
                <a:gd name="connsiteY1247" fmla="*/ 174212 h 280250"/>
                <a:gd name="connsiteX1248" fmla="*/ 1657857 w 1820162"/>
                <a:gd name="connsiteY1248" fmla="*/ 172593 h 280250"/>
                <a:gd name="connsiteX1249" fmla="*/ 307116 w 1820162"/>
                <a:gd name="connsiteY1249" fmla="*/ 171354 h 280250"/>
                <a:gd name="connsiteX1250" fmla="*/ 305211 w 1820162"/>
                <a:gd name="connsiteY1250" fmla="*/ 172974 h 280250"/>
                <a:gd name="connsiteX1251" fmla="*/ 310164 w 1820162"/>
                <a:gd name="connsiteY1251" fmla="*/ 174402 h 280250"/>
                <a:gd name="connsiteX1252" fmla="*/ 312069 w 1820162"/>
                <a:gd name="connsiteY1252" fmla="*/ 172783 h 280250"/>
                <a:gd name="connsiteX1253" fmla="*/ 307116 w 1820162"/>
                <a:gd name="connsiteY1253" fmla="*/ 171354 h 280250"/>
                <a:gd name="connsiteX1254" fmla="*/ 195007 w 1820162"/>
                <a:gd name="connsiteY1254" fmla="*/ 171164 h 280250"/>
                <a:gd name="connsiteX1255" fmla="*/ 193102 w 1820162"/>
                <a:gd name="connsiteY1255" fmla="*/ 172783 h 280250"/>
                <a:gd name="connsiteX1256" fmla="*/ 196436 w 1820162"/>
                <a:gd name="connsiteY1256" fmla="*/ 173736 h 280250"/>
                <a:gd name="connsiteX1257" fmla="*/ 198341 w 1820162"/>
                <a:gd name="connsiteY1257" fmla="*/ 172116 h 280250"/>
                <a:gd name="connsiteX1258" fmla="*/ 195007 w 1820162"/>
                <a:gd name="connsiteY1258" fmla="*/ 171164 h 280250"/>
                <a:gd name="connsiteX1259" fmla="*/ 345788 w 1820162"/>
                <a:gd name="connsiteY1259" fmla="*/ 170307 h 280250"/>
                <a:gd name="connsiteX1260" fmla="*/ 339596 w 1820162"/>
                <a:gd name="connsiteY1260" fmla="*/ 171831 h 280250"/>
                <a:gd name="connsiteX1261" fmla="*/ 345788 w 1820162"/>
                <a:gd name="connsiteY1261" fmla="*/ 170307 h 280250"/>
                <a:gd name="connsiteX1262" fmla="*/ 359504 w 1820162"/>
                <a:gd name="connsiteY1262" fmla="*/ 169830 h 280250"/>
                <a:gd name="connsiteX1263" fmla="*/ 362552 w 1820162"/>
                <a:gd name="connsiteY1263" fmla="*/ 172878 h 280250"/>
                <a:gd name="connsiteX1264" fmla="*/ 359504 w 1820162"/>
                <a:gd name="connsiteY1264" fmla="*/ 169830 h 280250"/>
                <a:gd name="connsiteX1265" fmla="*/ 1291811 w 1820162"/>
                <a:gd name="connsiteY1265" fmla="*/ 169164 h 280250"/>
                <a:gd name="connsiteX1266" fmla="*/ 1296573 w 1820162"/>
                <a:gd name="connsiteY1266" fmla="*/ 172688 h 280250"/>
                <a:gd name="connsiteX1267" fmla="*/ 1291811 w 1820162"/>
                <a:gd name="connsiteY1267" fmla="*/ 169164 h 280250"/>
                <a:gd name="connsiteX1268" fmla="*/ 1516982 w 1820162"/>
                <a:gd name="connsiteY1268" fmla="*/ 168783 h 280250"/>
                <a:gd name="connsiteX1269" fmla="*/ 1512505 w 1820162"/>
                <a:gd name="connsiteY1269" fmla="*/ 170688 h 280250"/>
                <a:gd name="connsiteX1270" fmla="*/ 1528412 w 1820162"/>
                <a:gd name="connsiteY1270" fmla="*/ 174117 h 280250"/>
                <a:gd name="connsiteX1271" fmla="*/ 1530507 w 1820162"/>
                <a:gd name="connsiteY1271" fmla="*/ 170402 h 280250"/>
                <a:gd name="connsiteX1272" fmla="*/ 1516982 w 1820162"/>
                <a:gd name="connsiteY1272" fmla="*/ 168783 h 280250"/>
                <a:gd name="connsiteX1273" fmla="*/ 202055 w 1820162"/>
                <a:gd name="connsiteY1273" fmla="*/ 168783 h 280250"/>
                <a:gd name="connsiteX1274" fmla="*/ 199960 w 1820162"/>
                <a:gd name="connsiteY1274" fmla="*/ 172593 h 280250"/>
                <a:gd name="connsiteX1275" fmla="*/ 205865 w 1820162"/>
                <a:gd name="connsiteY1275" fmla="*/ 173164 h 280250"/>
                <a:gd name="connsiteX1276" fmla="*/ 202055 w 1820162"/>
                <a:gd name="connsiteY1276" fmla="*/ 168783 h 280250"/>
                <a:gd name="connsiteX1277" fmla="*/ 1673763 w 1820162"/>
                <a:gd name="connsiteY1277" fmla="*/ 168402 h 280250"/>
                <a:gd name="connsiteX1278" fmla="*/ 1677097 w 1820162"/>
                <a:gd name="connsiteY1278" fmla="*/ 169354 h 280250"/>
                <a:gd name="connsiteX1279" fmla="*/ 1675191 w 1820162"/>
                <a:gd name="connsiteY1279" fmla="*/ 170974 h 280250"/>
                <a:gd name="connsiteX1280" fmla="*/ 1671858 w 1820162"/>
                <a:gd name="connsiteY1280" fmla="*/ 170021 h 280250"/>
                <a:gd name="connsiteX1281" fmla="*/ 1673763 w 1820162"/>
                <a:gd name="connsiteY1281" fmla="*/ 168402 h 280250"/>
                <a:gd name="connsiteX1282" fmla="*/ 1714053 w 1820162"/>
                <a:gd name="connsiteY1282" fmla="*/ 167831 h 280250"/>
                <a:gd name="connsiteX1283" fmla="*/ 1724055 w 1820162"/>
                <a:gd name="connsiteY1283" fmla="*/ 170593 h 280250"/>
                <a:gd name="connsiteX1284" fmla="*/ 1714053 w 1820162"/>
                <a:gd name="connsiteY1284" fmla="*/ 167831 h 280250"/>
                <a:gd name="connsiteX1285" fmla="*/ 1236375 w 1820162"/>
                <a:gd name="connsiteY1285" fmla="*/ 167640 h 280250"/>
                <a:gd name="connsiteX1286" fmla="*/ 1234470 w 1820162"/>
                <a:gd name="connsiteY1286" fmla="*/ 169259 h 280250"/>
                <a:gd name="connsiteX1287" fmla="*/ 1237804 w 1820162"/>
                <a:gd name="connsiteY1287" fmla="*/ 170211 h 280250"/>
                <a:gd name="connsiteX1288" fmla="*/ 1239709 w 1820162"/>
                <a:gd name="connsiteY1288" fmla="*/ 168592 h 280250"/>
                <a:gd name="connsiteX1289" fmla="*/ 1236375 w 1820162"/>
                <a:gd name="connsiteY1289" fmla="*/ 167640 h 280250"/>
                <a:gd name="connsiteX1290" fmla="*/ 267302 w 1820162"/>
                <a:gd name="connsiteY1290" fmla="*/ 167544 h 280250"/>
                <a:gd name="connsiteX1291" fmla="*/ 245204 w 1820162"/>
                <a:gd name="connsiteY1291" fmla="*/ 173259 h 280250"/>
                <a:gd name="connsiteX1292" fmla="*/ 258253 w 1820162"/>
                <a:gd name="connsiteY1292" fmla="*/ 179165 h 280250"/>
                <a:gd name="connsiteX1293" fmla="*/ 255395 w 1820162"/>
                <a:gd name="connsiteY1293" fmla="*/ 174021 h 280250"/>
                <a:gd name="connsiteX1294" fmla="*/ 263492 w 1820162"/>
                <a:gd name="connsiteY1294" fmla="*/ 178498 h 280250"/>
                <a:gd name="connsiteX1295" fmla="*/ 273969 w 1820162"/>
                <a:gd name="connsiteY1295" fmla="*/ 177069 h 280250"/>
                <a:gd name="connsiteX1296" fmla="*/ 265016 w 1820162"/>
                <a:gd name="connsiteY1296" fmla="*/ 173450 h 280250"/>
                <a:gd name="connsiteX1297" fmla="*/ 296924 w 1820162"/>
                <a:gd name="connsiteY1297" fmla="*/ 170592 h 280250"/>
                <a:gd name="connsiteX1298" fmla="*/ 274445 w 1820162"/>
                <a:gd name="connsiteY1298" fmla="*/ 172878 h 280250"/>
                <a:gd name="connsiteX1299" fmla="*/ 275588 w 1820162"/>
                <a:gd name="connsiteY1299" fmla="*/ 169926 h 280250"/>
                <a:gd name="connsiteX1300" fmla="*/ 267302 w 1820162"/>
                <a:gd name="connsiteY1300" fmla="*/ 167544 h 280250"/>
                <a:gd name="connsiteX1301" fmla="*/ 1626804 w 1820162"/>
                <a:gd name="connsiteY1301" fmla="*/ 167069 h 280250"/>
                <a:gd name="connsiteX1302" fmla="*/ 1634424 w 1820162"/>
                <a:gd name="connsiteY1302" fmla="*/ 168212 h 280250"/>
                <a:gd name="connsiteX1303" fmla="*/ 1634901 w 1820162"/>
                <a:gd name="connsiteY1303" fmla="*/ 171545 h 280250"/>
                <a:gd name="connsiteX1304" fmla="*/ 1614803 w 1820162"/>
                <a:gd name="connsiteY1304" fmla="*/ 168021 h 280250"/>
                <a:gd name="connsiteX1305" fmla="*/ 1628995 w 1820162"/>
                <a:gd name="connsiteY1305" fmla="*/ 170974 h 280250"/>
                <a:gd name="connsiteX1306" fmla="*/ 1626804 w 1820162"/>
                <a:gd name="connsiteY1306" fmla="*/ 167069 h 280250"/>
                <a:gd name="connsiteX1307" fmla="*/ 1286191 w 1820162"/>
                <a:gd name="connsiteY1307" fmla="*/ 166497 h 280250"/>
                <a:gd name="connsiteX1308" fmla="*/ 1283238 w 1820162"/>
                <a:gd name="connsiteY1308" fmla="*/ 168973 h 280250"/>
                <a:gd name="connsiteX1309" fmla="*/ 1288286 w 1820162"/>
                <a:gd name="connsiteY1309" fmla="*/ 170402 h 280250"/>
                <a:gd name="connsiteX1310" fmla="*/ 1291144 w 1820162"/>
                <a:gd name="connsiteY1310" fmla="*/ 167925 h 280250"/>
                <a:gd name="connsiteX1311" fmla="*/ 1286191 w 1820162"/>
                <a:gd name="connsiteY1311" fmla="*/ 166497 h 280250"/>
                <a:gd name="connsiteX1312" fmla="*/ 293114 w 1820162"/>
                <a:gd name="connsiteY1312" fmla="*/ 166211 h 280250"/>
                <a:gd name="connsiteX1313" fmla="*/ 284351 w 1820162"/>
                <a:gd name="connsiteY1313" fmla="*/ 168116 h 280250"/>
                <a:gd name="connsiteX1314" fmla="*/ 293114 w 1820162"/>
                <a:gd name="connsiteY1314" fmla="*/ 166211 h 280250"/>
                <a:gd name="connsiteX1315" fmla="*/ 1222850 w 1820162"/>
                <a:gd name="connsiteY1315" fmla="*/ 166020 h 280250"/>
                <a:gd name="connsiteX1316" fmla="*/ 1220944 w 1820162"/>
                <a:gd name="connsiteY1316" fmla="*/ 167640 h 280250"/>
                <a:gd name="connsiteX1317" fmla="*/ 1224278 w 1820162"/>
                <a:gd name="connsiteY1317" fmla="*/ 168592 h 280250"/>
                <a:gd name="connsiteX1318" fmla="*/ 1226183 w 1820162"/>
                <a:gd name="connsiteY1318" fmla="*/ 166973 h 280250"/>
                <a:gd name="connsiteX1319" fmla="*/ 1222850 w 1820162"/>
                <a:gd name="connsiteY1319" fmla="*/ 166020 h 280250"/>
                <a:gd name="connsiteX1320" fmla="*/ 234059 w 1820162"/>
                <a:gd name="connsiteY1320" fmla="*/ 165925 h 280250"/>
                <a:gd name="connsiteX1321" fmla="*/ 235488 w 1820162"/>
                <a:gd name="connsiteY1321" fmla="*/ 168497 h 280250"/>
                <a:gd name="connsiteX1322" fmla="*/ 237291 w 1820162"/>
                <a:gd name="connsiteY1322" fmla="*/ 167951 h 280250"/>
                <a:gd name="connsiteX1323" fmla="*/ 240441 w 1820162"/>
                <a:gd name="connsiteY1323" fmla="*/ 169926 h 280250"/>
                <a:gd name="connsiteX1324" fmla="*/ 243299 w 1820162"/>
                <a:gd name="connsiteY1324" fmla="*/ 167449 h 280250"/>
                <a:gd name="connsiteX1325" fmla="*/ 239108 w 1820162"/>
                <a:gd name="connsiteY1325" fmla="*/ 167402 h 280250"/>
                <a:gd name="connsiteX1326" fmla="*/ 237291 w 1820162"/>
                <a:gd name="connsiteY1326" fmla="*/ 167951 h 280250"/>
                <a:gd name="connsiteX1327" fmla="*/ 1269998 w 1820162"/>
                <a:gd name="connsiteY1327" fmla="*/ 165163 h 280250"/>
                <a:gd name="connsiteX1328" fmla="*/ 1267427 w 1820162"/>
                <a:gd name="connsiteY1328" fmla="*/ 165544 h 280250"/>
                <a:gd name="connsiteX1329" fmla="*/ 1265522 w 1820162"/>
                <a:gd name="connsiteY1329" fmla="*/ 167163 h 280250"/>
                <a:gd name="connsiteX1330" fmla="*/ 1269998 w 1820162"/>
                <a:gd name="connsiteY1330" fmla="*/ 165163 h 280250"/>
                <a:gd name="connsiteX1331" fmla="*/ 1532984 w 1820162"/>
                <a:gd name="connsiteY1331" fmla="*/ 164496 h 280250"/>
                <a:gd name="connsiteX1332" fmla="*/ 1531079 w 1820162"/>
                <a:gd name="connsiteY1332" fmla="*/ 166116 h 280250"/>
                <a:gd name="connsiteX1333" fmla="*/ 1534412 w 1820162"/>
                <a:gd name="connsiteY1333" fmla="*/ 167068 h 280250"/>
                <a:gd name="connsiteX1334" fmla="*/ 1536317 w 1820162"/>
                <a:gd name="connsiteY1334" fmla="*/ 165449 h 280250"/>
                <a:gd name="connsiteX1335" fmla="*/ 1532984 w 1820162"/>
                <a:gd name="connsiteY1335" fmla="*/ 164496 h 280250"/>
                <a:gd name="connsiteX1336" fmla="*/ 118883 w 1820162"/>
                <a:gd name="connsiteY1336" fmla="*/ 163822 h 280250"/>
                <a:gd name="connsiteX1337" fmla="*/ 119754 w 1820162"/>
                <a:gd name="connsiteY1337" fmla="*/ 163862 h 280250"/>
                <a:gd name="connsiteX1338" fmla="*/ 119569 w 1820162"/>
                <a:gd name="connsiteY1338" fmla="*/ 164020 h 280250"/>
                <a:gd name="connsiteX1339" fmla="*/ 1498789 w 1820162"/>
                <a:gd name="connsiteY1339" fmla="*/ 163544 h 280250"/>
                <a:gd name="connsiteX1340" fmla="*/ 1496884 w 1820162"/>
                <a:gd name="connsiteY1340" fmla="*/ 165163 h 280250"/>
                <a:gd name="connsiteX1341" fmla="*/ 1501837 w 1820162"/>
                <a:gd name="connsiteY1341" fmla="*/ 166592 h 280250"/>
                <a:gd name="connsiteX1342" fmla="*/ 1503742 w 1820162"/>
                <a:gd name="connsiteY1342" fmla="*/ 164973 h 280250"/>
                <a:gd name="connsiteX1343" fmla="*/ 1498789 w 1820162"/>
                <a:gd name="connsiteY1343" fmla="*/ 163544 h 280250"/>
                <a:gd name="connsiteX1344" fmla="*/ 1624709 w 1820162"/>
                <a:gd name="connsiteY1344" fmla="*/ 163259 h 280250"/>
                <a:gd name="connsiteX1345" fmla="*/ 1628043 w 1820162"/>
                <a:gd name="connsiteY1345" fmla="*/ 164211 h 280250"/>
                <a:gd name="connsiteX1346" fmla="*/ 1626138 w 1820162"/>
                <a:gd name="connsiteY1346" fmla="*/ 165831 h 280250"/>
                <a:gd name="connsiteX1347" fmla="*/ 1622804 w 1820162"/>
                <a:gd name="connsiteY1347" fmla="*/ 164878 h 280250"/>
                <a:gd name="connsiteX1348" fmla="*/ 1624709 w 1820162"/>
                <a:gd name="connsiteY1348" fmla="*/ 163259 h 280250"/>
                <a:gd name="connsiteX1349" fmla="*/ 275493 w 1820162"/>
                <a:gd name="connsiteY1349" fmla="*/ 162401 h 280250"/>
                <a:gd name="connsiteX1350" fmla="*/ 274350 w 1820162"/>
                <a:gd name="connsiteY1350" fmla="*/ 165354 h 280250"/>
                <a:gd name="connsiteX1351" fmla="*/ 269111 w 1820162"/>
                <a:gd name="connsiteY1351" fmla="*/ 166020 h 280250"/>
                <a:gd name="connsiteX1352" fmla="*/ 276446 w 1820162"/>
                <a:gd name="connsiteY1352" fmla="*/ 169164 h 280250"/>
                <a:gd name="connsiteX1353" fmla="*/ 275493 w 1820162"/>
                <a:gd name="connsiteY1353" fmla="*/ 162401 h 280250"/>
                <a:gd name="connsiteX1354" fmla="*/ 331310 w 1820162"/>
                <a:gd name="connsiteY1354" fmla="*/ 161829 h 280250"/>
                <a:gd name="connsiteX1355" fmla="*/ 331786 w 1820162"/>
                <a:gd name="connsiteY1355" fmla="*/ 165258 h 280250"/>
                <a:gd name="connsiteX1356" fmla="*/ 343883 w 1820162"/>
                <a:gd name="connsiteY1356" fmla="*/ 164306 h 280250"/>
                <a:gd name="connsiteX1357" fmla="*/ 331310 w 1820162"/>
                <a:gd name="connsiteY1357" fmla="*/ 161829 h 280250"/>
                <a:gd name="connsiteX1358" fmla="*/ 1576132 w 1820162"/>
                <a:gd name="connsiteY1358" fmla="*/ 161448 h 280250"/>
                <a:gd name="connsiteX1359" fmla="*/ 1573274 w 1820162"/>
                <a:gd name="connsiteY1359" fmla="*/ 163925 h 280250"/>
                <a:gd name="connsiteX1360" fmla="*/ 1576132 w 1820162"/>
                <a:gd name="connsiteY1360" fmla="*/ 161448 h 280250"/>
                <a:gd name="connsiteX1361" fmla="*/ 1673763 w 1820162"/>
                <a:gd name="connsiteY1361" fmla="*/ 160782 h 280250"/>
                <a:gd name="connsiteX1362" fmla="*/ 1698623 w 1820162"/>
                <a:gd name="connsiteY1362" fmla="*/ 167830 h 280250"/>
                <a:gd name="connsiteX1363" fmla="*/ 1705481 w 1820162"/>
                <a:gd name="connsiteY1363" fmla="*/ 167640 h 280250"/>
                <a:gd name="connsiteX1364" fmla="*/ 1700719 w 1820162"/>
                <a:gd name="connsiteY1364" fmla="*/ 171736 h 280250"/>
                <a:gd name="connsiteX1365" fmla="*/ 1668048 w 1820162"/>
                <a:gd name="connsiteY1365" fmla="*/ 165735 h 280250"/>
                <a:gd name="connsiteX1366" fmla="*/ 1673763 w 1820162"/>
                <a:gd name="connsiteY1366" fmla="*/ 160782 h 280250"/>
                <a:gd name="connsiteX1367" fmla="*/ 215867 w 1820162"/>
                <a:gd name="connsiteY1367" fmla="*/ 160782 h 280250"/>
                <a:gd name="connsiteX1368" fmla="*/ 213961 w 1820162"/>
                <a:gd name="connsiteY1368" fmla="*/ 162401 h 280250"/>
                <a:gd name="connsiteX1369" fmla="*/ 218915 w 1820162"/>
                <a:gd name="connsiteY1369" fmla="*/ 163830 h 280250"/>
                <a:gd name="connsiteX1370" fmla="*/ 220820 w 1820162"/>
                <a:gd name="connsiteY1370" fmla="*/ 162210 h 280250"/>
                <a:gd name="connsiteX1371" fmla="*/ 215867 w 1820162"/>
                <a:gd name="connsiteY1371" fmla="*/ 160782 h 280250"/>
                <a:gd name="connsiteX1372" fmla="*/ 450563 w 1820162"/>
                <a:gd name="connsiteY1372" fmla="*/ 159734 h 280250"/>
                <a:gd name="connsiteX1373" fmla="*/ 448658 w 1820162"/>
                <a:gd name="connsiteY1373" fmla="*/ 161353 h 280250"/>
                <a:gd name="connsiteX1374" fmla="*/ 453611 w 1820162"/>
                <a:gd name="connsiteY1374" fmla="*/ 162782 h 280250"/>
                <a:gd name="connsiteX1375" fmla="*/ 455516 w 1820162"/>
                <a:gd name="connsiteY1375" fmla="*/ 161163 h 280250"/>
                <a:gd name="connsiteX1376" fmla="*/ 450563 w 1820162"/>
                <a:gd name="connsiteY1376" fmla="*/ 159734 h 280250"/>
                <a:gd name="connsiteX1377" fmla="*/ 1527459 w 1820162"/>
                <a:gd name="connsiteY1377" fmla="*/ 159639 h 280250"/>
                <a:gd name="connsiteX1378" fmla="*/ 1532126 w 1820162"/>
                <a:gd name="connsiteY1378" fmla="*/ 163163 h 280250"/>
                <a:gd name="connsiteX1379" fmla="*/ 1538318 w 1820162"/>
                <a:gd name="connsiteY1379" fmla="*/ 161639 h 280250"/>
                <a:gd name="connsiteX1380" fmla="*/ 1527459 w 1820162"/>
                <a:gd name="connsiteY1380" fmla="*/ 159639 h 280250"/>
                <a:gd name="connsiteX1381" fmla="*/ 122617 w 1820162"/>
                <a:gd name="connsiteY1381" fmla="*/ 159353 h 280250"/>
                <a:gd name="connsiteX1382" fmla="*/ 120712 w 1820162"/>
                <a:gd name="connsiteY1382" fmla="*/ 160972 h 280250"/>
                <a:gd name="connsiteX1383" fmla="*/ 124046 w 1820162"/>
                <a:gd name="connsiteY1383" fmla="*/ 161925 h 280250"/>
                <a:gd name="connsiteX1384" fmla="*/ 125951 w 1820162"/>
                <a:gd name="connsiteY1384" fmla="*/ 160305 h 280250"/>
                <a:gd name="connsiteX1385" fmla="*/ 122617 w 1820162"/>
                <a:gd name="connsiteY1385" fmla="*/ 159353 h 280250"/>
                <a:gd name="connsiteX1386" fmla="*/ 134809 w 1820162"/>
                <a:gd name="connsiteY1386" fmla="*/ 158496 h 280250"/>
                <a:gd name="connsiteX1387" fmla="*/ 133571 w 1820162"/>
                <a:gd name="connsiteY1387" fmla="*/ 161448 h 280250"/>
                <a:gd name="connsiteX1388" fmla="*/ 139762 w 1820162"/>
                <a:gd name="connsiteY1388" fmla="*/ 159924 h 280250"/>
                <a:gd name="connsiteX1389" fmla="*/ 134809 w 1820162"/>
                <a:gd name="connsiteY1389" fmla="*/ 158496 h 280250"/>
                <a:gd name="connsiteX1390" fmla="*/ 1665476 w 1820162"/>
                <a:gd name="connsiteY1390" fmla="*/ 158401 h 280250"/>
                <a:gd name="connsiteX1391" fmla="*/ 1671858 w 1820162"/>
                <a:gd name="connsiteY1391" fmla="*/ 162401 h 280250"/>
                <a:gd name="connsiteX1392" fmla="*/ 1662619 w 1820162"/>
                <a:gd name="connsiteY1392" fmla="*/ 160877 h 280250"/>
                <a:gd name="connsiteX1393" fmla="*/ 1665476 w 1820162"/>
                <a:gd name="connsiteY1393" fmla="*/ 158401 h 280250"/>
                <a:gd name="connsiteX1394" fmla="*/ 476375 w 1820162"/>
                <a:gd name="connsiteY1394" fmla="*/ 158305 h 280250"/>
                <a:gd name="connsiteX1395" fmla="*/ 474470 w 1820162"/>
                <a:gd name="connsiteY1395" fmla="*/ 159924 h 280250"/>
                <a:gd name="connsiteX1396" fmla="*/ 479423 w 1820162"/>
                <a:gd name="connsiteY1396" fmla="*/ 161353 h 280250"/>
                <a:gd name="connsiteX1397" fmla="*/ 481328 w 1820162"/>
                <a:gd name="connsiteY1397" fmla="*/ 159734 h 280250"/>
                <a:gd name="connsiteX1398" fmla="*/ 476375 w 1820162"/>
                <a:gd name="connsiteY1398" fmla="*/ 158305 h 280250"/>
                <a:gd name="connsiteX1399" fmla="*/ 1639084 w 1820162"/>
                <a:gd name="connsiteY1399" fmla="*/ 156536 h 280250"/>
                <a:gd name="connsiteX1400" fmla="*/ 1638235 w 1820162"/>
                <a:gd name="connsiteY1400" fmla="*/ 157257 h 280250"/>
                <a:gd name="connsiteX1401" fmla="*/ 1635808 w 1820162"/>
                <a:gd name="connsiteY1401" fmla="*/ 156557 h 280250"/>
                <a:gd name="connsiteX1402" fmla="*/ 458564 w 1820162"/>
                <a:gd name="connsiteY1402" fmla="*/ 156495 h 280250"/>
                <a:gd name="connsiteX1403" fmla="*/ 452468 w 1820162"/>
                <a:gd name="connsiteY1403" fmla="*/ 158019 h 280250"/>
                <a:gd name="connsiteX1404" fmla="*/ 457421 w 1820162"/>
                <a:gd name="connsiteY1404" fmla="*/ 159448 h 280250"/>
                <a:gd name="connsiteX1405" fmla="*/ 458564 w 1820162"/>
                <a:gd name="connsiteY1405" fmla="*/ 156495 h 280250"/>
                <a:gd name="connsiteX1406" fmla="*/ 1568321 w 1820162"/>
                <a:gd name="connsiteY1406" fmla="*/ 154971 h 280250"/>
                <a:gd name="connsiteX1407" fmla="*/ 1566416 w 1820162"/>
                <a:gd name="connsiteY1407" fmla="*/ 156591 h 280250"/>
                <a:gd name="connsiteX1408" fmla="*/ 1569750 w 1820162"/>
                <a:gd name="connsiteY1408" fmla="*/ 157543 h 280250"/>
                <a:gd name="connsiteX1409" fmla="*/ 1571655 w 1820162"/>
                <a:gd name="connsiteY1409" fmla="*/ 155924 h 280250"/>
                <a:gd name="connsiteX1410" fmla="*/ 1568321 w 1820162"/>
                <a:gd name="connsiteY1410" fmla="*/ 154971 h 280250"/>
                <a:gd name="connsiteX1411" fmla="*/ 44702 w 1820162"/>
                <a:gd name="connsiteY1411" fmla="*/ 152591 h 280250"/>
                <a:gd name="connsiteX1412" fmla="*/ 52703 w 1820162"/>
                <a:gd name="connsiteY1412" fmla="*/ 157067 h 280250"/>
                <a:gd name="connsiteX1413" fmla="*/ 39178 w 1820162"/>
                <a:gd name="connsiteY1413" fmla="*/ 155448 h 280250"/>
                <a:gd name="connsiteX1414" fmla="*/ 44702 w 1820162"/>
                <a:gd name="connsiteY1414" fmla="*/ 152591 h 280250"/>
                <a:gd name="connsiteX1415" fmla="*/ 1531841 w 1820162"/>
                <a:gd name="connsiteY1415" fmla="*/ 152209 h 280250"/>
                <a:gd name="connsiteX1416" fmla="*/ 1529936 w 1820162"/>
                <a:gd name="connsiteY1416" fmla="*/ 153828 h 280250"/>
                <a:gd name="connsiteX1417" fmla="*/ 1533269 w 1820162"/>
                <a:gd name="connsiteY1417" fmla="*/ 154781 h 280250"/>
                <a:gd name="connsiteX1418" fmla="*/ 1535174 w 1820162"/>
                <a:gd name="connsiteY1418" fmla="*/ 153162 h 280250"/>
                <a:gd name="connsiteX1419" fmla="*/ 1531841 w 1820162"/>
                <a:gd name="connsiteY1419" fmla="*/ 152209 h 280250"/>
                <a:gd name="connsiteX1420" fmla="*/ 1598837 w 1820162"/>
                <a:gd name="connsiteY1420" fmla="*/ 150638 h 280250"/>
                <a:gd name="connsiteX1421" fmla="*/ 1591753 w 1820162"/>
                <a:gd name="connsiteY1421" fmla="*/ 151733 h 280250"/>
                <a:gd name="connsiteX1422" fmla="*/ 1599087 w 1820162"/>
                <a:gd name="connsiteY1422" fmla="*/ 154876 h 280250"/>
                <a:gd name="connsiteX1423" fmla="*/ 1607850 w 1820162"/>
                <a:gd name="connsiteY1423" fmla="*/ 152971 h 280250"/>
                <a:gd name="connsiteX1424" fmla="*/ 1598837 w 1820162"/>
                <a:gd name="connsiteY1424" fmla="*/ 150638 h 280250"/>
                <a:gd name="connsiteX1425" fmla="*/ 152525 w 1820162"/>
                <a:gd name="connsiteY1425" fmla="*/ 150590 h 280250"/>
                <a:gd name="connsiteX1426" fmla="*/ 149668 w 1820162"/>
                <a:gd name="connsiteY1426" fmla="*/ 153066 h 280250"/>
                <a:gd name="connsiteX1427" fmla="*/ 150430 w 1820162"/>
                <a:gd name="connsiteY1427" fmla="*/ 156400 h 280250"/>
                <a:gd name="connsiteX1428" fmla="*/ 127856 w 1820162"/>
                <a:gd name="connsiteY1428" fmla="*/ 151161 h 280250"/>
                <a:gd name="connsiteX1429" fmla="*/ 118944 w 1820162"/>
                <a:gd name="connsiteY1429" fmla="*/ 155405 h 280250"/>
                <a:gd name="connsiteX1430" fmla="*/ 116426 w 1820162"/>
                <a:gd name="connsiteY1430" fmla="*/ 153352 h 280250"/>
                <a:gd name="connsiteX1431" fmla="*/ 117854 w 1820162"/>
                <a:gd name="connsiteY1431" fmla="*/ 155924 h 280250"/>
                <a:gd name="connsiteX1432" fmla="*/ 118944 w 1820162"/>
                <a:gd name="connsiteY1432" fmla="*/ 155405 h 280250"/>
                <a:gd name="connsiteX1433" fmla="*/ 120807 w 1820162"/>
                <a:gd name="connsiteY1433" fmla="*/ 156924 h 280250"/>
                <a:gd name="connsiteX1434" fmla="*/ 127760 w 1820162"/>
                <a:gd name="connsiteY1434" fmla="*/ 158781 h 280250"/>
                <a:gd name="connsiteX1435" fmla="*/ 129856 w 1820162"/>
                <a:gd name="connsiteY1435" fmla="*/ 155067 h 280250"/>
                <a:gd name="connsiteX1436" fmla="*/ 141667 w 1820162"/>
                <a:gd name="connsiteY1436" fmla="*/ 156210 h 280250"/>
                <a:gd name="connsiteX1437" fmla="*/ 148715 w 1820162"/>
                <a:gd name="connsiteY1437" fmla="*/ 161448 h 280250"/>
                <a:gd name="connsiteX1438" fmla="*/ 157478 w 1820162"/>
                <a:gd name="connsiteY1438" fmla="*/ 159543 h 280250"/>
                <a:gd name="connsiteX1439" fmla="*/ 154621 w 1820162"/>
                <a:gd name="connsiteY1439" fmla="*/ 162020 h 280250"/>
                <a:gd name="connsiteX1440" fmla="*/ 167384 w 1820162"/>
                <a:gd name="connsiteY1440" fmla="*/ 162401 h 280250"/>
                <a:gd name="connsiteX1441" fmla="*/ 161955 w 1820162"/>
                <a:gd name="connsiteY1441" fmla="*/ 157638 h 280250"/>
                <a:gd name="connsiteX1442" fmla="*/ 163384 w 1820162"/>
                <a:gd name="connsiteY1442" fmla="*/ 160210 h 280250"/>
                <a:gd name="connsiteX1443" fmla="*/ 153478 w 1820162"/>
                <a:gd name="connsiteY1443" fmla="*/ 157353 h 280250"/>
                <a:gd name="connsiteX1444" fmla="*/ 152525 w 1820162"/>
                <a:gd name="connsiteY1444" fmla="*/ 150590 h 280250"/>
                <a:gd name="connsiteX1445" fmla="*/ 220629 w 1820162"/>
                <a:gd name="connsiteY1445" fmla="*/ 148971 h 280250"/>
                <a:gd name="connsiteX1446" fmla="*/ 217772 w 1820162"/>
                <a:gd name="connsiteY1446" fmla="*/ 151447 h 280250"/>
                <a:gd name="connsiteX1447" fmla="*/ 224439 w 1820162"/>
                <a:gd name="connsiteY1447" fmla="*/ 153352 h 280250"/>
                <a:gd name="connsiteX1448" fmla="*/ 220629 w 1820162"/>
                <a:gd name="connsiteY1448" fmla="*/ 148971 h 280250"/>
                <a:gd name="connsiteX1449" fmla="*/ 424464 w 1820162"/>
                <a:gd name="connsiteY1449" fmla="*/ 147923 h 280250"/>
                <a:gd name="connsiteX1450" fmla="*/ 421606 w 1820162"/>
                <a:gd name="connsiteY1450" fmla="*/ 150399 h 280250"/>
                <a:gd name="connsiteX1451" fmla="*/ 424464 w 1820162"/>
                <a:gd name="connsiteY1451" fmla="*/ 147923 h 280250"/>
                <a:gd name="connsiteX1452" fmla="*/ 169385 w 1820162"/>
                <a:gd name="connsiteY1452" fmla="*/ 147542 h 280250"/>
                <a:gd name="connsiteX1453" fmla="*/ 168242 w 1820162"/>
                <a:gd name="connsiteY1453" fmla="*/ 150495 h 280250"/>
                <a:gd name="connsiteX1454" fmla="*/ 169385 w 1820162"/>
                <a:gd name="connsiteY1454" fmla="*/ 147542 h 280250"/>
                <a:gd name="connsiteX1455" fmla="*/ 1599182 w 1820162"/>
                <a:gd name="connsiteY1455" fmla="*/ 146780 h 280250"/>
                <a:gd name="connsiteX1456" fmla="*/ 1599109 w 1820162"/>
                <a:gd name="connsiteY1456" fmla="*/ 147319 h 280250"/>
                <a:gd name="connsiteX1457" fmla="*/ 1597542 w 1820162"/>
                <a:gd name="connsiteY1457" fmla="*/ 147054 h 280250"/>
                <a:gd name="connsiteX1458" fmla="*/ 142143 w 1820162"/>
                <a:gd name="connsiteY1458" fmla="*/ 146399 h 280250"/>
                <a:gd name="connsiteX1459" fmla="*/ 130808 w 1820162"/>
                <a:gd name="connsiteY1459" fmla="*/ 148590 h 280250"/>
                <a:gd name="connsiteX1460" fmla="*/ 138619 w 1820162"/>
                <a:gd name="connsiteY1460" fmla="*/ 147542 h 280250"/>
                <a:gd name="connsiteX1461" fmla="*/ 140524 w 1820162"/>
                <a:gd name="connsiteY1461" fmla="*/ 153543 h 280250"/>
                <a:gd name="connsiteX1462" fmla="*/ 142143 w 1820162"/>
                <a:gd name="connsiteY1462" fmla="*/ 146399 h 280250"/>
                <a:gd name="connsiteX1463" fmla="*/ 276541 w 1820162"/>
                <a:gd name="connsiteY1463" fmla="*/ 146304 h 280250"/>
                <a:gd name="connsiteX1464" fmla="*/ 281303 w 1820162"/>
                <a:gd name="connsiteY1464" fmla="*/ 149828 h 280250"/>
                <a:gd name="connsiteX1465" fmla="*/ 290066 w 1820162"/>
                <a:gd name="connsiteY1465" fmla="*/ 147923 h 280250"/>
                <a:gd name="connsiteX1466" fmla="*/ 276541 w 1820162"/>
                <a:gd name="connsiteY1466" fmla="*/ 146304 h 280250"/>
                <a:gd name="connsiteX1467" fmla="*/ 126998 w 1820162"/>
                <a:gd name="connsiteY1467" fmla="*/ 144303 h 280250"/>
                <a:gd name="connsiteX1468" fmla="*/ 124141 w 1820162"/>
                <a:gd name="connsiteY1468" fmla="*/ 146780 h 280250"/>
                <a:gd name="connsiteX1469" fmla="*/ 129094 w 1820162"/>
                <a:gd name="connsiteY1469" fmla="*/ 148209 h 280250"/>
                <a:gd name="connsiteX1470" fmla="*/ 131951 w 1820162"/>
                <a:gd name="connsiteY1470" fmla="*/ 145732 h 280250"/>
                <a:gd name="connsiteX1471" fmla="*/ 126998 w 1820162"/>
                <a:gd name="connsiteY1471" fmla="*/ 144303 h 280250"/>
                <a:gd name="connsiteX1472" fmla="*/ 1585943 w 1820162"/>
                <a:gd name="connsiteY1472" fmla="*/ 142970 h 280250"/>
                <a:gd name="connsiteX1473" fmla="*/ 1585752 w 1820162"/>
                <a:gd name="connsiteY1473" fmla="*/ 145065 h 280250"/>
                <a:gd name="connsiteX1474" fmla="*/ 1597542 w 1820162"/>
                <a:gd name="connsiteY1474" fmla="*/ 147054 h 280250"/>
                <a:gd name="connsiteX1475" fmla="*/ 1590205 w 1820162"/>
                <a:gd name="connsiteY1475" fmla="*/ 148280 h 280250"/>
                <a:gd name="connsiteX1476" fmla="*/ 1580228 w 1820162"/>
                <a:gd name="connsiteY1476" fmla="*/ 147923 h 280250"/>
                <a:gd name="connsiteX1477" fmla="*/ 1585466 w 1820162"/>
                <a:gd name="connsiteY1477" fmla="*/ 147161 h 280250"/>
                <a:gd name="connsiteX1478" fmla="*/ 1585943 w 1820162"/>
                <a:gd name="connsiteY1478" fmla="*/ 142970 h 280250"/>
                <a:gd name="connsiteX1479" fmla="*/ 95375 w 1820162"/>
                <a:gd name="connsiteY1479" fmla="*/ 142970 h 280250"/>
                <a:gd name="connsiteX1480" fmla="*/ 89756 w 1820162"/>
                <a:gd name="connsiteY1480" fmla="*/ 147923 h 280250"/>
                <a:gd name="connsiteX1481" fmla="*/ 99185 w 1820162"/>
                <a:gd name="connsiteY1481" fmla="*/ 154971 h 280250"/>
                <a:gd name="connsiteX1482" fmla="*/ 94232 w 1820162"/>
                <a:gd name="connsiteY1482" fmla="*/ 145923 h 280250"/>
                <a:gd name="connsiteX1483" fmla="*/ 95375 w 1820162"/>
                <a:gd name="connsiteY1483" fmla="*/ 142970 h 280250"/>
                <a:gd name="connsiteX1484" fmla="*/ 146144 w 1820162"/>
                <a:gd name="connsiteY1484" fmla="*/ 141065 h 280250"/>
                <a:gd name="connsiteX1485" fmla="*/ 139286 w 1820162"/>
                <a:gd name="connsiteY1485" fmla="*/ 141255 h 280250"/>
                <a:gd name="connsiteX1486" fmla="*/ 144239 w 1820162"/>
                <a:gd name="connsiteY1486" fmla="*/ 142684 h 280250"/>
                <a:gd name="connsiteX1487" fmla="*/ 146144 w 1820162"/>
                <a:gd name="connsiteY1487" fmla="*/ 141065 h 280250"/>
                <a:gd name="connsiteX1488" fmla="*/ 1575846 w 1820162"/>
                <a:gd name="connsiteY1488" fmla="*/ 140780 h 280250"/>
                <a:gd name="connsiteX1489" fmla="*/ 1579179 w 1820162"/>
                <a:gd name="connsiteY1489" fmla="*/ 141732 h 280250"/>
                <a:gd name="connsiteX1490" fmla="*/ 1577274 w 1820162"/>
                <a:gd name="connsiteY1490" fmla="*/ 143352 h 280250"/>
                <a:gd name="connsiteX1491" fmla="*/ 1573941 w 1820162"/>
                <a:gd name="connsiteY1491" fmla="*/ 142399 h 280250"/>
                <a:gd name="connsiteX1492" fmla="*/ 1575846 w 1820162"/>
                <a:gd name="connsiteY1492" fmla="*/ 140780 h 280250"/>
                <a:gd name="connsiteX1493" fmla="*/ 1491264 w 1820162"/>
                <a:gd name="connsiteY1493" fmla="*/ 139636 h 280250"/>
                <a:gd name="connsiteX1494" fmla="*/ 1486787 w 1820162"/>
                <a:gd name="connsiteY1494" fmla="*/ 141636 h 280250"/>
                <a:gd name="connsiteX1495" fmla="*/ 1491740 w 1820162"/>
                <a:gd name="connsiteY1495" fmla="*/ 143065 h 280250"/>
                <a:gd name="connsiteX1496" fmla="*/ 1494598 w 1820162"/>
                <a:gd name="connsiteY1496" fmla="*/ 140589 h 280250"/>
                <a:gd name="connsiteX1497" fmla="*/ 1491264 w 1820162"/>
                <a:gd name="connsiteY1497" fmla="*/ 139636 h 280250"/>
                <a:gd name="connsiteX1498" fmla="*/ 1384394 w 1820162"/>
                <a:gd name="connsiteY1498" fmla="*/ 138779 h 280250"/>
                <a:gd name="connsiteX1499" fmla="*/ 1382489 w 1820162"/>
                <a:gd name="connsiteY1499" fmla="*/ 140398 h 280250"/>
                <a:gd name="connsiteX1500" fmla="*/ 1385822 w 1820162"/>
                <a:gd name="connsiteY1500" fmla="*/ 141351 h 280250"/>
                <a:gd name="connsiteX1501" fmla="*/ 1387727 w 1820162"/>
                <a:gd name="connsiteY1501" fmla="*/ 139731 h 280250"/>
                <a:gd name="connsiteX1502" fmla="*/ 1384394 w 1820162"/>
                <a:gd name="connsiteY1502" fmla="*/ 138779 h 280250"/>
                <a:gd name="connsiteX1503" fmla="*/ 117473 w 1820162"/>
                <a:gd name="connsiteY1503" fmla="*/ 137255 h 280250"/>
                <a:gd name="connsiteX1504" fmla="*/ 148811 w 1820162"/>
                <a:gd name="connsiteY1504" fmla="*/ 140684 h 280250"/>
                <a:gd name="connsiteX1505" fmla="*/ 158526 w 1820162"/>
                <a:gd name="connsiteY1505" fmla="*/ 138017 h 280250"/>
                <a:gd name="connsiteX1506" fmla="*/ 117473 w 1820162"/>
                <a:gd name="connsiteY1506" fmla="*/ 137255 h 280250"/>
                <a:gd name="connsiteX1507" fmla="*/ 1520220 w 1820162"/>
                <a:gd name="connsiteY1507" fmla="*/ 133731 h 280250"/>
                <a:gd name="connsiteX1508" fmla="*/ 1525173 w 1820162"/>
                <a:gd name="connsiteY1508" fmla="*/ 135159 h 280250"/>
                <a:gd name="connsiteX1509" fmla="*/ 1518315 w 1820162"/>
                <a:gd name="connsiteY1509" fmla="*/ 135350 h 280250"/>
                <a:gd name="connsiteX1510" fmla="*/ 1520220 w 1820162"/>
                <a:gd name="connsiteY1510" fmla="*/ 133731 h 280250"/>
                <a:gd name="connsiteX1511" fmla="*/ 1516914 w 1820162"/>
                <a:gd name="connsiteY1511" fmla="*/ 132664 h 280250"/>
                <a:gd name="connsiteX1512" fmla="*/ 1516982 w 1820162"/>
                <a:gd name="connsiteY1512" fmla="*/ 132683 h 280250"/>
                <a:gd name="connsiteX1513" fmla="*/ 1516852 w 1820162"/>
                <a:gd name="connsiteY1513" fmla="*/ 132859 h 280250"/>
                <a:gd name="connsiteX1514" fmla="*/ 116330 w 1820162"/>
                <a:gd name="connsiteY1514" fmla="*/ 132588 h 280250"/>
                <a:gd name="connsiteX1515" fmla="*/ 114425 w 1820162"/>
                <a:gd name="connsiteY1515" fmla="*/ 134207 h 280250"/>
                <a:gd name="connsiteX1516" fmla="*/ 119378 w 1820162"/>
                <a:gd name="connsiteY1516" fmla="*/ 135636 h 280250"/>
                <a:gd name="connsiteX1517" fmla="*/ 121283 w 1820162"/>
                <a:gd name="connsiteY1517" fmla="*/ 134016 h 280250"/>
                <a:gd name="connsiteX1518" fmla="*/ 116330 w 1820162"/>
                <a:gd name="connsiteY1518" fmla="*/ 132588 h 280250"/>
                <a:gd name="connsiteX1519" fmla="*/ 85470 w 1820162"/>
                <a:gd name="connsiteY1519" fmla="*/ 132588 h 280250"/>
                <a:gd name="connsiteX1520" fmla="*/ 88803 w 1820162"/>
                <a:gd name="connsiteY1520" fmla="*/ 133540 h 280250"/>
                <a:gd name="connsiteX1521" fmla="*/ 86898 w 1820162"/>
                <a:gd name="connsiteY1521" fmla="*/ 135159 h 280250"/>
                <a:gd name="connsiteX1522" fmla="*/ 83565 w 1820162"/>
                <a:gd name="connsiteY1522" fmla="*/ 134207 h 280250"/>
                <a:gd name="connsiteX1523" fmla="*/ 85470 w 1820162"/>
                <a:gd name="connsiteY1523" fmla="*/ 132588 h 280250"/>
                <a:gd name="connsiteX1524" fmla="*/ 125855 w 1820162"/>
                <a:gd name="connsiteY1524" fmla="*/ 132016 h 280250"/>
                <a:gd name="connsiteX1525" fmla="*/ 123950 w 1820162"/>
                <a:gd name="connsiteY1525" fmla="*/ 133635 h 280250"/>
                <a:gd name="connsiteX1526" fmla="*/ 127284 w 1820162"/>
                <a:gd name="connsiteY1526" fmla="*/ 134588 h 280250"/>
                <a:gd name="connsiteX1527" fmla="*/ 129189 w 1820162"/>
                <a:gd name="connsiteY1527" fmla="*/ 132969 h 280250"/>
                <a:gd name="connsiteX1528" fmla="*/ 125855 w 1820162"/>
                <a:gd name="connsiteY1528" fmla="*/ 132016 h 280250"/>
                <a:gd name="connsiteX1529" fmla="*/ 86422 w 1820162"/>
                <a:gd name="connsiteY1529" fmla="*/ 131826 h 280250"/>
                <a:gd name="connsiteX1530" fmla="*/ 75563 w 1820162"/>
                <a:gd name="connsiteY1530" fmla="*/ 137350 h 280250"/>
                <a:gd name="connsiteX1531" fmla="*/ 76992 w 1820162"/>
                <a:gd name="connsiteY1531" fmla="*/ 139922 h 280250"/>
                <a:gd name="connsiteX1532" fmla="*/ 99090 w 1820162"/>
                <a:gd name="connsiteY1532" fmla="*/ 141827 h 280250"/>
                <a:gd name="connsiteX1533" fmla="*/ 101471 w 1820162"/>
                <a:gd name="connsiteY1533" fmla="*/ 136017 h 280250"/>
                <a:gd name="connsiteX1534" fmla="*/ 90994 w 1820162"/>
                <a:gd name="connsiteY1534" fmla="*/ 137445 h 280250"/>
                <a:gd name="connsiteX1535" fmla="*/ 91470 w 1820162"/>
                <a:gd name="connsiteY1535" fmla="*/ 133254 h 280250"/>
                <a:gd name="connsiteX1536" fmla="*/ 86422 w 1820162"/>
                <a:gd name="connsiteY1536" fmla="*/ 131826 h 280250"/>
                <a:gd name="connsiteX1537" fmla="*/ 1628329 w 1820162"/>
                <a:gd name="connsiteY1537" fmla="*/ 131636 h 280250"/>
                <a:gd name="connsiteX1538" fmla="*/ 1633282 w 1820162"/>
                <a:gd name="connsiteY1538" fmla="*/ 133065 h 280250"/>
                <a:gd name="connsiteX1539" fmla="*/ 1631377 w 1820162"/>
                <a:gd name="connsiteY1539" fmla="*/ 134684 h 280250"/>
                <a:gd name="connsiteX1540" fmla="*/ 1626424 w 1820162"/>
                <a:gd name="connsiteY1540" fmla="*/ 133255 h 280250"/>
                <a:gd name="connsiteX1541" fmla="*/ 1628329 w 1820162"/>
                <a:gd name="connsiteY1541" fmla="*/ 131636 h 280250"/>
                <a:gd name="connsiteX1542" fmla="*/ 1483740 w 1820162"/>
                <a:gd name="connsiteY1542" fmla="*/ 130969 h 280250"/>
                <a:gd name="connsiteX1543" fmla="*/ 1487073 w 1820162"/>
                <a:gd name="connsiteY1543" fmla="*/ 131921 h 280250"/>
                <a:gd name="connsiteX1544" fmla="*/ 1485168 w 1820162"/>
                <a:gd name="connsiteY1544" fmla="*/ 133541 h 280250"/>
                <a:gd name="connsiteX1545" fmla="*/ 1481835 w 1820162"/>
                <a:gd name="connsiteY1545" fmla="*/ 132588 h 280250"/>
                <a:gd name="connsiteX1546" fmla="*/ 1483740 w 1820162"/>
                <a:gd name="connsiteY1546" fmla="*/ 130969 h 280250"/>
                <a:gd name="connsiteX1547" fmla="*/ 94232 w 1820162"/>
                <a:gd name="connsiteY1547" fmla="*/ 130683 h 280250"/>
                <a:gd name="connsiteX1548" fmla="*/ 92042 w 1820162"/>
                <a:gd name="connsiteY1548" fmla="*/ 134397 h 280250"/>
                <a:gd name="connsiteX1549" fmla="*/ 100900 w 1820162"/>
                <a:gd name="connsiteY1549" fmla="*/ 132588 h 280250"/>
                <a:gd name="connsiteX1550" fmla="*/ 94232 w 1820162"/>
                <a:gd name="connsiteY1550" fmla="*/ 130683 h 280250"/>
                <a:gd name="connsiteX1551" fmla="*/ 1524042 w 1820162"/>
                <a:gd name="connsiteY1551" fmla="*/ 130481 h 280250"/>
                <a:gd name="connsiteX1552" fmla="*/ 1528317 w 1820162"/>
                <a:gd name="connsiteY1552" fmla="*/ 130493 h 280250"/>
                <a:gd name="connsiteX1553" fmla="*/ 1520411 w 1820162"/>
                <a:gd name="connsiteY1553" fmla="*/ 131540 h 280250"/>
                <a:gd name="connsiteX1554" fmla="*/ 1524042 w 1820162"/>
                <a:gd name="connsiteY1554" fmla="*/ 130481 h 280250"/>
                <a:gd name="connsiteX1555" fmla="*/ 110615 w 1820162"/>
                <a:gd name="connsiteY1555" fmla="*/ 129921 h 280250"/>
                <a:gd name="connsiteX1556" fmla="*/ 103757 w 1820162"/>
                <a:gd name="connsiteY1556" fmla="*/ 137731 h 280250"/>
                <a:gd name="connsiteX1557" fmla="*/ 112520 w 1820162"/>
                <a:gd name="connsiteY1557" fmla="*/ 135826 h 280250"/>
                <a:gd name="connsiteX1558" fmla="*/ 110615 w 1820162"/>
                <a:gd name="connsiteY1558" fmla="*/ 129921 h 280250"/>
                <a:gd name="connsiteX1559" fmla="*/ 341120 w 1820162"/>
                <a:gd name="connsiteY1559" fmla="*/ 128682 h 280250"/>
                <a:gd name="connsiteX1560" fmla="*/ 338263 w 1820162"/>
                <a:gd name="connsiteY1560" fmla="*/ 131159 h 280250"/>
                <a:gd name="connsiteX1561" fmla="*/ 341120 w 1820162"/>
                <a:gd name="connsiteY1561" fmla="*/ 128682 h 280250"/>
                <a:gd name="connsiteX1562" fmla="*/ 302639 w 1820162"/>
                <a:gd name="connsiteY1562" fmla="*/ 127635 h 280250"/>
                <a:gd name="connsiteX1563" fmla="*/ 300734 w 1820162"/>
                <a:gd name="connsiteY1563" fmla="*/ 129254 h 280250"/>
                <a:gd name="connsiteX1564" fmla="*/ 304068 w 1820162"/>
                <a:gd name="connsiteY1564" fmla="*/ 130206 h 280250"/>
                <a:gd name="connsiteX1565" fmla="*/ 305973 w 1820162"/>
                <a:gd name="connsiteY1565" fmla="*/ 128587 h 280250"/>
                <a:gd name="connsiteX1566" fmla="*/ 302639 w 1820162"/>
                <a:gd name="connsiteY1566" fmla="*/ 127635 h 280250"/>
                <a:gd name="connsiteX1567" fmla="*/ 1413064 w 1820162"/>
                <a:gd name="connsiteY1567" fmla="*/ 127349 h 280250"/>
                <a:gd name="connsiteX1568" fmla="*/ 1411159 w 1820162"/>
                <a:gd name="connsiteY1568" fmla="*/ 128968 h 280250"/>
                <a:gd name="connsiteX1569" fmla="*/ 1414493 w 1820162"/>
                <a:gd name="connsiteY1569" fmla="*/ 129921 h 280250"/>
                <a:gd name="connsiteX1570" fmla="*/ 1416398 w 1820162"/>
                <a:gd name="connsiteY1570" fmla="*/ 128301 h 280250"/>
                <a:gd name="connsiteX1571" fmla="*/ 1413064 w 1820162"/>
                <a:gd name="connsiteY1571" fmla="*/ 127349 h 280250"/>
                <a:gd name="connsiteX1572" fmla="*/ 26509 w 1820162"/>
                <a:gd name="connsiteY1572" fmla="*/ 124581 h 280250"/>
                <a:gd name="connsiteX1573" fmla="*/ 27198 w 1820162"/>
                <a:gd name="connsiteY1573" fmla="*/ 125000 h 280250"/>
                <a:gd name="connsiteX1574" fmla="*/ 25176 w 1820162"/>
                <a:gd name="connsiteY1574" fmla="*/ 124968 h 280250"/>
                <a:gd name="connsiteX1575" fmla="*/ 1502408 w 1820162"/>
                <a:gd name="connsiteY1575" fmla="*/ 124302 h 280250"/>
                <a:gd name="connsiteX1576" fmla="*/ 1497169 w 1820162"/>
                <a:gd name="connsiteY1576" fmla="*/ 125064 h 280250"/>
                <a:gd name="connsiteX1577" fmla="*/ 1499455 w 1820162"/>
                <a:gd name="connsiteY1577" fmla="*/ 126778 h 280250"/>
                <a:gd name="connsiteX1578" fmla="*/ 1490216 w 1820162"/>
                <a:gd name="connsiteY1578" fmla="*/ 125254 h 280250"/>
                <a:gd name="connsiteX1579" fmla="*/ 1502408 w 1820162"/>
                <a:gd name="connsiteY1579" fmla="*/ 124302 h 280250"/>
                <a:gd name="connsiteX1580" fmla="*/ 1446878 w 1820162"/>
                <a:gd name="connsiteY1580" fmla="*/ 122777 h 280250"/>
                <a:gd name="connsiteX1581" fmla="*/ 1439829 w 1820162"/>
                <a:gd name="connsiteY1581" fmla="*/ 125063 h 280250"/>
                <a:gd name="connsiteX1582" fmla="*/ 1444782 w 1820162"/>
                <a:gd name="connsiteY1582" fmla="*/ 126492 h 280250"/>
                <a:gd name="connsiteX1583" fmla="*/ 1446878 w 1820162"/>
                <a:gd name="connsiteY1583" fmla="*/ 122777 h 280250"/>
                <a:gd name="connsiteX1584" fmla="*/ 1522245 w 1820162"/>
                <a:gd name="connsiteY1584" fmla="*/ 122135 h 280250"/>
                <a:gd name="connsiteX1585" fmla="*/ 1530602 w 1820162"/>
                <a:gd name="connsiteY1585" fmla="*/ 124683 h 280250"/>
                <a:gd name="connsiteX1586" fmla="*/ 1515458 w 1820162"/>
                <a:gd name="connsiteY1586" fmla="*/ 122587 h 280250"/>
                <a:gd name="connsiteX1587" fmla="*/ 1522245 w 1820162"/>
                <a:gd name="connsiteY1587" fmla="*/ 122135 h 280250"/>
                <a:gd name="connsiteX1588" fmla="*/ 1389728 w 1820162"/>
                <a:gd name="connsiteY1588" fmla="*/ 120777 h 280250"/>
                <a:gd name="connsiteX1589" fmla="*/ 1387918 w 1820162"/>
                <a:gd name="connsiteY1589" fmla="*/ 122396 h 280250"/>
                <a:gd name="connsiteX1590" fmla="*/ 1391156 w 1820162"/>
                <a:gd name="connsiteY1590" fmla="*/ 123348 h 280250"/>
                <a:gd name="connsiteX1591" fmla="*/ 1393061 w 1820162"/>
                <a:gd name="connsiteY1591" fmla="*/ 121729 h 280250"/>
                <a:gd name="connsiteX1592" fmla="*/ 1389728 w 1820162"/>
                <a:gd name="connsiteY1592" fmla="*/ 120777 h 280250"/>
                <a:gd name="connsiteX1593" fmla="*/ 1428494 w 1820162"/>
                <a:gd name="connsiteY1593" fmla="*/ 119729 h 280250"/>
                <a:gd name="connsiteX1594" fmla="*/ 1426589 w 1820162"/>
                <a:gd name="connsiteY1594" fmla="*/ 121348 h 280250"/>
                <a:gd name="connsiteX1595" fmla="*/ 1433923 w 1820162"/>
                <a:gd name="connsiteY1595" fmla="*/ 124491 h 280250"/>
                <a:gd name="connsiteX1596" fmla="*/ 1437734 w 1820162"/>
                <a:gd name="connsiteY1596" fmla="*/ 121253 h 280250"/>
                <a:gd name="connsiteX1597" fmla="*/ 1429923 w 1820162"/>
                <a:gd name="connsiteY1597" fmla="*/ 122301 h 280250"/>
                <a:gd name="connsiteX1598" fmla="*/ 1428494 w 1820162"/>
                <a:gd name="connsiteY1598" fmla="*/ 119729 h 280250"/>
                <a:gd name="connsiteX1599" fmla="*/ 1569750 w 1820162"/>
                <a:gd name="connsiteY1599" fmla="*/ 119443 h 280250"/>
                <a:gd name="connsiteX1600" fmla="*/ 1562892 w 1820162"/>
                <a:gd name="connsiteY1600" fmla="*/ 119634 h 280250"/>
                <a:gd name="connsiteX1601" fmla="*/ 1562819 w 1820162"/>
                <a:gd name="connsiteY1601" fmla="*/ 119502 h 280250"/>
                <a:gd name="connsiteX1602" fmla="*/ 343025 w 1820162"/>
                <a:gd name="connsiteY1602" fmla="*/ 119443 h 280250"/>
                <a:gd name="connsiteX1603" fmla="*/ 340168 w 1820162"/>
                <a:gd name="connsiteY1603" fmla="*/ 121920 h 280250"/>
                <a:gd name="connsiteX1604" fmla="*/ 343025 w 1820162"/>
                <a:gd name="connsiteY1604" fmla="*/ 119443 h 280250"/>
                <a:gd name="connsiteX1605" fmla="*/ 183005 w 1820162"/>
                <a:gd name="connsiteY1605" fmla="*/ 118776 h 280250"/>
                <a:gd name="connsiteX1606" fmla="*/ 178243 w 1820162"/>
                <a:gd name="connsiteY1606" fmla="*/ 122872 h 280250"/>
                <a:gd name="connsiteX1607" fmla="*/ 187482 w 1820162"/>
                <a:gd name="connsiteY1607" fmla="*/ 124396 h 280250"/>
                <a:gd name="connsiteX1608" fmla="*/ 191292 w 1820162"/>
                <a:gd name="connsiteY1608" fmla="*/ 121158 h 280250"/>
                <a:gd name="connsiteX1609" fmla="*/ 183005 w 1820162"/>
                <a:gd name="connsiteY1609" fmla="*/ 118776 h 280250"/>
                <a:gd name="connsiteX1610" fmla="*/ 1584418 w 1820162"/>
                <a:gd name="connsiteY1610" fmla="*/ 118110 h 280250"/>
                <a:gd name="connsiteX1611" fmla="*/ 1589371 w 1820162"/>
                <a:gd name="connsiteY1611" fmla="*/ 119539 h 280250"/>
                <a:gd name="connsiteX1612" fmla="*/ 1586514 w 1820162"/>
                <a:gd name="connsiteY1612" fmla="*/ 122015 h 280250"/>
                <a:gd name="connsiteX1613" fmla="*/ 1581561 w 1820162"/>
                <a:gd name="connsiteY1613" fmla="*/ 120586 h 280250"/>
                <a:gd name="connsiteX1614" fmla="*/ 1584418 w 1820162"/>
                <a:gd name="connsiteY1614" fmla="*/ 118110 h 280250"/>
                <a:gd name="connsiteX1615" fmla="*/ 141953 w 1820162"/>
                <a:gd name="connsiteY1615" fmla="*/ 118110 h 280250"/>
                <a:gd name="connsiteX1616" fmla="*/ 138143 w 1820162"/>
                <a:gd name="connsiteY1616" fmla="*/ 121348 h 280250"/>
                <a:gd name="connsiteX1617" fmla="*/ 141476 w 1820162"/>
                <a:gd name="connsiteY1617" fmla="*/ 122301 h 280250"/>
                <a:gd name="connsiteX1618" fmla="*/ 145286 w 1820162"/>
                <a:gd name="connsiteY1618" fmla="*/ 119062 h 280250"/>
                <a:gd name="connsiteX1619" fmla="*/ 141953 w 1820162"/>
                <a:gd name="connsiteY1619" fmla="*/ 118110 h 280250"/>
                <a:gd name="connsiteX1620" fmla="*/ 1505742 w 1820162"/>
                <a:gd name="connsiteY1620" fmla="*/ 117634 h 280250"/>
                <a:gd name="connsiteX1621" fmla="*/ 1509075 w 1820162"/>
                <a:gd name="connsiteY1621" fmla="*/ 118586 h 280250"/>
                <a:gd name="connsiteX1622" fmla="*/ 1507170 w 1820162"/>
                <a:gd name="connsiteY1622" fmla="*/ 120205 h 280250"/>
                <a:gd name="connsiteX1623" fmla="*/ 1503837 w 1820162"/>
                <a:gd name="connsiteY1623" fmla="*/ 119253 h 280250"/>
                <a:gd name="connsiteX1624" fmla="*/ 1505742 w 1820162"/>
                <a:gd name="connsiteY1624" fmla="*/ 117634 h 280250"/>
                <a:gd name="connsiteX1625" fmla="*/ 1336292 w 1820162"/>
                <a:gd name="connsiteY1625" fmla="*/ 117538 h 280250"/>
                <a:gd name="connsiteX1626" fmla="*/ 1334387 w 1820162"/>
                <a:gd name="connsiteY1626" fmla="*/ 119157 h 280250"/>
                <a:gd name="connsiteX1627" fmla="*/ 1337721 w 1820162"/>
                <a:gd name="connsiteY1627" fmla="*/ 120110 h 280250"/>
                <a:gd name="connsiteX1628" fmla="*/ 1339626 w 1820162"/>
                <a:gd name="connsiteY1628" fmla="*/ 118491 h 280250"/>
                <a:gd name="connsiteX1629" fmla="*/ 1336292 w 1820162"/>
                <a:gd name="connsiteY1629" fmla="*/ 117538 h 280250"/>
                <a:gd name="connsiteX1630" fmla="*/ 1561463 w 1820162"/>
                <a:gd name="connsiteY1630" fmla="*/ 117062 h 280250"/>
                <a:gd name="connsiteX1631" fmla="*/ 1562819 w 1820162"/>
                <a:gd name="connsiteY1631" fmla="*/ 119502 h 280250"/>
                <a:gd name="connsiteX1632" fmla="*/ 1558606 w 1820162"/>
                <a:gd name="connsiteY1632" fmla="*/ 119538 h 280250"/>
                <a:gd name="connsiteX1633" fmla="*/ 1561463 w 1820162"/>
                <a:gd name="connsiteY1633" fmla="*/ 117062 h 280250"/>
                <a:gd name="connsiteX1634" fmla="*/ 1415255 w 1820162"/>
                <a:gd name="connsiteY1634" fmla="*/ 115919 h 280250"/>
                <a:gd name="connsiteX1635" fmla="*/ 1409063 w 1820162"/>
                <a:gd name="connsiteY1635" fmla="*/ 117443 h 280250"/>
                <a:gd name="connsiteX1636" fmla="*/ 1414016 w 1820162"/>
                <a:gd name="connsiteY1636" fmla="*/ 118872 h 280250"/>
                <a:gd name="connsiteX1637" fmla="*/ 1413826 w 1820162"/>
                <a:gd name="connsiteY1637" fmla="*/ 120967 h 280250"/>
                <a:gd name="connsiteX1638" fmla="*/ 1420017 w 1820162"/>
                <a:gd name="connsiteY1638" fmla="*/ 119443 h 280250"/>
                <a:gd name="connsiteX1639" fmla="*/ 1415255 w 1820162"/>
                <a:gd name="connsiteY1639" fmla="*/ 115919 h 280250"/>
                <a:gd name="connsiteX1640" fmla="*/ 9365 w 1820162"/>
                <a:gd name="connsiteY1640" fmla="*/ 113919 h 280250"/>
                <a:gd name="connsiteX1641" fmla="*/ 39178 w 1820162"/>
                <a:gd name="connsiteY1641" fmla="*/ 122396 h 280250"/>
                <a:gd name="connsiteX1642" fmla="*/ 31820 w 1820162"/>
                <a:gd name="connsiteY1642" fmla="*/ 123039 h 280250"/>
                <a:gd name="connsiteX1643" fmla="*/ 26509 w 1820162"/>
                <a:gd name="connsiteY1643" fmla="*/ 124581 h 280250"/>
                <a:gd name="connsiteX1644" fmla="*/ 22128 w 1820162"/>
                <a:gd name="connsiteY1644" fmla="*/ 121920 h 280250"/>
                <a:gd name="connsiteX1645" fmla="*/ 11936 w 1820162"/>
                <a:gd name="connsiteY1645" fmla="*/ 121158 h 280250"/>
                <a:gd name="connsiteX1646" fmla="*/ 4888 w 1820162"/>
                <a:gd name="connsiteY1646" fmla="*/ 115919 h 280250"/>
                <a:gd name="connsiteX1647" fmla="*/ 9365 w 1820162"/>
                <a:gd name="connsiteY1647" fmla="*/ 113919 h 280250"/>
                <a:gd name="connsiteX1648" fmla="*/ 115187 w 1820162"/>
                <a:gd name="connsiteY1648" fmla="*/ 112681 h 280250"/>
                <a:gd name="connsiteX1649" fmla="*/ 120140 w 1820162"/>
                <a:gd name="connsiteY1649" fmla="*/ 114109 h 280250"/>
                <a:gd name="connsiteX1650" fmla="*/ 116330 w 1820162"/>
                <a:gd name="connsiteY1650" fmla="*/ 117348 h 280250"/>
                <a:gd name="connsiteX1651" fmla="*/ 115187 w 1820162"/>
                <a:gd name="connsiteY1651" fmla="*/ 112681 h 280250"/>
                <a:gd name="connsiteX1652" fmla="*/ 1476405 w 1820162"/>
                <a:gd name="connsiteY1652" fmla="*/ 112586 h 280250"/>
                <a:gd name="connsiteX1653" fmla="*/ 1479453 w 1820162"/>
                <a:gd name="connsiteY1653" fmla="*/ 115634 h 280250"/>
                <a:gd name="connsiteX1654" fmla="*/ 1470214 w 1820162"/>
                <a:gd name="connsiteY1654" fmla="*/ 114110 h 280250"/>
                <a:gd name="connsiteX1655" fmla="*/ 1476405 w 1820162"/>
                <a:gd name="connsiteY1655" fmla="*/ 112586 h 280250"/>
                <a:gd name="connsiteX1656" fmla="*/ 57085 w 1820162"/>
                <a:gd name="connsiteY1656" fmla="*/ 111443 h 280250"/>
                <a:gd name="connsiteX1657" fmla="*/ 64705 w 1820162"/>
                <a:gd name="connsiteY1657" fmla="*/ 112491 h 280250"/>
                <a:gd name="connsiteX1658" fmla="*/ 54989 w 1820162"/>
                <a:gd name="connsiteY1658" fmla="*/ 115158 h 280250"/>
                <a:gd name="connsiteX1659" fmla="*/ 57085 w 1820162"/>
                <a:gd name="connsiteY1659" fmla="*/ 111443 h 280250"/>
                <a:gd name="connsiteX1660" fmla="*/ 1522887 w 1820162"/>
                <a:gd name="connsiteY1660" fmla="*/ 110490 h 280250"/>
                <a:gd name="connsiteX1661" fmla="*/ 1535460 w 1820162"/>
                <a:gd name="connsiteY1661" fmla="*/ 112966 h 280250"/>
                <a:gd name="connsiteX1662" fmla="*/ 1524315 w 1820162"/>
                <a:gd name="connsiteY1662" fmla="*/ 113062 h 280250"/>
                <a:gd name="connsiteX1663" fmla="*/ 1522887 w 1820162"/>
                <a:gd name="connsiteY1663" fmla="*/ 110490 h 280250"/>
                <a:gd name="connsiteX1664" fmla="*/ 1479060 w 1820162"/>
                <a:gd name="connsiteY1664" fmla="*/ 109764 h 280250"/>
                <a:gd name="connsiteX1665" fmla="*/ 1485168 w 1820162"/>
                <a:gd name="connsiteY1665" fmla="*/ 110681 h 280250"/>
                <a:gd name="connsiteX1666" fmla="*/ 1474024 w 1820162"/>
                <a:gd name="connsiteY1666" fmla="*/ 110776 h 280250"/>
                <a:gd name="connsiteX1667" fmla="*/ 1479060 w 1820162"/>
                <a:gd name="connsiteY1667" fmla="*/ 109764 h 280250"/>
                <a:gd name="connsiteX1668" fmla="*/ 1548318 w 1820162"/>
                <a:gd name="connsiteY1668" fmla="*/ 109383 h 280250"/>
                <a:gd name="connsiteX1669" fmla="*/ 1546794 w 1820162"/>
                <a:gd name="connsiteY1669" fmla="*/ 110776 h 280250"/>
                <a:gd name="connsiteX1670" fmla="*/ 1545842 w 1820162"/>
                <a:gd name="connsiteY1670" fmla="*/ 111633 h 280250"/>
                <a:gd name="connsiteX1671" fmla="*/ 1548318 w 1820162"/>
                <a:gd name="connsiteY1671" fmla="*/ 109383 h 280250"/>
                <a:gd name="connsiteX1672" fmla="*/ 403223 w 1820162"/>
                <a:gd name="connsiteY1672" fmla="*/ 109251 h 280250"/>
                <a:gd name="connsiteX1673" fmla="*/ 400366 w 1820162"/>
                <a:gd name="connsiteY1673" fmla="*/ 111728 h 280250"/>
                <a:gd name="connsiteX1674" fmla="*/ 403223 w 1820162"/>
                <a:gd name="connsiteY1674" fmla="*/ 109251 h 280250"/>
                <a:gd name="connsiteX1675" fmla="*/ 166146 w 1820162"/>
                <a:gd name="connsiteY1675" fmla="*/ 108585 h 280250"/>
                <a:gd name="connsiteX1676" fmla="*/ 158050 w 1820162"/>
                <a:gd name="connsiteY1676" fmla="*/ 111728 h 280250"/>
                <a:gd name="connsiteX1677" fmla="*/ 159479 w 1820162"/>
                <a:gd name="connsiteY1677" fmla="*/ 114300 h 280250"/>
                <a:gd name="connsiteX1678" fmla="*/ 150525 w 1820162"/>
                <a:gd name="connsiteY1678" fmla="*/ 118205 h 280250"/>
                <a:gd name="connsiteX1679" fmla="*/ 163289 w 1820162"/>
                <a:gd name="connsiteY1679" fmla="*/ 118586 h 280250"/>
                <a:gd name="connsiteX1680" fmla="*/ 160241 w 1820162"/>
                <a:gd name="connsiteY1680" fmla="*/ 123158 h 280250"/>
                <a:gd name="connsiteX1681" fmla="*/ 169670 w 1820162"/>
                <a:gd name="connsiteY1681" fmla="*/ 122586 h 280250"/>
                <a:gd name="connsiteX1682" fmla="*/ 169194 w 1820162"/>
                <a:gd name="connsiteY1682" fmla="*/ 119157 h 280250"/>
                <a:gd name="connsiteX1683" fmla="*/ 160145 w 1820162"/>
                <a:gd name="connsiteY1683" fmla="*/ 115538 h 280250"/>
                <a:gd name="connsiteX1684" fmla="*/ 165860 w 1820162"/>
                <a:gd name="connsiteY1684" fmla="*/ 118205 h 280250"/>
                <a:gd name="connsiteX1685" fmla="*/ 169670 w 1820162"/>
                <a:gd name="connsiteY1685" fmla="*/ 114966 h 280250"/>
                <a:gd name="connsiteX1686" fmla="*/ 162336 w 1820162"/>
                <a:gd name="connsiteY1686" fmla="*/ 111823 h 280250"/>
                <a:gd name="connsiteX1687" fmla="*/ 166146 w 1820162"/>
                <a:gd name="connsiteY1687" fmla="*/ 108585 h 280250"/>
                <a:gd name="connsiteX1688" fmla="*/ 233011 w 1820162"/>
                <a:gd name="connsiteY1688" fmla="*/ 107918 h 280250"/>
                <a:gd name="connsiteX1689" fmla="*/ 233202 w 1820162"/>
                <a:gd name="connsiteY1689" fmla="*/ 113442 h 280250"/>
                <a:gd name="connsiteX1690" fmla="*/ 240822 w 1820162"/>
                <a:gd name="connsiteY1690" fmla="*/ 114490 h 280250"/>
                <a:gd name="connsiteX1691" fmla="*/ 235869 w 1820162"/>
                <a:gd name="connsiteY1691" fmla="*/ 113061 h 280250"/>
                <a:gd name="connsiteX1692" fmla="*/ 238727 w 1820162"/>
                <a:gd name="connsiteY1692" fmla="*/ 110585 h 280250"/>
                <a:gd name="connsiteX1693" fmla="*/ 233011 w 1820162"/>
                <a:gd name="connsiteY1693" fmla="*/ 107918 h 280250"/>
                <a:gd name="connsiteX1694" fmla="*/ 1416207 w 1820162"/>
                <a:gd name="connsiteY1694" fmla="*/ 107537 h 280250"/>
                <a:gd name="connsiteX1695" fmla="*/ 1414016 w 1820162"/>
                <a:gd name="connsiteY1695" fmla="*/ 111252 h 280250"/>
                <a:gd name="connsiteX1696" fmla="*/ 1422589 w 1820162"/>
                <a:gd name="connsiteY1696" fmla="*/ 111537 h 280250"/>
                <a:gd name="connsiteX1697" fmla="*/ 1416207 w 1820162"/>
                <a:gd name="connsiteY1697" fmla="*/ 107537 h 280250"/>
                <a:gd name="connsiteX1698" fmla="*/ 1376869 w 1820162"/>
                <a:gd name="connsiteY1698" fmla="*/ 107251 h 280250"/>
                <a:gd name="connsiteX1699" fmla="*/ 1370678 w 1820162"/>
                <a:gd name="connsiteY1699" fmla="*/ 108775 h 280250"/>
                <a:gd name="connsiteX1700" fmla="*/ 1375631 w 1820162"/>
                <a:gd name="connsiteY1700" fmla="*/ 110204 h 280250"/>
                <a:gd name="connsiteX1701" fmla="*/ 1376869 w 1820162"/>
                <a:gd name="connsiteY1701" fmla="*/ 107251 h 280250"/>
                <a:gd name="connsiteX1702" fmla="*/ 1509647 w 1820162"/>
                <a:gd name="connsiteY1702" fmla="*/ 106776 h 280250"/>
                <a:gd name="connsiteX1703" fmla="*/ 1521267 w 1820162"/>
                <a:gd name="connsiteY1703" fmla="*/ 110014 h 280250"/>
                <a:gd name="connsiteX1704" fmla="*/ 1519362 w 1820162"/>
                <a:gd name="connsiteY1704" fmla="*/ 111634 h 280250"/>
                <a:gd name="connsiteX1705" fmla="*/ 1507742 w 1820162"/>
                <a:gd name="connsiteY1705" fmla="*/ 108395 h 280250"/>
                <a:gd name="connsiteX1706" fmla="*/ 1509647 w 1820162"/>
                <a:gd name="connsiteY1706" fmla="*/ 106776 h 280250"/>
                <a:gd name="connsiteX1707" fmla="*/ 1397443 w 1820162"/>
                <a:gd name="connsiteY1707" fmla="*/ 106584 h 280250"/>
                <a:gd name="connsiteX1708" fmla="*/ 1394585 w 1820162"/>
                <a:gd name="connsiteY1708" fmla="*/ 109061 h 280250"/>
                <a:gd name="connsiteX1709" fmla="*/ 1397824 w 1820162"/>
                <a:gd name="connsiteY1709" fmla="*/ 110013 h 280250"/>
                <a:gd name="connsiteX1710" fmla="*/ 1402396 w 1820162"/>
                <a:gd name="connsiteY1710" fmla="*/ 108013 h 280250"/>
                <a:gd name="connsiteX1711" fmla="*/ 1397443 w 1820162"/>
                <a:gd name="connsiteY1711" fmla="*/ 106584 h 280250"/>
                <a:gd name="connsiteX1712" fmla="*/ 10765 w 1820162"/>
                <a:gd name="connsiteY1712" fmla="*/ 106523 h 280250"/>
                <a:gd name="connsiteX1713" fmla="*/ 11079 w 1820162"/>
                <a:gd name="connsiteY1713" fmla="*/ 109347 h 280250"/>
                <a:gd name="connsiteX1714" fmla="*/ 6126 w 1820162"/>
                <a:gd name="connsiteY1714" fmla="*/ 107918 h 280250"/>
                <a:gd name="connsiteX1715" fmla="*/ 1411159 w 1820162"/>
                <a:gd name="connsiteY1715" fmla="*/ 106108 h 280250"/>
                <a:gd name="connsiteX1716" fmla="*/ 1403348 w 1820162"/>
                <a:gd name="connsiteY1716" fmla="*/ 107156 h 280250"/>
                <a:gd name="connsiteX1717" fmla="*/ 1410016 w 1820162"/>
                <a:gd name="connsiteY1717" fmla="*/ 109061 h 280250"/>
                <a:gd name="connsiteX1718" fmla="*/ 1411159 w 1820162"/>
                <a:gd name="connsiteY1718" fmla="*/ 106108 h 280250"/>
                <a:gd name="connsiteX1719" fmla="*/ 10698 w 1820162"/>
                <a:gd name="connsiteY1719" fmla="*/ 105918 h 280250"/>
                <a:gd name="connsiteX1720" fmla="*/ 11455 w 1820162"/>
                <a:gd name="connsiteY1720" fmla="*/ 106316 h 280250"/>
                <a:gd name="connsiteX1721" fmla="*/ 10765 w 1820162"/>
                <a:gd name="connsiteY1721" fmla="*/ 106523 h 280250"/>
                <a:gd name="connsiteX1722" fmla="*/ 14519 w 1820162"/>
                <a:gd name="connsiteY1722" fmla="*/ 105394 h 280250"/>
                <a:gd name="connsiteX1723" fmla="*/ 20138 w 1820162"/>
                <a:gd name="connsiteY1723" fmla="*/ 105421 h 280250"/>
                <a:gd name="connsiteX1724" fmla="*/ 20604 w 1820162"/>
                <a:gd name="connsiteY1724" fmla="*/ 108776 h 280250"/>
                <a:gd name="connsiteX1725" fmla="*/ 15186 w 1820162"/>
                <a:gd name="connsiteY1725" fmla="*/ 108276 h 280250"/>
                <a:gd name="connsiteX1726" fmla="*/ 11455 w 1820162"/>
                <a:gd name="connsiteY1726" fmla="*/ 106316 h 280250"/>
                <a:gd name="connsiteX1727" fmla="*/ 20128 w 1820162"/>
                <a:gd name="connsiteY1727" fmla="*/ 105347 h 280250"/>
                <a:gd name="connsiteX1728" fmla="*/ 24414 w 1820162"/>
                <a:gd name="connsiteY1728" fmla="*/ 105442 h 280250"/>
                <a:gd name="connsiteX1729" fmla="*/ 20138 w 1820162"/>
                <a:gd name="connsiteY1729" fmla="*/ 105421 h 280250"/>
                <a:gd name="connsiteX1730" fmla="*/ 1363 w 1820162"/>
                <a:gd name="connsiteY1730" fmla="*/ 104394 h 280250"/>
                <a:gd name="connsiteX1731" fmla="*/ 6316 w 1820162"/>
                <a:gd name="connsiteY1731" fmla="*/ 105822 h 280250"/>
                <a:gd name="connsiteX1732" fmla="*/ 3459 w 1820162"/>
                <a:gd name="connsiteY1732" fmla="*/ 108299 h 280250"/>
                <a:gd name="connsiteX1733" fmla="*/ 1363 w 1820162"/>
                <a:gd name="connsiteY1733" fmla="*/ 104394 h 280250"/>
                <a:gd name="connsiteX1734" fmla="*/ 27938 w 1820162"/>
                <a:gd name="connsiteY1734" fmla="*/ 104299 h 280250"/>
                <a:gd name="connsiteX1735" fmla="*/ 25081 w 1820162"/>
                <a:gd name="connsiteY1735" fmla="*/ 106775 h 280250"/>
                <a:gd name="connsiteX1736" fmla="*/ 27938 w 1820162"/>
                <a:gd name="connsiteY1736" fmla="*/ 104299 h 280250"/>
                <a:gd name="connsiteX1737" fmla="*/ 354170 w 1820162"/>
                <a:gd name="connsiteY1737" fmla="*/ 104108 h 280250"/>
                <a:gd name="connsiteX1738" fmla="*/ 352265 w 1820162"/>
                <a:gd name="connsiteY1738" fmla="*/ 105727 h 280250"/>
                <a:gd name="connsiteX1739" fmla="*/ 355598 w 1820162"/>
                <a:gd name="connsiteY1739" fmla="*/ 106680 h 280250"/>
                <a:gd name="connsiteX1740" fmla="*/ 357503 w 1820162"/>
                <a:gd name="connsiteY1740" fmla="*/ 105060 h 280250"/>
                <a:gd name="connsiteX1741" fmla="*/ 354170 w 1820162"/>
                <a:gd name="connsiteY1741" fmla="*/ 104108 h 280250"/>
                <a:gd name="connsiteX1742" fmla="*/ 1443449 w 1820162"/>
                <a:gd name="connsiteY1742" fmla="*/ 101155 h 280250"/>
                <a:gd name="connsiteX1743" fmla="*/ 1462880 w 1820162"/>
                <a:gd name="connsiteY1743" fmla="*/ 103346 h 280250"/>
                <a:gd name="connsiteX1744" fmla="*/ 1459832 w 1820162"/>
                <a:gd name="connsiteY1744" fmla="*/ 107918 h 280250"/>
                <a:gd name="connsiteX1745" fmla="*/ 1450307 w 1820162"/>
                <a:gd name="connsiteY1745" fmla="*/ 108489 h 280250"/>
                <a:gd name="connsiteX1746" fmla="*/ 1454117 w 1820162"/>
                <a:gd name="connsiteY1746" fmla="*/ 105251 h 280250"/>
                <a:gd name="connsiteX1747" fmla="*/ 1443449 w 1820162"/>
                <a:gd name="connsiteY1747" fmla="*/ 101155 h 280250"/>
                <a:gd name="connsiteX1748" fmla="*/ 156049 w 1820162"/>
                <a:gd name="connsiteY1748" fmla="*/ 100298 h 280250"/>
                <a:gd name="connsiteX1749" fmla="*/ 159098 w 1820162"/>
                <a:gd name="connsiteY1749" fmla="*/ 103346 h 280250"/>
                <a:gd name="connsiteX1750" fmla="*/ 156049 w 1820162"/>
                <a:gd name="connsiteY1750" fmla="*/ 100298 h 280250"/>
                <a:gd name="connsiteX1751" fmla="*/ 56895 w 1820162"/>
                <a:gd name="connsiteY1751" fmla="*/ 98393 h 280250"/>
                <a:gd name="connsiteX1752" fmla="*/ 60895 w 1820162"/>
                <a:gd name="connsiteY1752" fmla="*/ 100584 h 280250"/>
                <a:gd name="connsiteX1753" fmla="*/ 49751 w 1820162"/>
                <a:gd name="connsiteY1753" fmla="*/ 100679 h 280250"/>
                <a:gd name="connsiteX1754" fmla="*/ 56895 w 1820162"/>
                <a:gd name="connsiteY1754" fmla="*/ 98393 h 280250"/>
                <a:gd name="connsiteX1755" fmla="*/ 473899 w 1820162"/>
                <a:gd name="connsiteY1755" fmla="*/ 97726 h 280250"/>
                <a:gd name="connsiteX1756" fmla="*/ 471994 w 1820162"/>
                <a:gd name="connsiteY1756" fmla="*/ 99345 h 280250"/>
                <a:gd name="connsiteX1757" fmla="*/ 475328 w 1820162"/>
                <a:gd name="connsiteY1757" fmla="*/ 100298 h 280250"/>
                <a:gd name="connsiteX1758" fmla="*/ 477233 w 1820162"/>
                <a:gd name="connsiteY1758" fmla="*/ 98679 h 280250"/>
                <a:gd name="connsiteX1759" fmla="*/ 473899 w 1820162"/>
                <a:gd name="connsiteY1759" fmla="*/ 97726 h 280250"/>
                <a:gd name="connsiteX1760" fmla="*/ 68991 w 1820162"/>
                <a:gd name="connsiteY1760" fmla="*/ 97441 h 280250"/>
                <a:gd name="connsiteX1761" fmla="*/ 72325 w 1820162"/>
                <a:gd name="connsiteY1761" fmla="*/ 98393 h 280250"/>
                <a:gd name="connsiteX1762" fmla="*/ 70419 w 1820162"/>
                <a:gd name="connsiteY1762" fmla="*/ 100013 h 280250"/>
                <a:gd name="connsiteX1763" fmla="*/ 67086 w 1820162"/>
                <a:gd name="connsiteY1763" fmla="*/ 99060 h 280250"/>
                <a:gd name="connsiteX1764" fmla="*/ 68991 w 1820162"/>
                <a:gd name="connsiteY1764" fmla="*/ 97441 h 280250"/>
                <a:gd name="connsiteX1765" fmla="*/ 43369 w 1820162"/>
                <a:gd name="connsiteY1765" fmla="*/ 96679 h 280250"/>
                <a:gd name="connsiteX1766" fmla="*/ 42416 w 1820162"/>
                <a:gd name="connsiteY1766" fmla="*/ 97536 h 280250"/>
                <a:gd name="connsiteX1767" fmla="*/ 43369 w 1820162"/>
                <a:gd name="connsiteY1767" fmla="*/ 96679 h 280250"/>
                <a:gd name="connsiteX1768" fmla="*/ 1464594 w 1820162"/>
                <a:gd name="connsiteY1768" fmla="*/ 96108 h 280250"/>
                <a:gd name="connsiteX1769" fmla="*/ 1491359 w 1820162"/>
                <a:gd name="connsiteY1769" fmla="*/ 101537 h 280250"/>
                <a:gd name="connsiteX1770" fmla="*/ 1498217 w 1820162"/>
                <a:gd name="connsiteY1770" fmla="*/ 108966 h 280250"/>
                <a:gd name="connsiteX1771" fmla="*/ 1459165 w 1820162"/>
                <a:gd name="connsiteY1771" fmla="*/ 98965 h 280250"/>
                <a:gd name="connsiteX1772" fmla="*/ 1464594 w 1820162"/>
                <a:gd name="connsiteY1772" fmla="*/ 96108 h 280250"/>
                <a:gd name="connsiteX1773" fmla="*/ 29844 w 1820162"/>
                <a:gd name="connsiteY1773" fmla="*/ 95060 h 280250"/>
                <a:gd name="connsiteX1774" fmla="*/ 35559 w 1820162"/>
                <a:gd name="connsiteY1774" fmla="*/ 97727 h 280250"/>
                <a:gd name="connsiteX1775" fmla="*/ 29844 w 1820162"/>
                <a:gd name="connsiteY1775" fmla="*/ 95060 h 280250"/>
                <a:gd name="connsiteX1776" fmla="*/ 1490406 w 1820162"/>
                <a:gd name="connsiteY1776" fmla="*/ 94774 h 280250"/>
                <a:gd name="connsiteX1777" fmla="*/ 1496121 w 1820162"/>
                <a:gd name="connsiteY1777" fmla="*/ 97441 h 280250"/>
                <a:gd name="connsiteX1778" fmla="*/ 1492311 w 1820162"/>
                <a:gd name="connsiteY1778" fmla="*/ 100679 h 280250"/>
                <a:gd name="connsiteX1779" fmla="*/ 1490406 w 1820162"/>
                <a:gd name="connsiteY1779" fmla="*/ 94774 h 280250"/>
                <a:gd name="connsiteX1780" fmla="*/ 62610 w 1820162"/>
                <a:gd name="connsiteY1780" fmla="*/ 93441 h 280250"/>
                <a:gd name="connsiteX1781" fmla="*/ 71849 w 1820162"/>
                <a:gd name="connsiteY1781" fmla="*/ 94965 h 280250"/>
                <a:gd name="connsiteX1782" fmla="*/ 63753 w 1820162"/>
                <a:gd name="connsiteY1782" fmla="*/ 98108 h 280250"/>
                <a:gd name="connsiteX1783" fmla="*/ 62610 w 1820162"/>
                <a:gd name="connsiteY1783" fmla="*/ 93441 h 280250"/>
                <a:gd name="connsiteX1784" fmla="*/ 1476976 w 1820162"/>
                <a:gd name="connsiteY1784" fmla="*/ 93155 h 280250"/>
                <a:gd name="connsiteX1785" fmla="*/ 1487835 w 1820162"/>
                <a:gd name="connsiteY1785" fmla="*/ 95155 h 280250"/>
                <a:gd name="connsiteX1786" fmla="*/ 1476976 w 1820162"/>
                <a:gd name="connsiteY1786" fmla="*/ 93155 h 280250"/>
                <a:gd name="connsiteX1787" fmla="*/ 91372 w 1820162"/>
                <a:gd name="connsiteY1787" fmla="*/ 92970 h 280250"/>
                <a:gd name="connsiteX1788" fmla="*/ 94137 w 1820162"/>
                <a:gd name="connsiteY1788" fmla="*/ 94773 h 280250"/>
                <a:gd name="connsiteX1789" fmla="*/ 93145 w 1820162"/>
                <a:gd name="connsiteY1789" fmla="*/ 96905 h 280250"/>
                <a:gd name="connsiteX1790" fmla="*/ 92518 w 1820162"/>
                <a:gd name="connsiteY1790" fmla="*/ 97059 h 280250"/>
                <a:gd name="connsiteX1791" fmla="*/ 93008 w 1820162"/>
                <a:gd name="connsiteY1791" fmla="*/ 97199 h 280250"/>
                <a:gd name="connsiteX1792" fmla="*/ 91127 w 1820162"/>
                <a:gd name="connsiteY1792" fmla="*/ 101241 h 280250"/>
                <a:gd name="connsiteX1793" fmla="*/ 92220 w 1820162"/>
                <a:gd name="connsiteY1793" fmla="*/ 102382 h 280250"/>
                <a:gd name="connsiteX1794" fmla="*/ 90565 w 1820162"/>
                <a:gd name="connsiteY1794" fmla="*/ 102448 h 280250"/>
                <a:gd name="connsiteX1795" fmla="*/ 89660 w 1820162"/>
                <a:gd name="connsiteY1795" fmla="*/ 104394 h 280250"/>
                <a:gd name="connsiteX1796" fmla="*/ 76611 w 1820162"/>
                <a:gd name="connsiteY1796" fmla="*/ 106108 h 280250"/>
                <a:gd name="connsiteX1797" fmla="*/ 82707 w 1820162"/>
                <a:gd name="connsiteY1797" fmla="*/ 104584 h 280250"/>
                <a:gd name="connsiteX1798" fmla="*/ 84136 w 1820162"/>
                <a:gd name="connsiteY1798" fmla="*/ 99536 h 280250"/>
                <a:gd name="connsiteX1799" fmla="*/ 78707 w 1820162"/>
                <a:gd name="connsiteY1799" fmla="*/ 102298 h 280250"/>
                <a:gd name="connsiteX1800" fmla="*/ 72039 w 1820162"/>
                <a:gd name="connsiteY1800" fmla="*/ 100393 h 280250"/>
                <a:gd name="connsiteX1801" fmla="*/ 77945 w 1820162"/>
                <a:gd name="connsiteY1801" fmla="*/ 100965 h 280250"/>
                <a:gd name="connsiteX1802" fmla="*/ 77468 w 1820162"/>
                <a:gd name="connsiteY1802" fmla="*/ 97536 h 280250"/>
                <a:gd name="connsiteX1803" fmla="*/ 89565 w 1820162"/>
                <a:gd name="connsiteY1803" fmla="*/ 96583 h 280250"/>
                <a:gd name="connsiteX1804" fmla="*/ 89756 w 1820162"/>
                <a:gd name="connsiteY1804" fmla="*/ 91916 h 280250"/>
                <a:gd name="connsiteX1805" fmla="*/ 91538 w 1820162"/>
                <a:gd name="connsiteY1805" fmla="*/ 92637 h 280250"/>
                <a:gd name="connsiteX1806" fmla="*/ 91372 w 1820162"/>
                <a:gd name="connsiteY1806" fmla="*/ 92970 h 280250"/>
                <a:gd name="connsiteX1807" fmla="*/ 1300764 w 1820162"/>
                <a:gd name="connsiteY1807" fmla="*/ 91249 h 280250"/>
                <a:gd name="connsiteX1808" fmla="*/ 1298859 w 1820162"/>
                <a:gd name="connsiteY1808" fmla="*/ 92868 h 280250"/>
                <a:gd name="connsiteX1809" fmla="*/ 1302193 w 1820162"/>
                <a:gd name="connsiteY1809" fmla="*/ 93821 h 280250"/>
                <a:gd name="connsiteX1810" fmla="*/ 1304098 w 1820162"/>
                <a:gd name="connsiteY1810" fmla="*/ 92202 h 280250"/>
                <a:gd name="connsiteX1811" fmla="*/ 1300764 w 1820162"/>
                <a:gd name="connsiteY1811" fmla="*/ 91249 h 280250"/>
                <a:gd name="connsiteX1812" fmla="*/ 102424 w 1820162"/>
                <a:gd name="connsiteY1812" fmla="*/ 89439 h 280250"/>
                <a:gd name="connsiteX1813" fmla="*/ 97661 w 1820162"/>
                <a:gd name="connsiteY1813" fmla="*/ 93535 h 280250"/>
                <a:gd name="connsiteX1814" fmla="*/ 107377 w 1820162"/>
                <a:gd name="connsiteY1814" fmla="*/ 90868 h 280250"/>
                <a:gd name="connsiteX1815" fmla="*/ 102424 w 1820162"/>
                <a:gd name="connsiteY1815" fmla="*/ 89439 h 280250"/>
                <a:gd name="connsiteX1816" fmla="*/ 1407253 w 1820162"/>
                <a:gd name="connsiteY1816" fmla="*/ 88678 h 280250"/>
                <a:gd name="connsiteX1817" fmla="*/ 1412206 w 1820162"/>
                <a:gd name="connsiteY1817" fmla="*/ 90106 h 280250"/>
                <a:gd name="connsiteX1818" fmla="*/ 1404396 w 1820162"/>
                <a:gd name="connsiteY1818" fmla="*/ 91154 h 280250"/>
                <a:gd name="connsiteX1819" fmla="*/ 1407253 w 1820162"/>
                <a:gd name="connsiteY1819" fmla="*/ 88678 h 280250"/>
                <a:gd name="connsiteX1820" fmla="*/ 1289144 w 1820162"/>
                <a:gd name="connsiteY1820" fmla="*/ 87915 h 280250"/>
                <a:gd name="connsiteX1821" fmla="*/ 1286286 w 1820162"/>
                <a:gd name="connsiteY1821" fmla="*/ 90392 h 280250"/>
                <a:gd name="connsiteX1822" fmla="*/ 1289144 w 1820162"/>
                <a:gd name="connsiteY1822" fmla="*/ 87915 h 280250"/>
                <a:gd name="connsiteX1823" fmla="*/ 137762 w 1820162"/>
                <a:gd name="connsiteY1823" fmla="*/ 87534 h 280250"/>
                <a:gd name="connsiteX1824" fmla="*/ 135857 w 1820162"/>
                <a:gd name="connsiteY1824" fmla="*/ 89154 h 280250"/>
                <a:gd name="connsiteX1825" fmla="*/ 139190 w 1820162"/>
                <a:gd name="connsiteY1825" fmla="*/ 90106 h 280250"/>
                <a:gd name="connsiteX1826" fmla="*/ 141095 w 1820162"/>
                <a:gd name="connsiteY1826" fmla="*/ 88487 h 280250"/>
                <a:gd name="connsiteX1827" fmla="*/ 137762 w 1820162"/>
                <a:gd name="connsiteY1827" fmla="*/ 87534 h 280250"/>
                <a:gd name="connsiteX1828" fmla="*/ 76135 w 1820162"/>
                <a:gd name="connsiteY1828" fmla="*/ 87440 h 280250"/>
                <a:gd name="connsiteX1829" fmla="*/ 68039 w 1820162"/>
                <a:gd name="connsiteY1829" fmla="*/ 90678 h 280250"/>
                <a:gd name="connsiteX1830" fmla="*/ 76135 w 1820162"/>
                <a:gd name="connsiteY1830" fmla="*/ 87440 h 280250"/>
                <a:gd name="connsiteX1831" fmla="*/ 1280857 w 1820162"/>
                <a:gd name="connsiteY1831" fmla="*/ 85534 h 280250"/>
                <a:gd name="connsiteX1832" fmla="*/ 1277047 w 1820162"/>
                <a:gd name="connsiteY1832" fmla="*/ 88868 h 280250"/>
                <a:gd name="connsiteX1833" fmla="*/ 1285810 w 1820162"/>
                <a:gd name="connsiteY1833" fmla="*/ 86963 h 280250"/>
                <a:gd name="connsiteX1834" fmla="*/ 1280857 w 1820162"/>
                <a:gd name="connsiteY1834" fmla="*/ 85534 h 280250"/>
                <a:gd name="connsiteX1835" fmla="*/ 59276 w 1820162"/>
                <a:gd name="connsiteY1835" fmla="*/ 84868 h 280250"/>
                <a:gd name="connsiteX1836" fmla="*/ 62324 w 1820162"/>
                <a:gd name="connsiteY1836" fmla="*/ 87916 h 280250"/>
                <a:gd name="connsiteX1837" fmla="*/ 59276 w 1820162"/>
                <a:gd name="connsiteY1837" fmla="*/ 84868 h 280250"/>
                <a:gd name="connsiteX1838" fmla="*/ 1412778 w 1820162"/>
                <a:gd name="connsiteY1838" fmla="*/ 83820 h 280250"/>
                <a:gd name="connsiteX1839" fmla="*/ 1461355 w 1820162"/>
                <a:gd name="connsiteY1839" fmla="*/ 93155 h 280250"/>
                <a:gd name="connsiteX1840" fmla="*/ 1455640 w 1820162"/>
                <a:gd name="connsiteY1840" fmla="*/ 98108 h 280250"/>
                <a:gd name="connsiteX1841" fmla="*/ 1457736 w 1820162"/>
                <a:gd name="connsiteY1841" fmla="*/ 94393 h 280250"/>
                <a:gd name="connsiteX1842" fmla="*/ 1452783 w 1820162"/>
                <a:gd name="connsiteY1842" fmla="*/ 92964 h 280250"/>
                <a:gd name="connsiteX1843" fmla="*/ 1448973 w 1820162"/>
                <a:gd name="connsiteY1843" fmla="*/ 96203 h 280250"/>
                <a:gd name="connsiteX1844" fmla="*/ 1437543 w 1820162"/>
                <a:gd name="connsiteY1844" fmla="*/ 92869 h 280250"/>
                <a:gd name="connsiteX1845" fmla="*/ 1439638 w 1820162"/>
                <a:gd name="connsiteY1845" fmla="*/ 89154 h 280250"/>
                <a:gd name="connsiteX1846" fmla="*/ 1434876 w 1820162"/>
                <a:gd name="connsiteY1846" fmla="*/ 93250 h 280250"/>
                <a:gd name="connsiteX1847" fmla="*/ 1424684 w 1820162"/>
                <a:gd name="connsiteY1847" fmla="*/ 84963 h 280250"/>
                <a:gd name="connsiteX1848" fmla="*/ 1422493 w 1820162"/>
                <a:gd name="connsiteY1848" fmla="*/ 88678 h 280250"/>
                <a:gd name="connsiteX1849" fmla="*/ 1412778 w 1820162"/>
                <a:gd name="connsiteY1849" fmla="*/ 83820 h 280250"/>
                <a:gd name="connsiteX1850" fmla="*/ 1359127 w 1820162"/>
                <a:gd name="connsiteY1850" fmla="*/ 83418 h 280250"/>
                <a:gd name="connsiteX1851" fmla="*/ 1361534 w 1820162"/>
                <a:gd name="connsiteY1851" fmla="*/ 84391 h 280250"/>
                <a:gd name="connsiteX1852" fmla="*/ 1358476 w 1820162"/>
                <a:gd name="connsiteY1852" fmla="*/ 85370 h 280250"/>
                <a:gd name="connsiteX1853" fmla="*/ 26129 w 1820162"/>
                <a:gd name="connsiteY1853" fmla="*/ 83153 h 280250"/>
                <a:gd name="connsiteX1854" fmla="*/ 47179 w 1820162"/>
                <a:gd name="connsiteY1854" fmla="*/ 85820 h 280250"/>
                <a:gd name="connsiteX1855" fmla="*/ 37463 w 1820162"/>
                <a:gd name="connsiteY1855" fmla="*/ 88487 h 280250"/>
                <a:gd name="connsiteX1856" fmla="*/ 46512 w 1820162"/>
                <a:gd name="connsiteY1856" fmla="*/ 92106 h 280250"/>
                <a:gd name="connsiteX1857" fmla="*/ 7841 w 1820162"/>
                <a:gd name="connsiteY1857" fmla="*/ 93154 h 280250"/>
                <a:gd name="connsiteX1858" fmla="*/ 22319 w 1820162"/>
                <a:gd name="connsiteY1858" fmla="*/ 86391 h 280250"/>
                <a:gd name="connsiteX1859" fmla="*/ 25367 w 1820162"/>
                <a:gd name="connsiteY1859" fmla="*/ 89439 h 280250"/>
                <a:gd name="connsiteX1860" fmla="*/ 26129 w 1820162"/>
                <a:gd name="connsiteY1860" fmla="*/ 83153 h 280250"/>
                <a:gd name="connsiteX1861" fmla="*/ 1300955 w 1820162"/>
                <a:gd name="connsiteY1861" fmla="*/ 81534 h 280250"/>
                <a:gd name="connsiteX1862" fmla="*/ 1293144 w 1820162"/>
                <a:gd name="connsiteY1862" fmla="*/ 82581 h 280250"/>
                <a:gd name="connsiteX1863" fmla="*/ 1293376 w 1820162"/>
                <a:gd name="connsiteY1863" fmla="*/ 82998 h 280250"/>
                <a:gd name="connsiteX1864" fmla="*/ 1289620 w 1820162"/>
                <a:gd name="connsiteY1864" fmla="*/ 83724 h 280250"/>
                <a:gd name="connsiteX1865" fmla="*/ 1296002 w 1820162"/>
                <a:gd name="connsiteY1865" fmla="*/ 87725 h 280250"/>
                <a:gd name="connsiteX1866" fmla="*/ 1293376 w 1820162"/>
                <a:gd name="connsiteY1866" fmla="*/ 82998 h 280250"/>
                <a:gd name="connsiteX1867" fmla="*/ 128237 w 1820162"/>
                <a:gd name="connsiteY1867" fmla="*/ 80486 h 280250"/>
                <a:gd name="connsiteX1868" fmla="*/ 126332 w 1820162"/>
                <a:gd name="connsiteY1868" fmla="*/ 82105 h 280250"/>
                <a:gd name="connsiteX1869" fmla="*/ 129665 w 1820162"/>
                <a:gd name="connsiteY1869" fmla="*/ 83058 h 280250"/>
                <a:gd name="connsiteX1870" fmla="*/ 131570 w 1820162"/>
                <a:gd name="connsiteY1870" fmla="*/ 81438 h 280250"/>
                <a:gd name="connsiteX1871" fmla="*/ 128237 w 1820162"/>
                <a:gd name="connsiteY1871" fmla="*/ 80486 h 280250"/>
                <a:gd name="connsiteX1872" fmla="*/ 73563 w 1820162"/>
                <a:gd name="connsiteY1872" fmla="*/ 80200 h 280250"/>
                <a:gd name="connsiteX1873" fmla="*/ 70706 w 1820162"/>
                <a:gd name="connsiteY1873" fmla="*/ 82677 h 280250"/>
                <a:gd name="connsiteX1874" fmla="*/ 78516 w 1820162"/>
                <a:gd name="connsiteY1874" fmla="*/ 81629 h 280250"/>
                <a:gd name="connsiteX1875" fmla="*/ 73563 w 1820162"/>
                <a:gd name="connsiteY1875" fmla="*/ 80200 h 280250"/>
                <a:gd name="connsiteX1876" fmla="*/ 1393311 w 1820162"/>
                <a:gd name="connsiteY1876" fmla="*/ 79557 h 280250"/>
                <a:gd name="connsiteX1877" fmla="*/ 1399348 w 1820162"/>
                <a:gd name="connsiteY1877" fmla="*/ 82105 h 280250"/>
                <a:gd name="connsiteX1878" fmla="*/ 1391061 w 1820162"/>
                <a:gd name="connsiteY1878" fmla="*/ 79724 h 280250"/>
                <a:gd name="connsiteX1879" fmla="*/ 1393311 w 1820162"/>
                <a:gd name="connsiteY1879" fmla="*/ 79557 h 280250"/>
                <a:gd name="connsiteX1880" fmla="*/ 1271427 w 1820162"/>
                <a:gd name="connsiteY1880" fmla="*/ 78486 h 280250"/>
                <a:gd name="connsiteX1881" fmla="*/ 1267331 w 1820162"/>
                <a:gd name="connsiteY1881" fmla="*/ 83915 h 280250"/>
                <a:gd name="connsiteX1882" fmla="*/ 1276190 w 1820162"/>
                <a:gd name="connsiteY1882" fmla="*/ 82010 h 280250"/>
                <a:gd name="connsiteX1883" fmla="*/ 1271427 w 1820162"/>
                <a:gd name="connsiteY1883" fmla="*/ 78486 h 280250"/>
                <a:gd name="connsiteX1884" fmla="*/ 1281809 w 1820162"/>
                <a:gd name="connsiteY1884" fmla="*/ 77152 h 280250"/>
                <a:gd name="connsiteX1885" fmla="*/ 1279428 w 1820162"/>
                <a:gd name="connsiteY1885" fmla="*/ 82962 h 280250"/>
                <a:gd name="connsiteX1886" fmla="*/ 1288477 w 1820162"/>
                <a:gd name="connsiteY1886" fmla="*/ 78962 h 280250"/>
                <a:gd name="connsiteX1887" fmla="*/ 1281809 w 1820162"/>
                <a:gd name="connsiteY1887" fmla="*/ 77152 h 280250"/>
                <a:gd name="connsiteX1888" fmla="*/ 1263140 w 1820162"/>
                <a:gd name="connsiteY1888" fmla="*/ 76200 h 280250"/>
                <a:gd name="connsiteX1889" fmla="*/ 1261235 w 1820162"/>
                <a:gd name="connsiteY1889" fmla="*/ 77819 h 280250"/>
                <a:gd name="connsiteX1890" fmla="*/ 1266188 w 1820162"/>
                <a:gd name="connsiteY1890" fmla="*/ 79248 h 280250"/>
                <a:gd name="connsiteX1891" fmla="*/ 1268093 w 1820162"/>
                <a:gd name="connsiteY1891" fmla="*/ 77628 h 280250"/>
                <a:gd name="connsiteX1892" fmla="*/ 1263140 w 1820162"/>
                <a:gd name="connsiteY1892" fmla="*/ 76200 h 280250"/>
                <a:gd name="connsiteX1893" fmla="*/ 279589 w 1820162"/>
                <a:gd name="connsiteY1893" fmla="*/ 75438 h 280250"/>
                <a:gd name="connsiteX1894" fmla="*/ 278636 w 1820162"/>
                <a:gd name="connsiteY1894" fmla="*/ 76200 h 280250"/>
                <a:gd name="connsiteX1895" fmla="*/ 279589 w 1820162"/>
                <a:gd name="connsiteY1895" fmla="*/ 75438 h 280250"/>
                <a:gd name="connsiteX1896" fmla="*/ 1326577 w 1820162"/>
                <a:gd name="connsiteY1896" fmla="*/ 74580 h 280250"/>
                <a:gd name="connsiteX1897" fmla="*/ 1324481 w 1820162"/>
                <a:gd name="connsiteY1897" fmla="*/ 78390 h 280250"/>
                <a:gd name="connsiteX1898" fmla="*/ 1332959 w 1820162"/>
                <a:gd name="connsiteY1898" fmla="*/ 78581 h 280250"/>
                <a:gd name="connsiteX1899" fmla="*/ 1334864 w 1820162"/>
                <a:gd name="connsiteY1899" fmla="*/ 76962 h 280250"/>
                <a:gd name="connsiteX1900" fmla="*/ 1326577 w 1820162"/>
                <a:gd name="connsiteY1900" fmla="*/ 74580 h 280250"/>
                <a:gd name="connsiteX1901" fmla="*/ 1395157 w 1820162"/>
                <a:gd name="connsiteY1901" fmla="*/ 74390 h 280250"/>
                <a:gd name="connsiteX1902" fmla="*/ 1410492 w 1820162"/>
                <a:gd name="connsiteY1902" fmla="*/ 82010 h 280250"/>
                <a:gd name="connsiteX1903" fmla="*/ 1398681 w 1820162"/>
                <a:gd name="connsiteY1903" fmla="*/ 80771 h 280250"/>
                <a:gd name="connsiteX1904" fmla="*/ 1383727 w 1820162"/>
                <a:gd name="connsiteY1904" fmla="*/ 76581 h 280250"/>
                <a:gd name="connsiteX1905" fmla="*/ 1395157 w 1820162"/>
                <a:gd name="connsiteY1905" fmla="*/ 74390 h 280250"/>
                <a:gd name="connsiteX1906" fmla="*/ 293781 w 1820162"/>
                <a:gd name="connsiteY1906" fmla="*/ 70770 h 280250"/>
                <a:gd name="connsiteX1907" fmla="*/ 291876 w 1820162"/>
                <a:gd name="connsiteY1907" fmla="*/ 72390 h 280250"/>
                <a:gd name="connsiteX1908" fmla="*/ 295115 w 1820162"/>
                <a:gd name="connsiteY1908" fmla="*/ 73342 h 280250"/>
                <a:gd name="connsiteX1909" fmla="*/ 297020 w 1820162"/>
                <a:gd name="connsiteY1909" fmla="*/ 71723 h 280250"/>
                <a:gd name="connsiteX1910" fmla="*/ 293781 w 1820162"/>
                <a:gd name="connsiteY1910" fmla="*/ 70770 h 280250"/>
                <a:gd name="connsiteX1911" fmla="*/ 1369701 w 1820162"/>
                <a:gd name="connsiteY1911" fmla="*/ 70151 h 280250"/>
                <a:gd name="connsiteX1912" fmla="*/ 1376583 w 1820162"/>
                <a:gd name="connsiteY1912" fmla="*/ 71342 h 280250"/>
                <a:gd name="connsiteX1913" fmla="*/ 1363820 w 1820162"/>
                <a:gd name="connsiteY1913" fmla="*/ 70961 h 280250"/>
                <a:gd name="connsiteX1914" fmla="*/ 1369701 w 1820162"/>
                <a:gd name="connsiteY1914" fmla="*/ 70151 h 280250"/>
                <a:gd name="connsiteX1915" fmla="*/ 246823 w 1820162"/>
                <a:gd name="connsiteY1915" fmla="*/ 69437 h 280250"/>
                <a:gd name="connsiteX1916" fmla="*/ 244918 w 1820162"/>
                <a:gd name="connsiteY1916" fmla="*/ 71056 h 280250"/>
                <a:gd name="connsiteX1917" fmla="*/ 248252 w 1820162"/>
                <a:gd name="connsiteY1917" fmla="*/ 72009 h 280250"/>
                <a:gd name="connsiteX1918" fmla="*/ 250157 w 1820162"/>
                <a:gd name="connsiteY1918" fmla="*/ 70389 h 280250"/>
                <a:gd name="connsiteX1919" fmla="*/ 246823 w 1820162"/>
                <a:gd name="connsiteY1919" fmla="*/ 69437 h 280250"/>
                <a:gd name="connsiteX1920" fmla="*/ 123569 w 1820162"/>
                <a:gd name="connsiteY1920" fmla="*/ 69342 h 280250"/>
                <a:gd name="connsiteX1921" fmla="*/ 113378 w 1820162"/>
                <a:gd name="connsiteY1921" fmla="*/ 76295 h 280250"/>
                <a:gd name="connsiteX1922" fmla="*/ 106996 w 1820162"/>
                <a:gd name="connsiteY1922" fmla="*/ 72294 h 280250"/>
                <a:gd name="connsiteX1923" fmla="*/ 103186 w 1820162"/>
                <a:gd name="connsiteY1923" fmla="*/ 75533 h 280250"/>
                <a:gd name="connsiteX1924" fmla="*/ 110520 w 1820162"/>
                <a:gd name="connsiteY1924" fmla="*/ 78771 h 280250"/>
                <a:gd name="connsiteX1925" fmla="*/ 119759 w 1820162"/>
                <a:gd name="connsiteY1925" fmla="*/ 80295 h 280250"/>
                <a:gd name="connsiteX1926" fmla="*/ 125665 w 1820162"/>
                <a:gd name="connsiteY1926" fmla="*/ 73247 h 280250"/>
                <a:gd name="connsiteX1927" fmla="*/ 123569 w 1820162"/>
                <a:gd name="connsiteY1927" fmla="*/ 69342 h 280250"/>
                <a:gd name="connsiteX1928" fmla="*/ 117569 w 1820162"/>
                <a:gd name="connsiteY1928" fmla="*/ 68770 h 280250"/>
                <a:gd name="connsiteX1929" fmla="*/ 115664 w 1820162"/>
                <a:gd name="connsiteY1929" fmla="*/ 70389 h 280250"/>
                <a:gd name="connsiteX1930" fmla="*/ 118997 w 1820162"/>
                <a:gd name="connsiteY1930" fmla="*/ 71342 h 280250"/>
                <a:gd name="connsiteX1931" fmla="*/ 120902 w 1820162"/>
                <a:gd name="connsiteY1931" fmla="*/ 69723 h 280250"/>
                <a:gd name="connsiteX1932" fmla="*/ 117569 w 1820162"/>
                <a:gd name="connsiteY1932" fmla="*/ 68770 h 280250"/>
                <a:gd name="connsiteX1933" fmla="*/ 142524 w 1820162"/>
                <a:gd name="connsiteY1933" fmla="*/ 68199 h 280250"/>
                <a:gd name="connsiteX1934" fmla="*/ 140619 w 1820162"/>
                <a:gd name="connsiteY1934" fmla="*/ 69818 h 280250"/>
                <a:gd name="connsiteX1935" fmla="*/ 145572 w 1820162"/>
                <a:gd name="connsiteY1935" fmla="*/ 71247 h 280250"/>
                <a:gd name="connsiteX1936" fmla="*/ 147477 w 1820162"/>
                <a:gd name="connsiteY1936" fmla="*/ 69627 h 280250"/>
                <a:gd name="connsiteX1937" fmla="*/ 142524 w 1820162"/>
                <a:gd name="connsiteY1937" fmla="*/ 68199 h 280250"/>
                <a:gd name="connsiteX1938" fmla="*/ 169099 w 1820162"/>
                <a:gd name="connsiteY1938" fmla="*/ 68103 h 280250"/>
                <a:gd name="connsiteX1939" fmla="*/ 175481 w 1820162"/>
                <a:gd name="connsiteY1939" fmla="*/ 72104 h 280250"/>
                <a:gd name="connsiteX1940" fmla="*/ 179291 w 1820162"/>
                <a:gd name="connsiteY1940" fmla="*/ 68865 h 280250"/>
                <a:gd name="connsiteX1941" fmla="*/ 169099 w 1820162"/>
                <a:gd name="connsiteY1941" fmla="*/ 68103 h 280250"/>
                <a:gd name="connsiteX1942" fmla="*/ 1385632 w 1820162"/>
                <a:gd name="connsiteY1942" fmla="*/ 67342 h 280250"/>
                <a:gd name="connsiteX1943" fmla="*/ 1387061 w 1820162"/>
                <a:gd name="connsiteY1943" fmla="*/ 69914 h 280250"/>
                <a:gd name="connsiteX1944" fmla="*/ 1395634 w 1820162"/>
                <a:gd name="connsiteY1944" fmla="*/ 70104 h 280250"/>
                <a:gd name="connsiteX1945" fmla="*/ 1385632 w 1820162"/>
                <a:gd name="connsiteY1945" fmla="*/ 67342 h 280250"/>
                <a:gd name="connsiteX1946" fmla="*/ 432941 w 1820162"/>
                <a:gd name="connsiteY1946" fmla="*/ 66484 h 280250"/>
                <a:gd name="connsiteX1947" fmla="*/ 431036 w 1820162"/>
                <a:gd name="connsiteY1947" fmla="*/ 68199 h 280250"/>
                <a:gd name="connsiteX1948" fmla="*/ 433418 w 1820162"/>
                <a:gd name="connsiteY1948" fmla="*/ 69913 h 280250"/>
                <a:gd name="connsiteX1949" fmla="*/ 432941 w 1820162"/>
                <a:gd name="connsiteY1949" fmla="*/ 66484 h 280250"/>
                <a:gd name="connsiteX1950" fmla="*/ 208723 w 1820162"/>
                <a:gd name="connsiteY1950" fmla="*/ 66198 h 280250"/>
                <a:gd name="connsiteX1951" fmla="*/ 209390 w 1820162"/>
                <a:gd name="connsiteY1951" fmla="*/ 67532 h 280250"/>
                <a:gd name="connsiteX1952" fmla="*/ 212723 w 1820162"/>
                <a:gd name="connsiteY1952" fmla="*/ 68484 h 280250"/>
                <a:gd name="connsiteX1953" fmla="*/ 208723 w 1820162"/>
                <a:gd name="connsiteY1953" fmla="*/ 66198 h 280250"/>
                <a:gd name="connsiteX1954" fmla="*/ 219772 w 1820162"/>
                <a:gd name="connsiteY1954" fmla="*/ 66008 h 280250"/>
                <a:gd name="connsiteX1955" fmla="*/ 217867 w 1820162"/>
                <a:gd name="connsiteY1955" fmla="*/ 67722 h 280250"/>
                <a:gd name="connsiteX1956" fmla="*/ 221201 w 1820162"/>
                <a:gd name="connsiteY1956" fmla="*/ 68675 h 280250"/>
                <a:gd name="connsiteX1957" fmla="*/ 223106 w 1820162"/>
                <a:gd name="connsiteY1957" fmla="*/ 66960 h 280250"/>
                <a:gd name="connsiteX1958" fmla="*/ 219772 w 1820162"/>
                <a:gd name="connsiteY1958" fmla="*/ 66008 h 280250"/>
                <a:gd name="connsiteX1959" fmla="*/ 1343912 w 1820162"/>
                <a:gd name="connsiteY1959" fmla="*/ 65151 h 280250"/>
                <a:gd name="connsiteX1960" fmla="*/ 1329911 w 1820162"/>
                <a:gd name="connsiteY1960" fmla="*/ 67722 h 280250"/>
                <a:gd name="connsiteX1961" fmla="*/ 1332292 w 1820162"/>
                <a:gd name="connsiteY1961" fmla="*/ 69627 h 280250"/>
                <a:gd name="connsiteX1962" fmla="*/ 1331816 w 1820162"/>
                <a:gd name="connsiteY1962" fmla="*/ 73818 h 280250"/>
                <a:gd name="connsiteX1963" fmla="*/ 1343912 w 1820162"/>
                <a:gd name="connsiteY1963" fmla="*/ 72866 h 280250"/>
                <a:gd name="connsiteX1964" fmla="*/ 1336769 w 1820162"/>
                <a:gd name="connsiteY1964" fmla="*/ 75152 h 280250"/>
                <a:gd name="connsiteX1965" fmla="*/ 1342007 w 1820162"/>
                <a:gd name="connsiteY1965" fmla="*/ 82105 h 280250"/>
                <a:gd name="connsiteX1966" fmla="*/ 1352485 w 1820162"/>
                <a:gd name="connsiteY1966" fmla="*/ 73056 h 280250"/>
                <a:gd name="connsiteX1967" fmla="*/ 1343912 w 1820162"/>
                <a:gd name="connsiteY1967" fmla="*/ 65151 h 280250"/>
                <a:gd name="connsiteX1968" fmla="*/ 253490 w 1820162"/>
                <a:gd name="connsiteY1968" fmla="*/ 63722 h 280250"/>
                <a:gd name="connsiteX1969" fmla="*/ 251585 w 1820162"/>
                <a:gd name="connsiteY1969" fmla="*/ 65341 h 280250"/>
                <a:gd name="connsiteX1970" fmla="*/ 254919 w 1820162"/>
                <a:gd name="connsiteY1970" fmla="*/ 66294 h 280250"/>
                <a:gd name="connsiteX1971" fmla="*/ 256824 w 1820162"/>
                <a:gd name="connsiteY1971" fmla="*/ 64674 h 280250"/>
                <a:gd name="connsiteX1972" fmla="*/ 253490 w 1820162"/>
                <a:gd name="connsiteY1972" fmla="*/ 63722 h 280250"/>
                <a:gd name="connsiteX1973" fmla="*/ 1227803 w 1820162"/>
                <a:gd name="connsiteY1973" fmla="*/ 62960 h 280250"/>
                <a:gd name="connsiteX1974" fmla="*/ 1224945 w 1820162"/>
                <a:gd name="connsiteY1974" fmla="*/ 65436 h 280250"/>
                <a:gd name="connsiteX1975" fmla="*/ 1227803 w 1820162"/>
                <a:gd name="connsiteY1975" fmla="*/ 62960 h 280250"/>
                <a:gd name="connsiteX1976" fmla="*/ 361599 w 1820162"/>
                <a:gd name="connsiteY1976" fmla="*/ 61626 h 280250"/>
                <a:gd name="connsiteX1977" fmla="*/ 359694 w 1820162"/>
                <a:gd name="connsiteY1977" fmla="*/ 63246 h 280250"/>
                <a:gd name="connsiteX1978" fmla="*/ 363028 w 1820162"/>
                <a:gd name="connsiteY1978" fmla="*/ 64198 h 280250"/>
                <a:gd name="connsiteX1979" fmla="*/ 364933 w 1820162"/>
                <a:gd name="connsiteY1979" fmla="*/ 62579 h 280250"/>
                <a:gd name="connsiteX1980" fmla="*/ 361599 w 1820162"/>
                <a:gd name="connsiteY1980" fmla="*/ 61626 h 280250"/>
                <a:gd name="connsiteX1981" fmla="*/ 1336007 w 1820162"/>
                <a:gd name="connsiteY1981" fmla="*/ 61055 h 280250"/>
                <a:gd name="connsiteX1982" fmla="*/ 1337435 w 1820162"/>
                <a:gd name="connsiteY1982" fmla="*/ 63627 h 280250"/>
                <a:gd name="connsiteX1983" fmla="*/ 1334938 w 1820162"/>
                <a:gd name="connsiteY1983" fmla="*/ 61437 h 280250"/>
                <a:gd name="connsiteX1984" fmla="*/ 1248662 w 1820162"/>
                <a:gd name="connsiteY1984" fmla="*/ 60198 h 280250"/>
                <a:gd name="connsiteX1985" fmla="*/ 1246757 w 1820162"/>
                <a:gd name="connsiteY1985" fmla="*/ 61817 h 280250"/>
                <a:gd name="connsiteX1986" fmla="*/ 1250091 w 1820162"/>
                <a:gd name="connsiteY1986" fmla="*/ 62769 h 280250"/>
                <a:gd name="connsiteX1987" fmla="*/ 1251996 w 1820162"/>
                <a:gd name="connsiteY1987" fmla="*/ 61150 h 280250"/>
                <a:gd name="connsiteX1988" fmla="*/ 1248662 w 1820162"/>
                <a:gd name="connsiteY1988" fmla="*/ 60198 h 280250"/>
                <a:gd name="connsiteX1989" fmla="*/ 477518 w 1820162"/>
                <a:gd name="connsiteY1989" fmla="*/ 58578 h 280250"/>
                <a:gd name="connsiteX1990" fmla="*/ 475613 w 1820162"/>
                <a:gd name="connsiteY1990" fmla="*/ 60198 h 280250"/>
                <a:gd name="connsiteX1991" fmla="*/ 480566 w 1820162"/>
                <a:gd name="connsiteY1991" fmla="*/ 61626 h 280250"/>
                <a:gd name="connsiteX1992" fmla="*/ 482471 w 1820162"/>
                <a:gd name="connsiteY1992" fmla="*/ 60007 h 280250"/>
                <a:gd name="connsiteX1993" fmla="*/ 477518 w 1820162"/>
                <a:gd name="connsiteY1993" fmla="*/ 58578 h 280250"/>
                <a:gd name="connsiteX1994" fmla="*/ 617155 w 1820162"/>
                <a:gd name="connsiteY1994" fmla="*/ 57721 h 280250"/>
                <a:gd name="connsiteX1995" fmla="*/ 615250 w 1820162"/>
                <a:gd name="connsiteY1995" fmla="*/ 59340 h 280250"/>
                <a:gd name="connsiteX1996" fmla="*/ 618584 w 1820162"/>
                <a:gd name="connsiteY1996" fmla="*/ 60293 h 280250"/>
                <a:gd name="connsiteX1997" fmla="*/ 620489 w 1820162"/>
                <a:gd name="connsiteY1997" fmla="*/ 58674 h 280250"/>
                <a:gd name="connsiteX1998" fmla="*/ 617155 w 1820162"/>
                <a:gd name="connsiteY1998" fmla="*/ 57721 h 280250"/>
                <a:gd name="connsiteX1999" fmla="*/ 275779 w 1820162"/>
                <a:gd name="connsiteY1999" fmla="*/ 55816 h 280250"/>
                <a:gd name="connsiteX2000" fmla="*/ 265111 w 1820162"/>
                <a:gd name="connsiteY2000" fmla="*/ 59340 h 280250"/>
                <a:gd name="connsiteX2001" fmla="*/ 269111 w 1820162"/>
                <a:gd name="connsiteY2001" fmla="*/ 61531 h 280250"/>
                <a:gd name="connsiteX2002" fmla="*/ 267968 w 1820162"/>
                <a:gd name="connsiteY2002" fmla="*/ 64484 h 280250"/>
                <a:gd name="connsiteX2003" fmla="*/ 275779 w 1820162"/>
                <a:gd name="connsiteY2003" fmla="*/ 55816 h 280250"/>
                <a:gd name="connsiteX2004" fmla="*/ 1317623 w 1820162"/>
                <a:gd name="connsiteY2004" fmla="*/ 55721 h 280250"/>
                <a:gd name="connsiteX2005" fmla="*/ 1320767 w 1820162"/>
                <a:gd name="connsiteY2005" fmla="*/ 58769 h 280250"/>
                <a:gd name="connsiteX2006" fmla="*/ 1317623 w 1820162"/>
                <a:gd name="connsiteY2006" fmla="*/ 55721 h 280250"/>
                <a:gd name="connsiteX2007" fmla="*/ 244808 w 1820162"/>
                <a:gd name="connsiteY2007" fmla="*/ 55707 h 280250"/>
                <a:gd name="connsiteX2008" fmla="*/ 246262 w 1820162"/>
                <a:gd name="connsiteY2008" fmla="*/ 55773 h 280250"/>
                <a:gd name="connsiteX2009" fmla="*/ 244918 w 1820162"/>
                <a:gd name="connsiteY2009" fmla="*/ 55911 h 280250"/>
                <a:gd name="connsiteX2010" fmla="*/ 245204 w 1820162"/>
                <a:gd name="connsiteY2010" fmla="*/ 53721 h 280250"/>
                <a:gd name="connsiteX2011" fmla="*/ 243836 w 1820162"/>
                <a:gd name="connsiteY2011" fmla="*/ 53895 h 280250"/>
                <a:gd name="connsiteX2012" fmla="*/ 243809 w 1820162"/>
                <a:gd name="connsiteY2012" fmla="*/ 53846 h 280250"/>
                <a:gd name="connsiteX2013" fmla="*/ 1278571 w 1820162"/>
                <a:gd name="connsiteY2013" fmla="*/ 53340 h 280250"/>
                <a:gd name="connsiteX2014" fmla="*/ 1281619 w 1820162"/>
                <a:gd name="connsiteY2014" fmla="*/ 56388 h 280250"/>
                <a:gd name="connsiteX2015" fmla="*/ 1284476 w 1820162"/>
                <a:gd name="connsiteY2015" fmla="*/ 53911 h 280250"/>
                <a:gd name="connsiteX2016" fmla="*/ 1278571 w 1820162"/>
                <a:gd name="connsiteY2016" fmla="*/ 53340 h 280250"/>
                <a:gd name="connsiteX2017" fmla="*/ 297591 w 1820162"/>
                <a:gd name="connsiteY2017" fmla="*/ 52292 h 280250"/>
                <a:gd name="connsiteX2018" fmla="*/ 288828 w 1820162"/>
                <a:gd name="connsiteY2018" fmla="*/ 54102 h 280250"/>
                <a:gd name="connsiteX2019" fmla="*/ 295496 w 1820162"/>
                <a:gd name="connsiteY2019" fmla="*/ 56007 h 280250"/>
                <a:gd name="connsiteX2020" fmla="*/ 297591 w 1820162"/>
                <a:gd name="connsiteY2020" fmla="*/ 52292 h 280250"/>
                <a:gd name="connsiteX2021" fmla="*/ 328357 w 1820162"/>
                <a:gd name="connsiteY2021" fmla="*/ 52197 h 280250"/>
                <a:gd name="connsiteX2022" fmla="*/ 326452 w 1820162"/>
                <a:gd name="connsiteY2022" fmla="*/ 53816 h 280250"/>
                <a:gd name="connsiteX2023" fmla="*/ 327119 w 1820162"/>
                <a:gd name="connsiteY2023" fmla="*/ 55149 h 280250"/>
                <a:gd name="connsiteX2024" fmla="*/ 333119 w 1820162"/>
                <a:gd name="connsiteY2024" fmla="*/ 55721 h 280250"/>
                <a:gd name="connsiteX2025" fmla="*/ 328357 w 1820162"/>
                <a:gd name="connsiteY2025" fmla="*/ 52197 h 280250"/>
                <a:gd name="connsiteX2026" fmla="*/ 242822 w 1820162"/>
                <a:gd name="connsiteY2026" fmla="*/ 52006 h 280250"/>
                <a:gd name="connsiteX2027" fmla="*/ 243809 w 1820162"/>
                <a:gd name="connsiteY2027" fmla="*/ 53846 h 280250"/>
                <a:gd name="connsiteX2028" fmla="*/ 237083 w 1820162"/>
                <a:gd name="connsiteY2028" fmla="*/ 54447 h 280250"/>
                <a:gd name="connsiteX2029" fmla="*/ 239965 w 1820162"/>
                <a:gd name="connsiteY2029" fmla="*/ 54387 h 280250"/>
                <a:gd name="connsiteX2030" fmla="*/ 243836 w 1820162"/>
                <a:gd name="connsiteY2030" fmla="*/ 53895 h 280250"/>
                <a:gd name="connsiteX2031" fmla="*/ 244808 w 1820162"/>
                <a:gd name="connsiteY2031" fmla="*/ 55707 h 280250"/>
                <a:gd name="connsiteX2032" fmla="*/ 230440 w 1820162"/>
                <a:gd name="connsiteY2032" fmla="*/ 55054 h 280250"/>
                <a:gd name="connsiteX2033" fmla="*/ 234440 w 1820162"/>
                <a:gd name="connsiteY2033" fmla="*/ 57245 h 280250"/>
                <a:gd name="connsiteX2034" fmla="*/ 221201 w 1820162"/>
                <a:gd name="connsiteY2034" fmla="*/ 53530 h 280250"/>
                <a:gd name="connsiteX2035" fmla="*/ 242822 w 1820162"/>
                <a:gd name="connsiteY2035" fmla="*/ 52006 h 280250"/>
                <a:gd name="connsiteX2036" fmla="*/ 340549 w 1820162"/>
                <a:gd name="connsiteY2036" fmla="*/ 51339 h 280250"/>
                <a:gd name="connsiteX2037" fmla="*/ 341216 w 1820162"/>
                <a:gd name="connsiteY2037" fmla="*/ 52578 h 280250"/>
                <a:gd name="connsiteX2038" fmla="*/ 344549 w 1820162"/>
                <a:gd name="connsiteY2038" fmla="*/ 53530 h 280250"/>
                <a:gd name="connsiteX2039" fmla="*/ 340549 w 1820162"/>
                <a:gd name="connsiteY2039" fmla="*/ 51339 h 280250"/>
                <a:gd name="connsiteX2040" fmla="*/ 593914 w 1820162"/>
                <a:gd name="connsiteY2040" fmla="*/ 51244 h 280250"/>
                <a:gd name="connsiteX2041" fmla="*/ 592009 w 1820162"/>
                <a:gd name="connsiteY2041" fmla="*/ 52863 h 280250"/>
                <a:gd name="connsiteX2042" fmla="*/ 595343 w 1820162"/>
                <a:gd name="connsiteY2042" fmla="*/ 53816 h 280250"/>
                <a:gd name="connsiteX2043" fmla="*/ 597248 w 1820162"/>
                <a:gd name="connsiteY2043" fmla="*/ 52197 h 280250"/>
                <a:gd name="connsiteX2044" fmla="*/ 593914 w 1820162"/>
                <a:gd name="connsiteY2044" fmla="*/ 51244 h 280250"/>
                <a:gd name="connsiteX2045" fmla="*/ 367028 w 1820162"/>
                <a:gd name="connsiteY2045" fmla="*/ 51244 h 280250"/>
                <a:gd name="connsiteX2046" fmla="*/ 365123 w 1820162"/>
                <a:gd name="connsiteY2046" fmla="*/ 52863 h 280250"/>
                <a:gd name="connsiteX2047" fmla="*/ 368457 w 1820162"/>
                <a:gd name="connsiteY2047" fmla="*/ 53816 h 280250"/>
                <a:gd name="connsiteX2048" fmla="*/ 370362 w 1820162"/>
                <a:gd name="connsiteY2048" fmla="*/ 52197 h 280250"/>
                <a:gd name="connsiteX2049" fmla="*/ 367028 w 1820162"/>
                <a:gd name="connsiteY2049" fmla="*/ 51244 h 280250"/>
                <a:gd name="connsiteX2050" fmla="*/ 1284027 w 1820162"/>
                <a:gd name="connsiteY2050" fmla="*/ 50554 h 280250"/>
                <a:gd name="connsiteX2051" fmla="*/ 1284095 w 1820162"/>
                <a:gd name="connsiteY2051" fmla="*/ 50577 h 280250"/>
                <a:gd name="connsiteX2052" fmla="*/ 1284048 w 1820162"/>
                <a:gd name="connsiteY2052" fmla="*/ 50591 h 280250"/>
                <a:gd name="connsiteX2053" fmla="*/ 1284000 w 1820162"/>
                <a:gd name="connsiteY2053" fmla="*/ 50577 h 280250"/>
                <a:gd name="connsiteX2054" fmla="*/ 1277333 w 1820162"/>
                <a:gd name="connsiteY2054" fmla="*/ 48673 h 280250"/>
                <a:gd name="connsiteX2055" fmla="*/ 1280667 w 1820162"/>
                <a:gd name="connsiteY2055" fmla="*/ 49625 h 280250"/>
                <a:gd name="connsiteX2056" fmla="*/ 1278762 w 1820162"/>
                <a:gd name="connsiteY2056" fmla="*/ 51245 h 280250"/>
                <a:gd name="connsiteX2057" fmla="*/ 1275428 w 1820162"/>
                <a:gd name="connsiteY2057" fmla="*/ 50292 h 280250"/>
                <a:gd name="connsiteX2058" fmla="*/ 1277333 w 1820162"/>
                <a:gd name="connsiteY2058" fmla="*/ 48673 h 280250"/>
                <a:gd name="connsiteX2059" fmla="*/ 1291048 w 1820162"/>
                <a:gd name="connsiteY2059" fmla="*/ 48291 h 280250"/>
                <a:gd name="connsiteX2060" fmla="*/ 1284000 w 1820162"/>
                <a:gd name="connsiteY2060" fmla="*/ 58197 h 280250"/>
                <a:gd name="connsiteX2061" fmla="*/ 1300573 w 1820162"/>
                <a:gd name="connsiteY2061" fmla="*/ 55245 h 280250"/>
                <a:gd name="connsiteX2062" fmla="*/ 1301240 w 1820162"/>
                <a:gd name="connsiteY2062" fmla="*/ 56578 h 280250"/>
                <a:gd name="connsiteX2063" fmla="*/ 1302669 w 1820162"/>
                <a:gd name="connsiteY2063" fmla="*/ 51530 h 280250"/>
                <a:gd name="connsiteX2064" fmla="*/ 1291048 w 1820162"/>
                <a:gd name="connsiteY2064" fmla="*/ 48291 h 280250"/>
                <a:gd name="connsiteX2065" fmla="*/ 1277618 w 1820162"/>
                <a:gd name="connsiteY2065" fmla="*/ 46577 h 280250"/>
                <a:gd name="connsiteX2066" fmla="*/ 1263617 w 1820162"/>
                <a:gd name="connsiteY2066" fmla="*/ 49149 h 280250"/>
                <a:gd name="connsiteX2067" fmla="*/ 1265807 w 1820162"/>
                <a:gd name="connsiteY2067" fmla="*/ 53054 h 280250"/>
                <a:gd name="connsiteX2068" fmla="*/ 1275047 w 1820162"/>
                <a:gd name="connsiteY2068" fmla="*/ 54578 h 280250"/>
                <a:gd name="connsiteX2069" fmla="*/ 1279285 w 1820162"/>
                <a:gd name="connsiteY2069" fmla="*/ 52006 h 280250"/>
                <a:gd name="connsiteX2070" fmla="*/ 1284048 w 1820162"/>
                <a:gd name="connsiteY2070" fmla="*/ 50591 h 280250"/>
                <a:gd name="connsiteX2071" fmla="*/ 1287334 w 1820162"/>
                <a:gd name="connsiteY2071" fmla="*/ 51530 h 280250"/>
                <a:gd name="connsiteX2072" fmla="*/ 1289239 w 1820162"/>
                <a:gd name="connsiteY2072" fmla="*/ 49911 h 280250"/>
                <a:gd name="connsiteX2073" fmla="*/ 1285905 w 1820162"/>
                <a:gd name="connsiteY2073" fmla="*/ 48958 h 280250"/>
                <a:gd name="connsiteX2074" fmla="*/ 1284027 w 1820162"/>
                <a:gd name="connsiteY2074" fmla="*/ 50554 h 280250"/>
                <a:gd name="connsiteX2075" fmla="*/ 1278178 w 1820162"/>
                <a:gd name="connsiteY2075" fmla="*/ 48518 h 280250"/>
                <a:gd name="connsiteX2076" fmla="*/ 1270475 w 1820162"/>
                <a:gd name="connsiteY2076" fmla="*/ 48958 h 280250"/>
                <a:gd name="connsiteX2077" fmla="*/ 1277618 w 1820162"/>
                <a:gd name="connsiteY2077" fmla="*/ 46577 h 280250"/>
                <a:gd name="connsiteX2078" fmla="*/ 654588 w 1820162"/>
                <a:gd name="connsiteY2078" fmla="*/ 44386 h 280250"/>
                <a:gd name="connsiteX2079" fmla="*/ 656017 w 1820162"/>
                <a:gd name="connsiteY2079" fmla="*/ 46958 h 280250"/>
                <a:gd name="connsiteX2080" fmla="*/ 654588 w 1820162"/>
                <a:gd name="connsiteY2080" fmla="*/ 44386 h 280250"/>
                <a:gd name="connsiteX2081" fmla="*/ 424464 w 1820162"/>
                <a:gd name="connsiteY2081" fmla="*/ 43529 h 280250"/>
                <a:gd name="connsiteX2082" fmla="*/ 422559 w 1820162"/>
                <a:gd name="connsiteY2082" fmla="*/ 45148 h 280250"/>
                <a:gd name="connsiteX2083" fmla="*/ 425893 w 1820162"/>
                <a:gd name="connsiteY2083" fmla="*/ 46101 h 280250"/>
                <a:gd name="connsiteX2084" fmla="*/ 427798 w 1820162"/>
                <a:gd name="connsiteY2084" fmla="*/ 44481 h 280250"/>
                <a:gd name="connsiteX2085" fmla="*/ 424464 w 1820162"/>
                <a:gd name="connsiteY2085" fmla="*/ 43529 h 280250"/>
                <a:gd name="connsiteX2086" fmla="*/ 562386 w 1820162"/>
                <a:gd name="connsiteY2086" fmla="*/ 42291 h 280250"/>
                <a:gd name="connsiteX2087" fmla="*/ 560481 w 1820162"/>
                <a:gd name="connsiteY2087" fmla="*/ 43910 h 280250"/>
                <a:gd name="connsiteX2088" fmla="*/ 563815 w 1820162"/>
                <a:gd name="connsiteY2088" fmla="*/ 44862 h 280250"/>
                <a:gd name="connsiteX2089" fmla="*/ 565720 w 1820162"/>
                <a:gd name="connsiteY2089" fmla="*/ 43243 h 280250"/>
                <a:gd name="connsiteX2090" fmla="*/ 562386 w 1820162"/>
                <a:gd name="connsiteY2090" fmla="*/ 42291 h 280250"/>
                <a:gd name="connsiteX2091" fmla="*/ 461421 w 1820162"/>
                <a:gd name="connsiteY2091" fmla="*/ 42005 h 280250"/>
                <a:gd name="connsiteX2092" fmla="*/ 459516 w 1820162"/>
                <a:gd name="connsiteY2092" fmla="*/ 43624 h 280250"/>
                <a:gd name="connsiteX2093" fmla="*/ 462850 w 1820162"/>
                <a:gd name="connsiteY2093" fmla="*/ 44577 h 280250"/>
                <a:gd name="connsiteX2094" fmla="*/ 464755 w 1820162"/>
                <a:gd name="connsiteY2094" fmla="*/ 42957 h 280250"/>
                <a:gd name="connsiteX2095" fmla="*/ 461421 w 1820162"/>
                <a:gd name="connsiteY2095" fmla="*/ 42005 h 280250"/>
                <a:gd name="connsiteX2096" fmla="*/ 683258 w 1820162"/>
                <a:gd name="connsiteY2096" fmla="*/ 40576 h 280250"/>
                <a:gd name="connsiteX2097" fmla="*/ 674495 w 1820162"/>
                <a:gd name="connsiteY2097" fmla="*/ 42481 h 280250"/>
                <a:gd name="connsiteX2098" fmla="*/ 683258 w 1820162"/>
                <a:gd name="connsiteY2098" fmla="*/ 40576 h 280250"/>
                <a:gd name="connsiteX2099" fmla="*/ 1212658 w 1820162"/>
                <a:gd name="connsiteY2099" fmla="*/ 38004 h 280250"/>
                <a:gd name="connsiteX2100" fmla="*/ 1206467 w 1820162"/>
                <a:gd name="connsiteY2100" fmla="*/ 39528 h 280250"/>
                <a:gd name="connsiteX2101" fmla="*/ 1212658 w 1820162"/>
                <a:gd name="connsiteY2101" fmla="*/ 38004 h 280250"/>
                <a:gd name="connsiteX2102" fmla="*/ 1222183 w 1820162"/>
                <a:gd name="connsiteY2102" fmla="*/ 37433 h 280250"/>
                <a:gd name="connsiteX2103" fmla="*/ 1222299 w 1820162"/>
                <a:gd name="connsiteY2103" fmla="*/ 38272 h 280250"/>
                <a:gd name="connsiteX2104" fmla="*/ 1221339 w 1820162"/>
                <a:gd name="connsiteY2104" fmla="*/ 38150 h 280250"/>
                <a:gd name="connsiteX2105" fmla="*/ 811370 w 1820162"/>
                <a:gd name="connsiteY2105" fmla="*/ 36576 h 280250"/>
                <a:gd name="connsiteX2106" fmla="*/ 809465 w 1820162"/>
                <a:gd name="connsiteY2106" fmla="*/ 38195 h 280250"/>
                <a:gd name="connsiteX2107" fmla="*/ 814513 w 1820162"/>
                <a:gd name="connsiteY2107" fmla="*/ 39624 h 280250"/>
                <a:gd name="connsiteX2108" fmla="*/ 816418 w 1820162"/>
                <a:gd name="connsiteY2108" fmla="*/ 38004 h 280250"/>
                <a:gd name="connsiteX2109" fmla="*/ 811370 w 1820162"/>
                <a:gd name="connsiteY2109" fmla="*/ 36576 h 280250"/>
                <a:gd name="connsiteX2110" fmla="*/ 1189226 w 1820162"/>
                <a:gd name="connsiteY2110" fmla="*/ 33528 h 280250"/>
                <a:gd name="connsiteX2111" fmla="*/ 1187321 w 1820162"/>
                <a:gd name="connsiteY2111" fmla="*/ 35147 h 280250"/>
                <a:gd name="connsiteX2112" fmla="*/ 1190655 w 1820162"/>
                <a:gd name="connsiteY2112" fmla="*/ 36099 h 280250"/>
                <a:gd name="connsiteX2113" fmla="*/ 1192560 w 1820162"/>
                <a:gd name="connsiteY2113" fmla="*/ 34480 h 280250"/>
                <a:gd name="connsiteX2114" fmla="*/ 1189226 w 1820162"/>
                <a:gd name="connsiteY2114" fmla="*/ 33528 h 280250"/>
                <a:gd name="connsiteX2115" fmla="*/ 474470 w 1820162"/>
                <a:gd name="connsiteY2115" fmla="*/ 32575 h 280250"/>
                <a:gd name="connsiteX2116" fmla="*/ 469898 w 1820162"/>
                <a:gd name="connsiteY2116" fmla="*/ 34575 h 280250"/>
                <a:gd name="connsiteX2117" fmla="*/ 463040 w 1820162"/>
                <a:gd name="connsiteY2117" fmla="*/ 34861 h 280250"/>
                <a:gd name="connsiteX2118" fmla="*/ 476566 w 1820162"/>
                <a:gd name="connsiteY2118" fmla="*/ 36480 h 280250"/>
                <a:gd name="connsiteX2119" fmla="*/ 480376 w 1820162"/>
                <a:gd name="connsiteY2119" fmla="*/ 33242 h 280250"/>
                <a:gd name="connsiteX2120" fmla="*/ 474470 w 1820162"/>
                <a:gd name="connsiteY2120" fmla="*/ 32575 h 280250"/>
                <a:gd name="connsiteX2121" fmla="*/ 497711 w 1820162"/>
                <a:gd name="connsiteY2121" fmla="*/ 31623 h 280250"/>
                <a:gd name="connsiteX2122" fmla="*/ 494854 w 1820162"/>
                <a:gd name="connsiteY2122" fmla="*/ 34099 h 280250"/>
                <a:gd name="connsiteX2123" fmla="*/ 503141 w 1820162"/>
                <a:gd name="connsiteY2123" fmla="*/ 36480 h 280250"/>
                <a:gd name="connsiteX2124" fmla="*/ 511904 w 1820162"/>
                <a:gd name="connsiteY2124" fmla="*/ 34575 h 280250"/>
                <a:gd name="connsiteX2125" fmla="*/ 497711 w 1820162"/>
                <a:gd name="connsiteY2125" fmla="*/ 31623 h 280250"/>
                <a:gd name="connsiteX2126" fmla="*/ 1161509 w 1820162"/>
                <a:gd name="connsiteY2126" fmla="*/ 28956 h 280250"/>
                <a:gd name="connsiteX2127" fmla="*/ 1151984 w 1820162"/>
                <a:gd name="connsiteY2127" fmla="*/ 29527 h 280250"/>
                <a:gd name="connsiteX2128" fmla="*/ 1156746 w 1820162"/>
                <a:gd name="connsiteY2128" fmla="*/ 33051 h 280250"/>
                <a:gd name="connsiteX2129" fmla="*/ 1161509 w 1820162"/>
                <a:gd name="connsiteY2129" fmla="*/ 28956 h 280250"/>
                <a:gd name="connsiteX2130" fmla="*/ 630680 w 1820162"/>
                <a:gd name="connsiteY2130" fmla="*/ 28956 h 280250"/>
                <a:gd name="connsiteX2131" fmla="*/ 617631 w 1820162"/>
                <a:gd name="connsiteY2131" fmla="*/ 30670 h 280250"/>
                <a:gd name="connsiteX2132" fmla="*/ 623537 w 1820162"/>
                <a:gd name="connsiteY2132" fmla="*/ 31242 h 280250"/>
                <a:gd name="connsiteX2133" fmla="*/ 630680 w 1820162"/>
                <a:gd name="connsiteY2133" fmla="*/ 28956 h 280250"/>
                <a:gd name="connsiteX2134" fmla="*/ 782294 w 1820162"/>
                <a:gd name="connsiteY2134" fmla="*/ 28301 h 280250"/>
                <a:gd name="connsiteX2135" fmla="*/ 777937 w 1820162"/>
                <a:gd name="connsiteY2135" fmla="*/ 29241 h 280250"/>
                <a:gd name="connsiteX2136" fmla="*/ 786224 w 1820162"/>
                <a:gd name="connsiteY2136" fmla="*/ 31527 h 280250"/>
                <a:gd name="connsiteX2137" fmla="*/ 787367 w 1820162"/>
                <a:gd name="connsiteY2137" fmla="*/ 28575 h 280250"/>
                <a:gd name="connsiteX2138" fmla="*/ 782294 w 1820162"/>
                <a:gd name="connsiteY2138" fmla="*/ 28301 h 280250"/>
                <a:gd name="connsiteX2139" fmla="*/ 558862 w 1820162"/>
                <a:gd name="connsiteY2139" fmla="*/ 28098 h 280250"/>
                <a:gd name="connsiteX2140" fmla="*/ 545146 w 1820162"/>
                <a:gd name="connsiteY2140" fmla="*/ 28670 h 280250"/>
                <a:gd name="connsiteX2141" fmla="*/ 539717 w 1820162"/>
                <a:gd name="connsiteY2141" fmla="*/ 31432 h 280250"/>
                <a:gd name="connsiteX2142" fmla="*/ 548956 w 1820162"/>
                <a:gd name="connsiteY2142" fmla="*/ 32956 h 280250"/>
                <a:gd name="connsiteX2143" fmla="*/ 565529 w 1820162"/>
                <a:gd name="connsiteY2143" fmla="*/ 30003 h 280250"/>
                <a:gd name="connsiteX2144" fmla="*/ 558862 w 1820162"/>
                <a:gd name="connsiteY2144" fmla="*/ 28098 h 280250"/>
                <a:gd name="connsiteX2145" fmla="*/ 811322 w 1820162"/>
                <a:gd name="connsiteY2145" fmla="*/ 26753 h 280250"/>
                <a:gd name="connsiteX2146" fmla="*/ 803559 w 1820162"/>
                <a:gd name="connsiteY2146" fmla="*/ 30003 h 280250"/>
                <a:gd name="connsiteX2147" fmla="*/ 813084 w 1820162"/>
                <a:gd name="connsiteY2147" fmla="*/ 29432 h 280250"/>
                <a:gd name="connsiteX2148" fmla="*/ 811322 w 1820162"/>
                <a:gd name="connsiteY2148" fmla="*/ 26753 h 280250"/>
                <a:gd name="connsiteX2149" fmla="*/ 1141316 w 1820162"/>
                <a:gd name="connsiteY2149" fmla="*/ 25431 h 280250"/>
                <a:gd name="connsiteX2150" fmla="*/ 1150364 w 1820162"/>
                <a:gd name="connsiteY2150" fmla="*/ 29051 h 280250"/>
                <a:gd name="connsiteX2151" fmla="*/ 1154174 w 1820162"/>
                <a:gd name="connsiteY2151" fmla="*/ 25812 h 280250"/>
                <a:gd name="connsiteX2152" fmla="*/ 1141316 w 1820162"/>
                <a:gd name="connsiteY2152" fmla="*/ 25431 h 280250"/>
                <a:gd name="connsiteX2153" fmla="*/ 599724 w 1820162"/>
                <a:gd name="connsiteY2153" fmla="*/ 23526 h 280250"/>
                <a:gd name="connsiteX2154" fmla="*/ 594200 w 1820162"/>
                <a:gd name="connsiteY2154" fmla="*/ 26289 h 280250"/>
                <a:gd name="connsiteX2155" fmla="*/ 592771 w 1820162"/>
                <a:gd name="connsiteY2155" fmla="*/ 23717 h 280250"/>
                <a:gd name="connsiteX2156" fmla="*/ 588294 w 1820162"/>
                <a:gd name="connsiteY2156" fmla="*/ 25717 h 280250"/>
                <a:gd name="connsiteX2157" fmla="*/ 600867 w 1820162"/>
                <a:gd name="connsiteY2157" fmla="*/ 28194 h 280250"/>
                <a:gd name="connsiteX2158" fmla="*/ 599724 w 1820162"/>
                <a:gd name="connsiteY2158" fmla="*/ 23526 h 280250"/>
                <a:gd name="connsiteX2159" fmla="*/ 1117598 w 1820162"/>
                <a:gd name="connsiteY2159" fmla="*/ 23050 h 280250"/>
                <a:gd name="connsiteX2160" fmla="*/ 1115693 w 1820162"/>
                <a:gd name="connsiteY2160" fmla="*/ 24669 h 280250"/>
                <a:gd name="connsiteX2161" fmla="*/ 1120646 w 1820162"/>
                <a:gd name="connsiteY2161" fmla="*/ 26098 h 280250"/>
                <a:gd name="connsiteX2162" fmla="*/ 1122551 w 1820162"/>
                <a:gd name="connsiteY2162" fmla="*/ 24479 h 280250"/>
                <a:gd name="connsiteX2163" fmla="*/ 1117598 w 1820162"/>
                <a:gd name="connsiteY2163" fmla="*/ 23050 h 280250"/>
                <a:gd name="connsiteX2164" fmla="*/ 479995 w 1820162"/>
                <a:gd name="connsiteY2164" fmla="*/ 22193 h 280250"/>
                <a:gd name="connsiteX2165" fmla="*/ 487520 w 1820162"/>
                <a:gd name="connsiteY2165" fmla="*/ 23241 h 280250"/>
                <a:gd name="connsiteX2166" fmla="*/ 477138 w 1820162"/>
                <a:gd name="connsiteY2166" fmla="*/ 24669 h 280250"/>
                <a:gd name="connsiteX2167" fmla="*/ 479995 w 1820162"/>
                <a:gd name="connsiteY2167" fmla="*/ 22193 h 280250"/>
                <a:gd name="connsiteX2168" fmla="*/ 612011 w 1820162"/>
                <a:gd name="connsiteY2168" fmla="*/ 20383 h 280250"/>
                <a:gd name="connsiteX2169" fmla="*/ 612716 w 1820162"/>
                <a:gd name="connsiteY2169" fmla="*/ 21119 h 280250"/>
                <a:gd name="connsiteX2170" fmla="*/ 611463 w 1820162"/>
                <a:gd name="connsiteY2170" fmla="*/ 20858 h 280250"/>
                <a:gd name="connsiteX2171" fmla="*/ 1107692 w 1820162"/>
                <a:gd name="connsiteY2171" fmla="*/ 20288 h 280250"/>
                <a:gd name="connsiteX2172" fmla="*/ 1100358 w 1820162"/>
                <a:gd name="connsiteY2172" fmla="*/ 24669 h 280250"/>
                <a:gd name="connsiteX2173" fmla="*/ 1102263 w 1820162"/>
                <a:gd name="connsiteY2173" fmla="*/ 23050 h 280250"/>
                <a:gd name="connsiteX2174" fmla="*/ 1109597 w 1820162"/>
                <a:gd name="connsiteY2174" fmla="*/ 26193 h 280250"/>
                <a:gd name="connsiteX2175" fmla="*/ 1107692 w 1820162"/>
                <a:gd name="connsiteY2175" fmla="*/ 20288 h 280250"/>
                <a:gd name="connsiteX2176" fmla="*/ 848327 w 1820162"/>
                <a:gd name="connsiteY2176" fmla="*/ 19812 h 280250"/>
                <a:gd name="connsiteX2177" fmla="*/ 846422 w 1820162"/>
                <a:gd name="connsiteY2177" fmla="*/ 21431 h 280250"/>
                <a:gd name="connsiteX2178" fmla="*/ 849755 w 1820162"/>
                <a:gd name="connsiteY2178" fmla="*/ 22383 h 280250"/>
                <a:gd name="connsiteX2179" fmla="*/ 851660 w 1820162"/>
                <a:gd name="connsiteY2179" fmla="*/ 20764 h 280250"/>
                <a:gd name="connsiteX2180" fmla="*/ 848327 w 1820162"/>
                <a:gd name="connsiteY2180" fmla="*/ 19812 h 280250"/>
                <a:gd name="connsiteX2181" fmla="*/ 1079022 w 1820162"/>
                <a:gd name="connsiteY2181" fmla="*/ 16573 h 280250"/>
                <a:gd name="connsiteX2182" fmla="*/ 1077117 w 1820162"/>
                <a:gd name="connsiteY2182" fmla="*/ 18192 h 280250"/>
                <a:gd name="connsiteX2183" fmla="*/ 1082070 w 1820162"/>
                <a:gd name="connsiteY2183" fmla="*/ 19621 h 280250"/>
                <a:gd name="connsiteX2184" fmla="*/ 1083975 w 1820162"/>
                <a:gd name="connsiteY2184" fmla="*/ 18002 h 280250"/>
                <a:gd name="connsiteX2185" fmla="*/ 1079022 w 1820162"/>
                <a:gd name="connsiteY2185" fmla="*/ 16573 h 280250"/>
                <a:gd name="connsiteX2186" fmla="*/ 640586 w 1820162"/>
                <a:gd name="connsiteY2186" fmla="*/ 16573 h 280250"/>
                <a:gd name="connsiteX2187" fmla="*/ 643730 w 1820162"/>
                <a:gd name="connsiteY2187" fmla="*/ 19621 h 280250"/>
                <a:gd name="connsiteX2188" fmla="*/ 640586 w 1820162"/>
                <a:gd name="connsiteY2188" fmla="*/ 16573 h 280250"/>
                <a:gd name="connsiteX2189" fmla="*/ 852994 w 1820162"/>
                <a:gd name="connsiteY2189" fmla="*/ 15716 h 280250"/>
                <a:gd name="connsiteX2190" fmla="*/ 850232 w 1820162"/>
                <a:gd name="connsiteY2190" fmla="*/ 18192 h 280250"/>
                <a:gd name="connsiteX2191" fmla="*/ 855185 w 1820162"/>
                <a:gd name="connsiteY2191" fmla="*/ 19621 h 280250"/>
                <a:gd name="connsiteX2192" fmla="*/ 852994 w 1820162"/>
                <a:gd name="connsiteY2192" fmla="*/ 15716 h 280250"/>
                <a:gd name="connsiteX2193" fmla="*/ 805178 w 1820162"/>
                <a:gd name="connsiteY2193" fmla="*/ 15240 h 280250"/>
                <a:gd name="connsiteX2194" fmla="*/ 803273 w 1820162"/>
                <a:gd name="connsiteY2194" fmla="*/ 16859 h 280250"/>
                <a:gd name="connsiteX2195" fmla="*/ 806607 w 1820162"/>
                <a:gd name="connsiteY2195" fmla="*/ 17811 h 280250"/>
                <a:gd name="connsiteX2196" fmla="*/ 808512 w 1820162"/>
                <a:gd name="connsiteY2196" fmla="*/ 16192 h 280250"/>
                <a:gd name="connsiteX2197" fmla="*/ 805178 w 1820162"/>
                <a:gd name="connsiteY2197" fmla="*/ 15240 h 280250"/>
                <a:gd name="connsiteX2198" fmla="*/ 773651 w 1820162"/>
                <a:gd name="connsiteY2198" fmla="*/ 13906 h 280250"/>
                <a:gd name="connsiteX2199" fmla="*/ 771745 w 1820162"/>
                <a:gd name="connsiteY2199" fmla="*/ 15525 h 280250"/>
                <a:gd name="connsiteX2200" fmla="*/ 776699 w 1820162"/>
                <a:gd name="connsiteY2200" fmla="*/ 16954 h 280250"/>
                <a:gd name="connsiteX2201" fmla="*/ 778604 w 1820162"/>
                <a:gd name="connsiteY2201" fmla="*/ 15335 h 280250"/>
                <a:gd name="connsiteX2202" fmla="*/ 773651 w 1820162"/>
                <a:gd name="connsiteY2202" fmla="*/ 13906 h 280250"/>
                <a:gd name="connsiteX2203" fmla="*/ 873602 w 1820162"/>
                <a:gd name="connsiteY2203" fmla="*/ 12759 h 280250"/>
                <a:gd name="connsiteX2204" fmla="*/ 874021 w 1820162"/>
                <a:gd name="connsiteY2204" fmla="*/ 12797 h 280250"/>
                <a:gd name="connsiteX2205" fmla="*/ 873949 w 1820162"/>
                <a:gd name="connsiteY2205" fmla="*/ 12858 h 280250"/>
                <a:gd name="connsiteX2206" fmla="*/ 768698 w 1820162"/>
                <a:gd name="connsiteY2206" fmla="*/ 12573 h 280250"/>
                <a:gd name="connsiteX2207" fmla="*/ 766793 w 1820162"/>
                <a:gd name="connsiteY2207" fmla="*/ 14192 h 280250"/>
                <a:gd name="connsiteX2208" fmla="*/ 770126 w 1820162"/>
                <a:gd name="connsiteY2208" fmla="*/ 15144 h 280250"/>
                <a:gd name="connsiteX2209" fmla="*/ 772031 w 1820162"/>
                <a:gd name="connsiteY2209" fmla="*/ 13525 h 280250"/>
                <a:gd name="connsiteX2210" fmla="*/ 768698 w 1820162"/>
                <a:gd name="connsiteY2210" fmla="*/ 12573 h 280250"/>
                <a:gd name="connsiteX2211" fmla="*/ 978533 w 1820162"/>
                <a:gd name="connsiteY2211" fmla="*/ 12001 h 280250"/>
                <a:gd name="connsiteX2212" fmla="*/ 976628 w 1820162"/>
                <a:gd name="connsiteY2212" fmla="*/ 13620 h 280250"/>
                <a:gd name="connsiteX2213" fmla="*/ 981581 w 1820162"/>
                <a:gd name="connsiteY2213" fmla="*/ 15049 h 280250"/>
                <a:gd name="connsiteX2214" fmla="*/ 983486 w 1820162"/>
                <a:gd name="connsiteY2214" fmla="*/ 13430 h 280250"/>
                <a:gd name="connsiteX2215" fmla="*/ 978533 w 1820162"/>
                <a:gd name="connsiteY2215" fmla="*/ 12001 h 280250"/>
                <a:gd name="connsiteX2216" fmla="*/ 1020443 w 1820162"/>
                <a:gd name="connsiteY2216" fmla="*/ 11906 h 280250"/>
                <a:gd name="connsiteX2217" fmla="*/ 1018538 w 1820162"/>
                <a:gd name="connsiteY2217" fmla="*/ 13525 h 280250"/>
                <a:gd name="connsiteX2218" fmla="*/ 1021872 w 1820162"/>
                <a:gd name="connsiteY2218" fmla="*/ 14478 h 280250"/>
                <a:gd name="connsiteX2219" fmla="*/ 1023777 w 1820162"/>
                <a:gd name="connsiteY2219" fmla="*/ 12858 h 280250"/>
                <a:gd name="connsiteX2220" fmla="*/ 1020443 w 1820162"/>
                <a:gd name="connsiteY2220" fmla="*/ 11906 h 280250"/>
                <a:gd name="connsiteX2221" fmla="*/ 904048 w 1820162"/>
                <a:gd name="connsiteY2221" fmla="*/ 11620 h 280250"/>
                <a:gd name="connsiteX2222" fmla="*/ 888427 w 1820162"/>
                <a:gd name="connsiteY2222" fmla="*/ 13716 h 280250"/>
                <a:gd name="connsiteX2223" fmla="*/ 902810 w 1820162"/>
                <a:gd name="connsiteY2223" fmla="*/ 14573 h 280250"/>
                <a:gd name="connsiteX2224" fmla="*/ 899952 w 1820162"/>
                <a:gd name="connsiteY2224" fmla="*/ 17049 h 280250"/>
                <a:gd name="connsiteX2225" fmla="*/ 903286 w 1820162"/>
                <a:gd name="connsiteY2225" fmla="*/ 18002 h 280250"/>
                <a:gd name="connsiteX2226" fmla="*/ 907763 w 1820162"/>
                <a:gd name="connsiteY2226" fmla="*/ 16002 h 280250"/>
                <a:gd name="connsiteX2227" fmla="*/ 910620 w 1820162"/>
                <a:gd name="connsiteY2227" fmla="*/ 13525 h 280250"/>
                <a:gd name="connsiteX2228" fmla="*/ 904048 w 1820162"/>
                <a:gd name="connsiteY2228" fmla="*/ 11620 h 280250"/>
                <a:gd name="connsiteX2229" fmla="*/ 647349 w 1820162"/>
                <a:gd name="connsiteY2229" fmla="*/ 10763 h 280250"/>
                <a:gd name="connsiteX2230" fmla="*/ 639538 w 1820162"/>
                <a:gd name="connsiteY2230" fmla="*/ 11811 h 280250"/>
                <a:gd name="connsiteX2231" fmla="*/ 647349 w 1820162"/>
                <a:gd name="connsiteY2231" fmla="*/ 10763 h 280250"/>
                <a:gd name="connsiteX2232" fmla="*/ 672209 w 1820162"/>
                <a:gd name="connsiteY2232" fmla="*/ 10287 h 280250"/>
                <a:gd name="connsiteX2233" fmla="*/ 664398 w 1820162"/>
                <a:gd name="connsiteY2233" fmla="*/ 11335 h 280250"/>
                <a:gd name="connsiteX2234" fmla="*/ 672209 w 1820162"/>
                <a:gd name="connsiteY2234" fmla="*/ 10287 h 280250"/>
                <a:gd name="connsiteX2235" fmla="*/ 679353 w 1820162"/>
                <a:gd name="connsiteY2235" fmla="*/ 7906 h 280250"/>
                <a:gd name="connsiteX2236" fmla="*/ 677162 w 1820162"/>
                <a:gd name="connsiteY2236" fmla="*/ 11621 h 280250"/>
                <a:gd name="connsiteX2237" fmla="*/ 673162 w 1820162"/>
                <a:gd name="connsiteY2237" fmla="*/ 9335 h 280250"/>
                <a:gd name="connsiteX2238" fmla="*/ 679353 w 1820162"/>
                <a:gd name="connsiteY2238" fmla="*/ 7906 h 280250"/>
                <a:gd name="connsiteX2239" fmla="*/ 744055 w 1820162"/>
                <a:gd name="connsiteY2239" fmla="*/ 7367 h 280250"/>
                <a:gd name="connsiteX2240" fmla="*/ 743647 w 1820162"/>
                <a:gd name="connsiteY2240" fmla="*/ 7525 h 280250"/>
                <a:gd name="connsiteX2241" fmla="*/ 743474 w 1820162"/>
                <a:gd name="connsiteY2241" fmla="*/ 7370 h 280250"/>
                <a:gd name="connsiteX2242" fmla="*/ 1070736 w 1820162"/>
                <a:gd name="connsiteY2242" fmla="*/ 6573 h 280250"/>
                <a:gd name="connsiteX2243" fmla="*/ 1078260 w 1820162"/>
                <a:gd name="connsiteY2243" fmla="*/ 7620 h 280250"/>
                <a:gd name="connsiteX2244" fmla="*/ 1075403 w 1820162"/>
                <a:gd name="connsiteY2244" fmla="*/ 10097 h 280250"/>
                <a:gd name="connsiteX2245" fmla="*/ 1070450 w 1820162"/>
                <a:gd name="connsiteY2245" fmla="*/ 8668 h 280250"/>
                <a:gd name="connsiteX2246" fmla="*/ 1070736 w 1820162"/>
                <a:gd name="connsiteY2246" fmla="*/ 6573 h 280250"/>
                <a:gd name="connsiteX2247" fmla="*/ 1005537 w 1820162"/>
                <a:gd name="connsiteY2247" fmla="*/ 5775 h 280250"/>
                <a:gd name="connsiteX2248" fmla="*/ 1024539 w 1820162"/>
                <a:gd name="connsiteY2248" fmla="*/ 6477 h 280250"/>
                <a:gd name="connsiteX2249" fmla="*/ 991107 w 1820162"/>
                <a:gd name="connsiteY2249" fmla="*/ 6858 h 280250"/>
                <a:gd name="connsiteX2250" fmla="*/ 1005537 w 1820162"/>
                <a:gd name="connsiteY2250" fmla="*/ 5775 h 280250"/>
                <a:gd name="connsiteX2251" fmla="*/ 741551 w 1820162"/>
                <a:gd name="connsiteY2251" fmla="*/ 5643 h 280250"/>
                <a:gd name="connsiteX2252" fmla="*/ 743474 w 1820162"/>
                <a:gd name="connsiteY2252" fmla="*/ 7370 h 280250"/>
                <a:gd name="connsiteX2253" fmla="*/ 712786 w 1820162"/>
                <a:gd name="connsiteY2253" fmla="*/ 7525 h 280250"/>
                <a:gd name="connsiteX2254" fmla="*/ 724882 w 1820162"/>
                <a:gd name="connsiteY2254" fmla="*/ 6572 h 280250"/>
                <a:gd name="connsiteX2255" fmla="*/ 736027 w 1820162"/>
                <a:gd name="connsiteY2255" fmla="*/ 6477 h 280250"/>
                <a:gd name="connsiteX2256" fmla="*/ 741551 w 1820162"/>
                <a:gd name="connsiteY2256" fmla="*/ 5643 h 280250"/>
                <a:gd name="connsiteX2257" fmla="*/ 922586 w 1820162"/>
                <a:gd name="connsiteY2257" fmla="*/ 2667 h 280250"/>
                <a:gd name="connsiteX2258" fmla="*/ 925384 w 1820162"/>
                <a:gd name="connsiteY2258" fmla="*/ 4668 h 280250"/>
                <a:gd name="connsiteX2259" fmla="*/ 920431 w 1820162"/>
                <a:gd name="connsiteY2259" fmla="*/ 3239 h 280250"/>
                <a:gd name="connsiteX2260" fmla="*/ 922586 w 1820162"/>
                <a:gd name="connsiteY2260" fmla="*/ 2667 h 280250"/>
                <a:gd name="connsiteX2261" fmla="*/ 775841 w 1820162"/>
                <a:gd name="connsiteY2261" fmla="*/ 2572 h 280250"/>
                <a:gd name="connsiteX2262" fmla="*/ 780604 w 1820162"/>
                <a:gd name="connsiteY2262" fmla="*/ 6096 h 280250"/>
                <a:gd name="connsiteX2263" fmla="*/ 824228 w 1820162"/>
                <a:gd name="connsiteY2263" fmla="*/ 6477 h 280250"/>
                <a:gd name="connsiteX2264" fmla="*/ 750505 w 1820162"/>
                <a:gd name="connsiteY2264" fmla="*/ 7334 h 280250"/>
                <a:gd name="connsiteX2265" fmla="*/ 744055 w 1820162"/>
                <a:gd name="connsiteY2265" fmla="*/ 7367 h 280250"/>
                <a:gd name="connsiteX2266" fmla="*/ 751743 w 1820162"/>
                <a:gd name="connsiteY2266" fmla="*/ 4382 h 280250"/>
                <a:gd name="connsiteX2267" fmla="*/ 775841 w 1820162"/>
                <a:gd name="connsiteY2267" fmla="*/ 2572 h 280250"/>
                <a:gd name="connsiteX2268" fmla="*/ 933480 w 1820162"/>
                <a:gd name="connsiteY2268" fmla="*/ 1428 h 280250"/>
                <a:gd name="connsiteX2269" fmla="*/ 960436 w 1820162"/>
                <a:gd name="connsiteY2269" fmla="*/ 4667 h 280250"/>
                <a:gd name="connsiteX2270" fmla="*/ 976533 w 1820162"/>
                <a:gd name="connsiteY2270" fmla="*/ 6000 h 280250"/>
                <a:gd name="connsiteX2271" fmla="*/ 959483 w 1820162"/>
                <a:gd name="connsiteY2271" fmla="*/ 5524 h 280250"/>
                <a:gd name="connsiteX2272" fmla="*/ 982248 w 1820162"/>
                <a:gd name="connsiteY2272" fmla="*/ 8667 h 280250"/>
                <a:gd name="connsiteX2273" fmla="*/ 990535 w 1820162"/>
                <a:gd name="connsiteY2273" fmla="*/ 11049 h 280250"/>
                <a:gd name="connsiteX2274" fmla="*/ 995012 w 1820162"/>
                <a:gd name="connsiteY2274" fmla="*/ 9048 h 280250"/>
                <a:gd name="connsiteX2275" fmla="*/ 994726 w 1820162"/>
                <a:gd name="connsiteY2275" fmla="*/ 11144 h 280250"/>
                <a:gd name="connsiteX2276" fmla="*/ 1014633 w 1820162"/>
                <a:gd name="connsiteY2276" fmla="*/ 9144 h 280250"/>
                <a:gd name="connsiteX2277" fmla="*/ 1046637 w 1820162"/>
                <a:gd name="connsiteY2277" fmla="*/ 13811 h 280250"/>
                <a:gd name="connsiteX2278" fmla="*/ 1085975 w 1820162"/>
                <a:gd name="connsiteY2278" fmla="*/ 14097 h 280250"/>
                <a:gd name="connsiteX2279" fmla="*/ 1102073 w 1820162"/>
                <a:gd name="connsiteY2279" fmla="*/ 15335 h 280250"/>
                <a:gd name="connsiteX2280" fmla="*/ 1117503 w 1820162"/>
                <a:gd name="connsiteY2280" fmla="*/ 15335 h 280250"/>
                <a:gd name="connsiteX2281" fmla="*/ 1117979 w 1820162"/>
                <a:gd name="connsiteY2281" fmla="*/ 18764 h 280250"/>
                <a:gd name="connsiteX2282" fmla="*/ 1125790 w 1820162"/>
                <a:gd name="connsiteY2282" fmla="*/ 17716 h 280250"/>
                <a:gd name="connsiteX2283" fmla="*/ 1191417 w 1820162"/>
                <a:gd name="connsiteY2283" fmla="*/ 27622 h 280250"/>
                <a:gd name="connsiteX2284" fmla="*/ 1240471 w 1820162"/>
                <a:gd name="connsiteY2284" fmla="*/ 32861 h 280250"/>
                <a:gd name="connsiteX2285" fmla="*/ 1243995 w 1820162"/>
                <a:gd name="connsiteY2285" fmla="*/ 31623 h 280250"/>
                <a:gd name="connsiteX2286" fmla="*/ 1234280 w 1820162"/>
                <a:gd name="connsiteY2286" fmla="*/ 34290 h 280250"/>
                <a:gd name="connsiteX2287" fmla="*/ 1211801 w 1820162"/>
                <a:gd name="connsiteY2287" fmla="*/ 28956 h 280250"/>
                <a:gd name="connsiteX2288" fmla="*/ 1205609 w 1820162"/>
                <a:gd name="connsiteY2288" fmla="*/ 30480 h 280250"/>
                <a:gd name="connsiteX2289" fmla="*/ 1182559 w 1820162"/>
                <a:gd name="connsiteY2289" fmla="*/ 29432 h 280250"/>
                <a:gd name="connsiteX2290" fmla="*/ 1163128 w 1820162"/>
                <a:gd name="connsiteY2290" fmla="*/ 27241 h 280250"/>
                <a:gd name="connsiteX2291" fmla="*/ 1205800 w 1820162"/>
                <a:gd name="connsiteY2291" fmla="*/ 36099 h 280250"/>
                <a:gd name="connsiteX2292" fmla="*/ 1212944 w 1820162"/>
                <a:gd name="connsiteY2292" fmla="*/ 33718 h 280250"/>
                <a:gd name="connsiteX2293" fmla="*/ 1213420 w 1820162"/>
                <a:gd name="connsiteY2293" fmla="*/ 37147 h 280250"/>
                <a:gd name="connsiteX2294" fmla="*/ 1221339 w 1820162"/>
                <a:gd name="connsiteY2294" fmla="*/ 38150 h 280250"/>
                <a:gd name="connsiteX2295" fmla="*/ 1220278 w 1820162"/>
                <a:gd name="connsiteY2295" fmla="*/ 39052 h 280250"/>
                <a:gd name="connsiteX2296" fmla="*/ 1222659 w 1820162"/>
                <a:gd name="connsiteY2296" fmla="*/ 40862 h 280250"/>
                <a:gd name="connsiteX2297" fmla="*/ 1222299 w 1820162"/>
                <a:gd name="connsiteY2297" fmla="*/ 38272 h 280250"/>
                <a:gd name="connsiteX2298" fmla="*/ 1234470 w 1820162"/>
                <a:gd name="connsiteY2298" fmla="*/ 39814 h 280250"/>
                <a:gd name="connsiteX2299" fmla="*/ 1238947 w 1820162"/>
                <a:gd name="connsiteY2299" fmla="*/ 37814 h 280250"/>
                <a:gd name="connsiteX2300" fmla="*/ 1269046 w 1820162"/>
                <a:gd name="connsiteY2300" fmla="*/ 44100 h 280250"/>
                <a:gd name="connsiteX2301" fmla="*/ 1276856 w 1820162"/>
                <a:gd name="connsiteY2301" fmla="*/ 43053 h 280250"/>
                <a:gd name="connsiteX2302" fmla="*/ 1287048 w 1820162"/>
                <a:gd name="connsiteY2302" fmla="*/ 43719 h 280250"/>
                <a:gd name="connsiteX2303" fmla="*/ 1342484 w 1820162"/>
                <a:gd name="connsiteY2303" fmla="*/ 52863 h 280250"/>
                <a:gd name="connsiteX2304" fmla="*/ 1348198 w 1820162"/>
                <a:gd name="connsiteY2304" fmla="*/ 55530 h 280250"/>
                <a:gd name="connsiteX2305" fmla="*/ 1352961 w 1820162"/>
                <a:gd name="connsiteY2305" fmla="*/ 53721 h 280250"/>
                <a:gd name="connsiteX2306" fmla="*/ 1365534 w 1820162"/>
                <a:gd name="connsiteY2306" fmla="*/ 56197 h 280250"/>
                <a:gd name="connsiteX2307" fmla="*/ 1367630 w 1820162"/>
                <a:gd name="connsiteY2307" fmla="*/ 60102 h 280250"/>
                <a:gd name="connsiteX2308" fmla="*/ 1379060 w 1820162"/>
                <a:gd name="connsiteY2308" fmla="*/ 57912 h 280250"/>
                <a:gd name="connsiteX2309" fmla="*/ 1388966 w 1820162"/>
                <a:gd name="connsiteY2309" fmla="*/ 60769 h 280250"/>
                <a:gd name="connsiteX2310" fmla="*/ 1373344 w 1820162"/>
                <a:gd name="connsiteY2310" fmla="*/ 62865 h 280250"/>
                <a:gd name="connsiteX2311" fmla="*/ 1357723 w 1820162"/>
                <a:gd name="connsiteY2311" fmla="*/ 57340 h 280250"/>
                <a:gd name="connsiteX2312" fmla="*/ 1344674 w 1820162"/>
                <a:gd name="connsiteY2312" fmla="*/ 59055 h 280250"/>
                <a:gd name="connsiteX2313" fmla="*/ 1346865 w 1820162"/>
                <a:gd name="connsiteY2313" fmla="*/ 55340 h 280250"/>
                <a:gd name="connsiteX2314" fmla="*/ 1326005 w 1820162"/>
                <a:gd name="connsiteY2314" fmla="*/ 58197 h 280250"/>
                <a:gd name="connsiteX2315" fmla="*/ 1322195 w 1820162"/>
                <a:gd name="connsiteY2315" fmla="*/ 53816 h 280250"/>
                <a:gd name="connsiteX2316" fmla="*/ 1313623 w 1820162"/>
                <a:gd name="connsiteY2316" fmla="*/ 53530 h 280250"/>
                <a:gd name="connsiteX2317" fmla="*/ 1313147 w 1820162"/>
                <a:gd name="connsiteY2317" fmla="*/ 57721 h 280250"/>
                <a:gd name="connsiteX2318" fmla="*/ 1307717 w 1820162"/>
                <a:gd name="connsiteY2318" fmla="*/ 52959 h 280250"/>
                <a:gd name="connsiteX2319" fmla="*/ 1307908 w 1820162"/>
                <a:gd name="connsiteY2319" fmla="*/ 58483 h 280250"/>
                <a:gd name="connsiteX2320" fmla="*/ 1299907 w 1820162"/>
                <a:gd name="connsiteY2320" fmla="*/ 61626 h 280250"/>
                <a:gd name="connsiteX2321" fmla="*/ 1309337 w 1820162"/>
                <a:gd name="connsiteY2321" fmla="*/ 61055 h 280250"/>
                <a:gd name="connsiteX2322" fmla="*/ 1316480 w 1820162"/>
                <a:gd name="connsiteY2322" fmla="*/ 66294 h 280250"/>
                <a:gd name="connsiteX2323" fmla="*/ 1323624 w 1820162"/>
                <a:gd name="connsiteY2323" fmla="*/ 64008 h 280250"/>
                <a:gd name="connsiteX2324" fmla="*/ 1313432 w 1820162"/>
                <a:gd name="connsiteY2324" fmla="*/ 63341 h 280250"/>
                <a:gd name="connsiteX2325" fmla="*/ 1317242 w 1820162"/>
                <a:gd name="connsiteY2325" fmla="*/ 60102 h 280250"/>
                <a:gd name="connsiteX2326" fmla="*/ 1326277 w 1820162"/>
                <a:gd name="connsiteY2326" fmla="*/ 62684 h 280250"/>
                <a:gd name="connsiteX2327" fmla="*/ 1325148 w 1820162"/>
                <a:gd name="connsiteY2327" fmla="*/ 66675 h 280250"/>
                <a:gd name="connsiteX2328" fmla="*/ 1327244 w 1820162"/>
                <a:gd name="connsiteY2328" fmla="*/ 62960 h 280250"/>
                <a:gd name="connsiteX2329" fmla="*/ 1326277 w 1820162"/>
                <a:gd name="connsiteY2329" fmla="*/ 62684 h 280250"/>
                <a:gd name="connsiteX2330" fmla="*/ 1326577 w 1820162"/>
                <a:gd name="connsiteY2330" fmla="*/ 61626 h 280250"/>
                <a:gd name="connsiteX2331" fmla="*/ 1332006 w 1820162"/>
                <a:gd name="connsiteY2331" fmla="*/ 58864 h 280250"/>
                <a:gd name="connsiteX2332" fmla="*/ 1334938 w 1820162"/>
                <a:gd name="connsiteY2332" fmla="*/ 61437 h 280250"/>
                <a:gd name="connsiteX2333" fmla="*/ 1332209 w 1820162"/>
                <a:gd name="connsiteY2333" fmla="*/ 62412 h 280250"/>
                <a:gd name="connsiteX2334" fmla="*/ 1333911 w 1820162"/>
                <a:gd name="connsiteY2334" fmla="*/ 64770 h 280250"/>
                <a:gd name="connsiteX2335" fmla="*/ 1360200 w 1820162"/>
                <a:gd name="connsiteY2335" fmla="*/ 66770 h 280250"/>
                <a:gd name="connsiteX2336" fmla="*/ 1350485 w 1820162"/>
                <a:gd name="connsiteY2336" fmla="*/ 69437 h 280250"/>
                <a:gd name="connsiteX2337" fmla="*/ 1359248 w 1820162"/>
                <a:gd name="connsiteY2337" fmla="*/ 75152 h 280250"/>
                <a:gd name="connsiteX2338" fmla="*/ 1355438 w 1820162"/>
                <a:gd name="connsiteY2338" fmla="*/ 78390 h 280250"/>
                <a:gd name="connsiteX2339" fmla="*/ 1360867 w 1820162"/>
                <a:gd name="connsiteY2339" fmla="*/ 75628 h 280250"/>
                <a:gd name="connsiteX2340" fmla="*/ 1382393 w 1820162"/>
                <a:gd name="connsiteY2340" fmla="*/ 81724 h 280250"/>
                <a:gd name="connsiteX2341" fmla="*/ 1374583 w 1820162"/>
                <a:gd name="connsiteY2341" fmla="*/ 82772 h 280250"/>
                <a:gd name="connsiteX2342" fmla="*/ 1381441 w 1820162"/>
                <a:gd name="connsiteY2342" fmla="*/ 90201 h 280250"/>
                <a:gd name="connsiteX2343" fmla="*/ 1381250 w 1820162"/>
                <a:gd name="connsiteY2343" fmla="*/ 84677 h 280250"/>
                <a:gd name="connsiteX2344" fmla="*/ 1390013 w 1820162"/>
                <a:gd name="connsiteY2344" fmla="*/ 90487 h 280250"/>
                <a:gd name="connsiteX2345" fmla="*/ 1415636 w 1820162"/>
                <a:gd name="connsiteY2345" fmla="*/ 91154 h 280250"/>
                <a:gd name="connsiteX2346" fmla="*/ 1434305 w 1820162"/>
                <a:gd name="connsiteY2346" fmla="*/ 99726 h 280250"/>
                <a:gd name="connsiteX2347" fmla="*/ 1406301 w 1820162"/>
                <a:gd name="connsiteY2347" fmla="*/ 97250 h 280250"/>
                <a:gd name="connsiteX2348" fmla="*/ 1383536 w 1820162"/>
                <a:gd name="connsiteY2348" fmla="*/ 94107 h 280250"/>
                <a:gd name="connsiteX2349" fmla="*/ 1360295 w 1820162"/>
                <a:gd name="connsiteY2349" fmla="*/ 79914 h 280250"/>
                <a:gd name="connsiteX2350" fmla="*/ 1359127 w 1820162"/>
                <a:gd name="connsiteY2350" fmla="*/ 83418 h 280250"/>
                <a:gd name="connsiteX2351" fmla="*/ 1352580 w 1820162"/>
                <a:gd name="connsiteY2351" fmla="*/ 80772 h 280250"/>
                <a:gd name="connsiteX2352" fmla="*/ 1342769 w 1820162"/>
                <a:gd name="connsiteY2352" fmla="*/ 83439 h 280250"/>
                <a:gd name="connsiteX2353" fmla="*/ 1354390 w 1820162"/>
                <a:gd name="connsiteY2353" fmla="*/ 86677 h 280250"/>
                <a:gd name="connsiteX2354" fmla="*/ 1357962 w 1820162"/>
                <a:gd name="connsiteY2354" fmla="*/ 85534 h 280250"/>
                <a:gd name="connsiteX2355" fmla="*/ 1358476 w 1820162"/>
                <a:gd name="connsiteY2355" fmla="*/ 85370 h 280250"/>
                <a:gd name="connsiteX2356" fmla="*/ 1357628 w 1820162"/>
                <a:gd name="connsiteY2356" fmla="*/ 87915 h 280250"/>
                <a:gd name="connsiteX2357" fmla="*/ 1366106 w 1820162"/>
                <a:gd name="connsiteY2357" fmla="*/ 88201 h 280250"/>
                <a:gd name="connsiteX2358" fmla="*/ 1362772 w 1820162"/>
                <a:gd name="connsiteY2358" fmla="*/ 94869 h 280250"/>
                <a:gd name="connsiteX2359" fmla="*/ 1354485 w 1820162"/>
                <a:gd name="connsiteY2359" fmla="*/ 92487 h 280250"/>
                <a:gd name="connsiteX2360" fmla="*/ 1361343 w 1820162"/>
                <a:gd name="connsiteY2360" fmla="*/ 92297 h 280250"/>
                <a:gd name="connsiteX2361" fmla="*/ 1344769 w 1820162"/>
                <a:gd name="connsiteY2361" fmla="*/ 87630 h 280250"/>
                <a:gd name="connsiteX2362" fmla="*/ 1341245 w 1820162"/>
                <a:gd name="connsiteY2362" fmla="*/ 88773 h 280250"/>
                <a:gd name="connsiteX2363" fmla="*/ 1352866 w 1820162"/>
                <a:gd name="connsiteY2363" fmla="*/ 92011 h 280250"/>
                <a:gd name="connsiteX2364" fmla="*/ 1349056 w 1820162"/>
                <a:gd name="connsiteY2364" fmla="*/ 95250 h 280250"/>
                <a:gd name="connsiteX2365" fmla="*/ 1363724 w 1820162"/>
                <a:gd name="connsiteY2365" fmla="*/ 101536 h 280250"/>
                <a:gd name="connsiteX2366" fmla="*/ 1374392 w 1820162"/>
                <a:gd name="connsiteY2366" fmla="*/ 98012 h 280250"/>
                <a:gd name="connsiteX2367" fmla="*/ 1381250 w 1820162"/>
                <a:gd name="connsiteY2367" fmla="*/ 97821 h 280250"/>
                <a:gd name="connsiteX2368" fmla="*/ 1383346 w 1820162"/>
                <a:gd name="connsiteY2368" fmla="*/ 109251 h 280250"/>
                <a:gd name="connsiteX2369" fmla="*/ 1390204 w 1820162"/>
                <a:gd name="connsiteY2369" fmla="*/ 109061 h 280250"/>
                <a:gd name="connsiteX2370" fmla="*/ 1397824 w 1820162"/>
                <a:gd name="connsiteY2370" fmla="*/ 102489 h 280250"/>
                <a:gd name="connsiteX2371" fmla="*/ 1384108 w 1820162"/>
                <a:gd name="connsiteY2371" fmla="*/ 95345 h 280250"/>
                <a:gd name="connsiteX2372" fmla="*/ 1409159 w 1820162"/>
                <a:gd name="connsiteY2372" fmla="*/ 100298 h 280250"/>
                <a:gd name="connsiteX2373" fmla="*/ 1405348 w 1820162"/>
                <a:gd name="connsiteY2373" fmla="*/ 103536 h 280250"/>
                <a:gd name="connsiteX2374" fmla="*/ 1430971 w 1820162"/>
                <a:gd name="connsiteY2374" fmla="*/ 111823 h 280250"/>
                <a:gd name="connsiteX2375" fmla="*/ 1421255 w 1820162"/>
                <a:gd name="connsiteY2375" fmla="*/ 114490 h 280250"/>
                <a:gd name="connsiteX2376" fmla="*/ 1429352 w 1820162"/>
                <a:gd name="connsiteY2376" fmla="*/ 118967 h 280250"/>
                <a:gd name="connsiteX2377" fmla="*/ 1436019 w 1820162"/>
                <a:gd name="connsiteY2377" fmla="*/ 113252 h 280250"/>
                <a:gd name="connsiteX2378" fmla="*/ 1432019 w 1820162"/>
                <a:gd name="connsiteY2378" fmla="*/ 111061 h 280250"/>
                <a:gd name="connsiteX2379" fmla="*/ 1438210 w 1820162"/>
                <a:gd name="connsiteY2379" fmla="*/ 109537 h 280250"/>
                <a:gd name="connsiteX2380" fmla="*/ 1441067 w 1820162"/>
                <a:gd name="connsiteY2380" fmla="*/ 114681 h 280250"/>
                <a:gd name="connsiteX2381" fmla="*/ 1434209 w 1820162"/>
                <a:gd name="connsiteY2381" fmla="*/ 114871 h 280250"/>
                <a:gd name="connsiteX2382" fmla="*/ 1449354 w 1820162"/>
                <a:gd name="connsiteY2382" fmla="*/ 116967 h 280250"/>
                <a:gd name="connsiteX2383" fmla="*/ 1444877 w 1820162"/>
                <a:gd name="connsiteY2383" fmla="*/ 111347 h 280250"/>
                <a:gd name="connsiteX2384" fmla="*/ 1459069 w 1820162"/>
                <a:gd name="connsiteY2384" fmla="*/ 114300 h 280250"/>
                <a:gd name="connsiteX2385" fmla="*/ 1461927 w 1820162"/>
                <a:gd name="connsiteY2385" fmla="*/ 119443 h 280250"/>
                <a:gd name="connsiteX2386" fmla="*/ 1466404 w 1820162"/>
                <a:gd name="connsiteY2386" fmla="*/ 117443 h 280250"/>
                <a:gd name="connsiteX2387" fmla="*/ 1476310 w 1820162"/>
                <a:gd name="connsiteY2387" fmla="*/ 120300 h 280250"/>
                <a:gd name="connsiteX2388" fmla="*/ 1468499 w 1820162"/>
                <a:gd name="connsiteY2388" fmla="*/ 121348 h 280250"/>
                <a:gd name="connsiteX2389" fmla="*/ 1477548 w 1820162"/>
                <a:gd name="connsiteY2389" fmla="*/ 124968 h 280250"/>
                <a:gd name="connsiteX2390" fmla="*/ 1489835 w 1820162"/>
                <a:gd name="connsiteY2390" fmla="*/ 121920 h 280250"/>
                <a:gd name="connsiteX2391" fmla="*/ 1478882 w 1820162"/>
                <a:gd name="connsiteY2391" fmla="*/ 119919 h 280250"/>
                <a:gd name="connsiteX2392" fmla="*/ 1494122 w 1820162"/>
                <a:gd name="connsiteY2392" fmla="*/ 122015 h 280250"/>
                <a:gd name="connsiteX2393" fmla="*/ 1482692 w 1820162"/>
                <a:gd name="connsiteY2393" fmla="*/ 124206 h 280250"/>
                <a:gd name="connsiteX2394" fmla="*/ 1489835 w 1820162"/>
                <a:gd name="connsiteY2394" fmla="*/ 129444 h 280250"/>
                <a:gd name="connsiteX2395" fmla="*/ 1475989 w 1820162"/>
                <a:gd name="connsiteY2395" fmla="*/ 127670 h 280250"/>
                <a:gd name="connsiteX2396" fmla="*/ 1468820 w 1820162"/>
                <a:gd name="connsiteY2396" fmla="*/ 128236 h 280250"/>
                <a:gd name="connsiteX2397" fmla="*/ 1459260 w 1820162"/>
                <a:gd name="connsiteY2397" fmla="*/ 127349 h 280250"/>
                <a:gd name="connsiteX2398" fmla="*/ 1466785 w 1820162"/>
                <a:gd name="connsiteY2398" fmla="*/ 128397 h 280250"/>
                <a:gd name="connsiteX2399" fmla="*/ 1468820 w 1820162"/>
                <a:gd name="connsiteY2399" fmla="*/ 128236 h 280250"/>
                <a:gd name="connsiteX2400" fmla="*/ 1469393 w 1820162"/>
                <a:gd name="connsiteY2400" fmla="*/ 128290 h 280250"/>
                <a:gd name="connsiteX2401" fmla="*/ 1480310 w 1820162"/>
                <a:gd name="connsiteY2401" fmla="*/ 130016 h 280250"/>
                <a:gd name="connsiteX2402" fmla="*/ 1473452 w 1820162"/>
                <a:gd name="connsiteY2402" fmla="*/ 130206 h 280250"/>
                <a:gd name="connsiteX2403" fmla="*/ 1484120 w 1820162"/>
                <a:gd name="connsiteY2403" fmla="*/ 134302 h 280250"/>
                <a:gd name="connsiteX2404" fmla="*/ 1491931 w 1820162"/>
                <a:gd name="connsiteY2404" fmla="*/ 133254 h 280250"/>
                <a:gd name="connsiteX2405" fmla="*/ 1493360 w 1820162"/>
                <a:gd name="connsiteY2405" fmla="*/ 128206 h 280250"/>
                <a:gd name="connsiteX2406" fmla="*/ 1503266 w 1820162"/>
                <a:gd name="connsiteY2406" fmla="*/ 130968 h 280250"/>
                <a:gd name="connsiteX2407" fmla="*/ 1508028 w 1820162"/>
                <a:gd name="connsiteY2407" fmla="*/ 126873 h 280250"/>
                <a:gd name="connsiteX2408" fmla="*/ 1500027 w 1820162"/>
                <a:gd name="connsiteY2408" fmla="*/ 122396 h 280250"/>
                <a:gd name="connsiteX2409" fmla="*/ 1510505 w 1820162"/>
                <a:gd name="connsiteY2409" fmla="*/ 120967 h 280250"/>
                <a:gd name="connsiteX2410" fmla="*/ 1508790 w 1820162"/>
                <a:gd name="connsiteY2410" fmla="*/ 128111 h 280250"/>
                <a:gd name="connsiteX2411" fmla="*/ 1517613 w 1820162"/>
                <a:gd name="connsiteY2411" fmla="*/ 130468 h 280250"/>
                <a:gd name="connsiteX2412" fmla="*/ 1516914 w 1820162"/>
                <a:gd name="connsiteY2412" fmla="*/ 132664 h 280250"/>
                <a:gd name="connsiteX2413" fmla="*/ 1506980 w 1820162"/>
                <a:gd name="connsiteY2413" fmla="*/ 129921 h 280250"/>
                <a:gd name="connsiteX2414" fmla="*/ 1495836 w 1820162"/>
                <a:gd name="connsiteY2414" fmla="*/ 130016 h 280250"/>
                <a:gd name="connsiteX2415" fmla="*/ 1503932 w 1820162"/>
                <a:gd name="connsiteY2415" fmla="*/ 134493 h 280250"/>
                <a:gd name="connsiteX2416" fmla="*/ 1505075 w 1820162"/>
                <a:gd name="connsiteY2416" fmla="*/ 131540 h 280250"/>
                <a:gd name="connsiteX2417" fmla="*/ 1511743 w 1820162"/>
                <a:gd name="connsiteY2417" fmla="*/ 133445 h 280250"/>
                <a:gd name="connsiteX2418" fmla="*/ 1507933 w 1820162"/>
                <a:gd name="connsiteY2418" fmla="*/ 136683 h 280250"/>
                <a:gd name="connsiteX2419" fmla="*/ 1514207 w 1820162"/>
                <a:gd name="connsiteY2419" fmla="*/ 136434 h 280250"/>
                <a:gd name="connsiteX2420" fmla="*/ 1516852 w 1820162"/>
                <a:gd name="connsiteY2420" fmla="*/ 132859 h 280250"/>
                <a:gd name="connsiteX2421" fmla="*/ 1515362 w 1820162"/>
                <a:gd name="connsiteY2421" fmla="*/ 137541 h 280250"/>
                <a:gd name="connsiteX2422" fmla="*/ 1536508 w 1820162"/>
                <a:gd name="connsiteY2422" fmla="*/ 132588 h 280250"/>
                <a:gd name="connsiteX2423" fmla="*/ 1536032 w 1820162"/>
                <a:gd name="connsiteY2423" fmla="*/ 136779 h 280250"/>
                <a:gd name="connsiteX2424" fmla="*/ 1558606 w 1820162"/>
                <a:gd name="connsiteY2424" fmla="*/ 142017 h 280250"/>
                <a:gd name="connsiteX2425" fmla="*/ 1554796 w 1820162"/>
                <a:gd name="connsiteY2425" fmla="*/ 145256 h 280250"/>
                <a:gd name="connsiteX2426" fmla="*/ 1578704 w 1820162"/>
                <a:gd name="connsiteY2426" fmla="*/ 145542 h 280250"/>
                <a:gd name="connsiteX2427" fmla="*/ 1573274 w 1820162"/>
                <a:gd name="connsiteY2427" fmla="*/ 148304 h 280250"/>
                <a:gd name="connsiteX2428" fmla="*/ 1564226 w 1820162"/>
                <a:gd name="connsiteY2428" fmla="*/ 144684 h 280250"/>
                <a:gd name="connsiteX2429" fmla="*/ 1571560 w 1820162"/>
                <a:gd name="connsiteY2429" fmla="*/ 147828 h 280250"/>
                <a:gd name="connsiteX2430" fmla="*/ 1564702 w 1820162"/>
                <a:gd name="connsiteY2430" fmla="*/ 148018 h 280250"/>
                <a:gd name="connsiteX2431" fmla="*/ 1579180 w 1820162"/>
                <a:gd name="connsiteY2431" fmla="*/ 148875 h 280250"/>
                <a:gd name="connsiteX2432" fmla="*/ 1576878 w 1820162"/>
                <a:gd name="connsiteY2432" fmla="*/ 154491 h 280250"/>
                <a:gd name="connsiteX2433" fmla="*/ 1573751 w 1820162"/>
                <a:gd name="connsiteY2433" fmla="*/ 151638 h 280250"/>
                <a:gd name="connsiteX2434" fmla="*/ 1576798 w 1820162"/>
                <a:gd name="connsiteY2434" fmla="*/ 154686 h 280250"/>
                <a:gd name="connsiteX2435" fmla="*/ 1576878 w 1820162"/>
                <a:gd name="connsiteY2435" fmla="*/ 154491 h 280250"/>
                <a:gd name="connsiteX2436" fmla="*/ 1577418 w 1820162"/>
                <a:gd name="connsiteY2436" fmla="*/ 154983 h 280250"/>
                <a:gd name="connsiteX2437" fmla="*/ 1586800 w 1820162"/>
                <a:gd name="connsiteY2437" fmla="*/ 149828 h 280250"/>
                <a:gd name="connsiteX2438" fmla="*/ 1595563 w 1820162"/>
                <a:gd name="connsiteY2438" fmla="*/ 147923 h 280250"/>
                <a:gd name="connsiteX2439" fmla="*/ 1598951 w 1820162"/>
                <a:gd name="connsiteY2439" fmla="*/ 148482 h 280250"/>
                <a:gd name="connsiteX2440" fmla="*/ 1598897 w 1820162"/>
                <a:gd name="connsiteY2440" fmla="*/ 148875 h 280250"/>
                <a:gd name="connsiteX2441" fmla="*/ 1604802 w 1820162"/>
                <a:gd name="connsiteY2441" fmla="*/ 149447 h 280250"/>
                <a:gd name="connsiteX2442" fmla="*/ 1598951 w 1820162"/>
                <a:gd name="connsiteY2442" fmla="*/ 148482 h 280250"/>
                <a:gd name="connsiteX2443" fmla="*/ 1599109 w 1820162"/>
                <a:gd name="connsiteY2443" fmla="*/ 147319 h 280250"/>
                <a:gd name="connsiteX2444" fmla="*/ 1608124 w 1820162"/>
                <a:gd name="connsiteY2444" fmla="*/ 148840 h 280250"/>
                <a:gd name="connsiteX2445" fmla="*/ 1629567 w 1820162"/>
                <a:gd name="connsiteY2445" fmla="*/ 150971 h 280250"/>
                <a:gd name="connsiteX2446" fmla="*/ 1663190 w 1820162"/>
                <a:gd name="connsiteY2446" fmla="*/ 163734 h 280250"/>
                <a:gd name="connsiteX2447" fmla="*/ 1645188 w 1820162"/>
                <a:gd name="connsiteY2447" fmla="*/ 156495 h 280250"/>
                <a:gd name="connsiteX2448" fmla="*/ 1639084 w 1820162"/>
                <a:gd name="connsiteY2448" fmla="*/ 156536 h 280250"/>
                <a:gd name="connsiteX2449" fmla="*/ 1640140 w 1820162"/>
                <a:gd name="connsiteY2449" fmla="*/ 155638 h 280250"/>
                <a:gd name="connsiteX2450" fmla="*/ 1633282 w 1820162"/>
                <a:gd name="connsiteY2450" fmla="*/ 155829 h 280250"/>
                <a:gd name="connsiteX2451" fmla="*/ 1635808 w 1820162"/>
                <a:gd name="connsiteY2451" fmla="*/ 156557 h 280250"/>
                <a:gd name="connsiteX2452" fmla="*/ 1634378 w 1820162"/>
                <a:gd name="connsiteY2452" fmla="*/ 156567 h 280250"/>
                <a:gd name="connsiteX2453" fmla="*/ 1622423 w 1820162"/>
                <a:gd name="connsiteY2453" fmla="*/ 153352 h 280250"/>
                <a:gd name="connsiteX2454" fmla="*/ 1606040 w 1820162"/>
                <a:gd name="connsiteY2454" fmla="*/ 154114 h 280250"/>
                <a:gd name="connsiteX2455" fmla="*/ 1608422 w 1820162"/>
                <a:gd name="connsiteY2455" fmla="*/ 155924 h 280250"/>
                <a:gd name="connsiteX2456" fmla="*/ 1604135 w 1820162"/>
                <a:gd name="connsiteY2456" fmla="*/ 155829 h 280250"/>
                <a:gd name="connsiteX2457" fmla="*/ 1620328 w 1820162"/>
                <a:gd name="connsiteY2457" fmla="*/ 157067 h 280250"/>
                <a:gd name="connsiteX2458" fmla="*/ 1631948 w 1820162"/>
                <a:gd name="connsiteY2458" fmla="*/ 160401 h 280250"/>
                <a:gd name="connsiteX2459" fmla="*/ 1623185 w 1820162"/>
                <a:gd name="connsiteY2459" fmla="*/ 162306 h 280250"/>
                <a:gd name="connsiteX2460" fmla="*/ 1615851 w 1820162"/>
                <a:gd name="connsiteY2460" fmla="*/ 159162 h 280250"/>
                <a:gd name="connsiteX2461" fmla="*/ 1616327 w 1820162"/>
                <a:gd name="connsiteY2461" fmla="*/ 162591 h 280250"/>
                <a:gd name="connsiteX2462" fmla="*/ 1591943 w 1820162"/>
                <a:gd name="connsiteY2462" fmla="*/ 158972 h 280250"/>
                <a:gd name="connsiteX2463" fmla="*/ 1593372 w 1820162"/>
                <a:gd name="connsiteY2463" fmla="*/ 153924 h 280250"/>
                <a:gd name="connsiteX2464" fmla="*/ 1574132 w 1820162"/>
                <a:gd name="connsiteY2464" fmla="*/ 157162 h 280250"/>
                <a:gd name="connsiteX2465" fmla="*/ 1592610 w 1820162"/>
                <a:gd name="connsiteY2465" fmla="*/ 160210 h 280250"/>
                <a:gd name="connsiteX2466" fmla="*/ 1591535 w 1820162"/>
                <a:gd name="connsiteY2466" fmla="*/ 161142 h 280250"/>
                <a:gd name="connsiteX2467" fmla="*/ 1589022 w 1820162"/>
                <a:gd name="connsiteY2467" fmla="*/ 162676 h 280250"/>
                <a:gd name="connsiteX2468" fmla="*/ 1584859 w 1820162"/>
                <a:gd name="connsiteY2468" fmla="*/ 162616 h 280250"/>
                <a:gd name="connsiteX2469" fmla="*/ 1580323 w 1820162"/>
                <a:gd name="connsiteY2469" fmla="*/ 163258 h 280250"/>
                <a:gd name="connsiteX2470" fmla="*/ 1584323 w 1820162"/>
                <a:gd name="connsiteY2470" fmla="*/ 165544 h 280250"/>
                <a:gd name="connsiteX2471" fmla="*/ 1589022 w 1820162"/>
                <a:gd name="connsiteY2471" fmla="*/ 162676 h 280250"/>
                <a:gd name="connsiteX2472" fmla="*/ 1589753 w 1820162"/>
                <a:gd name="connsiteY2472" fmla="*/ 162687 h 280250"/>
                <a:gd name="connsiteX2473" fmla="*/ 1591535 w 1820162"/>
                <a:gd name="connsiteY2473" fmla="*/ 161142 h 280250"/>
                <a:gd name="connsiteX2474" fmla="*/ 1591658 w 1820162"/>
                <a:gd name="connsiteY2474" fmla="*/ 161067 h 280250"/>
                <a:gd name="connsiteX2475" fmla="*/ 1601849 w 1820162"/>
                <a:gd name="connsiteY2475" fmla="*/ 161734 h 280250"/>
                <a:gd name="connsiteX2476" fmla="*/ 1600135 w 1820162"/>
                <a:gd name="connsiteY2476" fmla="*/ 168878 h 280250"/>
                <a:gd name="connsiteX2477" fmla="*/ 1589276 w 1820162"/>
                <a:gd name="connsiteY2477" fmla="*/ 166878 h 280250"/>
                <a:gd name="connsiteX2478" fmla="*/ 1551557 w 1820162"/>
                <a:gd name="connsiteY2478" fmla="*/ 159448 h 280250"/>
                <a:gd name="connsiteX2479" fmla="*/ 1548700 w 1820162"/>
                <a:gd name="connsiteY2479" fmla="*/ 161925 h 280250"/>
                <a:gd name="connsiteX2480" fmla="*/ 1591086 w 1820162"/>
                <a:gd name="connsiteY2480" fmla="*/ 172783 h 280250"/>
                <a:gd name="connsiteX2481" fmla="*/ 1603469 w 1820162"/>
                <a:gd name="connsiteY2481" fmla="*/ 169735 h 280250"/>
                <a:gd name="connsiteX2482" fmla="*/ 1603183 w 1820162"/>
                <a:gd name="connsiteY2482" fmla="*/ 164211 h 280250"/>
                <a:gd name="connsiteX2483" fmla="*/ 1609184 w 1820162"/>
                <a:gd name="connsiteY2483" fmla="*/ 164782 h 280250"/>
                <a:gd name="connsiteX2484" fmla="*/ 1610803 w 1820162"/>
                <a:gd name="connsiteY2484" fmla="*/ 172878 h 280250"/>
                <a:gd name="connsiteX2485" fmla="*/ 1604135 w 1820162"/>
                <a:gd name="connsiteY2485" fmla="*/ 170973 h 280250"/>
                <a:gd name="connsiteX2486" fmla="*/ 1602897 w 1820162"/>
                <a:gd name="connsiteY2486" fmla="*/ 173926 h 280250"/>
                <a:gd name="connsiteX2487" fmla="*/ 1606898 w 1820162"/>
                <a:gd name="connsiteY2487" fmla="*/ 176117 h 280250"/>
                <a:gd name="connsiteX2488" fmla="*/ 1609755 w 1820162"/>
                <a:gd name="connsiteY2488" fmla="*/ 173640 h 280250"/>
                <a:gd name="connsiteX2489" fmla="*/ 1630901 w 1820162"/>
                <a:gd name="connsiteY2489" fmla="*/ 176403 h 280250"/>
                <a:gd name="connsiteX2490" fmla="*/ 1620233 w 1820162"/>
                <a:gd name="connsiteY2490" fmla="*/ 179927 h 280250"/>
                <a:gd name="connsiteX2491" fmla="*/ 1616899 w 1820162"/>
                <a:gd name="connsiteY2491" fmla="*/ 186594 h 280250"/>
                <a:gd name="connsiteX2492" fmla="*/ 1614613 w 1820162"/>
                <a:gd name="connsiteY2492" fmla="*/ 177260 h 280250"/>
                <a:gd name="connsiteX2493" fmla="*/ 1609184 w 1820162"/>
                <a:gd name="connsiteY2493" fmla="*/ 180117 h 280250"/>
                <a:gd name="connsiteX2494" fmla="*/ 1612994 w 1820162"/>
                <a:gd name="connsiteY2494" fmla="*/ 184404 h 280250"/>
                <a:gd name="connsiteX2495" fmla="*/ 1605101 w 1820162"/>
                <a:gd name="connsiteY2495" fmla="*/ 183683 h 280250"/>
                <a:gd name="connsiteX2496" fmla="*/ 1603754 w 1820162"/>
                <a:gd name="connsiteY2496" fmla="*/ 181260 h 280250"/>
                <a:gd name="connsiteX2497" fmla="*/ 1599793 w 1820162"/>
                <a:gd name="connsiteY2497" fmla="*/ 180816 h 280250"/>
                <a:gd name="connsiteX2498" fmla="*/ 1597182 w 1820162"/>
                <a:gd name="connsiteY2498" fmla="*/ 179355 h 280250"/>
                <a:gd name="connsiteX2499" fmla="*/ 1598325 w 1820162"/>
                <a:gd name="connsiteY2499" fmla="*/ 176403 h 280250"/>
                <a:gd name="connsiteX2500" fmla="*/ 1588610 w 1820162"/>
                <a:gd name="connsiteY2500" fmla="*/ 179165 h 280250"/>
                <a:gd name="connsiteX2501" fmla="*/ 1596325 w 1820162"/>
                <a:gd name="connsiteY2501" fmla="*/ 180427 h 280250"/>
                <a:gd name="connsiteX2502" fmla="*/ 1599793 w 1820162"/>
                <a:gd name="connsiteY2502" fmla="*/ 180816 h 280250"/>
                <a:gd name="connsiteX2503" fmla="*/ 1604882 w 1820162"/>
                <a:gd name="connsiteY2503" fmla="*/ 183664 h 280250"/>
                <a:gd name="connsiteX2504" fmla="*/ 1600469 w 1820162"/>
                <a:gd name="connsiteY2504" fmla="*/ 183261 h 280250"/>
                <a:gd name="connsiteX2505" fmla="*/ 1586228 w 1820162"/>
                <a:gd name="connsiteY2505" fmla="*/ 178974 h 280250"/>
                <a:gd name="connsiteX2506" fmla="*/ 1587657 w 1820162"/>
                <a:gd name="connsiteY2506" fmla="*/ 173926 h 280250"/>
                <a:gd name="connsiteX2507" fmla="*/ 1580990 w 1820162"/>
                <a:gd name="connsiteY2507" fmla="*/ 179641 h 280250"/>
                <a:gd name="connsiteX2508" fmla="*/ 1578894 w 1820162"/>
                <a:gd name="connsiteY2508" fmla="*/ 175736 h 280250"/>
                <a:gd name="connsiteX2509" fmla="*/ 1563464 w 1820162"/>
                <a:gd name="connsiteY2509" fmla="*/ 175736 h 280250"/>
                <a:gd name="connsiteX2510" fmla="*/ 1562321 w 1820162"/>
                <a:gd name="connsiteY2510" fmla="*/ 178689 h 280250"/>
                <a:gd name="connsiteX2511" fmla="*/ 1567273 w 1820162"/>
                <a:gd name="connsiteY2511" fmla="*/ 180117 h 280250"/>
                <a:gd name="connsiteX2512" fmla="*/ 1570893 w 1820162"/>
                <a:gd name="connsiteY2512" fmla="*/ 178974 h 280250"/>
                <a:gd name="connsiteX2513" fmla="*/ 1573941 w 1820162"/>
                <a:gd name="connsiteY2513" fmla="*/ 182022 h 280250"/>
                <a:gd name="connsiteX2514" fmla="*/ 1584133 w 1820162"/>
                <a:gd name="connsiteY2514" fmla="*/ 182689 h 280250"/>
                <a:gd name="connsiteX2515" fmla="*/ 1599468 w 1820162"/>
                <a:gd name="connsiteY2515" fmla="*/ 190309 h 280250"/>
                <a:gd name="connsiteX2516" fmla="*/ 1594991 w 1820162"/>
                <a:gd name="connsiteY2516" fmla="*/ 192309 h 280250"/>
                <a:gd name="connsiteX2517" fmla="*/ 1581180 w 1820162"/>
                <a:gd name="connsiteY2517" fmla="*/ 192786 h 280250"/>
                <a:gd name="connsiteX2518" fmla="*/ 1571465 w 1820162"/>
                <a:gd name="connsiteY2518" fmla="*/ 187928 h 280250"/>
                <a:gd name="connsiteX2519" fmla="*/ 1563368 w 1820162"/>
                <a:gd name="connsiteY2519" fmla="*/ 191071 h 280250"/>
                <a:gd name="connsiteX2520" fmla="*/ 1556701 w 1820162"/>
                <a:gd name="connsiteY2520" fmla="*/ 189166 h 280250"/>
                <a:gd name="connsiteX2521" fmla="*/ 1543652 w 1820162"/>
                <a:gd name="connsiteY2521" fmla="*/ 183261 h 280250"/>
                <a:gd name="connsiteX2522" fmla="*/ 1536317 w 1820162"/>
                <a:gd name="connsiteY2522" fmla="*/ 187737 h 280250"/>
                <a:gd name="connsiteX2523" fmla="*/ 1521363 w 1820162"/>
                <a:gd name="connsiteY2523" fmla="*/ 183546 h 280250"/>
                <a:gd name="connsiteX2524" fmla="*/ 1508790 w 1820162"/>
                <a:gd name="connsiteY2524" fmla="*/ 188690 h 280250"/>
                <a:gd name="connsiteX2525" fmla="*/ 1474691 w 1820162"/>
                <a:gd name="connsiteY2525" fmla="*/ 180117 h 280250"/>
                <a:gd name="connsiteX2526" fmla="*/ 1476596 w 1820162"/>
                <a:gd name="connsiteY2526" fmla="*/ 178498 h 280250"/>
                <a:gd name="connsiteX2527" fmla="*/ 1469071 w 1820162"/>
                <a:gd name="connsiteY2527" fmla="*/ 177450 h 280250"/>
                <a:gd name="connsiteX2528" fmla="*/ 1472786 w 1820162"/>
                <a:gd name="connsiteY2528" fmla="*/ 181832 h 280250"/>
                <a:gd name="connsiteX2529" fmla="*/ 1435829 w 1820162"/>
                <a:gd name="connsiteY2529" fmla="*/ 175736 h 280250"/>
                <a:gd name="connsiteX2530" fmla="*/ 1439639 w 1820162"/>
                <a:gd name="connsiteY2530" fmla="*/ 180022 h 280250"/>
                <a:gd name="connsiteX2531" fmla="*/ 1427066 w 1820162"/>
                <a:gd name="connsiteY2531" fmla="*/ 177546 h 280250"/>
                <a:gd name="connsiteX2532" fmla="*/ 1429923 w 1820162"/>
                <a:gd name="connsiteY2532" fmla="*/ 175069 h 280250"/>
                <a:gd name="connsiteX2533" fmla="*/ 1419446 w 1820162"/>
                <a:gd name="connsiteY2533" fmla="*/ 176498 h 280250"/>
                <a:gd name="connsiteX2534" fmla="*/ 1397443 w 1820162"/>
                <a:gd name="connsiteY2534" fmla="*/ 174593 h 280250"/>
                <a:gd name="connsiteX2535" fmla="*/ 1386013 w 1820162"/>
                <a:gd name="connsiteY2535" fmla="*/ 176784 h 280250"/>
                <a:gd name="connsiteX2536" fmla="*/ 1371344 w 1820162"/>
                <a:gd name="connsiteY2536" fmla="*/ 170402 h 280250"/>
                <a:gd name="connsiteX2537" fmla="*/ 1326101 w 1820162"/>
                <a:gd name="connsiteY2537" fmla="*/ 169545 h 280250"/>
                <a:gd name="connsiteX2538" fmla="*/ 1320671 w 1820162"/>
                <a:gd name="connsiteY2538" fmla="*/ 164782 h 280250"/>
                <a:gd name="connsiteX2539" fmla="*/ 1315909 w 1820162"/>
                <a:gd name="connsiteY2539" fmla="*/ 168878 h 280250"/>
                <a:gd name="connsiteX2540" fmla="*/ 1298859 w 1820162"/>
                <a:gd name="connsiteY2540" fmla="*/ 168402 h 280250"/>
                <a:gd name="connsiteX2541" fmla="*/ 1321624 w 1820162"/>
                <a:gd name="connsiteY2541" fmla="*/ 171545 h 280250"/>
                <a:gd name="connsiteX2542" fmla="*/ 1331530 w 1820162"/>
                <a:gd name="connsiteY2542" fmla="*/ 174402 h 280250"/>
                <a:gd name="connsiteX2543" fmla="*/ 1328672 w 1820162"/>
                <a:gd name="connsiteY2543" fmla="*/ 176879 h 280250"/>
                <a:gd name="connsiteX2544" fmla="*/ 1354771 w 1820162"/>
                <a:gd name="connsiteY2544" fmla="*/ 180975 h 280250"/>
                <a:gd name="connsiteX2545" fmla="*/ 1358581 w 1820162"/>
                <a:gd name="connsiteY2545" fmla="*/ 177736 h 280250"/>
                <a:gd name="connsiteX2546" fmla="*/ 1371821 w 1820162"/>
                <a:gd name="connsiteY2546" fmla="*/ 181451 h 280250"/>
                <a:gd name="connsiteX2547" fmla="*/ 1369725 w 1820162"/>
                <a:gd name="connsiteY2547" fmla="*/ 177546 h 280250"/>
                <a:gd name="connsiteX2548" fmla="*/ 1391728 w 1820162"/>
                <a:gd name="connsiteY2548" fmla="*/ 179451 h 280250"/>
                <a:gd name="connsiteX2549" fmla="*/ 1404015 w 1820162"/>
                <a:gd name="connsiteY2549" fmla="*/ 184023 h 280250"/>
                <a:gd name="connsiteX2550" fmla="*/ 1407063 w 1820162"/>
                <a:gd name="connsiteY2550" fmla="*/ 187071 h 280250"/>
                <a:gd name="connsiteX2551" fmla="*/ 1437162 w 1820162"/>
                <a:gd name="connsiteY2551" fmla="*/ 193357 h 280250"/>
                <a:gd name="connsiteX2552" fmla="*/ 1451831 w 1820162"/>
                <a:gd name="connsiteY2552" fmla="*/ 192119 h 280250"/>
                <a:gd name="connsiteX2553" fmla="*/ 1472881 w 1820162"/>
                <a:gd name="connsiteY2553" fmla="*/ 194786 h 280250"/>
                <a:gd name="connsiteX2554" fmla="*/ 1483549 w 1820162"/>
                <a:gd name="connsiteY2554" fmla="*/ 198882 h 280250"/>
                <a:gd name="connsiteX2555" fmla="*/ 1547271 w 1820162"/>
                <a:gd name="connsiteY2555" fmla="*/ 210407 h 280250"/>
                <a:gd name="connsiteX2556" fmla="*/ 1550795 w 1820162"/>
                <a:gd name="connsiteY2556" fmla="*/ 209264 h 280250"/>
                <a:gd name="connsiteX2557" fmla="*/ 1615280 w 1820162"/>
                <a:gd name="connsiteY2557" fmla="*/ 222027 h 280250"/>
                <a:gd name="connsiteX2558" fmla="*/ 1612136 w 1820162"/>
                <a:gd name="connsiteY2558" fmla="*/ 226599 h 280250"/>
                <a:gd name="connsiteX2559" fmla="*/ 1623757 w 1820162"/>
                <a:gd name="connsiteY2559" fmla="*/ 229838 h 280250"/>
                <a:gd name="connsiteX2560" fmla="*/ 1630139 w 1820162"/>
                <a:gd name="connsiteY2560" fmla="*/ 226218 h 280250"/>
                <a:gd name="connsiteX2561" fmla="*/ 1621661 w 1820162"/>
                <a:gd name="connsiteY2561" fmla="*/ 225933 h 280250"/>
                <a:gd name="connsiteX2562" fmla="*/ 1623757 w 1820162"/>
                <a:gd name="connsiteY2562" fmla="*/ 222218 h 280250"/>
                <a:gd name="connsiteX2563" fmla="*/ 1658333 w 1820162"/>
                <a:gd name="connsiteY2563" fmla="*/ 234219 h 280250"/>
                <a:gd name="connsiteX2564" fmla="*/ 1662905 w 1820162"/>
                <a:gd name="connsiteY2564" fmla="*/ 232219 h 280250"/>
                <a:gd name="connsiteX2565" fmla="*/ 1707196 w 1820162"/>
                <a:gd name="connsiteY2565" fmla="*/ 241458 h 280250"/>
                <a:gd name="connsiteX2566" fmla="*/ 1756726 w 1820162"/>
                <a:gd name="connsiteY2566" fmla="*/ 257651 h 280250"/>
                <a:gd name="connsiteX2567" fmla="*/ 1731389 w 1820162"/>
                <a:gd name="connsiteY2567" fmla="*/ 254793 h 280250"/>
                <a:gd name="connsiteX2568" fmla="*/ 1708434 w 1820162"/>
                <a:gd name="connsiteY2568" fmla="*/ 246126 h 280250"/>
                <a:gd name="connsiteX2569" fmla="*/ 1666524 w 1820162"/>
                <a:gd name="connsiteY2569" fmla="*/ 238601 h 280250"/>
                <a:gd name="connsiteX2570" fmla="*/ 1671287 w 1820162"/>
                <a:gd name="connsiteY2570" fmla="*/ 234505 h 280250"/>
                <a:gd name="connsiteX2571" fmla="*/ 1663667 w 1820162"/>
                <a:gd name="connsiteY2571" fmla="*/ 233457 h 280250"/>
                <a:gd name="connsiteX2572" fmla="*/ 1664810 w 1820162"/>
                <a:gd name="connsiteY2572" fmla="*/ 238125 h 280250"/>
                <a:gd name="connsiteX2573" fmla="*/ 1656237 w 1820162"/>
                <a:gd name="connsiteY2573" fmla="*/ 237934 h 280250"/>
                <a:gd name="connsiteX2574" fmla="*/ 1656523 w 1820162"/>
                <a:gd name="connsiteY2574" fmla="*/ 235839 h 280250"/>
                <a:gd name="connsiteX2575" fmla="*/ 1651284 w 1820162"/>
                <a:gd name="connsiteY2575" fmla="*/ 236601 h 280250"/>
                <a:gd name="connsiteX2576" fmla="*/ 1630234 w 1820162"/>
                <a:gd name="connsiteY2576" fmla="*/ 233838 h 280250"/>
                <a:gd name="connsiteX2577" fmla="*/ 1606802 w 1820162"/>
                <a:gd name="connsiteY2577" fmla="*/ 229362 h 280250"/>
                <a:gd name="connsiteX2578" fmla="*/ 1593563 w 1820162"/>
                <a:gd name="connsiteY2578" fmla="*/ 225647 h 280250"/>
                <a:gd name="connsiteX2579" fmla="*/ 1590038 w 1820162"/>
                <a:gd name="connsiteY2579" fmla="*/ 226790 h 280250"/>
                <a:gd name="connsiteX2580" fmla="*/ 1558225 w 1820162"/>
                <a:gd name="connsiteY2580" fmla="*/ 220027 h 280250"/>
                <a:gd name="connsiteX2581" fmla="*/ 1554701 w 1820162"/>
                <a:gd name="connsiteY2581" fmla="*/ 221170 h 280250"/>
                <a:gd name="connsiteX2582" fmla="*/ 1538794 w 1820162"/>
                <a:gd name="connsiteY2582" fmla="*/ 217741 h 280250"/>
                <a:gd name="connsiteX2583" fmla="*/ 1535269 w 1820162"/>
                <a:gd name="connsiteY2583" fmla="*/ 218884 h 280250"/>
                <a:gd name="connsiteX2584" fmla="*/ 1510123 w 1820162"/>
                <a:gd name="connsiteY2584" fmla="*/ 213931 h 280250"/>
                <a:gd name="connsiteX2585" fmla="*/ 1490407 w 1820162"/>
                <a:gd name="connsiteY2585" fmla="*/ 213836 h 280250"/>
                <a:gd name="connsiteX2586" fmla="*/ 1494693 w 1820162"/>
                <a:gd name="connsiteY2586" fmla="*/ 221551 h 280250"/>
                <a:gd name="connsiteX2587" fmla="*/ 1490216 w 1820162"/>
                <a:gd name="connsiteY2587" fmla="*/ 215931 h 280250"/>
                <a:gd name="connsiteX2588" fmla="*/ 1481168 w 1820162"/>
                <a:gd name="connsiteY2588" fmla="*/ 219932 h 280250"/>
                <a:gd name="connsiteX2589" fmla="*/ 1474786 w 1820162"/>
                <a:gd name="connsiteY2589" fmla="*/ 215931 h 280250"/>
                <a:gd name="connsiteX2590" fmla="*/ 1506314 w 1820162"/>
                <a:gd name="connsiteY2590" fmla="*/ 224885 h 280250"/>
                <a:gd name="connsiteX2591" fmla="*/ 1507933 w 1820162"/>
                <a:gd name="connsiteY2591" fmla="*/ 225361 h 280250"/>
                <a:gd name="connsiteX2592" fmla="*/ 1504790 w 1820162"/>
                <a:gd name="connsiteY2592" fmla="*/ 229933 h 280250"/>
                <a:gd name="connsiteX2593" fmla="*/ 1499075 w 1820162"/>
                <a:gd name="connsiteY2593" fmla="*/ 234886 h 280250"/>
                <a:gd name="connsiteX2594" fmla="*/ 1474214 w 1820162"/>
                <a:gd name="connsiteY2594" fmla="*/ 227838 h 280250"/>
                <a:gd name="connsiteX2595" fmla="*/ 1476310 w 1820162"/>
                <a:gd name="connsiteY2595" fmla="*/ 231743 h 280250"/>
                <a:gd name="connsiteX2596" fmla="*/ 1466880 w 1820162"/>
                <a:gd name="connsiteY2596" fmla="*/ 232314 h 280250"/>
                <a:gd name="connsiteX2597" fmla="*/ 1466404 w 1820162"/>
                <a:gd name="connsiteY2597" fmla="*/ 228885 h 280250"/>
                <a:gd name="connsiteX2598" fmla="*/ 1436781 w 1820162"/>
                <a:gd name="connsiteY2598" fmla="*/ 225933 h 280250"/>
                <a:gd name="connsiteX2599" fmla="*/ 1435352 w 1820162"/>
                <a:gd name="connsiteY2599" fmla="*/ 230981 h 280250"/>
                <a:gd name="connsiteX2600" fmla="*/ 1448878 w 1820162"/>
                <a:gd name="connsiteY2600" fmla="*/ 232600 h 280250"/>
                <a:gd name="connsiteX2601" fmla="*/ 1439829 w 1820162"/>
                <a:gd name="connsiteY2601" fmla="*/ 236601 h 280250"/>
                <a:gd name="connsiteX2602" fmla="*/ 1451640 w 1820162"/>
                <a:gd name="connsiteY2602" fmla="*/ 237744 h 280250"/>
                <a:gd name="connsiteX2603" fmla="*/ 1451354 w 1820162"/>
                <a:gd name="connsiteY2603" fmla="*/ 232219 h 280250"/>
                <a:gd name="connsiteX2604" fmla="*/ 1463261 w 1820162"/>
                <a:gd name="connsiteY2604" fmla="*/ 233457 h 280250"/>
                <a:gd name="connsiteX2605" fmla="*/ 1466118 w 1820162"/>
                <a:gd name="connsiteY2605" fmla="*/ 238601 h 280250"/>
                <a:gd name="connsiteX2606" fmla="*/ 1473452 w 1820162"/>
                <a:gd name="connsiteY2606" fmla="*/ 241744 h 280250"/>
                <a:gd name="connsiteX2607" fmla="*/ 1471262 w 1820162"/>
                <a:gd name="connsiteY2607" fmla="*/ 237839 h 280250"/>
                <a:gd name="connsiteX2608" fmla="*/ 1494693 w 1820162"/>
                <a:gd name="connsiteY2608" fmla="*/ 242316 h 280250"/>
                <a:gd name="connsiteX2609" fmla="*/ 1500122 w 1820162"/>
                <a:gd name="connsiteY2609" fmla="*/ 239553 h 280250"/>
                <a:gd name="connsiteX2610" fmla="*/ 1540413 w 1820162"/>
                <a:gd name="connsiteY2610" fmla="*/ 246602 h 280250"/>
                <a:gd name="connsiteX2611" fmla="*/ 1547081 w 1820162"/>
                <a:gd name="connsiteY2611" fmla="*/ 248507 h 280250"/>
                <a:gd name="connsiteX2612" fmla="*/ 1545938 w 1820162"/>
                <a:gd name="connsiteY2612" fmla="*/ 251460 h 280250"/>
                <a:gd name="connsiteX2613" fmla="*/ 1557082 w 1820162"/>
                <a:gd name="connsiteY2613" fmla="*/ 251364 h 280250"/>
                <a:gd name="connsiteX2614" fmla="*/ 1550891 w 1820162"/>
                <a:gd name="connsiteY2614" fmla="*/ 252888 h 280250"/>
                <a:gd name="connsiteX2615" fmla="*/ 1563940 w 1820162"/>
                <a:gd name="connsiteY2615" fmla="*/ 251174 h 280250"/>
                <a:gd name="connsiteX2616" fmla="*/ 1559844 w 1820162"/>
                <a:gd name="connsiteY2616" fmla="*/ 256603 h 280250"/>
                <a:gd name="connsiteX2617" fmla="*/ 1539175 w 1820162"/>
                <a:gd name="connsiteY2617" fmla="*/ 249650 h 280250"/>
                <a:gd name="connsiteX2618" fmla="*/ 1533746 w 1820162"/>
                <a:gd name="connsiteY2618" fmla="*/ 252507 h 280250"/>
                <a:gd name="connsiteX2619" fmla="*/ 1496122 w 1820162"/>
                <a:gd name="connsiteY2619" fmla="*/ 245078 h 280250"/>
                <a:gd name="connsiteX2620" fmla="*/ 1490597 w 1820162"/>
                <a:gd name="connsiteY2620" fmla="*/ 247935 h 280250"/>
                <a:gd name="connsiteX2621" fmla="*/ 1479739 w 1820162"/>
                <a:gd name="connsiteY2621" fmla="*/ 238315 h 280250"/>
                <a:gd name="connsiteX2622" fmla="*/ 1484978 w 1820162"/>
                <a:gd name="connsiteY2622" fmla="*/ 245268 h 280250"/>
                <a:gd name="connsiteX2623" fmla="*/ 1460308 w 1820162"/>
                <a:gd name="connsiteY2623" fmla="*/ 243744 h 280250"/>
                <a:gd name="connsiteX2624" fmla="*/ 1449640 w 1820162"/>
                <a:gd name="connsiteY2624" fmla="*/ 247269 h 280250"/>
                <a:gd name="connsiteX2625" fmla="*/ 1437067 w 1820162"/>
                <a:gd name="connsiteY2625" fmla="*/ 244792 h 280250"/>
                <a:gd name="connsiteX2626" fmla="*/ 1430876 w 1820162"/>
                <a:gd name="connsiteY2626" fmla="*/ 238696 h 280250"/>
                <a:gd name="connsiteX2627" fmla="*/ 1425923 w 1820162"/>
                <a:gd name="connsiteY2627" fmla="*/ 244887 h 280250"/>
                <a:gd name="connsiteX2628" fmla="*/ 1427637 w 1820162"/>
                <a:gd name="connsiteY2628" fmla="*/ 237744 h 280250"/>
                <a:gd name="connsiteX2629" fmla="*/ 1421357 w 1820162"/>
                <a:gd name="connsiteY2629" fmla="*/ 239583 h 280250"/>
                <a:gd name="connsiteX2630" fmla="*/ 1421446 w 1820162"/>
                <a:gd name="connsiteY2630" fmla="*/ 239268 h 280250"/>
                <a:gd name="connsiteX2631" fmla="*/ 1414302 w 1820162"/>
                <a:gd name="connsiteY2631" fmla="*/ 241649 h 280250"/>
                <a:gd name="connsiteX2632" fmla="*/ 1421357 w 1820162"/>
                <a:gd name="connsiteY2632" fmla="*/ 239583 h 280250"/>
                <a:gd name="connsiteX2633" fmla="*/ 1420017 w 1820162"/>
                <a:gd name="connsiteY2633" fmla="*/ 244316 h 280250"/>
                <a:gd name="connsiteX2634" fmla="*/ 1407444 w 1820162"/>
                <a:gd name="connsiteY2634" fmla="*/ 241839 h 280250"/>
                <a:gd name="connsiteX2635" fmla="*/ 1396776 w 1820162"/>
                <a:gd name="connsiteY2635" fmla="*/ 237744 h 280250"/>
                <a:gd name="connsiteX2636" fmla="*/ 1396586 w 1820162"/>
                <a:gd name="connsiteY2636" fmla="*/ 232219 h 280250"/>
                <a:gd name="connsiteX2637" fmla="*/ 1388299 w 1820162"/>
                <a:gd name="connsiteY2637" fmla="*/ 229838 h 280250"/>
                <a:gd name="connsiteX2638" fmla="*/ 1390871 w 1820162"/>
                <a:gd name="connsiteY2638" fmla="*/ 237077 h 280250"/>
                <a:gd name="connsiteX2639" fmla="*/ 1405063 w 1820162"/>
                <a:gd name="connsiteY2639" fmla="*/ 240030 h 280250"/>
                <a:gd name="connsiteX2640" fmla="*/ 1389347 w 1820162"/>
                <a:gd name="connsiteY2640" fmla="*/ 242125 h 280250"/>
                <a:gd name="connsiteX2641" fmla="*/ 1369249 w 1820162"/>
                <a:gd name="connsiteY2641" fmla="*/ 238601 h 280250"/>
                <a:gd name="connsiteX2642" fmla="*/ 1369725 w 1820162"/>
                <a:gd name="connsiteY2642" fmla="*/ 242030 h 280250"/>
                <a:gd name="connsiteX2643" fmla="*/ 1360676 w 1820162"/>
                <a:gd name="connsiteY2643" fmla="*/ 238410 h 280250"/>
                <a:gd name="connsiteX2644" fmla="*/ 1353306 w 1820162"/>
                <a:gd name="connsiteY2644" fmla="*/ 240339 h 280250"/>
                <a:gd name="connsiteX2645" fmla="*/ 1352252 w 1820162"/>
                <a:gd name="connsiteY2645" fmla="*/ 240548 h 280250"/>
                <a:gd name="connsiteX2646" fmla="*/ 1350961 w 1820162"/>
                <a:gd name="connsiteY2646" fmla="*/ 235934 h 280250"/>
                <a:gd name="connsiteX2647" fmla="*/ 1344293 w 1820162"/>
                <a:gd name="connsiteY2647" fmla="*/ 234029 h 280250"/>
                <a:gd name="connsiteX2648" fmla="*/ 1335893 w 1820162"/>
                <a:gd name="connsiteY2648" fmla="*/ 238987 h 280250"/>
                <a:gd name="connsiteX2649" fmla="*/ 1334673 w 1820162"/>
                <a:gd name="connsiteY2649" fmla="*/ 236791 h 280250"/>
                <a:gd name="connsiteX2650" fmla="*/ 1338959 w 1820162"/>
                <a:gd name="connsiteY2650" fmla="*/ 236886 h 280250"/>
                <a:gd name="connsiteX2651" fmla="*/ 1315909 w 1820162"/>
                <a:gd name="connsiteY2651" fmla="*/ 235839 h 280250"/>
                <a:gd name="connsiteX2652" fmla="*/ 1316385 w 1820162"/>
                <a:gd name="connsiteY2652" fmla="*/ 239268 h 280250"/>
                <a:gd name="connsiteX2653" fmla="*/ 1327053 w 1820162"/>
                <a:gd name="connsiteY2653" fmla="*/ 243363 h 280250"/>
                <a:gd name="connsiteX2654" fmla="*/ 1344389 w 1820162"/>
                <a:gd name="connsiteY2654" fmla="*/ 241744 h 280250"/>
                <a:gd name="connsiteX2655" fmla="*/ 1341341 w 1820162"/>
                <a:gd name="connsiteY2655" fmla="*/ 238696 h 280250"/>
                <a:gd name="connsiteX2656" fmla="*/ 1351882 w 1820162"/>
                <a:gd name="connsiteY2656" fmla="*/ 240621 h 280250"/>
                <a:gd name="connsiteX2657" fmla="*/ 1345722 w 1820162"/>
                <a:gd name="connsiteY2657" fmla="*/ 241839 h 280250"/>
                <a:gd name="connsiteX2658" fmla="*/ 1364201 w 1820162"/>
                <a:gd name="connsiteY2658" fmla="*/ 244887 h 280250"/>
                <a:gd name="connsiteX2659" fmla="*/ 1364010 w 1820162"/>
                <a:gd name="connsiteY2659" fmla="*/ 246983 h 280250"/>
                <a:gd name="connsiteX2660" fmla="*/ 1332673 w 1820162"/>
                <a:gd name="connsiteY2660" fmla="*/ 243554 h 280250"/>
                <a:gd name="connsiteX2661" fmla="*/ 1326958 w 1820162"/>
                <a:gd name="connsiteY2661" fmla="*/ 248507 h 280250"/>
                <a:gd name="connsiteX2662" fmla="*/ 1342103 w 1820162"/>
                <a:gd name="connsiteY2662" fmla="*/ 250602 h 280250"/>
                <a:gd name="connsiteX2663" fmla="*/ 1325053 w 1820162"/>
                <a:gd name="connsiteY2663" fmla="*/ 250126 h 280250"/>
                <a:gd name="connsiteX2664" fmla="*/ 1315147 w 1820162"/>
                <a:gd name="connsiteY2664" fmla="*/ 239744 h 280250"/>
                <a:gd name="connsiteX2665" fmla="*/ 1315433 w 1820162"/>
                <a:gd name="connsiteY2665" fmla="*/ 245268 h 280250"/>
                <a:gd name="connsiteX2666" fmla="*/ 1295716 w 1820162"/>
                <a:gd name="connsiteY2666" fmla="*/ 245173 h 280250"/>
                <a:gd name="connsiteX2667" fmla="*/ 1295240 w 1820162"/>
                <a:gd name="connsiteY2667" fmla="*/ 241839 h 280250"/>
                <a:gd name="connsiteX2668" fmla="*/ 1291239 w 1820162"/>
                <a:gd name="connsiteY2668" fmla="*/ 247173 h 280250"/>
                <a:gd name="connsiteX2669" fmla="*/ 1296383 w 1820162"/>
                <a:gd name="connsiteY2669" fmla="*/ 246507 h 280250"/>
                <a:gd name="connsiteX2670" fmla="*/ 1287334 w 1820162"/>
                <a:gd name="connsiteY2670" fmla="*/ 250507 h 280250"/>
                <a:gd name="connsiteX2671" fmla="*/ 1286793 w 1820162"/>
                <a:gd name="connsiteY2671" fmla="*/ 249534 h 280250"/>
                <a:gd name="connsiteX2672" fmla="*/ 1286000 w 1820162"/>
                <a:gd name="connsiteY2672" fmla="*/ 250222 h 280250"/>
                <a:gd name="connsiteX2673" fmla="*/ 1279333 w 1820162"/>
                <a:gd name="connsiteY2673" fmla="*/ 248317 h 280250"/>
                <a:gd name="connsiteX2674" fmla="*/ 1283905 w 1820162"/>
                <a:gd name="connsiteY2674" fmla="*/ 246317 h 280250"/>
                <a:gd name="connsiteX2675" fmla="*/ 1285215 w 1820162"/>
                <a:gd name="connsiteY2675" fmla="*/ 246695 h 280250"/>
                <a:gd name="connsiteX2676" fmla="*/ 1284476 w 1820162"/>
                <a:gd name="connsiteY2676" fmla="*/ 245364 h 280250"/>
                <a:gd name="connsiteX2677" fmla="*/ 1287810 w 1820162"/>
                <a:gd name="connsiteY2677" fmla="*/ 238696 h 280250"/>
                <a:gd name="connsiteX2678" fmla="*/ 1271903 w 1820162"/>
                <a:gd name="connsiteY2678" fmla="*/ 235267 h 280250"/>
                <a:gd name="connsiteX2679" fmla="*/ 1274761 w 1820162"/>
                <a:gd name="connsiteY2679" fmla="*/ 240411 h 280250"/>
                <a:gd name="connsiteX2680" fmla="*/ 1284953 w 1820162"/>
                <a:gd name="connsiteY2680" fmla="*/ 241077 h 280250"/>
                <a:gd name="connsiteX2681" fmla="*/ 1271903 w 1820162"/>
                <a:gd name="connsiteY2681" fmla="*/ 242792 h 280250"/>
                <a:gd name="connsiteX2682" fmla="*/ 1246281 w 1820162"/>
                <a:gd name="connsiteY2682" fmla="*/ 242030 h 280250"/>
                <a:gd name="connsiteX2683" fmla="*/ 1244186 w 1820162"/>
                <a:gd name="connsiteY2683" fmla="*/ 238220 h 280250"/>
                <a:gd name="connsiteX2684" fmla="*/ 1241036 w 1820162"/>
                <a:gd name="connsiteY2684" fmla="*/ 238995 h 280250"/>
                <a:gd name="connsiteX2685" fmla="*/ 1241614 w 1820162"/>
                <a:gd name="connsiteY2685" fmla="*/ 238601 h 280250"/>
                <a:gd name="connsiteX2686" fmla="*/ 1237994 w 1820162"/>
                <a:gd name="connsiteY2686" fmla="*/ 239744 h 280250"/>
                <a:gd name="connsiteX2687" fmla="*/ 1241036 w 1820162"/>
                <a:gd name="connsiteY2687" fmla="*/ 238995 h 280250"/>
                <a:gd name="connsiteX2688" fmla="*/ 1231422 w 1820162"/>
                <a:gd name="connsiteY2688" fmla="*/ 245554 h 280250"/>
                <a:gd name="connsiteX2689" fmla="*/ 1240471 w 1820162"/>
                <a:gd name="connsiteY2689" fmla="*/ 249174 h 280250"/>
                <a:gd name="connsiteX2690" fmla="*/ 1246186 w 1820162"/>
                <a:gd name="connsiteY2690" fmla="*/ 244221 h 280250"/>
                <a:gd name="connsiteX2691" fmla="*/ 1278190 w 1820162"/>
                <a:gd name="connsiteY2691" fmla="*/ 248888 h 280250"/>
                <a:gd name="connsiteX2692" fmla="*/ 1255425 w 1820162"/>
                <a:gd name="connsiteY2692" fmla="*/ 253365 h 280250"/>
                <a:gd name="connsiteX2693" fmla="*/ 1252282 w 1820162"/>
                <a:gd name="connsiteY2693" fmla="*/ 250317 h 280250"/>
                <a:gd name="connsiteX2694" fmla="*/ 1222945 w 1820162"/>
                <a:gd name="connsiteY2694" fmla="*/ 252888 h 280250"/>
                <a:gd name="connsiteX2695" fmla="*/ 1195608 w 1820162"/>
                <a:gd name="connsiteY2695" fmla="*/ 251650 h 280250"/>
                <a:gd name="connsiteX2696" fmla="*/ 1192560 w 1820162"/>
                <a:gd name="connsiteY2696" fmla="*/ 248602 h 280250"/>
                <a:gd name="connsiteX2697" fmla="*/ 1205324 w 1820162"/>
                <a:gd name="connsiteY2697" fmla="*/ 248983 h 280250"/>
                <a:gd name="connsiteX2698" fmla="*/ 1189703 w 1820162"/>
                <a:gd name="connsiteY2698" fmla="*/ 243459 h 280250"/>
                <a:gd name="connsiteX2699" fmla="*/ 1188941 w 1820162"/>
                <a:gd name="connsiteY2699" fmla="*/ 249745 h 280250"/>
                <a:gd name="connsiteX2700" fmla="*/ 1185893 w 1820162"/>
                <a:gd name="connsiteY2700" fmla="*/ 246697 h 280250"/>
                <a:gd name="connsiteX2701" fmla="*/ 1187036 w 1820162"/>
                <a:gd name="connsiteY2701" fmla="*/ 251364 h 280250"/>
                <a:gd name="connsiteX2702" fmla="*/ 1163509 w 1820162"/>
                <a:gd name="connsiteY2702" fmla="*/ 254508 h 280250"/>
                <a:gd name="connsiteX2703" fmla="*/ 1159699 w 1820162"/>
                <a:gd name="connsiteY2703" fmla="*/ 250221 h 280250"/>
                <a:gd name="connsiteX2704" fmla="*/ 1148840 w 1820162"/>
                <a:gd name="connsiteY2704" fmla="*/ 255841 h 280250"/>
                <a:gd name="connsiteX2705" fmla="*/ 1128933 w 1820162"/>
                <a:gd name="connsiteY2705" fmla="*/ 257841 h 280250"/>
                <a:gd name="connsiteX2706" fmla="*/ 1126742 w 1820162"/>
                <a:gd name="connsiteY2706" fmla="*/ 253936 h 280250"/>
                <a:gd name="connsiteX2707" fmla="*/ 1097596 w 1820162"/>
                <a:gd name="connsiteY2707" fmla="*/ 254412 h 280250"/>
                <a:gd name="connsiteX2708" fmla="*/ 1053305 w 1820162"/>
                <a:gd name="connsiteY2708" fmla="*/ 260413 h 280250"/>
                <a:gd name="connsiteX2709" fmla="*/ 1043780 w 1820162"/>
                <a:gd name="connsiteY2709" fmla="*/ 260985 h 280250"/>
                <a:gd name="connsiteX2710" fmla="*/ 992535 w 1820162"/>
                <a:gd name="connsiteY2710" fmla="*/ 259556 h 280250"/>
                <a:gd name="connsiteX2711" fmla="*/ 976152 w 1820162"/>
                <a:gd name="connsiteY2711" fmla="*/ 260413 h 280250"/>
                <a:gd name="connsiteX2712" fmla="*/ 968056 w 1820162"/>
                <a:gd name="connsiteY2712" fmla="*/ 263556 h 280250"/>
                <a:gd name="connsiteX2713" fmla="*/ 941291 w 1820162"/>
                <a:gd name="connsiteY2713" fmla="*/ 265747 h 280250"/>
                <a:gd name="connsiteX2714" fmla="*/ 901952 w 1820162"/>
                <a:gd name="connsiteY2714" fmla="*/ 265461 h 280250"/>
                <a:gd name="connsiteX2715" fmla="*/ 916907 w 1820162"/>
                <a:gd name="connsiteY2715" fmla="*/ 262032 h 280250"/>
                <a:gd name="connsiteX2716" fmla="*/ 892237 w 1820162"/>
                <a:gd name="connsiteY2716" fmla="*/ 260508 h 280250"/>
                <a:gd name="connsiteX2717" fmla="*/ 829181 w 1820162"/>
                <a:gd name="connsiteY2717" fmla="*/ 265557 h 280250"/>
                <a:gd name="connsiteX2718" fmla="*/ 826324 w 1820162"/>
                <a:gd name="connsiteY2718" fmla="*/ 268033 h 280250"/>
                <a:gd name="connsiteX2719" fmla="*/ 780604 w 1820162"/>
                <a:gd name="connsiteY2719" fmla="*/ 271367 h 280250"/>
                <a:gd name="connsiteX2720" fmla="*/ 768031 w 1820162"/>
                <a:gd name="connsiteY2720" fmla="*/ 268890 h 280250"/>
                <a:gd name="connsiteX2721" fmla="*/ 731074 w 1820162"/>
                <a:gd name="connsiteY2721" fmla="*/ 270414 h 280250"/>
                <a:gd name="connsiteX2722" fmla="*/ 701927 w 1820162"/>
                <a:gd name="connsiteY2722" fmla="*/ 270891 h 280250"/>
                <a:gd name="connsiteX2723" fmla="*/ 647349 w 1820162"/>
                <a:gd name="connsiteY2723" fmla="*/ 276129 h 280250"/>
                <a:gd name="connsiteX2724" fmla="*/ 658208 w 1820162"/>
                <a:gd name="connsiteY2724" fmla="*/ 278130 h 280250"/>
                <a:gd name="connsiteX2725" fmla="*/ 652016 w 1820162"/>
                <a:gd name="connsiteY2725" fmla="*/ 279654 h 280250"/>
                <a:gd name="connsiteX2726" fmla="*/ 601724 w 1820162"/>
                <a:gd name="connsiteY2726" fmla="*/ 277463 h 280250"/>
                <a:gd name="connsiteX2727" fmla="*/ 588961 w 1820162"/>
                <a:gd name="connsiteY2727" fmla="*/ 277082 h 280250"/>
                <a:gd name="connsiteX2728" fmla="*/ 610106 w 1820162"/>
                <a:gd name="connsiteY2728" fmla="*/ 279844 h 280250"/>
                <a:gd name="connsiteX2729" fmla="*/ 579245 w 1820162"/>
                <a:gd name="connsiteY2729" fmla="*/ 279844 h 280250"/>
                <a:gd name="connsiteX2730" fmla="*/ 586389 w 1820162"/>
                <a:gd name="connsiteY2730" fmla="*/ 277463 h 280250"/>
                <a:gd name="connsiteX2731" fmla="*/ 539431 w 1820162"/>
                <a:gd name="connsiteY2731" fmla="*/ 276129 h 280250"/>
                <a:gd name="connsiteX2732" fmla="*/ 539907 w 1820162"/>
                <a:gd name="connsiteY2732" fmla="*/ 279558 h 280250"/>
                <a:gd name="connsiteX2733" fmla="*/ 520190 w 1820162"/>
                <a:gd name="connsiteY2733" fmla="*/ 279463 h 280250"/>
                <a:gd name="connsiteX2734" fmla="*/ 487043 w 1820162"/>
                <a:gd name="connsiteY2734" fmla="*/ 277653 h 280250"/>
                <a:gd name="connsiteX2735" fmla="*/ 482471 w 1820162"/>
                <a:gd name="connsiteY2735" fmla="*/ 279654 h 280250"/>
                <a:gd name="connsiteX2736" fmla="*/ 475899 w 1820162"/>
                <a:gd name="connsiteY2736" fmla="*/ 277749 h 280250"/>
                <a:gd name="connsiteX2737" fmla="*/ 439418 w 1820162"/>
                <a:gd name="connsiteY2737" fmla="*/ 274986 h 280250"/>
                <a:gd name="connsiteX2738" fmla="*/ 438942 w 1820162"/>
                <a:gd name="connsiteY2738" fmla="*/ 279177 h 280250"/>
                <a:gd name="connsiteX2739" fmla="*/ 422845 w 1820162"/>
                <a:gd name="connsiteY2739" fmla="*/ 277844 h 280250"/>
                <a:gd name="connsiteX2740" fmla="*/ 394365 w 1820162"/>
                <a:gd name="connsiteY2740" fmla="*/ 272034 h 280250"/>
                <a:gd name="connsiteX2741" fmla="*/ 342454 w 1820162"/>
                <a:gd name="connsiteY2741" fmla="*/ 269271 h 280250"/>
                <a:gd name="connsiteX2742" fmla="*/ 337882 w 1820162"/>
                <a:gd name="connsiteY2742" fmla="*/ 271272 h 280250"/>
                <a:gd name="connsiteX2743" fmla="*/ 307306 w 1820162"/>
                <a:gd name="connsiteY2743" fmla="*/ 269176 h 280250"/>
                <a:gd name="connsiteX2744" fmla="*/ 300258 w 1820162"/>
                <a:gd name="connsiteY2744" fmla="*/ 263937 h 280250"/>
                <a:gd name="connsiteX2745" fmla="*/ 280351 w 1820162"/>
                <a:gd name="connsiteY2745" fmla="*/ 258318 h 280250"/>
                <a:gd name="connsiteX2746" fmla="*/ 273969 w 1820162"/>
                <a:gd name="connsiteY2746" fmla="*/ 261937 h 280250"/>
                <a:gd name="connsiteX2747" fmla="*/ 213961 w 1820162"/>
                <a:gd name="connsiteY2747" fmla="*/ 254793 h 280250"/>
                <a:gd name="connsiteX2748" fmla="*/ 214438 w 1820162"/>
                <a:gd name="connsiteY2748" fmla="*/ 250602 h 280250"/>
                <a:gd name="connsiteX2749" fmla="*/ 210628 w 1820162"/>
                <a:gd name="connsiteY2749" fmla="*/ 253841 h 280250"/>
                <a:gd name="connsiteX2750" fmla="*/ 196436 w 1820162"/>
                <a:gd name="connsiteY2750" fmla="*/ 250888 h 280250"/>
                <a:gd name="connsiteX2751" fmla="*/ 171480 w 1820162"/>
                <a:gd name="connsiteY2751" fmla="*/ 251460 h 280250"/>
                <a:gd name="connsiteX2752" fmla="*/ 168432 w 1820162"/>
                <a:gd name="connsiteY2752" fmla="*/ 248412 h 280250"/>
                <a:gd name="connsiteX2753" fmla="*/ 174147 w 1820162"/>
                <a:gd name="connsiteY2753" fmla="*/ 243554 h 280250"/>
                <a:gd name="connsiteX2754" fmla="*/ 159193 w 1820162"/>
                <a:gd name="connsiteY2754" fmla="*/ 246983 h 280250"/>
                <a:gd name="connsiteX2755" fmla="*/ 162050 w 1820162"/>
                <a:gd name="connsiteY2755" fmla="*/ 252126 h 280250"/>
                <a:gd name="connsiteX2756" fmla="*/ 173671 w 1820162"/>
                <a:gd name="connsiteY2756" fmla="*/ 255460 h 280250"/>
                <a:gd name="connsiteX2757" fmla="*/ 155002 w 1820162"/>
                <a:gd name="connsiteY2757" fmla="*/ 254508 h 280250"/>
                <a:gd name="connsiteX2758" fmla="*/ 158812 w 1820162"/>
                <a:gd name="connsiteY2758" fmla="*/ 251269 h 280250"/>
                <a:gd name="connsiteX2759" fmla="*/ 152430 w 1820162"/>
                <a:gd name="connsiteY2759" fmla="*/ 247269 h 280250"/>
                <a:gd name="connsiteX2760" fmla="*/ 151668 w 1820162"/>
                <a:gd name="connsiteY2760" fmla="*/ 253555 h 280250"/>
                <a:gd name="connsiteX2761" fmla="*/ 136523 w 1820162"/>
                <a:gd name="connsiteY2761" fmla="*/ 251460 h 280250"/>
                <a:gd name="connsiteX2762" fmla="*/ 146715 w 1820162"/>
                <a:gd name="connsiteY2762" fmla="*/ 252126 h 280250"/>
                <a:gd name="connsiteX2763" fmla="*/ 144620 w 1820162"/>
                <a:gd name="connsiteY2763" fmla="*/ 248221 h 280250"/>
                <a:gd name="connsiteX2764" fmla="*/ 156049 w 1820162"/>
                <a:gd name="connsiteY2764" fmla="*/ 246030 h 280250"/>
                <a:gd name="connsiteX2765" fmla="*/ 153640 w 1820162"/>
                <a:gd name="connsiteY2765" fmla="*/ 244284 h 280250"/>
                <a:gd name="connsiteX2766" fmla="*/ 156240 w 1820162"/>
                <a:gd name="connsiteY2766" fmla="*/ 243935 h 280250"/>
                <a:gd name="connsiteX2767" fmla="*/ 164051 w 1820162"/>
                <a:gd name="connsiteY2767" fmla="*/ 242887 h 280250"/>
                <a:gd name="connsiteX2768" fmla="*/ 160050 w 1820162"/>
                <a:gd name="connsiteY2768" fmla="*/ 240696 h 280250"/>
                <a:gd name="connsiteX2769" fmla="*/ 155478 w 1820162"/>
                <a:gd name="connsiteY2769" fmla="*/ 242697 h 280250"/>
                <a:gd name="connsiteX2770" fmla="*/ 149096 w 1820162"/>
                <a:gd name="connsiteY2770" fmla="*/ 238696 h 280250"/>
                <a:gd name="connsiteX2771" fmla="*/ 152602 w 1820162"/>
                <a:gd name="connsiteY2771" fmla="*/ 235628 h 280250"/>
                <a:gd name="connsiteX2772" fmla="*/ 153014 w 1820162"/>
                <a:gd name="connsiteY2772" fmla="*/ 235600 h 280250"/>
                <a:gd name="connsiteX2773" fmla="*/ 153199 w 1820162"/>
                <a:gd name="connsiteY2773" fmla="*/ 235583 h 280250"/>
                <a:gd name="connsiteX2774" fmla="*/ 156049 w 1820162"/>
                <a:gd name="connsiteY2774" fmla="*/ 237732 h 280250"/>
                <a:gd name="connsiteX2775" fmla="*/ 159764 w 1820162"/>
                <a:gd name="connsiteY2775" fmla="*/ 235172 h 280250"/>
                <a:gd name="connsiteX2776" fmla="*/ 169480 w 1820162"/>
                <a:gd name="connsiteY2776" fmla="*/ 240125 h 280250"/>
                <a:gd name="connsiteX2777" fmla="*/ 165003 w 1820162"/>
                <a:gd name="connsiteY2777" fmla="*/ 234505 h 280250"/>
                <a:gd name="connsiteX2778" fmla="*/ 153199 w 1820162"/>
                <a:gd name="connsiteY2778" fmla="*/ 235583 h 280250"/>
                <a:gd name="connsiteX2779" fmla="*/ 152906 w 1820162"/>
                <a:gd name="connsiteY2779" fmla="*/ 235362 h 280250"/>
                <a:gd name="connsiteX2780" fmla="*/ 152602 w 1820162"/>
                <a:gd name="connsiteY2780" fmla="*/ 235628 h 280250"/>
                <a:gd name="connsiteX2781" fmla="*/ 140810 w 1820162"/>
                <a:gd name="connsiteY2781" fmla="*/ 236410 h 280250"/>
                <a:gd name="connsiteX2782" fmla="*/ 145477 w 1820162"/>
                <a:gd name="connsiteY2782" fmla="*/ 239934 h 280250"/>
                <a:gd name="connsiteX2783" fmla="*/ 127951 w 1820162"/>
                <a:gd name="connsiteY2783" fmla="*/ 236029 h 280250"/>
                <a:gd name="connsiteX2784" fmla="*/ 131761 w 1820162"/>
                <a:gd name="connsiteY2784" fmla="*/ 232791 h 280250"/>
                <a:gd name="connsiteX2785" fmla="*/ 121760 w 1820162"/>
                <a:gd name="connsiteY2785" fmla="*/ 229933 h 280250"/>
                <a:gd name="connsiteX2786" fmla="*/ 124617 w 1820162"/>
                <a:gd name="connsiteY2786" fmla="*/ 235077 h 280250"/>
                <a:gd name="connsiteX2787" fmla="*/ 110901 w 1820162"/>
                <a:gd name="connsiteY2787" fmla="*/ 227933 h 280250"/>
                <a:gd name="connsiteX2788" fmla="*/ 111854 w 1820162"/>
                <a:gd name="connsiteY2788" fmla="*/ 234696 h 280250"/>
                <a:gd name="connsiteX2789" fmla="*/ 106424 w 1820162"/>
                <a:gd name="connsiteY2789" fmla="*/ 222313 h 280250"/>
                <a:gd name="connsiteX2790" fmla="*/ 115473 w 1820162"/>
                <a:gd name="connsiteY2790" fmla="*/ 218313 h 280250"/>
                <a:gd name="connsiteX2791" fmla="*/ 117378 w 1820162"/>
                <a:gd name="connsiteY2791" fmla="*/ 216693 h 280250"/>
                <a:gd name="connsiteX2792" fmla="*/ 113378 w 1820162"/>
                <a:gd name="connsiteY2792" fmla="*/ 214503 h 280250"/>
                <a:gd name="connsiteX2793" fmla="*/ 107853 w 1820162"/>
                <a:gd name="connsiteY2793" fmla="*/ 217265 h 280250"/>
                <a:gd name="connsiteX2794" fmla="*/ 108270 w 1820162"/>
                <a:gd name="connsiteY2794" fmla="*/ 212122 h 280250"/>
                <a:gd name="connsiteX2795" fmla="*/ 106464 w 1820162"/>
                <a:gd name="connsiteY2795" fmla="*/ 211373 h 280250"/>
                <a:gd name="connsiteX2796" fmla="*/ 105472 w 1820162"/>
                <a:gd name="connsiteY2796" fmla="*/ 212217 h 280250"/>
                <a:gd name="connsiteX2797" fmla="*/ 100519 w 1820162"/>
                <a:gd name="connsiteY2797" fmla="*/ 210788 h 280250"/>
                <a:gd name="connsiteX2798" fmla="*/ 104765 w 1820162"/>
                <a:gd name="connsiteY2798" fmla="*/ 210670 h 280250"/>
                <a:gd name="connsiteX2799" fmla="*/ 98614 w 1820162"/>
                <a:gd name="connsiteY2799" fmla="*/ 208121 h 280250"/>
                <a:gd name="connsiteX2800" fmla="*/ 96518 w 1820162"/>
                <a:gd name="connsiteY2800" fmla="*/ 211836 h 280250"/>
                <a:gd name="connsiteX2801" fmla="*/ 88005 w 1820162"/>
                <a:gd name="connsiteY2801" fmla="*/ 208301 h 280250"/>
                <a:gd name="connsiteX2802" fmla="*/ 81361 w 1820162"/>
                <a:gd name="connsiteY2802" fmla="*/ 209002 h 280250"/>
                <a:gd name="connsiteX2803" fmla="*/ 70896 w 1820162"/>
                <a:gd name="connsiteY2803" fmla="*/ 207836 h 280250"/>
                <a:gd name="connsiteX2804" fmla="*/ 75659 w 1820162"/>
                <a:gd name="connsiteY2804" fmla="*/ 203740 h 280250"/>
                <a:gd name="connsiteX2805" fmla="*/ 81028 w 1820162"/>
                <a:gd name="connsiteY2805" fmla="*/ 206705 h 280250"/>
                <a:gd name="connsiteX2806" fmla="*/ 85717 w 1820162"/>
                <a:gd name="connsiteY2806" fmla="*/ 207351 h 280250"/>
                <a:gd name="connsiteX2807" fmla="*/ 80231 w 1820162"/>
                <a:gd name="connsiteY2807" fmla="*/ 205073 h 280250"/>
                <a:gd name="connsiteX2808" fmla="*/ 96328 w 1820162"/>
                <a:gd name="connsiteY2808" fmla="*/ 206406 h 280250"/>
                <a:gd name="connsiteX2809" fmla="*/ 85660 w 1820162"/>
                <a:gd name="connsiteY2809" fmla="*/ 202311 h 280250"/>
                <a:gd name="connsiteX2810" fmla="*/ 92804 w 1820162"/>
                <a:gd name="connsiteY2810" fmla="*/ 199929 h 280250"/>
                <a:gd name="connsiteX2811" fmla="*/ 83088 w 1820162"/>
                <a:gd name="connsiteY2811" fmla="*/ 202596 h 280250"/>
                <a:gd name="connsiteX2812" fmla="*/ 71944 w 1820162"/>
                <a:gd name="connsiteY2812" fmla="*/ 202692 h 280250"/>
                <a:gd name="connsiteX2813" fmla="*/ 55370 w 1820162"/>
                <a:gd name="connsiteY2813" fmla="*/ 198024 h 280250"/>
                <a:gd name="connsiteX2814" fmla="*/ 60800 w 1820162"/>
                <a:gd name="connsiteY2814" fmla="*/ 195262 h 280250"/>
                <a:gd name="connsiteX2815" fmla="*/ 72611 w 1820162"/>
                <a:gd name="connsiteY2815" fmla="*/ 196405 h 280250"/>
                <a:gd name="connsiteX2816" fmla="*/ 70420 w 1820162"/>
                <a:gd name="connsiteY2816" fmla="*/ 200120 h 280250"/>
                <a:gd name="connsiteX2817" fmla="*/ 78040 w 1820162"/>
                <a:gd name="connsiteY2817" fmla="*/ 201168 h 280250"/>
                <a:gd name="connsiteX2818" fmla="*/ 83755 w 1820162"/>
                <a:gd name="connsiteY2818" fmla="*/ 196215 h 280250"/>
                <a:gd name="connsiteX2819" fmla="*/ 97471 w 1820162"/>
                <a:gd name="connsiteY2819" fmla="*/ 195738 h 280250"/>
                <a:gd name="connsiteX2820" fmla="*/ 93185 w 1820162"/>
                <a:gd name="connsiteY2820" fmla="*/ 188023 h 280250"/>
                <a:gd name="connsiteX2821" fmla="*/ 105599 w 1820162"/>
                <a:gd name="connsiteY2821" fmla="*/ 189509 h 280250"/>
                <a:gd name="connsiteX2822" fmla="*/ 104342 w 1820162"/>
                <a:gd name="connsiteY2822" fmla="*/ 196874 h 280250"/>
                <a:gd name="connsiteX2823" fmla="*/ 97185 w 1820162"/>
                <a:gd name="connsiteY2823" fmla="*/ 197834 h 280250"/>
                <a:gd name="connsiteX2824" fmla="*/ 103853 w 1820162"/>
                <a:gd name="connsiteY2824" fmla="*/ 199739 h 280250"/>
                <a:gd name="connsiteX2825" fmla="*/ 104342 w 1820162"/>
                <a:gd name="connsiteY2825" fmla="*/ 196874 h 280250"/>
                <a:gd name="connsiteX2826" fmla="*/ 104996 w 1820162"/>
                <a:gd name="connsiteY2826" fmla="*/ 196786 h 280250"/>
                <a:gd name="connsiteX2827" fmla="*/ 106710 w 1820162"/>
                <a:gd name="connsiteY2827" fmla="*/ 189642 h 280250"/>
                <a:gd name="connsiteX2828" fmla="*/ 105599 w 1820162"/>
                <a:gd name="connsiteY2828" fmla="*/ 189509 h 280250"/>
                <a:gd name="connsiteX2829" fmla="*/ 106520 w 1820162"/>
                <a:gd name="connsiteY2829" fmla="*/ 184118 h 280250"/>
                <a:gd name="connsiteX2830" fmla="*/ 116426 w 1820162"/>
                <a:gd name="connsiteY2830" fmla="*/ 179355 h 280250"/>
                <a:gd name="connsiteX2831" fmla="*/ 124712 w 1820162"/>
                <a:gd name="connsiteY2831" fmla="*/ 181737 h 280250"/>
                <a:gd name="connsiteX2832" fmla="*/ 127570 w 1820162"/>
                <a:gd name="connsiteY2832" fmla="*/ 171640 h 280250"/>
                <a:gd name="connsiteX2833" fmla="*/ 141762 w 1820162"/>
                <a:gd name="connsiteY2833" fmla="*/ 174593 h 280250"/>
                <a:gd name="connsiteX2834" fmla="*/ 143000 w 1820162"/>
                <a:gd name="connsiteY2834" fmla="*/ 171640 h 280250"/>
                <a:gd name="connsiteX2835" fmla="*/ 150335 w 1820162"/>
                <a:gd name="connsiteY2835" fmla="*/ 174783 h 280250"/>
                <a:gd name="connsiteX2836" fmla="*/ 153383 w 1820162"/>
                <a:gd name="connsiteY2836" fmla="*/ 170211 h 280250"/>
                <a:gd name="connsiteX2837" fmla="*/ 165289 w 1820162"/>
                <a:gd name="connsiteY2837" fmla="*/ 171354 h 280250"/>
                <a:gd name="connsiteX2838" fmla="*/ 153383 w 1820162"/>
                <a:gd name="connsiteY2838" fmla="*/ 177831 h 280250"/>
                <a:gd name="connsiteX2839" fmla="*/ 176909 w 1820162"/>
                <a:gd name="connsiteY2839" fmla="*/ 174688 h 280250"/>
                <a:gd name="connsiteX2840" fmla="*/ 168623 w 1820162"/>
                <a:gd name="connsiteY2840" fmla="*/ 172307 h 280250"/>
                <a:gd name="connsiteX2841" fmla="*/ 172433 w 1820162"/>
                <a:gd name="connsiteY2841" fmla="*/ 168973 h 280250"/>
                <a:gd name="connsiteX2842" fmla="*/ 186589 w 1820162"/>
                <a:gd name="connsiteY2842" fmla="*/ 172940 h 280250"/>
                <a:gd name="connsiteX2843" fmla="*/ 186861 w 1820162"/>
                <a:gd name="connsiteY2843" fmla="*/ 173282 h 280250"/>
                <a:gd name="connsiteX2844" fmla="*/ 181767 w 1820162"/>
                <a:gd name="connsiteY2844" fmla="*/ 174426 h 280250"/>
                <a:gd name="connsiteX2845" fmla="*/ 176719 w 1820162"/>
                <a:gd name="connsiteY2845" fmla="*/ 176688 h 280250"/>
                <a:gd name="connsiteX2846" fmla="*/ 188816 w 1820162"/>
                <a:gd name="connsiteY2846" fmla="*/ 175736 h 280250"/>
                <a:gd name="connsiteX2847" fmla="*/ 186861 w 1820162"/>
                <a:gd name="connsiteY2847" fmla="*/ 173282 h 280250"/>
                <a:gd name="connsiteX2848" fmla="*/ 187387 w 1820162"/>
                <a:gd name="connsiteY2848" fmla="*/ 173164 h 280250"/>
                <a:gd name="connsiteX2849" fmla="*/ 186589 w 1820162"/>
                <a:gd name="connsiteY2849" fmla="*/ 172940 h 280250"/>
                <a:gd name="connsiteX2850" fmla="*/ 184339 w 1820162"/>
                <a:gd name="connsiteY2850" fmla="*/ 170116 h 280250"/>
                <a:gd name="connsiteX2851" fmla="*/ 199293 w 1820162"/>
                <a:gd name="connsiteY2851" fmla="*/ 166687 h 280250"/>
                <a:gd name="connsiteX2852" fmla="*/ 209675 w 1820162"/>
                <a:gd name="connsiteY2852" fmla="*/ 172878 h 280250"/>
                <a:gd name="connsiteX2853" fmla="*/ 209866 w 1820162"/>
                <a:gd name="connsiteY2853" fmla="*/ 170783 h 280250"/>
                <a:gd name="connsiteX2854" fmla="*/ 214914 w 1820162"/>
                <a:gd name="connsiteY2854" fmla="*/ 164592 h 280250"/>
                <a:gd name="connsiteX2855" fmla="*/ 188339 w 1820162"/>
                <a:gd name="connsiteY2855" fmla="*/ 164687 h 280250"/>
                <a:gd name="connsiteX2856" fmla="*/ 176338 w 1820162"/>
                <a:gd name="connsiteY2856" fmla="*/ 158019 h 280250"/>
                <a:gd name="connsiteX2857" fmla="*/ 175861 w 1820162"/>
                <a:gd name="connsiteY2857" fmla="*/ 162210 h 280250"/>
                <a:gd name="connsiteX2858" fmla="*/ 152335 w 1820162"/>
                <a:gd name="connsiteY2858" fmla="*/ 165354 h 280250"/>
                <a:gd name="connsiteX2859" fmla="*/ 129380 w 1820162"/>
                <a:gd name="connsiteY2859" fmla="*/ 164306 h 280250"/>
                <a:gd name="connsiteX2860" fmla="*/ 119754 w 1820162"/>
                <a:gd name="connsiteY2860" fmla="*/ 163862 h 280250"/>
                <a:gd name="connsiteX2861" fmla="*/ 121474 w 1820162"/>
                <a:gd name="connsiteY2861" fmla="*/ 162401 h 280250"/>
                <a:gd name="connsiteX2862" fmla="*/ 117473 w 1820162"/>
                <a:gd name="connsiteY2862" fmla="*/ 160115 h 280250"/>
                <a:gd name="connsiteX2863" fmla="*/ 114616 w 1820162"/>
                <a:gd name="connsiteY2863" fmla="*/ 162591 h 280250"/>
                <a:gd name="connsiteX2864" fmla="*/ 118883 w 1820162"/>
                <a:gd name="connsiteY2864" fmla="*/ 163822 h 280250"/>
                <a:gd name="connsiteX2865" fmla="*/ 115937 w 1820162"/>
                <a:gd name="connsiteY2865" fmla="*/ 163687 h 280250"/>
                <a:gd name="connsiteX2866" fmla="*/ 100709 w 1820162"/>
                <a:gd name="connsiteY2866" fmla="*/ 160496 h 280250"/>
                <a:gd name="connsiteX2867" fmla="*/ 92613 w 1820162"/>
                <a:gd name="connsiteY2867" fmla="*/ 156019 h 280250"/>
                <a:gd name="connsiteX2868" fmla="*/ 87184 w 1820162"/>
                <a:gd name="connsiteY2868" fmla="*/ 158877 h 280250"/>
                <a:gd name="connsiteX2869" fmla="*/ 73944 w 1820162"/>
                <a:gd name="connsiteY2869" fmla="*/ 155162 h 280250"/>
                <a:gd name="connsiteX2870" fmla="*/ 64229 w 1820162"/>
                <a:gd name="connsiteY2870" fmla="*/ 150209 h 280250"/>
                <a:gd name="connsiteX2871" fmla="*/ 79469 w 1820162"/>
                <a:gd name="connsiteY2871" fmla="*/ 144684 h 280250"/>
                <a:gd name="connsiteX2872" fmla="*/ 85184 w 1820162"/>
                <a:gd name="connsiteY2872" fmla="*/ 147351 h 280250"/>
                <a:gd name="connsiteX2873" fmla="*/ 88327 w 1820162"/>
                <a:gd name="connsiteY2873" fmla="*/ 142779 h 280250"/>
                <a:gd name="connsiteX2874" fmla="*/ 70039 w 1820162"/>
                <a:gd name="connsiteY2874" fmla="*/ 137636 h 280250"/>
                <a:gd name="connsiteX2875" fmla="*/ 77849 w 1820162"/>
                <a:gd name="connsiteY2875" fmla="*/ 128968 h 280250"/>
                <a:gd name="connsiteX2876" fmla="*/ 72134 w 1820162"/>
                <a:gd name="connsiteY2876" fmla="*/ 133826 h 280250"/>
                <a:gd name="connsiteX2877" fmla="*/ 61181 w 1820162"/>
                <a:gd name="connsiteY2877" fmla="*/ 131826 h 280250"/>
                <a:gd name="connsiteX2878" fmla="*/ 67372 w 1820162"/>
                <a:gd name="connsiteY2878" fmla="*/ 130302 h 280250"/>
                <a:gd name="connsiteX2879" fmla="*/ 57508 w 1820162"/>
                <a:gd name="connsiteY2879" fmla="*/ 126515 h 280250"/>
                <a:gd name="connsiteX2880" fmla="*/ 59561 w 1820162"/>
                <a:gd name="connsiteY2880" fmla="*/ 123729 h 280250"/>
                <a:gd name="connsiteX2881" fmla="*/ 56704 w 1820162"/>
                <a:gd name="connsiteY2881" fmla="*/ 126206 h 280250"/>
                <a:gd name="connsiteX2882" fmla="*/ 57508 w 1820162"/>
                <a:gd name="connsiteY2882" fmla="*/ 126515 h 280250"/>
                <a:gd name="connsiteX2883" fmla="*/ 55561 w 1820162"/>
                <a:gd name="connsiteY2883" fmla="*/ 129159 h 280250"/>
                <a:gd name="connsiteX2884" fmla="*/ 50798 w 1820162"/>
                <a:gd name="connsiteY2884" fmla="*/ 125634 h 280250"/>
                <a:gd name="connsiteX2885" fmla="*/ 47941 w 1820162"/>
                <a:gd name="connsiteY2885" fmla="*/ 128111 h 280250"/>
                <a:gd name="connsiteX2886" fmla="*/ 31105 w 1820162"/>
                <a:gd name="connsiteY2886" fmla="*/ 127373 h 280250"/>
                <a:gd name="connsiteX2887" fmla="*/ 27198 w 1820162"/>
                <a:gd name="connsiteY2887" fmla="*/ 125000 h 280250"/>
                <a:gd name="connsiteX2888" fmla="*/ 35749 w 1820162"/>
                <a:gd name="connsiteY2888" fmla="*/ 125134 h 280250"/>
                <a:gd name="connsiteX2889" fmla="*/ 42825 w 1820162"/>
                <a:gd name="connsiteY2889" fmla="*/ 124545 h 280250"/>
                <a:gd name="connsiteX2890" fmla="*/ 42226 w 1820162"/>
                <a:gd name="connsiteY2890" fmla="*/ 125444 h 280250"/>
                <a:gd name="connsiteX2891" fmla="*/ 45750 w 1820162"/>
                <a:gd name="connsiteY2891" fmla="*/ 124301 h 280250"/>
                <a:gd name="connsiteX2892" fmla="*/ 42825 w 1820162"/>
                <a:gd name="connsiteY2892" fmla="*/ 124545 h 280250"/>
                <a:gd name="connsiteX2893" fmla="*/ 45274 w 1820162"/>
                <a:gd name="connsiteY2893" fmla="*/ 120872 h 280250"/>
                <a:gd name="connsiteX2894" fmla="*/ 72801 w 1820162"/>
                <a:gd name="connsiteY2894" fmla="*/ 120015 h 280250"/>
                <a:gd name="connsiteX2895" fmla="*/ 86136 w 1820162"/>
                <a:gd name="connsiteY2895" fmla="*/ 123729 h 280250"/>
                <a:gd name="connsiteX2896" fmla="*/ 76611 w 1820162"/>
                <a:gd name="connsiteY2896" fmla="*/ 124301 h 280250"/>
                <a:gd name="connsiteX2897" fmla="*/ 83945 w 1820162"/>
                <a:gd name="connsiteY2897" fmla="*/ 127444 h 280250"/>
                <a:gd name="connsiteX2898" fmla="*/ 96995 w 1820162"/>
                <a:gd name="connsiteY2898" fmla="*/ 118110 h 280250"/>
                <a:gd name="connsiteX2899" fmla="*/ 104614 w 1820162"/>
                <a:gd name="connsiteY2899" fmla="*/ 119157 h 280250"/>
                <a:gd name="connsiteX2900" fmla="*/ 107472 w 1820162"/>
                <a:gd name="connsiteY2900" fmla="*/ 116681 h 280250"/>
                <a:gd name="connsiteX2901" fmla="*/ 102519 w 1820162"/>
                <a:gd name="connsiteY2901" fmla="*/ 122872 h 280250"/>
                <a:gd name="connsiteX2902" fmla="*/ 116521 w 1820162"/>
                <a:gd name="connsiteY2902" fmla="*/ 120300 h 280250"/>
                <a:gd name="connsiteX2903" fmla="*/ 120998 w 1820162"/>
                <a:gd name="connsiteY2903" fmla="*/ 125920 h 280250"/>
                <a:gd name="connsiteX2904" fmla="*/ 133094 w 1820162"/>
                <a:gd name="connsiteY2904" fmla="*/ 117348 h 280250"/>
                <a:gd name="connsiteX2905" fmla="*/ 126427 w 1820162"/>
                <a:gd name="connsiteY2905" fmla="*/ 107823 h 280250"/>
                <a:gd name="connsiteX2906" fmla="*/ 120045 w 1820162"/>
                <a:gd name="connsiteY2906" fmla="*/ 111442 h 280250"/>
                <a:gd name="connsiteX2907" fmla="*/ 112044 w 1820162"/>
                <a:gd name="connsiteY2907" fmla="*/ 106965 h 280250"/>
                <a:gd name="connsiteX2908" fmla="*/ 107948 w 1820162"/>
                <a:gd name="connsiteY2908" fmla="*/ 112395 h 280250"/>
                <a:gd name="connsiteX2909" fmla="*/ 93280 w 1820162"/>
                <a:gd name="connsiteY2909" fmla="*/ 113633 h 280250"/>
                <a:gd name="connsiteX2910" fmla="*/ 104138 w 1820162"/>
                <a:gd name="connsiteY2910" fmla="*/ 108013 h 280250"/>
                <a:gd name="connsiteX2911" fmla="*/ 91851 w 1820162"/>
                <a:gd name="connsiteY2911" fmla="*/ 103441 h 280250"/>
                <a:gd name="connsiteX2912" fmla="*/ 99185 w 1820162"/>
                <a:gd name="connsiteY2912" fmla="*/ 98964 h 280250"/>
                <a:gd name="connsiteX2913" fmla="*/ 107472 w 1820162"/>
                <a:gd name="connsiteY2913" fmla="*/ 101346 h 280250"/>
                <a:gd name="connsiteX2914" fmla="*/ 103376 w 1820162"/>
                <a:gd name="connsiteY2914" fmla="*/ 106775 h 280250"/>
                <a:gd name="connsiteX2915" fmla="*/ 112901 w 1820162"/>
                <a:gd name="connsiteY2915" fmla="*/ 106203 h 280250"/>
                <a:gd name="connsiteX2916" fmla="*/ 115759 w 1820162"/>
                <a:gd name="connsiteY2916" fmla="*/ 96107 h 280250"/>
                <a:gd name="connsiteX2917" fmla="*/ 103376 w 1820162"/>
                <a:gd name="connsiteY2917" fmla="*/ 99155 h 280250"/>
                <a:gd name="connsiteX2918" fmla="*/ 96518 w 1820162"/>
                <a:gd name="connsiteY2918" fmla="*/ 99345 h 280250"/>
                <a:gd name="connsiteX2919" fmla="*/ 95852 w 1820162"/>
                <a:gd name="connsiteY2919" fmla="*/ 98012 h 280250"/>
                <a:gd name="connsiteX2920" fmla="*/ 93008 w 1820162"/>
                <a:gd name="connsiteY2920" fmla="*/ 97199 h 280250"/>
                <a:gd name="connsiteX2921" fmla="*/ 93145 w 1820162"/>
                <a:gd name="connsiteY2921" fmla="*/ 96905 h 280250"/>
                <a:gd name="connsiteX2922" fmla="*/ 98709 w 1820162"/>
                <a:gd name="connsiteY2922" fmla="*/ 95535 h 280250"/>
                <a:gd name="connsiteX2923" fmla="*/ 91538 w 1820162"/>
                <a:gd name="connsiteY2923" fmla="*/ 92637 h 280250"/>
                <a:gd name="connsiteX2924" fmla="*/ 92899 w 1820162"/>
                <a:gd name="connsiteY2924" fmla="*/ 89916 h 280250"/>
                <a:gd name="connsiteX2925" fmla="*/ 78897 w 1820162"/>
                <a:gd name="connsiteY2925" fmla="*/ 92487 h 280250"/>
                <a:gd name="connsiteX2926" fmla="*/ 87470 w 1820162"/>
                <a:gd name="connsiteY2926" fmla="*/ 85153 h 280250"/>
                <a:gd name="connsiteX2927" fmla="*/ 84136 w 1820162"/>
                <a:gd name="connsiteY2927" fmla="*/ 84201 h 280250"/>
                <a:gd name="connsiteX2928" fmla="*/ 90994 w 1820162"/>
                <a:gd name="connsiteY2928" fmla="*/ 84010 h 280250"/>
                <a:gd name="connsiteX2929" fmla="*/ 100709 w 1820162"/>
                <a:gd name="connsiteY2929" fmla="*/ 81343 h 280250"/>
                <a:gd name="connsiteX2930" fmla="*/ 94328 w 1820162"/>
                <a:gd name="connsiteY2930" fmla="*/ 77343 h 280250"/>
                <a:gd name="connsiteX2931" fmla="*/ 87946 w 1820162"/>
                <a:gd name="connsiteY2931" fmla="*/ 81057 h 280250"/>
                <a:gd name="connsiteX2932" fmla="*/ 88232 w 1820162"/>
                <a:gd name="connsiteY2932" fmla="*/ 78962 h 280250"/>
                <a:gd name="connsiteX2933" fmla="*/ 78040 w 1820162"/>
                <a:gd name="connsiteY2933" fmla="*/ 85820 h 280250"/>
                <a:gd name="connsiteX2934" fmla="*/ 66419 w 1820162"/>
                <a:gd name="connsiteY2934" fmla="*/ 82581 h 280250"/>
                <a:gd name="connsiteX2935" fmla="*/ 75659 w 1820162"/>
                <a:gd name="connsiteY2935" fmla="*/ 76485 h 280250"/>
                <a:gd name="connsiteX2936" fmla="*/ 100519 w 1820162"/>
                <a:gd name="connsiteY2936" fmla="*/ 75914 h 280250"/>
                <a:gd name="connsiteX2937" fmla="*/ 113568 w 1820162"/>
                <a:gd name="connsiteY2937" fmla="*/ 66484 h 280250"/>
                <a:gd name="connsiteX2938" fmla="*/ 135190 w 1820162"/>
                <a:gd name="connsiteY2938" fmla="*/ 64960 h 280250"/>
                <a:gd name="connsiteX2939" fmla="*/ 149382 w 1820162"/>
                <a:gd name="connsiteY2939" fmla="*/ 67913 h 280250"/>
                <a:gd name="connsiteX2940" fmla="*/ 149192 w 1820162"/>
                <a:gd name="connsiteY2940" fmla="*/ 62388 h 280250"/>
                <a:gd name="connsiteX2941" fmla="*/ 176719 w 1820162"/>
                <a:gd name="connsiteY2941" fmla="*/ 61436 h 280250"/>
                <a:gd name="connsiteX2942" fmla="*/ 178148 w 1820162"/>
                <a:gd name="connsiteY2942" fmla="*/ 64008 h 280250"/>
                <a:gd name="connsiteX2943" fmla="*/ 182910 w 1820162"/>
                <a:gd name="connsiteY2943" fmla="*/ 59912 h 280250"/>
                <a:gd name="connsiteX2944" fmla="*/ 206818 w 1820162"/>
                <a:gd name="connsiteY2944" fmla="*/ 60102 h 280250"/>
                <a:gd name="connsiteX2945" fmla="*/ 197102 w 1820162"/>
                <a:gd name="connsiteY2945" fmla="*/ 62769 h 280250"/>
                <a:gd name="connsiteX2946" fmla="*/ 205389 w 1820162"/>
                <a:gd name="connsiteY2946" fmla="*/ 65151 h 280250"/>
                <a:gd name="connsiteX2947" fmla="*/ 210795 w 1820162"/>
                <a:gd name="connsiteY2947" fmla="*/ 62399 h 280250"/>
                <a:gd name="connsiteX2948" fmla="*/ 209580 w 1820162"/>
                <a:gd name="connsiteY2948" fmla="*/ 57817 h 280250"/>
                <a:gd name="connsiteX2949" fmla="*/ 215295 w 1820162"/>
                <a:gd name="connsiteY2949" fmla="*/ 60484 h 280250"/>
                <a:gd name="connsiteX2950" fmla="*/ 210986 w 1820162"/>
                <a:gd name="connsiteY2950" fmla="*/ 62409 h 280250"/>
                <a:gd name="connsiteX2951" fmla="*/ 218227 w 1820162"/>
                <a:gd name="connsiteY2951" fmla="*/ 63319 h 280250"/>
                <a:gd name="connsiteX2952" fmla="*/ 215391 w 1820162"/>
                <a:gd name="connsiteY2952" fmla="*/ 60483 h 280250"/>
                <a:gd name="connsiteX2953" fmla="*/ 225106 w 1820162"/>
                <a:gd name="connsiteY2953" fmla="*/ 57816 h 280250"/>
                <a:gd name="connsiteX2954" fmla="*/ 218627 w 1820162"/>
                <a:gd name="connsiteY2954" fmla="*/ 63369 h 280250"/>
                <a:gd name="connsiteX2955" fmla="*/ 220581 w 1820162"/>
                <a:gd name="connsiteY2955" fmla="*/ 63615 h 280250"/>
                <a:gd name="connsiteX2956" fmla="*/ 229487 w 1820162"/>
                <a:gd name="connsiteY2956" fmla="*/ 63341 h 280250"/>
                <a:gd name="connsiteX2957" fmla="*/ 236155 w 1820162"/>
                <a:gd name="connsiteY2957" fmla="*/ 57626 h 280250"/>
                <a:gd name="connsiteX2958" fmla="*/ 236631 w 1820162"/>
                <a:gd name="connsiteY2958" fmla="*/ 61055 h 280250"/>
                <a:gd name="connsiteX2959" fmla="*/ 262444 w 1820162"/>
                <a:gd name="connsiteY2959" fmla="*/ 59626 h 280250"/>
                <a:gd name="connsiteX2960" fmla="*/ 256729 w 1820162"/>
                <a:gd name="connsiteY2960" fmla="*/ 56959 h 280250"/>
                <a:gd name="connsiteX2961" fmla="*/ 249014 w 1820162"/>
                <a:gd name="connsiteY2961" fmla="*/ 58102 h 280250"/>
                <a:gd name="connsiteX2962" fmla="*/ 253490 w 1820162"/>
                <a:gd name="connsiteY2962" fmla="*/ 56102 h 280250"/>
                <a:gd name="connsiteX2963" fmla="*/ 246262 w 1820162"/>
                <a:gd name="connsiteY2963" fmla="*/ 55773 h 280250"/>
                <a:gd name="connsiteX2964" fmla="*/ 257467 w 1820162"/>
                <a:gd name="connsiteY2964" fmla="*/ 54626 h 280250"/>
                <a:gd name="connsiteX2965" fmla="*/ 265301 w 1820162"/>
                <a:gd name="connsiteY2965" fmla="*/ 57340 h 280250"/>
                <a:gd name="connsiteX2966" fmla="*/ 278160 w 1820162"/>
                <a:gd name="connsiteY2966" fmla="*/ 50101 h 280250"/>
                <a:gd name="connsiteX2967" fmla="*/ 291876 w 1820162"/>
                <a:gd name="connsiteY2967" fmla="*/ 49625 h 280250"/>
                <a:gd name="connsiteX2968" fmla="*/ 336453 w 1820162"/>
                <a:gd name="connsiteY2968" fmla="*/ 49149 h 280250"/>
                <a:gd name="connsiteX2969" fmla="*/ 338549 w 1820162"/>
                <a:gd name="connsiteY2969" fmla="*/ 45434 h 280250"/>
                <a:gd name="connsiteX2970" fmla="*/ 346645 w 1820162"/>
                <a:gd name="connsiteY2970" fmla="*/ 49911 h 280250"/>
                <a:gd name="connsiteX2971" fmla="*/ 388364 w 1820162"/>
                <a:gd name="connsiteY2971" fmla="*/ 44291 h 280250"/>
                <a:gd name="connsiteX2972" fmla="*/ 420845 w 1820162"/>
                <a:gd name="connsiteY2972" fmla="*/ 44767 h 280250"/>
                <a:gd name="connsiteX2973" fmla="*/ 425607 w 1820162"/>
                <a:gd name="connsiteY2973" fmla="*/ 40671 h 280250"/>
                <a:gd name="connsiteX2974" fmla="*/ 439418 w 1820162"/>
                <a:gd name="connsiteY2974" fmla="*/ 40195 h 280250"/>
                <a:gd name="connsiteX2975" fmla="*/ 461040 w 1820162"/>
                <a:gd name="connsiteY2975" fmla="*/ 38671 h 280250"/>
                <a:gd name="connsiteX2976" fmla="*/ 455325 w 1820162"/>
                <a:gd name="connsiteY2976" fmla="*/ 36004 h 280250"/>
                <a:gd name="connsiteX2977" fmla="*/ 457421 w 1820162"/>
                <a:gd name="connsiteY2977" fmla="*/ 32289 h 280250"/>
                <a:gd name="connsiteX2978" fmla="*/ 478471 w 1820162"/>
                <a:gd name="connsiteY2978" fmla="*/ 27336 h 280250"/>
                <a:gd name="connsiteX2979" fmla="*/ 485138 w 1820162"/>
                <a:gd name="connsiteY2979" fmla="*/ 29241 h 280250"/>
                <a:gd name="connsiteX2980" fmla="*/ 518095 w 1820162"/>
                <a:gd name="connsiteY2980" fmla="*/ 25527 h 280250"/>
                <a:gd name="connsiteX2981" fmla="*/ 596295 w 1820162"/>
                <a:gd name="connsiteY2981" fmla="*/ 22669 h 280250"/>
                <a:gd name="connsiteX2982" fmla="*/ 607058 w 1820162"/>
                <a:gd name="connsiteY2982" fmla="*/ 19943 h 280250"/>
                <a:gd name="connsiteX2983" fmla="*/ 611463 w 1820162"/>
                <a:gd name="connsiteY2983" fmla="*/ 20858 h 280250"/>
                <a:gd name="connsiteX2984" fmla="*/ 609154 w 1820162"/>
                <a:gd name="connsiteY2984" fmla="*/ 22860 h 280250"/>
                <a:gd name="connsiteX2985" fmla="*/ 614190 w 1820162"/>
                <a:gd name="connsiteY2985" fmla="*/ 22657 h 280250"/>
                <a:gd name="connsiteX2986" fmla="*/ 612716 w 1820162"/>
                <a:gd name="connsiteY2986" fmla="*/ 21119 h 280250"/>
                <a:gd name="connsiteX2987" fmla="*/ 616964 w 1820162"/>
                <a:gd name="connsiteY2987" fmla="*/ 22002 h 280250"/>
                <a:gd name="connsiteX2988" fmla="*/ 625727 w 1820162"/>
                <a:gd name="connsiteY2988" fmla="*/ 20097 h 280250"/>
                <a:gd name="connsiteX2989" fmla="*/ 619822 w 1820162"/>
                <a:gd name="connsiteY2989" fmla="*/ 19526 h 280250"/>
                <a:gd name="connsiteX2990" fmla="*/ 635729 w 1820162"/>
                <a:gd name="connsiteY2990" fmla="*/ 15335 h 280250"/>
                <a:gd name="connsiteX2991" fmla="*/ 648778 w 1820162"/>
                <a:gd name="connsiteY2991" fmla="*/ 21145 h 280250"/>
                <a:gd name="connsiteX2992" fmla="*/ 661541 w 1820162"/>
                <a:gd name="connsiteY2992" fmla="*/ 21526 h 280250"/>
                <a:gd name="connsiteX2993" fmla="*/ 670590 w 1820162"/>
                <a:gd name="connsiteY2993" fmla="*/ 17526 h 280250"/>
                <a:gd name="connsiteX2994" fmla="*/ 653540 w 1820162"/>
                <a:gd name="connsiteY2994" fmla="*/ 17049 h 280250"/>
                <a:gd name="connsiteX2995" fmla="*/ 651159 w 1820162"/>
                <a:gd name="connsiteY2995" fmla="*/ 15335 h 280250"/>
                <a:gd name="connsiteX2996" fmla="*/ 682496 w 1820162"/>
                <a:gd name="connsiteY2996" fmla="*/ 18764 h 280250"/>
                <a:gd name="connsiteX2997" fmla="*/ 700308 w 1820162"/>
                <a:gd name="connsiteY2997" fmla="*/ 12858 h 280250"/>
                <a:gd name="connsiteX2998" fmla="*/ 696498 w 1820162"/>
                <a:gd name="connsiteY2998" fmla="*/ 16097 h 280250"/>
                <a:gd name="connsiteX2999" fmla="*/ 728978 w 1820162"/>
                <a:gd name="connsiteY2999" fmla="*/ 16573 h 280250"/>
                <a:gd name="connsiteX3000" fmla="*/ 743170 w 1820162"/>
                <a:gd name="connsiteY3000" fmla="*/ 11906 h 280250"/>
                <a:gd name="connsiteX3001" fmla="*/ 762602 w 1820162"/>
                <a:gd name="connsiteY3001" fmla="*/ 14192 h 280250"/>
                <a:gd name="connsiteX3002" fmla="*/ 769936 w 1820162"/>
                <a:gd name="connsiteY3002" fmla="*/ 9715 h 280250"/>
                <a:gd name="connsiteX3003" fmla="*/ 812132 w 1820162"/>
                <a:gd name="connsiteY3003" fmla="*/ 15144 h 280250"/>
                <a:gd name="connsiteX3004" fmla="*/ 841088 w 1820162"/>
                <a:gd name="connsiteY3004" fmla="*/ 9144 h 280250"/>
                <a:gd name="connsiteX3005" fmla="*/ 855756 w 1820162"/>
                <a:gd name="connsiteY3005" fmla="*/ 15430 h 280250"/>
                <a:gd name="connsiteX3006" fmla="*/ 863852 w 1820162"/>
                <a:gd name="connsiteY3006" fmla="*/ 12287 h 280250"/>
                <a:gd name="connsiteX3007" fmla="*/ 884236 w 1820162"/>
                <a:gd name="connsiteY3007" fmla="*/ 13716 h 280250"/>
                <a:gd name="connsiteX3008" fmla="*/ 874021 w 1820162"/>
                <a:gd name="connsiteY3008" fmla="*/ 12797 h 280250"/>
                <a:gd name="connsiteX3009" fmla="*/ 875854 w 1820162"/>
                <a:gd name="connsiteY3009" fmla="*/ 11239 h 280250"/>
                <a:gd name="connsiteX3010" fmla="*/ 872520 w 1820162"/>
                <a:gd name="connsiteY3010" fmla="*/ 10287 h 280250"/>
                <a:gd name="connsiteX3011" fmla="*/ 870615 w 1820162"/>
                <a:gd name="connsiteY3011" fmla="*/ 11906 h 280250"/>
                <a:gd name="connsiteX3012" fmla="*/ 873602 w 1820162"/>
                <a:gd name="connsiteY3012" fmla="*/ 12759 h 280250"/>
                <a:gd name="connsiteX3013" fmla="*/ 869019 w 1820162"/>
                <a:gd name="connsiteY3013" fmla="*/ 12346 h 280250"/>
                <a:gd name="connsiteX3014" fmla="*/ 852232 w 1820162"/>
                <a:gd name="connsiteY3014" fmla="*/ 9048 h 280250"/>
                <a:gd name="connsiteX3015" fmla="*/ 871472 w 1820162"/>
                <a:gd name="connsiteY3015" fmla="*/ 5810 h 280250"/>
                <a:gd name="connsiteX3016" fmla="*/ 886141 w 1820162"/>
                <a:gd name="connsiteY3016" fmla="*/ 12096 h 280250"/>
                <a:gd name="connsiteX3017" fmla="*/ 906810 w 1820162"/>
                <a:gd name="connsiteY3017" fmla="*/ 11430 h 280250"/>
                <a:gd name="connsiteX3018" fmla="*/ 907953 w 1820162"/>
                <a:gd name="connsiteY3018" fmla="*/ 8477 h 280250"/>
                <a:gd name="connsiteX3019" fmla="*/ 940433 w 1820162"/>
                <a:gd name="connsiteY3019" fmla="*/ 8953 h 280250"/>
                <a:gd name="connsiteX3020" fmla="*/ 925955 w 1820162"/>
                <a:gd name="connsiteY3020" fmla="*/ 8096 h 280250"/>
                <a:gd name="connsiteX3021" fmla="*/ 943481 w 1820162"/>
                <a:gd name="connsiteY3021" fmla="*/ 4381 h 280250"/>
                <a:gd name="connsiteX3022" fmla="*/ 947958 w 1820162"/>
                <a:gd name="connsiteY3022" fmla="*/ 10001 h 280250"/>
                <a:gd name="connsiteX3023" fmla="*/ 955388 w 1820162"/>
                <a:gd name="connsiteY3023" fmla="*/ 5524 h 280250"/>
                <a:gd name="connsiteX3024" fmla="*/ 933480 w 1820162"/>
                <a:gd name="connsiteY3024" fmla="*/ 1428 h 280250"/>
                <a:gd name="connsiteX3025" fmla="*/ 822323 w 1820162"/>
                <a:gd name="connsiteY3025" fmla="*/ 477 h 280250"/>
                <a:gd name="connsiteX3026" fmla="*/ 825657 w 1820162"/>
                <a:gd name="connsiteY3026" fmla="*/ 1429 h 280250"/>
                <a:gd name="connsiteX3027" fmla="*/ 823752 w 1820162"/>
                <a:gd name="connsiteY3027" fmla="*/ 3049 h 280250"/>
                <a:gd name="connsiteX3028" fmla="*/ 820418 w 1820162"/>
                <a:gd name="connsiteY3028" fmla="*/ 2096 h 280250"/>
                <a:gd name="connsiteX3029" fmla="*/ 822323 w 1820162"/>
                <a:gd name="connsiteY3029" fmla="*/ 477 h 280250"/>
                <a:gd name="connsiteX3030" fmla="*/ 851470 w 1820162"/>
                <a:gd name="connsiteY3030" fmla="*/ 0 h 280250"/>
                <a:gd name="connsiteX3031" fmla="*/ 852136 w 1820162"/>
                <a:gd name="connsiteY3031" fmla="*/ 1333 h 280250"/>
                <a:gd name="connsiteX3032" fmla="*/ 857851 w 1820162"/>
                <a:gd name="connsiteY3032" fmla="*/ 4000 h 280250"/>
                <a:gd name="connsiteX3033" fmla="*/ 840516 w 1820162"/>
                <a:gd name="connsiteY3033" fmla="*/ 5620 h 280250"/>
                <a:gd name="connsiteX3034" fmla="*/ 851470 w 1820162"/>
                <a:gd name="connsiteY3034" fmla="*/ 0 h 28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  <a:cxn ang="0">
                  <a:pos x="connsiteX2796" y="connsiteY2796"/>
                </a:cxn>
                <a:cxn ang="0">
                  <a:pos x="connsiteX2797" y="connsiteY2797"/>
                </a:cxn>
                <a:cxn ang="0">
                  <a:pos x="connsiteX2798" y="connsiteY2798"/>
                </a:cxn>
                <a:cxn ang="0">
                  <a:pos x="connsiteX2799" y="connsiteY2799"/>
                </a:cxn>
                <a:cxn ang="0">
                  <a:pos x="connsiteX2800" y="connsiteY2800"/>
                </a:cxn>
                <a:cxn ang="0">
                  <a:pos x="connsiteX2801" y="connsiteY2801"/>
                </a:cxn>
                <a:cxn ang="0">
                  <a:pos x="connsiteX2802" y="connsiteY2802"/>
                </a:cxn>
                <a:cxn ang="0">
                  <a:pos x="connsiteX2803" y="connsiteY2803"/>
                </a:cxn>
                <a:cxn ang="0">
                  <a:pos x="connsiteX2804" y="connsiteY2804"/>
                </a:cxn>
                <a:cxn ang="0">
                  <a:pos x="connsiteX2805" y="connsiteY2805"/>
                </a:cxn>
                <a:cxn ang="0">
                  <a:pos x="connsiteX2806" y="connsiteY2806"/>
                </a:cxn>
                <a:cxn ang="0">
                  <a:pos x="connsiteX2807" y="connsiteY2807"/>
                </a:cxn>
                <a:cxn ang="0">
                  <a:pos x="connsiteX2808" y="connsiteY2808"/>
                </a:cxn>
                <a:cxn ang="0">
                  <a:pos x="connsiteX2809" y="connsiteY2809"/>
                </a:cxn>
                <a:cxn ang="0">
                  <a:pos x="connsiteX2810" y="connsiteY2810"/>
                </a:cxn>
                <a:cxn ang="0">
                  <a:pos x="connsiteX2811" y="connsiteY2811"/>
                </a:cxn>
                <a:cxn ang="0">
                  <a:pos x="connsiteX2812" y="connsiteY2812"/>
                </a:cxn>
                <a:cxn ang="0">
                  <a:pos x="connsiteX2813" y="connsiteY2813"/>
                </a:cxn>
                <a:cxn ang="0">
                  <a:pos x="connsiteX2814" y="connsiteY2814"/>
                </a:cxn>
                <a:cxn ang="0">
                  <a:pos x="connsiteX2815" y="connsiteY2815"/>
                </a:cxn>
                <a:cxn ang="0">
                  <a:pos x="connsiteX2816" y="connsiteY2816"/>
                </a:cxn>
                <a:cxn ang="0">
                  <a:pos x="connsiteX2817" y="connsiteY2817"/>
                </a:cxn>
                <a:cxn ang="0">
                  <a:pos x="connsiteX2818" y="connsiteY2818"/>
                </a:cxn>
                <a:cxn ang="0">
                  <a:pos x="connsiteX2819" y="connsiteY2819"/>
                </a:cxn>
                <a:cxn ang="0">
                  <a:pos x="connsiteX2820" y="connsiteY2820"/>
                </a:cxn>
                <a:cxn ang="0">
                  <a:pos x="connsiteX2821" y="connsiteY2821"/>
                </a:cxn>
                <a:cxn ang="0">
                  <a:pos x="connsiteX2822" y="connsiteY2822"/>
                </a:cxn>
                <a:cxn ang="0">
                  <a:pos x="connsiteX2823" y="connsiteY2823"/>
                </a:cxn>
                <a:cxn ang="0">
                  <a:pos x="connsiteX2824" y="connsiteY2824"/>
                </a:cxn>
                <a:cxn ang="0">
                  <a:pos x="connsiteX2825" y="connsiteY2825"/>
                </a:cxn>
                <a:cxn ang="0">
                  <a:pos x="connsiteX2826" y="connsiteY2826"/>
                </a:cxn>
                <a:cxn ang="0">
                  <a:pos x="connsiteX2827" y="connsiteY2827"/>
                </a:cxn>
                <a:cxn ang="0">
                  <a:pos x="connsiteX2828" y="connsiteY2828"/>
                </a:cxn>
                <a:cxn ang="0">
                  <a:pos x="connsiteX2829" y="connsiteY2829"/>
                </a:cxn>
                <a:cxn ang="0">
                  <a:pos x="connsiteX2830" y="connsiteY2830"/>
                </a:cxn>
                <a:cxn ang="0">
                  <a:pos x="connsiteX2831" y="connsiteY2831"/>
                </a:cxn>
                <a:cxn ang="0">
                  <a:pos x="connsiteX2832" y="connsiteY2832"/>
                </a:cxn>
                <a:cxn ang="0">
                  <a:pos x="connsiteX2833" y="connsiteY2833"/>
                </a:cxn>
                <a:cxn ang="0">
                  <a:pos x="connsiteX2834" y="connsiteY2834"/>
                </a:cxn>
                <a:cxn ang="0">
                  <a:pos x="connsiteX2835" y="connsiteY2835"/>
                </a:cxn>
                <a:cxn ang="0">
                  <a:pos x="connsiteX2836" y="connsiteY2836"/>
                </a:cxn>
                <a:cxn ang="0">
                  <a:pos x="connsiteX2837" y="connsiteY2837"/>
                </a:cxn>
                <a:cxn ang="0">
                  <a:pos x="connsiteX2838" y="connsiteY2838"/>
                </a:cxn>
                <a:cxn ang="0">
                  <a:pos x="connsiteX2839" y="connsiteY2839"/>
                </a:cxn>
                <a:cxn ang="0">
                  <a:pos x="connsiteX2840" y="connsiteY2840"/>
                </a:cxn>
                <a:cxn ang="0">
                  <a:pos x="connsiteX2841" y="connsiteY2841"/>
                </a:cxn>
                <a:cxn ang="0">
                  <a:pos x="connsiteX2842" y="connsiteY2842"/>
                </a:cxn>
                <a:cxn ang="0">
                  <a:pos x="connsiteX2843" y="connsiteY2843"/>
                </a:cxn>
                <a:cxn ang="0">
                  <a:pos x="connsiteX2844" y="connsiteY2844"/>
                </a:cxn>
                <a:cxn ang="0">
                  <a:pos x="connsiteX2845" y="connsiteY2845"/>
                </a:cxn>
                <a:cxn ang="0">
                  <a:pos x="connsiteX2846" y="connsiteY2846"/>
                </a:cxn>
                <a:cxn ang="0">
                  <a:pos x="connsiteX2847" y="connsiteY2847"/>
                </a:cxn>
                <a:cxn ang="0">
                  <a:pos x="connsiteX2848" y="connsiteY2848"/>
                </a:cxn>
                <a:cxn ang="0">
                  <a:pos x="connsiteX2849" y="connsiteY2849"/>
                </a:cxn>
                <a:cxn ang="0">
                  <a:pos x="connsiteX2850" y="connsiteY2850"/>
                </a:cxn>
                <a:cxn ang="0">
                  <a:pos x="connsiteX2851" y="connsiteY2851"/>
                </a:cxn>
                <a:cxn ang="0">
                  <a:pos x="connsiteX2852" y="connsiteY2852"/>
                </a:cxn>
                <a:cxn ang="0">
                  <a:pos x="connsiteX2853" y="connsiteY2853"/>
                </a:cxn>
                <a:cxn ang="0">
                  <a:pos x="connsiteX2854" y="connsiteY2854"/>
                </a:cxn>
                <a:cxn ang="0">
                  <a:pos x="connsiteX2855" y="connsiteY2855"/>
                </a:cxn>
                <a:cxn ang="0">
                  <a:pos x="connsiteX2856" y="connsiteY2856"/>
                </a:cxn>
                <a:cxn ang="0">
                  <a:pos x="connsiteX2857" y="connsiteY2857"/>
                </a:cxn>
                <a:cxn ang="0">
                  <a:pos x="connsiteX2858" y="connsiteY2858"/>
                </a:cxn>
                <a:cxn ang="0">
                  <a:pos x="connsiteX2859" y="connsiteY2859"/>
                </a:cxn>
                <a:cxn ang="0">
                  <a:pos x="connsiteX2860" y="connsiteY2860"/>
                </a:cxn>
                <a:cxn ang="0">
                  <a:pos x="connsiteX2861" y="connsiteY2861"/>
                </a:cxn>
                <a:cxn ang="0">
                  <a:pos x="connsiteX2862" y="connsiteY2862"/>
                </a:cxn>
                <a:cxn ang="0">
                  <a:pos x="connsiteX2863" y="connsiteY2863"/>
                </a:cxn>
                <a:cxn ang="0">
                  <a:pos x="connsiteX2864" y="connsiteY2864"/>
                </a:cxn>
                <a:cxn ang="0">
                  <a:pos x="connsiteX2865" y="connsiteY2865"/>
                </a:cxn>
                <a:cxn ang="0">
                  <a:pos x="connsiteX2866" y="connsiteY2866"/>
                </a:cxn>
                <a:cxn ang="0">
                  <a:pos x="connsiteX2867" y="connsiteY2867"/>
                </a:cxn>
                <a:cxn ang="0">
                  <a:pos x="connsiteX2868" y="connsiteY2868"/>
                </a:cxn>
                <a:cxn ang="0">
                  <a:pos x="connsiteX2869" y="connsiteY2869"/>
                </a:cxn>
                <a:cxn ang="0">
                  <a:pos x="connsiteX2870" y="connsiteY2870"/>
                </a:cxn>
                <a:cxn ang="0">
                  <a:pos x="connsiteX2871" y="connsiteY2871"/>
                </a:cxn>
                <a:cxn ang="0">
                  <a:pos x="connsiteX2872" y="connsiteY2872"/>
                </a:cxn>
                <a:cxn ang="0">
                  <a:pos x="connsiteX2873" y="connsiteY2873"/>
                </a:cxn>
                <a:cxn ang="0">
                  <a:pos x="connsiteX2874" y="connsiteY2874"/>
                </a:cxn>
                <a:cxn ang="0">
                  <a:pos x="connsiteX2875" y="connsiteY2875"/>
                </a:cxn>
                <a:cxn ang="0">
                  <a:pos x="connsiteX2876" y="connsiteY2876"/>
                </a:cxn>
                <a:cxn ang="0">
                  <a:pos x="connsiteX2877" y="connsiteY2877"/>
                </a:cxn>
                <a:cxn ang="0">
                  <a:pos x="connsiteX2878" y="connsiteY2878"/>
                </a:cxn>
                <a:cxn ang="0">
                  <a:pos x="connsiteX2879" y="connsiteY2879"/>
                </a:cxn>
                <a:cxn ang="0">
                  <a:pos x="connsiteX2880" y="connsiteY2880"/>
                </a:cxn>
                <a:cxn ang="0">
                  <a:pos x="connsiteX2881" y="connsiteY2881"/>
                </a:cxn>
                <a:cxn ang="0">
                  <a:pos x="connsiteX2882" y="connsiteY2882"/>
                </a:cxn>
                <a:cxn ang="0">
                  <a:pos x="connsiteX2883" y="connsiteY2883"/>
                </a:cxn>
                <a:cxn ang="0">
                  <a:pos x="connsiteX2884" y="connsiteY2884"/>
                </a:cxn>
                <a:cxn ang="0">
                  <a:pos x="connsiteX2885" y="connsiteY2885"/>
                </a:cxn>
                <a:cxn ang="0">
                  <a:pos x="connsiteX2886" y="connsiteY2886"/>
                </a:cxn>
                <a:cxn ang="0">
                  <a:pos x="connsiteX2887" y="connsiteY2887"/>
                </a:cxn>
                <a:cxn ang="0">
                  <a:pos x="connsiteX2888" y="connsiteY2888"/>
                </a:cxn>
                <a:cxn ang="0">
                  <a:pos x="connsiteX2889" y="connsiteY2889"/>
                </a:cxn>
                <a:cxn ang="0">
                  <a:pos x="connsiteX2890" y="connsiteY2890"/>
                </a:cxn>
                <a:cxn ang="0">
                  <a:pos x="connsiteX2891" y="connsiteY2891"/>
                </a:cxn>
                <a:cxn ang="0">
                  <a:pos x="connsiteX2892" y="connsiteY2892"/>
                </a:cxn>
                <a:cxn ang="0">
                  <a:pos x="connsiteX2893" y="connsiteY2893"/>
                </a:cxn>
                <a:cxn ang="0">
                  <a:pos x="connsiteX2894" y="connsiteY2894"/>
                </a:cxn>
                <a:cxn ang="0">
                  <a:pos x="connsiteX2895" y="connsiteY2895"/>
                </a:cxn>
                <a:cxn ang="0">
                  <a:pos x="connsiteX2896" y="connsiteY2896"/>
                </a:cxn>
                <a:cxn ang="0">
                  <a:pos x="connsiteX2897" y="connsiteY2897"/>
                </a:cxn>
                <a:cxn ang="0">
                  <a:pos x="connsiteX2898" y="connsiteY2898"/>
                </a:cxn>
                <a:cxn ang="0">
                  <a:pos x="connsiteX2899" y="connsiteY2899"/>
                </a:cxn>
                <a:cxn ang="0">
                  <a:pos x="connsiteX2900" y="connsiteY2900"/>
                </a:cxn>
                <a:cxn ang="0">
                  <a:pos x="connsiteX2901" y="connsiteY2901"/>
                </a:cxn>
                <a:cxn ang="0">
                  <a:pos x="connsiteX2902" y="connsiteY2902"/>
                </a:cxn>
                <a:cxn ang="0">
                  <a:pos x="connsiteX2903" y="connsiteY2903"/>
                </a:cxn>
                <a:cxn ang="0">
                  <a:pos x="connsiteX2904" y="connsiteY2904"/>
                </a:cxn>
                <a:cxn ang="0">
                  <a:pos x="connsiteX2905" y="connsiteY2905"/>
                </a:cxn>
                <a:cxn ang="0">
                  <a:pos x="connsiteX2906" y="connsiteY2906"/>
                </a:cxn>
                <a:cxn ang="0">
                  <a:pos x="connsiteX2907" y="connsiteY2907"/>
                </a:cxn>
                <a:cxn ang="0">
                  <a:pos x="connsiteX2908" y="connsiteY2908"/>
                </a:cxn>
                <a:cxn ang="0">
                  <a:pos x="connsiteX2909" y="connsiteY2909"/>
                </a:cxn>
                <a:cxn ang="0">
                  <a:pos x="connsiteX2910" y="connsiteY2910"/>
                </a:cxn>
                <a:cxn ang="0">
                  <a:pos x="connsiteX2911" y="connsiteY2911"/>
                </a:cxn>
                <a:cxn ang="0">
                  <a:pos x="connsiteX2912" y="connsiteY2912"/>
                </a:cxn>
                <a:cxn ang="0">
                  <a:pos x="connsiteX2913" y="connsiteY2913"/>
                </a:cxn>
                <a:cxn ang="0">
                  <a:pos x="connsiteX2914" y="connsiteY2914"/>
                </a:cxn>
                <a:cxn ang="0">
                  <a:pos x="connsiteX2915" y="connsiteY2915"/>
                </a:cxn>
                <a:cxn ang="0">
                  <a:pos x="connsiteX2916" y="connsiteY2916"/>
                </a:cxn>
                <a:cxn ang="0">
                  <a:pos x="connsiteX2917" y="connsiteY2917"/>
                </a:cxn>
                <a:cxn ang="0">
                  <a:pos x="connsiteX2918" y="connsiteY2918"/>
                </a:cxn>
                <a:cxn ang="0">
                  <a:pos x="connsiteX2919" y="connsiteY2919"/>
                </a:cxn>
                <a:cxn ang="0">
                  <a:pos x="connsiteX2920" y="connsiteY2920"/>
                </a:cxn>
                <a:cxn ang="0">
                  <a:pos x="connsiteX2921" y="connsiteY2921"/>
                </a:cxn>
                <a:cxn ang="0">
                  <a:pos x="connsiteX2922" y="connsiteY2922"/>
                </a:cxn>
                <a:cxn ang="0">
                  <a:pos x="connsiteX2923" y="connsiteY2923"/>
                </a:cxn>
                <a:cxn ang="0">
                  <a:pos x="connsiteX2924" y="connsiteY2924"/>
                </a:cxn>
                <a:cxn ang="0">
                  <a:pos x="connsiteX2925" y="connsiteY2925"/>
                </a:cxn>
                <a:cxn ang="0">
                  <a:pos x="connsiteX2926" y="connsiteY2926"/>
                </a:cxn>
                <a:cxn ang="0">
                  <a:pos x="connsiteX2927" y="connsiteY2927"/>
                </a:cxn>
                <a:cxn ang="0">
                  <a:pos x="connsiteX2928" y="connsiteY2928"/>
                </a:cxn>
                <a:cxn ang="0">
                  <a:pos x="connsiteX2929" y="connsiteY2929"/>
                </a:cxn>
                <a:cxn ang="0">
                  <a:pos x="connsiteX2930" y="connsiteY2930"/>
                </a:cxn>
                <a:cxn ang="0">
                  <a:pos x="connsiteX2931" y="connsiteY2931"/>
                </a:cxn>
                <a:cxn ang="0">
                  <a:pos x="connsiteX2932" y="connsiteY2932"/>
                </a:cxn>
                <a:cxn ang="0">
                  <a:pos x="connsiteX2933" y="connsiteY2933"/>
                </a:cxn>
                <a:cxn ang="0">
                  <a:pos x="connsiteX2934" y="connsiteY2934"/>
                </a:cxn>
                <a:cxn ang="0">
                  <a:pos x="connsiteX2935" y="connsiteY2935"/>
                </a:cxn>
                <a:cxn ang="0">
                  <a:pos x="connsiteX2936" y="connsiteY2936"/>
                </a:cxn>
                <a:cxn ang="0">
                  <a:pos x="connsiteX2937" y="connsiteY2937"/>
                </a:cxn>
                <a:cxn ang="0">
                  <a:pos x="connsiteX2938" y="connsiteY2938"/>
                </a:cxn>
                <a:cxn ang="0">
                  <a:pos x="connsiteX2939" y="connsiteY2939"/>
                </a:cxn>
                <a:cxn ang="0">
                  <a:pos x="connsiteX2940" y="connsiteY2940"/>
                </a:cxn>
                <a:cxn ang="0">
                  <a:pos x="connsiteX2941" y="connsiteY2941"/>
                </a:cxn>
                <a:cxn ang="0">
                  <a:pos x="connsiteX2942" y="connsiteY2942"/>
                </a:cxn>
                <a:cxn ang="0">
                  <a:pos x="connsiteX2943" y="connsiteY2943"/>
                </a:cxn>
                <a:cxn ang="0">
                  <a:pos x="connsiteX2944" y="connsiteY2944"/>
                </a:cxn>
                <a:cxn ang="0">
                  <a:pos x="connsiteX2945" y="connsiteY2945"/>
                </a:cxn>
                <a:cxn ang="0">
                  <a:pos x="connsiteX2946" y="connsiteY2946"/>
                </a:cxn>
                <a:cxn ang="0">
                  <a:pos x="connsiteX2947" y="connsiteY2947"/>
                </a:cxn>
                <a:cxn ang="0">
                  <a:pos x="connsiteX2948" y="connsiteY2948"/>
                </a:cxn>
                <a:cxn ang="0">
                  <a:pos x="connsiteX2949" y="connsiteY2949"/>
                </a:cxn>
                <a:cxn ang="0">
                  <a:pos x="connsiteX2950" y="connsiteY2950"/>
                </a:cxn>
                <a:cxn ang="0">
                  <a:pos x="connsiteX2951" y="connsiteY2951"/>
                </a:cxn>
                <a:cxn ang="0">
                  <a:pos x="connsiteX2952" y="connsiteY2952"/>
                </a:cxn>
                <a:cxn ang="0">
                  <a:pos x="connsiteX2953" y="connsiteY2953"/>
                </a:cxn>
                <a:cxn ang="0">
                  <a:pos x="connsiteX2954" y="connsiteY2954"/>
                </a:cxn>
                <a:cxn ang="0">
                  <a:pos x="connsiteX2955" y="connsiteY2955"/>
                </a:cxn>
                <a:cxn ang="0">
                  <a:pos x="connsiteX2956" y="connsiteY2956"/>
                </a:cxn>
                <a:cxn ang="0">
                  <a:pos x="connsiteX2957" y="connsiteY2957"/>
                </a:cxn>
                <a:cxn ang="0">
                  <a:pos x="connsiteX2958" y="connsiteY2958"/>
                </a:cxn>
                <a:cxn ang="0">
                  <a:pos x="connsiteX2959" y="connsiteY2959"/>
                </a:cxn>
                <a:cxn ang="0">
                  <a:pos x="connsiteX2960" y="connsiteY2960"/>
                </a:cxn>
                <a:cxn ang="0">
                  <a:pos x="connsiteX2961" y="connsiteY2961"/>
                </a:cxn>
                <a:cxn ang="0">
                  <a:pos x="connsiteX2962" y="connsiteY2962"/>
                </a:cxn>
                <a:cxn ang="0">
                  <a:pos x="connsiteX2963" y="connsiteY2963"/>
                </a:cxn>
                <a:cxn ang="0">
                  <a:pos x="connsiteX2964" y="connsiteY2964"/>
                </a:cxn>
                <a:cxn ang="0">
                  <a:pos x="connsiteX2965" y="connsiteY2965"/>
                </a:cxn>
                <a:cxn ang="0">
                  <a:pos x="connsiteX2966" y="connsiteY2966"/>
                </a:cxn>
                <a:cxn ang="0">
                  <a:pos x="connsiteX2967" y="connsiteY2967"/>
                </a:cxn>
                <a:cxn ang="0">
                  <a:pos x="connsiteX2968" y="connsiteY2968"/>
                </a:cxn>
                <a:cxn ang="0">
                  <a:pos x="connsiteX2969" y="connsiteY2969"/>
                </a:cxn>
                <a:cxn ang="0">
                  <a:pos x="connsiteX2970" y="connsiteY2970"/>
                </a:cxn>
                <a:cxn ang="0">
                  <a:pos x="connsiteX2971" y="connsiteY2971"/>
                </a:cxn>
                <a:cxn ang="0">
                  <a:pos x="connsiteX2972" y="connsiteY2972"/>
                </a:cxn>
                <a:cxn ang="0">
                  <a:pos x="connsiteX2973" y="connsiteY2973"/>
                </a:cxn>
                <a:cxn ang="0">
                  <a:pos x="connsiteX2974" y="connsiteY2974"/>
                </a:cxn>
                <a:cxn ang="0">
                  <a:pos x="connsiteX2975" y="connsiteY2975"/>
                </a:cxn>
                <a:cxn ang="0">
                  <a:pos x="connsiteX2976" y="connsiteY2976"/>
                </a:cxn>
                <a:cxn ang="0">
                  <a:pos x="connsiteX2977" y="connsiteY2977"/>
                </a:cxn>
                <a:cxn ang="0">
                  <a:pos x="connsiteX2978" y="connsiteY2978"/>
                </a:cxn>
                <a:cxn ang="0">
                  <a:pos x="connsiteX2979" y="connsiteY2979"/>
                </a:cxn>
                <a:cxn ang="0">
                  <a:pos x="connsiteX2980" y="connsiteY2980"/>
                </a:cxn>
                <a:cxn ang="0">
                  <a:pos x="connsiteX2981" y="connsiteY2981"/>
                </a:cxn>
                <a:cxn ang="0">
                  <a:pos x="connsiteX2982" y="connsiteY2982"/>
                </a:cxn>
                <a:cxn ang="0">
                  <a:pos x="connsiteX2983" y="connsiteY2983"/>
                </a:cxn>
                <a:cxn ang="0">
                  <a:pos x="connsiteX2984" y="connsiteY2984"/>
                </a:cxn>
                <a:cxn ang="0">
                  <a:pos x="connsiteX2985" y="connsiteY2985"/>
                </a:cxn>
                <a:cxn ang="0">
                  <a:pos x="connsiteX2986" y="connsiteY2986"/>
                </a:cxn>
                <a:cxn ang="0">
                  <a:pos x="connsiteX2987" y="connsiteY2987"/>
                </a:cxn>
                <a:cxn ang="0">
                  <a:pos x="connsiteX2988" y="connsiteY2988"/>
                </a:cxn>
                <a:cxn ang="0">
                  <a:pos x="connsiteX2989" y="connsiteY2989"/>
                </a:cxn>
                <a:cxn ang="0">
                  <a:pos x="connsiteX2990" y="connsiteY2990"/>
                </a:cxn>
                <a:cxn ang="0">
                  <a:pos x="connsiteX2991" y="connsiteY2991"/>
                </a:cxn>
                <a:cxn ang="0">
                  <a:pos x="connsiteX2992" y="connsiteY2992"/>
                </a:cxn>
                <a:cxn ang="0">
                  <a:pos x="connsiteX2993" y="connsiteY2993"/>
                </a:cxn>
                <a:cxn ang="0">
                  <a:pos x="connsiteX2994" y="connsiteY2994"/>
                </a:cxn>
                <a:cxn ang="0">
                  <a:pos x="connsiteX2995" y="connsiteY2995"/>
                </a:cxn>
                <a:cxn ang="0">
                  <a:pos x="connsiteX2996" y="connsiteY2996"/>
                </a:cxn>
                <a:cxn ang="0">
                  <a:pos x="connsiteX2997" y="connsiteY2997"/>
                </a:cxn>
                <a:cxn ang="0">
                  <a:pos x="connsiteX2998" y="connsiteY2998"/>
                </a:cxn>
                <a:cxn ang="0">
                  <a:pos x="connsiteX2999" y="connsiteY2999"/>
                </a:cxn>
                <a:cxn ang="0">
                  <a:pos x="connsiteX3000" y="connsiteY3000"/>
                </a:cxn>
                <a:cxn ang="0">
                  <a:pos x="connsiteX3001" y="connsiteY3001"/>
                </a:cxn>
                <a:cxn ang="0">
                  <a:pos x="connsiteX3002" y="connsiteY3002"/>
                </a:cxn>
                <a:cxn ang="0">
                  <a:pos x="connsiteX3003" y="connsiteY3003"/>
                </a:cxn>
                <a:cxn ang="0">
                  <a:pos x="connsiteX3004" y="connsiteY3004"/>
                </a:cxn>
                <a:cxn ang="0">
                  <a:pos x="connsiteX3005" y="connsiteY3005"/>
                </a:cxn>
                <a:cxn ang="0">
                  <a:pos x="connsiteX3006" y="connsiteY3006"/>
                </a:cxn>
                <a:cxn ang="0">
                  <a:pos x="connsiteX3007" y="connsiteY3007"/>
                </a:cxn>
                <a:cxn ang="0">
                  <a:pos x="connsiteX3008" y="connsiteY3008"/>
                </a:cxn>
                <a:cxn ang="0">
                  <a:pos x="connsiteX3009" y="connsiteY3009"/>
                </a:cxn>
                <a:cxn ang="0">
                  <a:pos x="connsiteX3010" y="connsiteY3010"/>
                </a:cxn>
                <a:cxn ang="0">
                  <a:pos x="connsiteX3011" y="connsiteY3011"/>
                </a:cxn>
                <a:cxn ang="0">
                  <a:pos x="connsiteX3012" y="connsiteY3012"/>
                </a:cxn>
                <a:cxn ang="0">
                  <a:pos x="connsiteX3013" y="connsiteY3013"/>
                </a:cxn>
                <a:cxn ang="0">
                  <a:pos x="connsiteX3014" y="connsiteY3014"/>
                </a:cxn>
                <a:cxn ang="0">
                  <a:pos x="connsiteX3015" y="connsiteY3015"/>
                </a:cxn>
                <a:cxn ang="0">
                  <a:pos x="connsiteX3016" y="connsiteY3016"/>
                </a:cxn>
                <a:cxn ang="0">
                  <a:pos x="connsiteX3017" y="connsiteY3017"/>
                </a:cxn>
                <a:cxn ang="0">
                  <a:pos x="connsiteX3018" y="connsiteY3018"/>
                </a:cxn>
                <a:cxn ang="0">
                  <a:pos x="connsiteX3019" y="connsiteY3019"/>
                </a:cxn>
                <a:cxn ang="0">
                  <a:pos x="connsiteX3020" y="connsiteY3020"/>
                </a:cxn>
                <a:cxn ang="0">
                  <a:pos x="connsiteX3021" y="connsiteY3021"/>
                </a:cxn>
                <a:cxn ang="0">
                  <a:pos x="connsiteX3022" y="connsiteY3022"/>
                </a:cxn>
                <a:cxn ang="0">
                  <a:pos x="connsiteX3023" y="connsiteY3023"/>
                </a:cxn>
                <a:cxn ang="0">
                  <a:pos x="connsiteX3024" y="connsiteY3024"/>
                </a:cxn>
                <a:cxn ang="0">
                  <a:pos x="connsiteX3025" y="connsiteY3025"/>
                </a:cxn>
                <a:cxn ang="0">
                  <a:pos x="connsiteX3026" y="connsiteY3026"/>
                </a:cxn>
                <a:cxn ang="0">
                  <a:pos x="connsiteX3027" y="connsiteY3027"/>
                </a:cxn>
                <a:cxn ang="0">
                  <a:pos x="connsiteX3028" y="connsiteY3028"/>
                </a:cxn>
                <a:cxn ang="0">
                  <a:pos x="connsiteX3029" y="connsiteY3029"/>
                </a:cxn>
                <a:cxn ang="0">
                  <a:pos x="connsiteX3030" y="connsiteY3030"/>
                </a:cxn>
                <a:cxn ang="0">
                  <a:pos x="connsiteX3031" y="connsiteY3031"/>
                </a:cxn>
                <a:cxn ang="0">
                  <a:pos x="connsiteX3032" y="connsiteY3032"/>
                </a:cxn>
                <a:cxn ang="0">
                  <a:pos x="connsiteX3033" y="connsiteY3033"/>
                </a:cxn>
                <a:cxn ang="0">
                  <a:pos x="connsiteX3034" y="connsiteY3034"/>
                </a:cxn>
              </a:cxnLst>
              <a:rect l="l" t="t" r="r" b="b"/>
              <a:pathLst>
                <a:path w="1820162" h="280250">
                  <a:moveTo>
                    <a:pt x="719834" y="274987"/>
                  </a:moveTo>
                  <a:cubicBezTo>
                    <a:pt x="726026" y="275177"/>
                    <a:pt x="720406" y="280035"/>
                    <a:pt x="716977" y="277463"/>
                  </a:cubicBezTo>
                  <a:cubicBezTo>
                    <a:pt x="717929" y="276606"/>
                    <a:pt x="718882" y="275844"/>
                    <a:pt x="719834" y="274987"/>
                  </a:cubicBezTo>
                  <a:close/>
                  <a:moveTo>
                    <a:pt x="571911" y="273462"/>
                  </a:moveTo>
                  <a:cubicBezTo>
                    <a:pt x="571340" y="273939"/>
                    <a:pt x="570673" y="274510"/>
                    <a:pt x="570006" y="275082"/>
                  </a:cubicBezTo>
                  <a:cubicBezTo>
                    <a:pt x="571149" y="275367"/>
                    <a:pt x="572197" y="275748"/>
                    <a:pt x="573340" y="276034"/>
                  </a:cubicBezTo>
                  <a:cubicBezTo>
                    <a:pt x="574007" y="275463"/>
                    <a:pt x="574578" y="274891"/>
                    <a:pt x="575245" y="274415"/>
                  </a:cubicBezTo>
                  <a:cubicBezTo>
                    <a:pt x="574102" y="274129"/>
                    <a:pt x="573054" y="273748"/>
                    <a:pt x="571911" y="273462"/>
                  </a:cubicBezTo>
                  <a:close/>
                  <a:moveTo>
                    <a:pt x="495806" y="272605"/>
                  </a:moveTo>
                  <a:cubicBezTo>
                    <a:pt x="494473" y="274320"/>
                    <a:pt x="491711" y="273558"/>
                    <a:pt x="489615" y="274129"/>
                  </a:cubicBezTo>
                  <a:cubicBezTo>
                    <a:pt x="492758" y="276701"/>
                    <a:pt x="499521" y="274129"/>
                    <a:pt x="495806" y="272605"/>
                  </a:cubicBezTo>
                  <a:close/>
                  <a:moveTo>
                    <a:pt x="767364" y="272129"/>
                  </a:moveTo>
                  <a:cubicBezTo>
                    <a:pt x="769459" y="272700"/>
                    <a:pt x="771650" y="273367"/>
                    <a:pt x="773936" y="274034"/>
                  </a:cubicBezTo>
                  <a:cubicBezTo>
                    <a:pt x="769459" y="276891"/>
                    <a:pt x="761554" y="273653"/>
                    <a:pt x="757363" y="276891"/>
                  </a:cubicBezTo>
                  <a:cubicBezTo>
                    <a:pt x="754029" y="275939"/>
                    <a:pt x="750695" y="274986"/>
                    <a:pt x="747457" y="274129"/>
                  </a:cubicBezTo>
                  <a:cubicBezTo>
                    <a:pt x="752886" y="271271"/>
                    <a:pt x="762697" y="276415"/>
                    <a:pt x="767364" y="272129"/>
                  </a:cubicBezTo>
                  <a:close/>
                  <a:moveTo>
                    <a:pt x="450563" y="271748"/>
                  </a:moveTo>
                  <a:cubicBezTo>
                    <a:pt x="450848" y="275367"/>
                    <a:pt x="439799" y="270224"/>
                    <a:pt x="444371" y="273272"/>
                  </a:cubicBezTo>
                  <a:cubicBezTo>
                    <a:pt x="448943" y="273843"/>
                    <a:pt x="453325" y="274224"/>
                    <a:pt x="458564" y="276225"/>
                  </a:cubicBezTo>
                  <a:cubicBezTo>
                    <a:pt x="463612" y="273653"/>
                    <a:pt x="453325" y="273272"/>
                    <a:pt x="450563" y="271748"/>
                  </a:cubicBezTo>
                  <a:close/>
                  <a:moveTo>
                    <a:pt x="647635" y="270891"/>
                  </a:moveTo>
                  <a:cubicBezTo>
                    <a:pt x="646968" y="271462"/>
                    <a:pt x="646301" y="271938"/>
                    <a:pt x="645635" y="272510"/>
                  </a:cubicBezTo>
                  <a:cubicBezTo>
                    <a:pt x="646778" y="272796"/>
                    <a:pt x="647825" y="273177"/>
                    <a:pt x="648968" y="273462"/>
                  </a:cubicBezTo>
                  <a:cubicBezTo>
                    <a:pt x="649540" y="272891"/>
                    <a:pt x="650207" y="272415"/>
                    <a:pt x="650873" y="271843"/>
                  </a:cubicBezTo>
                  <a:cubicBezTo>
                    <a:pt x="649826" y="271557"/>
                    <a:pt x="648683" y="271272"/>
                    <a:pt x="647635" y="270891"/>
                  </a:cubicBezTo>
                  <a:close/>
                  <a:moveTo>
                    <a:pt x="403604" y="270414"/>
                  </a:moveTo>
                  <a:cubicBezTo>
                    <a:pt x="403033" y="270986"/>
                    <a:pt x="402366" y="271557"/>
                    <a:pt x="401699" y="272034"/>
                  </a:cubicBezTo>
                  <a:cubicBezTo>
                    <a:pt x="402842" y="272415"/>
                    <a:pt x="403890" y="272700"/>
                    <a:pt x="405033" y="272986"/>
                  </a:cubicBezTo>
                  <a:cubicBezTo>
                    <a:pt x="405605" y="272415"/>
                    <a:pt x="406271" y="271843"/>
                    <a:pt x="406938" y="271367"/>
                  </a:cubicBezTo>
                  <a:cubicBezTo>
                    <a:pt x="405890" y="271081"/>
                    <a:pt x="404747" y="270700"/>
                    <a:pt x="403604" y="270414"/>
                  </a:cubicBezTo>
                  <a:close/>
                  <a:moveTo>
                    <a:pt x="417416" y="269938"/>
                  </a:moveTo>
                  <a:cubicBezTo>
                    <a:pt x="416749" y="270510"/>
                    <a:pt x="416177" y="271081"/>
                    <a:pt x="415511" y="271557"/>
                  </a:cubicBezTo>
                  <a:cubicBezTo>
                    <a:pt x="416558" y="271843"/>
                    <a:pt x="417701" y="272129"/>
                    <a:pt x="418844" y="272510"/>
                  </a:cubicBezTo>
                  <a:cubicBezTo>
                    <a:pt x="419416" y="271938"/>
                    <a:pt x="420083" y="271462"/>
                    <a:pt x="420749" y="270891"/>
                  </a:cubicBezTo>
                  <a:cubicBezTo>
                    <a:pt x="419606" y="270605"/>
                    <a:pt x="418559" y="270224"/>
                    <a:pt x="417416" y="269938"/>
                  </a:cubicBezTo>
                  <a:close/>
                  <a:moveTo>
                    <a:pt x="839564" y="268605"/>
                  </a:moveTo>
                  <a:cubicBezTo>
                    <a:pt x="832801" y="274987"/>
                    <a:pt x="819085" y="268700"/>
                    <a:pt x="811560" y="273748"/>
                  </a:cubicBezTo>
                  <a:cubicBezTo>
                    <a:pt x="799749" y="270129"/>
                    <a:pt x="792987" y="275653"/>
                    <a:pt x="781652" y="272891"/>
                  </a:cubicBezTo>
                  <a:cubicBezTo>
                    <a:pt x="800892" y="271367"/>
                    <a:pt x="820609" y="270605"/>
                    <a:pt x="839564" y="268605"/>
                  </a:cubicBezTo>
                  <a:close/>
                  <a:moveTo>
                    <a:pt x="479233" y="267938"/>
                  </a:moveTo>
                  <a:cubicBezTo>
                    <a:pt x="478566" y="268414"/>
                    <a:pt x="477995" y="268986"/>
                    <a:pt x="477328" y="269557"/>
                  </a:cubicBezTo>
                  <a:cubicBezTo>
                    <a:pt x="478471" y="269843"/>
                    <a:pt x="479519" y="270224"/>
                    <a:pt x="480662" y="270510"/>
                  </a:cubicBezTo>
                  <a:cubicBezTo>
                    <a:pt x="481328" y="269938"/>
                    <a:pt x="481900" y="269367"/>
                    <a:pt x="482567" y="268890"/>
                  </a:cubicBezTo>
                  <a:cubicBezTo>
                    <a:pt x="481424" y="268605"/>
                    <a:pt x="480376" y="268224"/>
                    <a:pt x="479233" y="267938"/>
                  </a:cubicBezTo>
                  <a:close/>
                  <a:moveTo>
                    <a:pt x="861090" y="267081"/>
                  </a:moveTo>
                  <a:cubicBezTo>
                    <a:pt x="856899" y="269462"/>
                    <a:pt x="849470" y="266319"/>
                    <a:pt x="845469" y="269176"/>
                  </a:cubicBezTo>
                  <a:cubicBezTo>
                    <a:pt x="843945" y="268986"/>
                    <a:pt x="842135" y="268319"/>
                    <a:pt x="841183" y="269081"/>
                  </a:cubicBezTo>
                  <a:cubicBezTo>
                    <a:pt x="847565" y="269557"/>
                    <a:pt x="861376" y="270224"/>
                    <a:pt x="861090" y="267081"/>
                  </a:cubicBezTo>
                  <a:close/>
                  <a:moveTo>
                    <a:pt x="368171" y="266890"/>
                  </a:moveTo>
                  <a:cubicBezTo>
                    <a:pt x="367124" y="267747"/>
                    <a:pt x="366171" y="268509"/>
                    <a:pt x="365219" y="269367"/>
                  </a:cubicBezTo>
                  <a:cubicBezTo>
                    <a:pt x="369029" y="271176"/>
                    <a:pt x="370457" y="268509"/>
                    <a:pt x="373124" y="268319"/>
                  </a:cubicBezTo>
                  <a:cubicBezTo>
                    <a:pt x="371505" y="267843"/>
                    <a:pt x="369791" y="267366"/>
                    <a:pt x="368171" y="266890"/>
                  </a:cubicBezTo>
                  <a:close/>
                  <a:moveTo>
                    <a:pt x="390365" y="266700"/>
                  </a:moveTo>
                  <a:cubicBezTo>
                    <a:pt x="389698" y="267176"/>
                    <a:pt x="389126" y="267747"/>
                    <a:pt x="388460" y="268319"/>
                  </a:cubicBezTo>
                  <a:cubicBezTo>
                    <a:pt x="390079" y="268795"/>
                    <a:pt x="391793" y="269271"/>
                    <a:pt x="393413" y="269748"/>
                  </a:cubicBezTo>
                  <a:cubicBezTo>
                    <a:pt x="394079" y="269176"/>
                    <a:pt x="394651" y="268700"/>
                    <a:pt x="395318" y="268128"/>
                  </a:cubicBezTo>
                  <a:cubicBezTo>
                    <a:pt x="393698" y="267652"/>
                    <a:pt x="391984" y="267176"/>
                    <a:pt x="390365" y="266700"/>
                  </a:cubicBezTo>
                  <a:close/>
                  <a:moveTo>
                    <a:pt x="886046" y="266510"/>
                  </a:moveTo>
                  <a:cubicBezTo>
                    <a:pt x="885189" y="270129"/>
                    <a:pt x="879855" y="265462"/>
                    <a:pt x="878235" y="267558"/>
                  </a:cubicBezTo>
                  <a:cubicBezTo>
                    <a:pt x="875187" y="266605"/>
                    <a:pt x="882712" y="264224"/>
                    <a:pt x="886046" y="266510"/>
                  </a:cubicBezTo>
                  <a:close/>
                  <a:moveTo>
                    <a:pt x="953864" y="265081"/>
                  </a:moveTo>
                  <a:cubicBezTo>
                    <a:pt x="959864" y="267557"/>
                    <a:pt x="964246" y="266986"/>
                    <a:pt x="969770" y="268415"/>
                  </a:cubicBezTo>
                  <a:cubicBezTo>
                    <a:pt x="956816" y="266986"/>
                    <a:pt x="947196" y="271463"/>
                    <a:pt x="933004" y="267843"/>
                  </a:cubicBezTo>
                  <a:cubicBezTo>
                    <a:pt x="939290" y="265652"/>
                    <a:pt x="948815" y="269462"/>
                    <a:pt x="953864" y="265081"/>
                  </a:cubicBezTo>
                  <a:close/>
                  <a:moveTo>
                    <a:pt x="1815114" y="264986"/>
                  </a:moveTo>
                  <a:cubicBezTo>
                    <a:pt x="1816829" y="265462"/>
                    <a:pt x="1818448" y="265938"/>
                    <a:pt x="1820162" y="266414"/>
                  </a:cubicBezTo>
                  <a:cubicBezTo>
                    <a:pt x="1819210" y="267272"/>
                    <a:pt x="1818257" y="268034"/>
                    <a:pt x="1817305" y="268891"/>
                  </a:cubicBezTo>
                  <a:cubicBezTo>
                    <a:pt x="1815685" y="268415"/>
                    <a:pt x="1813971" y="267938"/>
                    <a:pt x="1812352" y="267462"/>
                  </a:cubicBezTo>
                  <a:cubicBezTo>
                    <a:pt x="1813209" y="266605"/>
                    <a:pt x="1814162" y="265843"/>
                    <a:pt x="1815114" y="264986"/>
                  </a:cubicBezTo>
                  <a:close/>
                  <a:moveTo>
                    <a:pt x="353884" y="263937"/>
                  </a:moveTo>
                  <a:cubicBezTo>
                    <a:pt x="353217" y="264509"/>
                    <a:pt x="352550" y="265080"/>
                    <a:pt x="351979" y="265557"/>
                  </a:cubicBezTo>
                  <a:cubicBezTo>
                    <a:pt x="353122" y="265842"/>
                    <a:pt x="354170" y="266223"/>
                    <a:pt x="355313" y="266509"/>
                  </a:cubicBezTo>
                  <a:cubicBezTo>
                    <a:pt x="355979" y="265938"/>
                    <a:pt x="356646" y="265461"/>
                    <a:pt x="357218" y="264890"/>
                  </a:cubicBezTo>
                  <a:cubicBezTo>
                    <a:pt x="356075" y="264604"/>
                    <a:pt x="355027" y="264223"/>
                    <a:pt x="353884" y="263937"/>
                  </a:cubicBezTo>
                  <a:close/>
                  <a:moveTo>
                    <a:pt x="323023" y="263937"/>
                  </a:moveTo>
                  <a:cubicBezTo>
                    <a:pt x="322451" y="264509"/>
                    <a:pt x="321785" y="265080"/>
                    <a:pt x="321118" y="265557"/>
                  </a:cubicBezTo>
                  <a:cubicBezTo>
                    <a:pt x="322261" y="265842"/>
                    <a:pt x="323309" y="266128"/>
                    <a:pt x="324452" y="266509"/>
                  </a:cubicBezTo>
                  <a:cubicBezTo>
                    <a:pt x="325118" y="265938"/>
                    <a:pt x="325690" y="265366"/>
                    <a:pt x="326356" y="264890"/>
                  </a:cubicBezTo>
                  <a:cubicBezTo>
                    <a:pt x="325214" y="264604"/>
                    <a:pt x="324166" y="264223"/>
                    <a:pt x="323023" y="263937"/>
                  </a:cubicBezTo>
                  <a:close/>
                  <a:moveTo>
                    <a:pt x="318737" y="263747"/>
                  </a:moveTo>
                  <a:cubicBezTo>
                    <a:pt x="316070" y="265557"/>
                    <a:pt x="310355" y="262128"/>
                    <a:pt x="308354" y="265176"/>
                  </a:cubicBezTo>
                  <a:cubicBezTo>
                    <a:pt x="311974" y="266604"/>
                    <a:pt x="324642" y="263556"/>
                    <a:pt x="318737" y="263747"/>
                  </a:cubicBezTo>
                  <a:close/>
                  <a:moveTo>
                    <a:pt x="1535650" y="260985"/>
                  </a:moveTo>
                  <a:cubicBezTo>
                    <a:pt x="1537555" y="262128"/>
                    <a:pt x="1545366" y="262413"/>
                    <a:pt x="1542985" y="264128"/>
                  </a:cubicBezTo>
                  <a:cubicBezTo>
                    <a:pt x="1540127" y="266605"/>
                    <a:pt x="1534793" y="264509"/>
                    <a:pt x="1530126" y="263747"/>
                  </a:cubicBezTo>
                  <a:cubicBezTo>
                    <a:pt x="1532316" y="263461"/>
                    <a:pt x="1534031" y="262509"/>
                    <a:pt x="1535650" y="260985"/>
                  </a:cubicBezTo>
                  <a:close/>
                  <a:moveTo>
                    <a:pt x="1793302" y="260890"/>
                  </a:moveTo>
                  <a:cubicBezTo>
                    <a:pt x="1796541" y="263271"/>
                    <a:pt x="1800160" y="265557"/>
                    <a:pt x="1807971" y="267272"/>
                  </a:cubicBezTo>
                  <a:cubicBezTo>
                    <a:pt x="1797207" y="269557"/>
                    <a:pt x="1798827" y="263366"/>
                    <a:pt x="1787873" y="263747"/>
                  </a:cubicBezTo>
                  <a:cubicBezTo>
                    <a:pt x="1789397" y="262223"/>
                    <a:pt x="1791873" y="262604"/>
                    <a:pt x="1793302" y="260890"/>
                  </a:cubicBezTo>
                  <a:close/>
                  <a:moveTo>
                    <a:pt x="1522792" y="260604"/>
                  </a:moveTo>
                  <a:cubicBezTo>
                    <a:pt x="1528793" y="261175"/>
                    <a:pt x="1523554" y="263271"/>
                    <a:pt x="1522316" y="264795"/>
                  </a:cubicBezTo>
                  <a:cubicBezTo>
                    <a:pt x="1519553" y="264033"/>
                    <a:pt x="1516791" y="263175"/>
                    <a:pt x="1514029" y="262509"/>
                  </a:cubicBezTo>
                  <a:cubicBezTo>
                    <a:pt x="1515172" y="258699"/>
                    <a:pt x="1521649" y="264414"/>
                    <a:pt x="1522792" y="260604"/>
                  </a:cubicBezTo>
                  <a:close/>
                  <a:moveTo>
                    <a:pt x="926146" y="260413"/>
                  </a:moveTo>
                  <a:cubicBezTo>
                    <a:pt x="925193" y="261270"/>
                    <a:pt x="924241" y="262128"/>
                    <a:pt x="923288" y="262890"/>
                  </a:cubicBezTo>
                  <a:cubicBezTo>
                    <a:pt x="926717" y="265461"/>
                    <a:pt x="932337" y="260604"/>
                    <a:pt x="926146" y="260413"/>
                  </a:cubicBezTo>
                  <a:close/>
                  <a:moveTo>
                    <a:pt x="302925" y="260413"/>
                  </a:moveTo>
                  <a:cubicBezTo>
                    <a:pt x="301877" y="261270"/>
                    <a:pt x="301020" y="262032"/>
                    <a:pt x="300068" y="262890"/>
                  </a:cubicBezTo>
                  <a:cubicBezTo>
                    <a:pt x="303497" y="265461"/>
                    <a:pt x="309116" y="260604"/>
                    <a:pt x="302925" y="260413"/>
                  </a:cubicBezTo>
                  <a:close/>
                  <a:moveTo>
                    <a:pt x="351788" y="260127"/>
                  </a:moveTo>
                  <a:cubicBezTo>
                    <a:pt x="351122" y="260699"/>
                    <a:pt x="350455" y="261175"/>
                    <a:pt x="349883" y="261747"/>
                  </a:cubicBezTo>
                  <a:cubicBezTo>
                    <a:pt x="351026" y="262032"/>
                    <a:pt x="352074" y="262413"/>
                    <a:pt x="353217" y="262699"/>
                  </a:cubicBezTo>
                  <a:cubicBezTo>
                    <a:pt x="353789" y="262128"/>
                    <a:pt x="354455" y="261651"/>
                    <a:pt x="355122" y="261080"/>
                  </a:cubicBezTo>
                  <a:cubicBezTo>
                    <a:pt x="353979" y="260794"/>
                    <a:pt x="352931" y="260413"/>
                    <a:pt x="351788" y="260127"/>
                  </a:cubicBezTo>
                  <a:close/>
                  <a:moveTo>
                    <a:pt x="388745" y="258603"/>
                  </a:moveTo>
                  <a:cubicBezTo>
                    <a:pt x="388079" y="259175"/>
                    <a:pt x="387412" y="259651"/>
                    <a:pt x="386840" y="260223"/>
                  </a:cubicBezTo>
                  <a:cubicBezTo>
                    <a:pt x="389126" y="260889"/>
                    <a:pt x="391222" y="261461"/>
                    <a:pt x="393508" y="262128"/>
                  </a:cubicBezTo>
                  <a:cubicBezTo>
                    <a:pt x="394175" y="261556"/>
                    <a:pt x="394841" y="260985"/>
                    <a:pt x="395413" y="260508"/>
                  </a:cubicBezTo>
                  <a:cubicBezTo>
                    <a:pt x="393222" y="259842"/>
                    <a:pt x="391031" y="259270"/>
                    <a:pt x="388745" y="258603"/>
                  </a:cubicBezTo>
                  <a:close/>
                  <a:moveTo>
                    <a:pt x="1769797" y="258430"/>
                  </a:moveTo>
                  <a:lnTo>
                    <a:pt x="1786444" y="261176"/>
                  </a:lnTo>
                  <a:cubicBezTo>
                    <a:pt x="1783396" y="262938"/>
                    <a:pt x="1777324" y="262319"/>
                    <a:pt x="1772561" y="260866"/>
                  </a:cubicBezTo>
                  <a:close/>
                  <a:moveTo>
                    <a:pt x="1594134" y="257937"/>
                  </a:moveTo>
                  <a:cubicBezTo>
                    <a:pt x="1595944" y="256984"/>
                    <a:pt x="1599087" y="258413"/>
                    <a:pt x="1601754" y="258985"/>
                  </a:cubicBezTo>
                  <a:cubicBezTo>
                    <a:pt x="1600801" y="259842"/>
                    <a:pt x="1599849" y="260604"/>
                    <a:pt x="1598896" y="261461"/>
                  </a:cubicBezTo>
                  <a:cubicBezTo>
                    <a:pt x="1592324" y="260985"/>
                    <a:pt x="1600706" y="258508"/>
                    <a:pt x="1594134" y="257937"/>
                  </a:cubicBezTo>
                  <a:close/>
                  <a:moveTo>
                    <a:pt x="1495836" y="257271"/>
                  </a:moveTo>
                  <a:cubicBezTo>
                    <a:pt x="1499360" y="257842"/>
                    <a:pt x="1504504" y="261271"/>
                    <a:pt x="1506028" y="258033"/>
                  </a:cubicBezTo>
                  <a:cubicBezTo>
                    <a:pt x="1510219" y="258604"/>
                    <a:pt x="1506504" y="260319"/>
                    <a:pt x="1509076" y="261081"/>
                  </a:cubicBezTo>
                  <a:cubicBezTo>
                    <a:pt x="1503647" y="260509"/>
                    <a:pt x="1498694" y="260795"/>
                    <a:pt x="1492979" y="259747"/>
                  </a:cubicBezTo>
                  <a:cubicBezTo>
                    <a:pt x="1493931" y="258890"/>
                    <a:pt x="1494884" y="258128"/>
                    <a:pt x="1495836" y="257271"/>
                  </a:cubicBezTo>
                  <a:close/>
                  <a:moveTo>
                    <a:pt x="1473060" y="256079"/>
                  </a:moveTo>
                  <a:cubicBezTo>
                    <a:pt x="1474691" y="255556"/>
                    <a:pt x="1477167" y="255556"/>
                    <a:pt x="1478691" y="256889"/>
                  </a:cubicBezTo>
                  <a:cubicBezTo>
                    <a:pt x="1476690" y="257366"/>
                    <a:pt x="1473928" y="256604"/>
                    <a:pt x="1472499" y="258413"/>
                  </a:cubicBezTo>
                  <a:cubicBezTo>
                    <a:pt x="1470642" y="257651"/>
                    <a:pt x="1471428" y="256603"/>
                    <a:pt x="1473060" y="256079"/>
                  </a:cubicBezTo>
                  <a:close/>
                  <a:moveTo>
                    <a:pt x="1418017" y="256032"/>
                  </a:moveTo>
                  <a:cubicBezTo>
                    <a:pt x="1412492" y="258794"/>
                    <a:pt x="1403825" y="255746"/>
                    <a:pt x="1397348" y="256699"/>
                  </a:cubicBezTo>
                  <a:cubicBezTo>
                    <a:pt x="1403539" y="255175"/>
                    <a:pt x="1410016" y="254222"/>
                    <a:pt x="1418017" y="256032"/>
                  </a:cubicBezTo>
                  <a:close/>
                  <a:moveTo>
                    <a:pt x="282065" y="255651"/>
                  </a:moveTo>
                  <a:cubicBezTo>
                    <a:pt x="283113" y="256127"/>
                    <a:pt x="283208" y="256889"/>
                    <a:pt x="281780" y="257746"/>
                  </a:cubicBezTo>
                  <a:cubicBezTo>
                    <a:pt x="290066" y="259461"/>
                    <a:pt x="290447" y="261651"/>
                    <a:pt x="296734" y="261937"/>
                  </a:cubicBezTo>
                  <a:cubicBezTo>
                    <a:pt x="302354" y="254984"/>
                    <a:pt x="288257" y="259175"/>
                    <a:pt x="282065" y="255651"/>
                  </a:cubicBezTo>
                  <a:close/>
                  <a:moveTo>
                    <a:pt x="1766536" y="255556"/>
                  </a:moveTo>
                  <a:lnTo>
                    <a:pt x="1769797" y="258430"/>
                  </a:lnTo>
                  <a:lnTo>
                    <a:pt x="1767965" y="258128"/>
                  </a:lnTo>
                  <a:cubicBezTo>
                    <a:pt x="1765774" y="257461"/>
                    <a:pt x="1768060" y="256318"/>
                    <a:pt x="1766536" y="255556"/>
                  </a:cubicBezTo>
                  <a:close/>
                  <a:moveTo>
                    <a:pt x="308545" y="255555"/>
                  </a:moveTo>
                  <a:cubicBezTo>
                    <a:pt x="307973" y="256032"/>
                    <a:pt x="307306" y="256603"/>
                    <a:pt x="306640" y="257175"/>
                  </a:cubicBezTo>
                  <a:cubicBezTo>
                    <a:pt x="307783" y="257556"/>
                    <a:pt x="308830" y="257841"/>
                    <a:pt x="309974" y="258127"/>
                  </a:cubicBezTo>
                  <a:cubicBezTo>
                    <a:pt x="310640" y="257556"/>
                    <a:pt x="311307" y="256984"/>
                    <a:pt x="311879" y="256508"/>
                  </a:cubicBezTo>
                  <a:cubicBezTo>
                    <a:pt x="310736" y="256222"/>
                    <a:pt x="309688" y="255841"/>
                    <a:pt x="308545" y="255555"/>
                  </a:cubicBezTo>
                  <a:close/>
                  <a:moveTo>
                    <a:pt x="1483263" y="254889"/>
                  </a:moveTo>
                  <a:cubicBezTo>
                    <a:pt x="1485930" y="255555"/>
                    <a:pt x="1489169" y="257079"/>
                    <a:pt x="1490788" y="255937"/>
                  </a:cubicBezTo>
                  <a:cubicBezTo>
                    <a:pt x="1494503" y="259556"/>
                    <a:pt x="1483835" y="258413"/>
                    <a:pt x="1481073" y="258603"/>
                  </a:cubicBezTo>
                  <a:cubicBezTo>
                    <a:pt x="1479168" y="257746"/>
                    <a:pt x="1482025" y="256222"/>
                    <a:pt x="1483263" y="254889"/>
                  </a:cubicBezTo>
                  <a:close/>
                  <a:moveTo>
                    <a:pt x="1086833" y="254793"/>
                  </a:moveTo>
                  <a:cubicBezTo>
                    <a:pt x="1083499" y="252412"/>
                    <a:pt x="1075974" y="254889"/>
                    <a:pt x="1079022" y="255841"/>
                  </a:cubicBezTo>
                  <a:cubicBezTo>
                    <a:pt x="1080641" y="253650"/>
                    <a:pt x="1086071" y="258413"/>
                    <a:pt x="1086833" y="254793"/>
                  </a:cubicBezTo>
                  <a:close/>
                  <a:moveTo>
                    <a:pt x="193197" y="254413"/>
                  </a:moveTo>
                  <a:cubicBezTo>
                    <a:pt x="197198" y="255842"/>
                    <a:pt x="189292" y="255175"/>
                    <a:pt x="189387" y="257651"/>
                  </a:cubicBezTo>
                  <a:cubicBezTo>
                    <a:pt x="184053" y="254794"/>
                    <a:pt x="182815" y="259366"/>
                    <a:pt x="177481" y="256508"/>
                  </a:cubicBezTo>
                  <a:cubicBezTo>
                    <a:pt x="186530" y="251555"/>
                    <a:pt x="184910" y="257747"/>
                    <a:pt x="193197" y="254413"/>
                  </a:cubicBezTo>
                  <a:close/>
                  <a:moveTo>
                    <a:pt x="1449069" y="253937"/>
                  </a:moveTo>
                  <a:lnTo>
                    <a:pt x="1448526" y="254399"/>
                  </a:lnTo>
                  <a:lnTo>
                    <a:pt x="1448119" y="253963"/>
                  </a:lnTo>
                  <a:close/>
                  <a:moveTo>
                    <a:pt x="1759869" y="253746"/>
                  </a:moveTo>
                  <a:cubicBezTo>
                    <a:pt x="1761488" y="254222"/>
                    <a:pt x="1763203" y="254698"/>
                    <a:pt x="1764822" y="255175"/>
                  </a:cubicBezTo>
                  <a:cubicBezTo>
                    <a:pt x="1763869" y="256032"/>
                    <a:pt x="1762917" y="256794"/>
                    <a:pt x="1761964" y="257651"/>
                  </a:cubicBezTo>
                  <a:cubicBezTo>
                    <a:pt x="1759107" y="257080"/>
                    <a:pt x="1760059" y="256032"/>
                    <a:pt x="1757964" y="255365"/>
                  </a:cubicBezTo>
                  <a:cubicBezTo>
                    <a:pt x="1758535" y="254794"/>
                    <a:pt x="1759202" y="254317"/>
                    <a:pt x="1759869" y="253746"/>
                  </a:cubicBezTo>
                  <a:close/>
                  <a:moveTo>
                    <a:pt x="1394395" y="253651"/>
                  </a:moveTo>
                  <a:cubicBezTo>
                    <a:pt x="1396109" y="254318"/>
                    <a:pt x="1394014" y="255556"/>
                    <a:pt x="1393156" y="256604"/>
                  </a:cubicBezTo>
                  <a:cubicBezTo>
                    <a:pt x="1390966" y="255937"/>
                    <a:pt x="1388775" y="255365"/>
                    <a:pt x="1386489" y="254699"/>
                  </a:cubicBezTo>
                  <a:cubicBezTo>
                    <a:pt x="1387918" y="253841"/>
                    <a:pt x="1390299" y="254889"/>
                    <a:pt x="1392394" y="255270"/>
                  </a:cubicBezTo>
                  <a:cubicBezTo>
                    <a:pt x="1393061" y="254794"/>
                    <a:pt x="1393728" y="254222"/>
                    <a:pt x="1394395" y="253651"/>
                  </a:cubicBezTo>
                  <a:close/>
                  <a:moveTo>
                    <a:pt x="258443" y="253365"/>
                  </a:moveTo>
                  <a:cubicBezTo>
                    <a:pt x="261491" y="257556"/>
                    <a:pt x="247013" y="251079"/>
                    <a:pt x="246061" y="256317"/>
                  </a:cubicBezTo>
                  <a:cubicBezTo>
                    <a:pt x="254538" y="255365"/>
                    <a:pt x="261301" y="256603"/>
                    <a:pt x="268064" y="258222"/>
                  </a:cubicBezTo>
                  <a:cubicBezTo>
                    <a:pt x="267016" y="257651"/>
                    <a:pt x="264825" y="257270"/>
                    <a:pt x="265682" y="256508"/>
                  </a:cubicBezTo>
                  <a:cubicBezTo>
                    <a:pt x="266921" y="255460"/>
                    <a:pt x="269397" y="256603"/>
                    <a:pt x="270921" y="255841"/>
                  </a:cubicBezTo>
                  <a:cubicBezTo>
                    <a:pt x="266540" y="253841"/>
                    <a:pt x="264444" y="255841"/>
                    <a:pt x="260063" y="253841"/>
                  </a:cubicBezTo>
                  <a:cubicBezTo>
                    <a:pt x="260634" y="253365"/>
                    <a:pt x="259777" y="252507"/>
                    <a:pt x="258443" y="253365"/>
                  </a:cubicBezTo>
                  <a:close/>
                  <a:moveTo>
                    <a:pt x="1574227" y="252317"/>
                  </a:moveTo>
                  <a:cubicBezTo>
                    <a:pt x="1575751" y="253079"/>
                    <a:pt x="1573465" y="254317"/>
                    <a:pt x="1575656" y="254889"/>
                  </a:cubicBezTo>
                  <a:cubicBezTo>
                    <a:pt x="1579371" y="253745"/>
                    <a:pt x="1590705" y="253555"/>
                    <a:pt x="1585657" y="257746"/>
                  </a:cubicBezTo>
                  <a:cubicBezTo>
                    <a:pt x="1580799" y="254889"/>
                    <a:pt x="1567560" y="257079"/>
                    <a:pt x="1574227" y="252317"/>
                  </a:cubicBezTo>
                  <a:close/>
                  <a:moveTo>
                    <a:pt x="1528031" y="252317"/>
                  </a:moveTo>
                  <a:cubicBezTo>
                    <a:pt x="1529078" y="252603"/>
                    <a:pt x="1530221" y="252983"/>
                    <a:pt x="1531365" y="253269"/>
                  </a:cubicBezTo>
                  <a:cubicBezTo>
                    <a:pt x="1530698" y="253841"/>
                    <a:pt x="1530126" y="254317"/>
                    <a:pt x="1529460" y="254889"/>
                  </a:cubicBezTo>
                  <a:cubicBezTo>
                    <a:pt x="1528412" y="254603"/>
                    <a:pt x="1527269" y="254222"/>
                    <a:pt x="1526126" y="253936"/>
                  </a:cubicBezTo>
                  <a:cubicBezTo>
                    <a:pt x="1526792" y="253365"/>
                    <a:pt x="1527364" y="252888"/>
                    <a:pt x="1528031" y="252317"/>
                  </a:cubicBezTo>
                  <a:close/>
                  <a:moveTo>
                    <a:pt x="237869" y="251841"/>
                  </a:moveTo>
                  <a:cubicBezTo>
                    <a:pt x="237298" y="252412"/>
                    <a:pt x="236726" y="252888"/>
                    <a:pt x="236060" y="253460"/>
                  </a:cubicBezTo>
                  <a:cubicBezTo>
                    <a:pt x="238250" y="254127"/>
                    <a:pt x="240441" y="254698"/>
                    <a:pt x="242632" y="255365"/>
                  </a:cubicBezTo>
                  <a:cubicBezTo>
                    <a:pt x="243299" y="254793"/>
                    <a:pt x="243870" y="254317"/>
                    <a:pt x="244537" y="253746"/>
                  </a:cubicBezTo>
                  <a:cubicBezTo>
                    <a:pt x="242346" y="253079"/>
                    <a:pt x="240155" y="252507"/>
                    <a:pt x="237869" y="251841"/>
                  </a:cubicBezTo>
                  <a:close/>
                  <a:moveTo>
                    <a:pt x="1410860" y="251230"/>
                  </a:moveTo>
                  <a:lnTo>
                    <a:pt x="1416874" y="251365"/>
                  </a:lnTo>
                  <a:cubicBezTo>
                    <a:pt x="1415255" y="251746"/>
                    <a:pt x="1413636" y="252222"/>
                    <a:pt x="1412397" y="253365"/>
                  </a:cubicBezTo>
                  <a:close/>
                  <a:moveTo>
                    <a:pt x="1410623" y="250901"/>
                  </a:moveTo>
                  <a:lnTo>
                    <a:pt x="1410860" y="251230"/>
                  </a:lnTo>
                  <a:lnTo>
                    <a:pt x="1409948" y="251210"/>
                  </a:lnTo>
                  <a:close/>
                  <a:moveTo>
                    <a:pt x="1538508" y="250889"/>
                  </a:moveTo>
                  <a:cubicBezTo>
                    <a:pt x="1540127" y="251365"/>
                    <a:pt x="1541746" y="251841"/>
                    <a:pt x="1543461" y="252317"/>
                  </a:cubicBezTo>
                  <a:cubicBezTo>
                    <a:pt x="1543175" y="255365"/>
                    <a:pt x="1533269" y="252603"/>
                    <a:pt x="1538508" y="250889"/>
                  </a:cubicBezTo>
                  <a:close/>
                  <a:moveTo>
                    <a:pt x="1368963" y="250793"/>
                  </a:moveTo>
                  <a:cubicBezTo>
                    <a:pt x="1370106" y="251079"/>
                    <a:pt x="1371153" y="251459"/>
                    <a:pt x="1372297" y="251745"/>
                  </a:cubicBezTo>
                  <a:cubicBezTo>
                    <a:pt x="1371630" y="252317"/>
                    <a:pt x="1371058" y="252793"/>
                    <a:pt x="1370391" y="253365"/>
                  </a:cubicBezTo>
                  <a:cubicBezTo>
                    <a:pt x="1369344" y="253079"/>
                    <a:pt x="1368201" y="252698"/>
                    <a:pt x="1367058" y="252412"/>
                  </a:cubicBezTo>
                  <a:cubicBezTo>
                    <a:pt x="1367724" y="251936"/>
                    <a:pt x="1368391" y="251364"/>
                    <a:pt x="1368963" y="250793"/>
                  </a:cubicBezTo>
                  <a:close/>
                  <a:moveTo>
                    <a:pt x="233011" y="250412"/>
                  </a:moveTo>
                  <a:cubicBezTo>
                    <a:pt x="232345" y="250983"/>
                    <a:pt x="231678" y="251555"/>
                    <a:pt x="231107" y="252031"/>
                  </a:cubicBezTo>
                  <a:cubicBezTo>
                    <a:pt x="232249" y="252317"/>
                    <a:pt x="233297" y="252698"/>
                    <a:pt x="234440" y="252984"/>
                  </a:cubicBezTo>
                  <a:cubicBezTo>
                    <a:pt x="235107" y="252412"/>
                    <a:pt x="235679" y="251841"/>
                    <a:pt x="236345" y="251364"/>
                  </a:cubicBezTo>
                  <a:cubicBezTo>
                    <a:pt x="235298" y="251079"/>
                    <a:pt x="234155" y="250698"/>
                    <a:pt x="233011" y="250412"/>
                  </a:cubicBezTo>
                  <a:close/>
                  <a:moveTo>
                    <a:pt x="1434210" y="249746"/>
                  </a:moveTo>
                  <a:cubicBezTo>
                    <a:pt x="1437401" y="251318"/>
                    <a:pt x="1442711" y="251699"/>
                    <a:pt x="1446604" y="252342"/>
                  </a:cubicBezTo>
                  <a:lnTo>
                    <a:pt x="1448119" y="253963"/>
                  </a:lnTo>
                  <a:lnTo>
                    <a:pt x="1442211" y="254127"/>
                  </a:lnTo>
                  <a:cubicBezTo>
                    <a:pt x="1443830" y="254604"/>
                    <a:pt x="1445544" y="255080"/>
                    <a:pt x="1447164" y="255556"/>
                  </a:cubicBezTo>
                  <a:lnTo>
                    <a:pt x="1448526" y="254399"/>
                  </a:lnTo>
                  <a:lnTo>
                    <a:pt x="1450497" y="256509"/>
                  </a:lnTo>
                  <a:cubicBezTo>
                    <a:pt x="1443639" y="257366"/>
                    <a:pt x="1442306" y="253556"/>
                    <a:pt x="1435638" y="252318"/>
                  </a:cubicBezTo>
                  <a:cubicBezTo>
                    <a:pt x="1435162" y="258985"/>
                    <a:pt x="1433924" y="249079"/>
                    <a:pt x="1427828" y="253365"/>
                  </a:cubicBezTo>
                  <a:cubicBezTo>
                    <a:pt x="1423827" y="250603"/>
                    <a:pt x="1433638" y="252318"/>
                    <a:pt x="1434210" y="249746"/>
                  </a:cubicBezTo>
                  <a:close/>
                  <a:moveTo>
                    <a:pt x="245013" y="249555"/>
                  </a:moveTo>
                  <a:cubicBezTo>
                    <a:pt x="244442" y="250031"/>
                    <a:pt x="243870" y="250602"/>
                    <a:pt x="243203" y="251174"/>
                  </a:cubicBezTo>
                  <a:cubicBezTo>
                    <a:pt x="244251" y="251460"/>
                    <a:pt x="245394" y="251841"/>
                    <a:pt x="246442" y="252126"/>
                  </a:cubicBezTo>
                  <a:cubicBezTo>
                    <a:pt x="247109" y="251555"/>
                    <a:pt x="247680" y="250983"/>
                    <a:pt x="248347" y="250507"/>
                  </a:cubicBezTo>
                  <a:cubicBezTo>
                    <a:pt x="247204" y="250221"/>
                    <a:pt x="246156" y="249840"/>
                    <a:pt x="245013" y="249555"/>
                  </a:cubicBezTo>
                  <a:close/>
                  <a:moveTo>
                    <a:pt x="370934" y="249269"/>
                  </a:moveTo>
                  <a:cubicBezTo>
                    <a:pt x="370362" y="249745"/>
                    <a:pt x="369695" y="250317"/>
                    <a:pt x="369029" y="250888"/>
                  </a:cubicBezTo>
                  <a:cubicBezTo>
                    <a:pt x="370076" y="251174"/>
                    <a:pt x="371219" y="251555"/>
                    <a:pt x="372362" y="251841"/>
                  </a:cubicBezTo>
                  <a:cubicBezTo>
                    <a:pt x="373029" y="251269"/>
                    <a:pt x="373601" y="250698"/>
                    <a:pt x="374267" y="250221"/>
                  </a:cubicBezTo>
                  <a:cubicBezTo>
                    <a:pt x="373124" y="249936"/>
                    <a:pt x="372077" y="249555"/>
                    <a:pt x="370934" y="249269"/>
                  </a:cubicBezTo>
                  <a:close/>
                  <a:moveTo>
                    <a:pt x="221105" y="249269"/>
                  </a:moveTo>
                  <a:cubicBezTo>
                    <a:pt x="220153" y="250126"/>
                    <a:pt x="219200" y="250888"/>
                    <a:pt x="218248" y="251745"/>
                  </a:cubicBezTo>
                  <a:cubicBezTo>
                    <a:pt x="222248" y="253079"/>
                    <a:pt x="224439" y="251079"/>
                    <a:pt x="227773" y="251174"/>
                  </a:cubicBezTo>
                  <a:cubicBezTo>
                    <a:pt x="225582" y="250507"/>
                    <a:pt x="223391" y="249936"/>
                    <a:pt x="221105" y="249269"/>
                  </a:cubicBezTo>
                  <a:close/>
                  <a:moveTo>
                    <a:pt x="1319742" y="248852"/>
                  </a:moveTo>
                  <a:cubicBezTo>
                    <a:pt x="1322124" y="248483"/>
                    <a:pt x="1324243" y="248602"/>
                    <a:pt x="1325338" y="250507"/>
                  </a:cubicBezTo>
                  <a:cubicBezTo>
                    <a:pt x="1322481" y="252984"/>
                    <a:pt x="1317147" y="250888"/>
                    <a:pt x="1312575" y="250126"/>
                  </a:cubicBezTo>
                  <a:cubicBezTo>
                    <a:pt x="1314718" y="250079"/>
                    <a:pt x="1317361" y="249221"/>
                    <a:pt x="1319742" y="248852"/>
                  </a:cubicBezTo>
                  <a:close/>
                  <a:moveTo>
                    <a:pt x="1311813" y="248793"/>
                  </a:moveTo>
                  <a:cubicBezTo>
                    <a:pt x="1308289" y="249174"/>
                    <a:pt x="1306669" y="253080"/>
                    <a:pt x="1301431" y="250222"/>
                  </a:cubicBezTo>
                  <a:cubicBezTo>
                    <a:pt x="1303621" y="247460"/>
                    <a:pt x="1307050" y="246984"/>
                    <a:pt x="1311813" y="248793"/>
                  </a:cubicBezTo>
                  <a:close/>
                  <a:moveTo>
                    <a:pt x="1174082" y="247935"/>
                  </a:moveTo>
                  <a:cubicBezTo>
                    <a:pt x="1172843" y="248031"/>
                    <a:pt x="1172462" y="250221"/>
                    <a:pt x="1171224" y="250412"/>
                  </a:cubicBezTo>
                  <a:cubicBezTo>
                    <a:pt x="1170843" y="250412"/>
                    <a:pt x="1164747" y="248697"/>
                    <a:pt x="1165319" y="249840"/>
                  </a:cubicBezTo>
                  <a:cubicBezTo>
                    <a:pt x="1167700" y="254222"/>
                    <a:pt x="1176082" y="247745"/>
                    <a:pt x="1174082" y="247935"/>
                  </a:cubicBezTo>
                  <a:close/>
                  <a:moveTo>
                    <a:pt x="200722" y="247840"/>
                  </a:moveTo>
                  <a:cubicBezTo>
                    <a:pt x="199769" y="248697"/>
                    <a:pt x="198817" y="249459"/>
                    <a:pt x="197864" y="250317"/>
                  </a:cubicBezTo>
                  <a:cubicBezTo>
                    <a:pt x="200627" y="251079"/>
                    <a:pt x="203389" y="251936"/>
                    <a:pt x="206151" y="252698"/>
                  </a:cubicBezTo>
                  <a:cubicBezTo>
                    <a:pt x="211866" y="249840"/>
                    <a:pt x="205770" y="247173"/>
                    <a:pt x="200722" y="247840"/>
                  </a:cubicBezTo>
                  <a:close/>
                  <a:moveTo>
                    <a:pt x="1526888" y="247650"/>
                  </a:moveTo>
                  <a:cubicBezTo>
                    <a:pt x="1526221" y="248221"/>
                    <a:pt x="1525554" y="248697"/>
                    <a:pt x="1524983" y="249269"/>
                  </a:cubicBezTo>
                  <a:cubicBezTo>
                    <a:pt x="1526126" y="249555"/>
                    <a:pt x="1527173" y="249936"/>
                    <a:pt x="1528316" y="250221"/>
                  </a:cubicBezTo>
                  <a:cubicBezTo>
                    <a:pt x="1528888" y="249745"/>
                    <a:pt x="1529555" y="249174"/>
                    <a:pt x="1530221" y="248602"/>
                  </a:cubicBezTo>
                  <a:cubicBezTo>
                    <a:pt x="1529078" y="248316"/>
                    <a:pt x="1528031" y="247935"/>
                    <a:pt x="1526888" y="247650"/>
                  </a:cubicBezTo>
                  <a:close/>
                  <a:moveTo>
                    <a:pt x="1388203" y="247555"/>
                  </a:moveTo>
                  <a:cubicBezTo>
                    <a:pt x="1389918" y="248031"/>
                    <a:pt x="1391537" y="248507"/>
                    <a:pt x="1393156" y="248983"/>
                  </a:cubicBezTo>
                  <a:cubicBezTo>
                    <a:pt x="1390489" y="249269"/>
                    <a:pt x="1389060" y="251841"/>
                    <a:pt x="1385346" y="250031"/>
                  </a:cubicBezTo>
                  <a:cubicBezTo>
                    <a:pt x="1386298" y="249174"/>
                    <a:pt x="1387251" y="248412"/>
                    <a:pt x="1388203" y="247555"/>
                  </a:cubicBezTo>
                  <a:close/>
                  <a:moveTo>
                    <a:pt x="179386" y="247269"/>
                  </a:moveTo>
                  <a:cubicBezTo>
                    <a:pt x="178814" y="247840"/>
                    <a:pt x="178148" y="248316"/>
                    <a:pt x="177481" y="248888"/>
                  </a:cubicBezTo>
                  <a:cubicBezTo>
                    <a:pt x="178624" y="249174"/>
                    <a:pt x="179672" y="249555"/>
                    <a:pt x="180815" y="249840"/>
                  </a:cubicBezTo>
                  <a:cubicBezTo>
                    <a:pt x="181481" y="249269"/>
                    <a:pt x="182053" y="248697"/>
                    <a:pt x="182720" y="248221"/>
                  </a:cubicBezTo>
                  <a:cubicBezTo>
                    <a:pt x="181672" y="247935"/>
                    <a:pt x="180529" y="247650"/>
                    <a:pt x="179386" y="247269"/>
                  </a:cubicBezTo>
                  <a:close/>
                  <a:moveTo>
                    <a:pt x="1396110" y="246603"/>
                  </a:moveTo>
                  <a:cubicBezTo>
                    <a:pt x="1399062" y="245460"/>
                    <a:pt x="1397253" y="247555"/>
                    <a:pt x="1395824" y="248698"/>
                  </a:cubicBezTo>
                  <a:cubicBezTo>
                    <a:pt x="1398681" y="249841"/>
                    <a:pt x="1408206" y="246698"/>
                    <a:pt x="1404111" y="251079"/>
                  </a:cubicBezTo>
                  <a:lnTo>
                    <a:pt x="1409948" y="251210"/>
                  </a:lnTo>
                  <a:lnTo>
                    <a:pt x="1406492" y="252794"/>
                  </a:lnTo>
                  <a:cubicBezTo>
                    <a:pt x="1401634" y="250794"/>
                    <a:pt x="1398110" y="251175"/>
                    <a:pt x="1393919" y="250317"/>
                  </a:cubicBezTo>
                  <a:cubicBezTo>
                    <a:pt x="1395824" y="248889"/>
                    <a:pt x="1393919" y="248031"/>
                    <a:pt x="1396110" y="246603"/>
                  </a:cubicBezTo>
                  <a:close/>
                  <a:moveTo>
                    <a:pt x="1226660" y="246411"/>
                  </a:moveTo>
                  <a:cubicBezTo>
                    <a:pt x="1225898" y="246983"/>
                    <a:pt x="1225231" y="247554"/>
                    <a:pt x="1224659" y="248031"/>
                  </a:cubicBezTo>
                  <a:cubicBezTo>
                    <a:pt x="1225707" y="248316"/>
                    <a:pt x="1226850" y="248697"/>
                    <a:pt x="1227993" y="248983"/>
                  </a:cubicBezTo>
                  <a:cubicBezTo>
                    <a:pt x="1228660" y="248412"/>
                    <a:pt x="1229231" y="247840"/>
                    <a:pt x="1229898" y="247364"/>
                  </a:cubicBezTo>
                  <a:cubicBezTo>
                    <a:pt x="1228755" y="247078"/>
                    <a:pt x="1227707" y="246697"/>
                    <a:pt x="1226660" y="246411"/>
                  </a:cubicBezTo>
                  <a:close/>
                  <a:moveTo>
                    <a:pt x="1518601" y="245268"/>
                  </a:moveTo>
                  <a:cubicBezTo>
                    <a:pt x="1517934" y="245840"/>
                    <a:pt x="1517267" y="246411"/>
                    <a:pt x="1516696" y="246888"/>
                  </a:cubicBezTo>
                  <a:cubicBezTo>
                    <a:pt x="1518315" y="247364"/>
                    <a:pt x="1520030" y="247840"/>
                    <a:pt x="1521649" y="248316"/>
                  </a:cubicBezTo>
                  <a:cubicBezTo>
                    <a:pt x="1522220" y="247745"/>
                    <a:pt x="1522887" y="247269"/>
                    <a:pt x="1523554" y="246697"/>
                  </a:cubicBezTo>
                  <a:cubicBezTo>
                    <a:pt x="1521839" y="246221"/>
                    <a:pt x="1520220" y="245745"/>
                    <a:pt x="1518601" y="245268"/>
                  </a:cubicBezTo>
                  <a:close/>
                  <a:moveTo>
                    <a:pt x="1179606" y="245173"/>
                  </a:moveTo>
                  <a:cubicBezTo>
                    <a:pt x="1178939" y="245649"/>
                    <a:pt x="1178273" y="246221"/>
                    <a:pt x="1177701" y="246792"/>
                  </a:cubicBezTo>
                  <a:cubicBezTo>
                    <a:pt x="1179320" y="247269"/>
                    <a:pt x="1180940" y="247745"/>
                    <a:pt x="1182654" y="248221"/>
                  </a:cubicBezTo>
                  <a:cubicBezTo>
                    <a:pt x="1183321" y="247650"/>
                    <a:pt x="1183892" y="247078"/>
                    <a:pt x="1184559" y="246602"/>
                  </a:cubicBezTo>
                  <a:cubicBezTo>
                    <a:pt x="1182940" y="246126"/>
                    <a:pt x="1181225" y="245649"/>
                    <a:pt x="1179606" y="245173"/>
                  </a:cubicBezTo>
                  <a:close/>
                  <a:moveTo>
                    <a:pt x="1372511" y="244554"/>
                  </a:moveTo>
                  <a:cubicBezTo>
                    <a:pt x="1374464" y="243840"/>
                    <a:pt x="1376821" y="243840"/>
                    <a:pt x="1379917" y="245173"/>
                  </a:cubicBezTo>
                  <a:cubicBezTo>
                    <a:pt x="1368678" y="245840"/>
                    <a:pt x="1379917" y="248983"/>
                    <a:pt x="1384870" y="246602"/>
                  </a:cubicBezTo>
                  <a:cubicBezTo>
                    <a:pt x="1386489" y="250602"/>
                    <a:pt x="1373726" y="250031"/>
                    <a:pt x="1367535" y="248221"/>
                  </a:cubicBezTo>
                  <a:cubicBezTo>
                    <a:pt x="1369011" y="246697"/>
                    <a:pt x="1370559" y="245268"/>
                    <a:pt x="1372511" y="244554"/>
                  </a:cubicBezTo>
                  <a:close/>
                  <a:moveTo>
                    <a:pt x="369791" y="244506"/>
                  </a:moveTo>
                  <a:cubicBezTo>
                    <a:pt x="369124" y="245078"/>
                    <a:pt x="368457" y="245649"/>
                    <a:pt x="367886" y="246126"/>
                  </a:cubicBezTo>
                  <a:cubicBezTo>
                    <a:pt x="369029" y="246411"/>
                    <a:pt x="370076" y="246792"/>
                    <a:pt x="371219" y="247078"/>
                  </a:cubicBezTo>
                  <a:cubicBezTo>
                    <a:pt x="371886" y="246507"/>
                    <a:pt x="372458" y="245935"/>
                    <a:pt x="373124" y="245459"/>
                  </a:cubicBezTo>
                  <a:cubicBezTo>
                    <a:pt x="371981" y="245173"/>
                    <a:pt x="370934" y="244792"/>
                    <a:pt x="369791" y="244506"/>
                  </a:cubicBezTo>
                  <a:close/>
                  <a:moveTo>
                    <a:pt x="202913" y="244125"/>
                  </a:moveTo>
                  <a:cubicBezTo>
                    <a:pt x="201579" y="245459"/>
                    <a:pt x="199388" y="246888"/>
                    <a:pt x="203389" y="247554"/>
                  </a:cubicBezTo>
                  <a:cubicBezTo>
                    <a:pt x="203960" y="246983"/>
                    <a:pt x="204627" y="246411"/>
                    <a:pt x="205294" y="245840"/>
                  </a:cubicBezTo>
                  <a:cubicBezTo>
                    <a:pt x="203674" y="245364"/>
                    <a:pt x="204056" y="244602"/>
                    <a:pt x="202913" y="244125"/>
                  </a:cubicBezTo>
                  <a:close/>
                  <a:moveTo>
                    <a:pt x="153061" y="243864"/>
                  </a:moveTo>
                  <a:lnTo>
                    <a:pt x="153640" y="244284"/>
                  </a:lnTo>
                  <a:lnTo>
                    <a:pt x="148430" y="244983"/>
                  </a:lnTo>
                  <a:cubicBezTo>
                    <a:pt x="148430" y="243459"/>
                    <a:pt x="150882" y="243388"/>
                    <a:pt x="153061" y="243864"/>
                  </a:cubicBezTo>
                  <a:close/>
                  <a:moveTo>
                    <a:pt x="1513648" y="243840"/>
                  </a:moveTo>
                  <a:cubicBezTo>
                    <a:pt x="1512981" y="244411"/>
                    <a:pt x="1512314" y="244983"/>
                    <a:pt x="1511743" y="245459"/>
                  </a:cubicBezTo>
                  <a:cubicBezTo>
                    <a:pt x="1512886" y="245745"/>
                    <a:pt x="1513934" y="246126"/>
                    <a:pt x="1515077" y="246411"/>
                  </a:cubicBezTo>
                  <a:cubicBezTo>
                    <a:pt x="1515743" y="245840"/>
                    <a:pt x="1516315" y="245364"/>
                    <a:pt x="1516982" y="244792"/>
                  </a:cubicBezTo>
                  <a:cubicBezTo>
                    <a:pt x="1515839" y="244506"/>
                    <a:pt x="1514791" y="244221"/>
                    <a:pt x="1513648" y="243840"/>
                  </a:cubicBezTo>
                  <a:close/>
                  <a:moveTo>
                    <a:pt x="184148" y="243173"/>
                  </a:moveTo>
                  <a:cubicBezTo>
                    <a:pt x="183196" y="243935"/>
                    <a:pt x="182243" y="244792"/>
                    <a:pt x="181291" y="245649"/>
                  </a:cubicBezTo>
                  <a:cubicBezTo>
                    <a:pt x="185101" y="247459"/>
                    <a:pt x="186434" y="244792"/>
                    <a:pt x="189101" y="244602"/>
                  </a:cubicBezTo>
                  <a:cubicBezTo>
                    <a:pt x="187482" y="244125"/>
                    <a:pt x="185768" y="243649"/>
                    <a:pt x="184148" y="243173"/>
                  </a:cubicBezTo>
                  <a:close/>
                  <a:moveTo>
                    <a:pt x="1224373" y="242601"/>
                  </a:moveTo>
                  <a:cubicBezTo>
                    <a:pt x="1223707" y="243078"/>
                    <a:pt x="1223135" y="243649"/>
                    <a:pt x="1222469" y="244221"/>
                  </a:cubicBezTo>
                  <a:cubicBezTo>
                    <a:pt x="1224183" y="244697"/>
                    <a:pt x="1225802" y="245173"/>
                    <a:pt x="1227517" y="245649"/>
                  </a:cubicBezTo>
                  <a:cubicBezTo>
                    <a:pt x="1228184" y="245078"/>
                    <a:pt x="1228755" y="244506"/>
                    <a:pt x="1229422" y="244030"/>
                  </a:cubicBezTo>
                  <a:cubicBezTo>
                    <a:pt x="1227803" y="243554"/>
                    <a:pt x="1226088" y="243078"/>
                    <a:pt x="1224373" y="242601"/>
                  </a:cubicBezTo>
                  <a:close/>
                  <a:moveTo>
                    <a:pt x="515523" y="242220"/>
                  </a:moveTo>
                  <a:cubicBezTo>
                    <a:pt x="512189" y="243554"/>
                    <a:pt x="515618" y="247173"/>
                    <a:pt x="518666" y="245268"/>
                  </a:cubicBezTo>
                  <a:cubicBezTo>
                    <a:pt x="515142" y="244602"/>
                    <a:pt x="516666" y="243268"/>
                    <a:pt x="515523" y="242220"/>
                  </a:cubicBezTo>
                  <a:close/>
                  <a:moveTo>
                    <a:pt x="1141506" y="241935"/>
                  </a:moveTo>
                  <a:cubicBezTo>
                    <a:pt x="1140744" y="242411"/>
                    <a:pt x="1140077" y="242792"/>
                    <a:pt x="1138839" y="242316"/>
                  </a:cubicBezTo>
                  <a:cubicBezTo>
                    <a:pt x="1138172" y="242887"/>
                    <a:pt x="1137601" y="243363"/>
                    <a:pt x="1136934" y="243935"/>
                  </a:cubicBezTo>
                  <a:cubicBezTo>
                    <a:pt x="1139601" y="246411"/>
                    <a:pt x="1145030" y="242506"/>
                    <a:pt x="1141506" y="241935"/>
                  </a:cubicBezTo>
                  <a:close/>
                  <a:moveTo>
                    <a:pt x="121760" y="241840"/>
                  </a:moveTo>
                  <a:cubicBezTo>
                    <a:pt x="122903" y="242126"/>
                    <a:pt x="123951" y="242506"/>
                    <a:pt x="125094" y="242792"/>
                  </a:cubicBezTo>
                  <a:cubicBezTo>
                    <a:pt x="123855" y="243840"/>
                    <a:pt x="122522" y="244983"/>
                    <a:pt x="121283" y="246031"/>
                  </a:cubicBezTo>
                  <a:cubicBezTo>
                    <a:pt x="120140" y="245745"/>
                    <a:pt x="119093" y="245364"/>
                    <a:pt x="117950" y="245078"/>
                  </a:cubicBezTo>
                  <a:cubicBezTo>
                    <a:pt x="119283" y="244031"/>
                    <a:pt x="120521" y="242888"/>
                    <a:pt x="121760" y="241840"/>
                  </a:cubicBezTo>
                  <a:close/>
                  <a:moveTo>
                    <a:pt x="1214182" y="241839"/>
                  </a:moveTo>
                  <a:cubicBezTo>
                    <a:pt x="1213515" y="242316"/>
                    <a:pt x="1212848" y="242792"/>
                    <a:pt x="1211610" y="242220"/>
                  </a:cubicBezTo>
                  <a:cubicBezTo>
                    <a:pt x="1210943" y="242792"/>
                    <a:pt x="1210372" y="243268"/>
                    <a:pt x="1209705" y="243840"/>
                  </a:cubicBezTo>
                  <a:cubicBezTo>
                    <a:pt x="1212277" y="246221"/>
                    <a:pt x="1217801" y="242411"/>
                    <a:pt x="1214182" y="241839"/>
                  </a:cubicBezTo>
                  <a:close/>
                  <a:moveTo>
                    <a:pt x="485710" y="241458"/>
                  </a:moveTo>
                  <a:cubicBezTo>
                    <a:pt x="485043" y="241935"/>
                    <a:pt x="484472" y="242506"/>
                    <a:pt x="483805" y="243078"/>
                  </a:cubicBezTo>
                  <a:cubicBezTo>
                    <a:pt x="485996" y="243744"/>
                    <a:pt x="488186" y="244316"/>
                    <a:pt x="490472" y="244983"/>
                  </a:cubicBezTo>
                  <a:cubicBezTo>
                    <a:pt x="491139" y="244411"/>
                    <a:pt x="491711" y="243840"/>
                    <a:pt x="492377" y="243363"/>
                  </a:cubicBezTo>
                  <a:cubicBezTo>
                    <a:pt x="490187" y="242697"/>
                    <a:pt x="487901" y="242125"/>
                    <a:pt x="485710" y="241458"/>
                  </a:cubicBezTo>
                  <a:close/>
                  <a:moveTo>
                    <a:pt x="356646" y="240792"/>
                  </a:moveTo>
                  <a:cubicBezTo>
                    <a:pt x="355884" y="241363"/>
                    <a:pt x="355217" y="241839"/>
                    <a:pt x="354646" y="242411"/>
                  </a:cubicBezTo>
                  <a:cubicBezTo>
                    <a:pt x="355789" y="242697"/>
                    <a:pt x="356837" y="243078"/>
                    <a:pt x="357980" y="243363"/>
                  </a:cubicBezTo>
                  <a:cubicBezTo>
                    <a:pt x="358551" y="242792"/>
                    <a:pt x="359218" y="242220"/>
                    <a:pt x="359885" y="241744"/>
                  </a:cubicBezTo>
                  <a:cubicBezTo>
                    <a:pt x="358742" y="241458"/>
                    <a:pt x="357694" y="241077"/>
                    <a:pt x="356646" y="240792"/>
                  </a:cubicBezTo>
                  <a:close/>
                  <a:moveTo>
                    <a:pt x="129570" y="240792"/>
                  </a:moveTo>
                  <a:cubicBezTo>
                    <a:pt x="132427" y="241744"/>
                    <a:pt x="134237" y="240792"/>
                    <a:pt x="137095" y="241839"/>
                  </a:cubicBezTo>
                  <a:cubicBezTo>
                    <a:pt x="130903" y="247078"/>
                    <a:pt x="141857" y="243459"/>
                    <a:pt x="146144" y="245459"/>
                  </a:cubicBezTo>
                  <a:cubicBezTo>
                    <a:pt x="137857" y="247174"/>
                    <a:pt x="139285" y="245935"/>
                    <a:pt x="140524" y="250412"/>
                  </a:cubicBezTo>
                  <a:cubicBezTo>
                    <a:pt x="131951" y="249459"/>
                    <a:pt x="140619" y="246221"/>
                    <a:pt x="133380" y="245173"/>
                  </a:cubicBezTo>
                  <a:cubicBezTo>
                    <a:pt x="131665" y="244125"/>
                    <a:pt x="127951" y="249078"/>
                    <a:pt x="132904" y="249364"/>
                  </a:cubicBezTo>
                  <a:cubicBezTo>
                    <a:pt x="130237" y="249840"/>
                    <a:pt x="121283" y="251650"/>
                    <a:pt x="121093" y="248126"/>
                  </a:cubicBezTo>
                  <a:cubicBezTo>
                    <a:pt x="122331" y="246126"/>
                    <a:pt x="125284" y="247269"/>
                    <a:pt x="127951" y="247936"/>
                  </a:cubicBezTo>
                  <a:cubicBezTo>
                    <a:pt x="133571" y="244887"/>
                    <a:pt x="126998" y="243459"/>
                    <a:pt x="129570" y="240792"/>
                  </a:cubicBezTo>
                  <a:close/>
                  <a:moveTo>
                    <a:pt x="187006" y="240696"/>
                  </a:moveTo>
                  <a:cubicBezTo>
                    <a:pt x="186339" y="241268"/>
                    <a:pt x="185768" y="241744"/>
                    <a:pt x="185101" y="242316"/>
                  </a:cubicBezTo>
                  <a:cubicBezTo>
                    <a:pt x="186815" y="242792"/>
                    <a:pt x="188435" y="243268"/>
                    <a:pt x="190054" y="243744"/>
                  </a:cubicBezTo>
                  <a:cubicBezTo>
                    <a:pt x="190721" y="243173"/>
                    <a:pt x="191292" y="242601"/>
                    <a:pt x="191959" y="242125"/>
                  </a:cubicBezTo>
                  <a:cubicBezTo>
                    <a:pt x="190340" y="241649"/>
                    <a:pt x="188625" y="241173"/>
                    <a:pt x="187006" y="240696"/>
                  </a:cubicBezTo>
                  <a:close/>
                  <a:moveTo>
                    <a:pt x="1352252" y="240548"/>
                  </a:moveTo>
                  <a:lnTo>
                    <a:pt x="1352294" y="240696"/>
                  </a:lnTo>
                  <a:lnTo>
                    <a:pt x="1351882" y="240621"/>
                  </a:lnTo>
                  <a:close/>
                  <a:moveTo>
                    <a:pt x="297496" y="240411"/>
                  </a:moveTo>
                  <a:cubicBezTo>
                    <a:pt x="294162" y="241839"/>
                    <a:pt x="299687" y="245459"/>
                    <a:pt x="302258" y="243935"/>
                  </a:cubicBezTo>
                  <a:cubicBezTo>
                    <a:pt x="295686" y="243459"/>
                    <a:pt x="304068" y="240982"/>
                    <a:pt x="297496" y="240411"/>
                  </a:cubicBezTo>
                  <a:close/>
                  <a:moveTo>
                    <a:pt x="1685193" y="240220"/>
                  </a:moveTo>
                  <a:cubicBezTo>
                    <a:pt x="1684622" y="240792"/>
                    <a:pt x="1683955" y="241268"/>
                    <a:pt x="1683288" y="241839"/>
                  </a:cubicBezTo>
                  <a:cubicBezTo>
                    <a:pt x="1684431" y="242125"/>
                    <a:pt x="1685479" y="242506"/>
                    <a:pt x="1686622" y="242792"/>
                  </a:cubicBezTo>
                  <a:cubicBezTo>
                    <a:pt x="1687289" y="242220"/>
                    <a:pt x="1687955" y="241744"/>
                    <a:pt x="1688527" y="241173"/>
                  </a:cubicBezTo>
                  <a:cubicBezTo>
                    <a:pt x="1687384" y="240887"/>
                    <a:pt x="1686336" y="240506"/>
                    <a:pt x="1685193" y="240220"/>
                  </a:cubicBezTo>
                  <a:close/>
                  <a:moveTo>
                    <a:pt x="1304288" y="240125"/>
                  </a:moveTo>
                  <a:cubicBezTo>
                    <a:pt x="1300288" y="238791"/>
                    <a:pt x="1298097" y="240887"/>
                    <a:pt x="1294763" y="240792"/>
                  </a:cubicBezTo>
                  <a:cubicBezTo>
                    <a:pt x="1298764" y="240887"/>
                    <a:pt x="1297526" y="244792"/>
                    <a:pt x="1301431" y="242601"/>
                  </a:cubicBezTo>
                  <a:cubicBezTo>
                    <a:pt x="1293906" y="240030"/>
                    <a:pt x="1303717" y="242887"/>
                    <a:pt x="1304288" y="240125"/>
                  </a:cubicBezTo>
                  <a:close/>
                  <a:moveTo>
                    <a:pt x="1443925" y="239458"/>
                  </a:moveTo>
                  <a:cubicBezTo>
                    <a:pt x="1445735" y="240125"/>
                    <a:pt x="1444306" y="241268"/>
                    <a:pt x="1442782" y="242411"/>
                  </a:cubicBezTo>
                  <a:cubicBezTo>
                    <a:pt x="1447259" y="245364"/>
                    <a:pt x="1447068" y="239934"/>
                    <a:pt x="1450592" y="241363"/>
                  </a:cubicBezTo>
                  <a:cubicBezTo>
                    <a:pt x="1447068" y="243078"/>
                    <a:pt x="1447735" y="244411"/>
                    <a:pt x="1452688" y="245173"/>
                  </a:cubicBezTo>
                  <a:cubicBezTo>
                    <a:pt x="1458403" y="242506"/>
                    <a:pt x="1448211" y="238410"/>
                    <a:pt x="1443925" y="239458"/>
                  </a:cubicBezTo>
                  <a:close/>
                  <a:moveTo>
                    <a:pt x="1455069" y="239268"/>
                  </a:moveTo>
                  <a:cubicBezTo>
                    <a:pt x="1451545" y="241744"/>
                    <a:pt x="1458879" y="244316"/>
                    <a:pt x="1463070" y="243744"/>
                  </a:cubicBezTo>
                  <a:cubicBezTo>
                    <a:pt x="1464880" y="242316"/>
                    <a:pt x="1465642" y="241077"/>
                    <a:pt x="1465261" y="240030"/>
                  </a:cubicBezTo>
                  <a:cubicBezTo>
                    <a:pt x="1460879" y="237934"/>
                    <a:pt x="1459927" y="242220"/>
                    <a:pt x="1455069" y="239268"/>
                  </a:cubicBezTo>
                  <a:close/>
                  <a:moveTo>
                    <a:pt x="1335893" y="238987"/>
                  </a:moveTo>
                  <a:lnTo>
                    <a:pt x="1336102" y="239363"/>
                  </a:lnTo>
                  <a:lnTo>
                    <a:pt x="1335277" y="239351"/>
                  </a:lnTo>
                  <a:close/>
                  <a:moveTo>
                    <a:pt x="1329434" y="237458"/>
                  </a:moveTo>
                  <a:cubicBezTo>
                    <a:pt x="1329815" y="237696"/>
                    <a:pt x="1330815" y="238649"/>
                    <a:pt x="1332053" y="239303"/>
                  </a:cubicBezTo>
                  <a:lnTo>
                    <a:pt x="1335277" y="239351"/>
                  </a:lnTo>
                  <a:lnTo>
                    <a:pt x="1330577" y="242125"/>
                  </a:lnTo>
                  <a:cubicBezTo>
                    <a:pt x="1331244" y="238601"/>
                    <a:pt x="1326482" y="237267"/>
                    <a:pt x="1320671" y="239363"/>
                  </a:cubicBezTo>
                  <a:cubicBezTo>
                    <a:pt x="1322767" y="237267"/>
                    <a:pt x="1326196" y="237553"/>
                    <a:pt x="1329434" y="237458"/>
                  </a:cubicBezTo>
                  <a:close/>
                  <a:moveTo>
                    <a:pt x="1250663" y="236982"/>
                  </a:moveTo>
                  <a:cubicBezTo>
                    <a:pt x="1250091" y="237458"/>
                    <a:pt x="1249424" y="238029"/>
                    <a:pt x="1248758" y="238601"/>
                  </a:cubicBezTo>
                  <a:cubicBezTo>
                    <a:pt x="1249901" y="238982"/>
                    <a:pt x="1250948" y="239268"/>
                    <a:pt x="1252091" y="239553"/>
                  </a:cubicBezTo>
                  <a:cubicBezTo>
                    <a:pt x="1252758" y="238982"/>
                    <a:pt x="1253330" y="238410"/>
                    <a:pt x="1253996" y="237934"/>
                  </a:cubicBezTo>
                  <a:cubicBezTo>
                    <a:pt x="1252853" y="237648"/>
                    <a:pt x="1251806" y="237363"/>
                    <a:pt x="1250663" y="236982"/>
                  </a:cubicBezTo>
                  <a:close/>
                  <a:moveTo>
                    <a:pt x="173766" y="236982"/>
                  </a:moveTo>
                  <a:cubicBezTo>
                    <a:pt x="173099" y="237458"/>
                    <a:pt x="172433" y="238029"/>
                    <a:pt x="171861" y="238601"/>
                  </a:cubicBezTo>
                  <a:cubicBezTo>
                    <a:pt x="173480" y="239077"/>
                    <a:pt x="175195" y="239553"/>
                    <a:pt x="176814" y="240030"/>
                  </a:cubicBezTo>
                  <a:cubicBezTo>
                    <a:pt x="177481" y="239458"/>
                    <a:pt x="178052" y="238887"/>
                    <a:pt x="178719" y="238410"/>
                  </a:cubicBezTo>
                  <a:cubicBezTo>
                    <a:pt x="177100" y="237934"/>
                    <a:pt x="175481" y="237458"/>
                    <a:pt x="173766" y="236982"/>
                  </a:cubicBezTo>
                  <a:close/>
                  <a:moveTo>
                    <a:pt x="1290953" y="236410"/>
                  </a:moveTo>
                  <a:cubicBezTo>
                    <a:pt x="1290001" y="236791"/>
                    <a:pt x="1289715" y="238315"/>
                    <a:pt x="1290763" y="238506"/>
                  </a:cubicBezTo>
                  <a:cubicBezTo>
                    <a:pt x="1292382" y="238791"/>
                    <a:pt x="1296859" y="234219"/>
                    <a:pt x="1290953" y="236410"/>
                  </a:cubicBezTo>
                  <a:close/>
                  <a:moveTo>
                    <a:pt x="410081" y="236315"/>
                  </a:moveTo>
                  <a:cubicBezTo>
                    <a:pt x="409129" y="237172"/>
                    <a:pt x="408176" y="237934"/>
                    <a:pt x="407224" y="238791"/>
                  </a:cubicBezTo>
                  <a:cubicBezTo>
                    <a:pt x="408367" y="239077"/>
                    <a:pt x="409415" y="239458"/>
                    <a:pt x="410558" y="239744"/>
                  </a:cubicBezTo>
                  <a:cubicBezTo>
                    <a:pt x="411891" y="238696"/>
                    <a:pt x="413987" y="239268"/>
                    <a:pt x="415034" y="237744"/>
                  </a:cubicBezTo>
                  <a:cubicBezTo>
                    <a:pt x="413415" y="237267"/>
                    <a:pt x="411701" y="236791"/>
                    <a:pt x="410081" y="236315"/>
                  </a:cubicBezTo>
                  <a:close/>
                  <a:moveTo>
                    <a:pt x="82231" y="236125"/>
                  </a:moveTo>
                  <a:cubicBezTo>
                    <a:pt x="84612" y="237363"/>
                    <a:pt x="93089" y="237839"/>
                    <a:pt x="91280" y="239744"/>
                  </a:cubicBezTo>
                  <a:cubicBezTo>
                    <a:pt x="88327" y="243173"/>
                    <a:pt x="77945" y="237934"/>
                    <a:pt x="82231" y="236125"/>
                  </a:cubicBezTo>
                  <a:close/>
                  <a:moveTo>
                    <a:pt x="1373249" y="235743"/>
                  </a:moveTo>
                  <a:cubicBezTo>
                    <a:pt x="1369439" y="236886"/>
                    <a:pt x="1371344" y="240411"/>
                    <a:pt x="1374678" y="238315"/>
                  </a:cubicBezTo>
                  <a:cubicBezTo>
                    <a:pt x="1372487" y="237648"/>
                    <a:pt x="1374869" y="236410"/>
                    <a:pt x="1373249" y="235743"/>
                  </a:cubicBezTo>
                  <a:close/>
                  <a:moveTo>
                    <a:pt x="1457069" y="235458"/>
                  </a:moveTo>
                  <a:cubicBezTo>
                    <a:pt x="1454783" y="237267"/>
                    <a:pt x="1455545" y="238506"/>
                    <a:pt x="1459260" y="239363"/>
                  </a:cubicBezTo>
                  <a:cubicBezTo>
                    <a:pt x="1460213" y="238506"/>
                    <a:pt x="1461165" y="237744"/>
                    <a:pt x="1462118" y="236886"/>
                  </a:cubicBezTo>
                  <a:cubicBezTo>
                    <a:pt x="1460403" y="236410"/>
                    <a:pt x="1458784" y="235934"/>
                    <a:pt x="1457069" y="235458"/>
                  </a:cubicBezTo>
                  <a:close/>
                  <a:moveTo>
                    <a:pt x="136333" y="235077"/>
                  </a:moveTo>
                  <a:cubicBezTo>
                    <a:pt x="135666" y="235648"/>
                    <a:pt x="134999" y="236124"/>
                    <a:pt x="134428" y="236696"/>
                  </a:cubicBezTo>
                  <a:cubicBezTo>
                    <a:pt x="135571" y="236982"/>
                    <a:pt x="136619" y="237363"/>
                    <a:pt x="137762" y="237648"/>
                  </a:cubicBezTo>
                  <a:cubicBezTo>
                    <a:pt x="138428" y="237077"/>
                    <a:pt x="139095" y="236505"/>
                    <a:pt x="139667" y="236029"/>
                  </a:cubicBezTo>
                  <a:cubicBezTo>
                    <a:pt x="138524" y="235743"/>
                    <a:pt x="137476" y="235458"/>
                    <a:pt x="136333" y="235077"/>
                  </a:cubicBezTo>
                  <a:close/>
                  <a:moveTo>
                    <a:pt x="1564321" y="234315"/>
                  </a:moveTo>
                  <a:cubicBezTo>
                    <a:pt x="1565940" y="234791"/>
                    <a:pt x="1567655" y="235267"/>
                    <a:pt x="1569274" y="235743"/>
                  </a:cubicBezTo>
                  <a:cubicBezTo>
                    <a:pt x="1568607" y="236315"/>
                    <a:pt x="1568035" y="236887"/>
                    <a:pt x="1567369" y="237363"/>
                  </a:cubicBezTo>
                  <a:cubicBezTo>
                    <a:pt x="1565750" y="236887"/>
                    <a:pt x="1564035" y="236410"/>
                    <a:pt x="1562416" y="235934"/>
                  </a:cubicBezTo>
                  <a:cubicBezTo>
                    <a:pt x="1563083" y="235362"/>
                    <a:pt x="1563749" y="234886"/>
                    <a:pt x="1564321" y="234315"/>
                  </a:cubicBezTo>
                  <a:close/>
                  <a:moveTo>
                    <a:pt x="424369" y="231648"/>
                  </a:moveTo>
                  <a:cubicBezTo>
                    <a:pt x="423702" y="232219"/>
                    <a:pt x="423035" y="232791"/>
                    <a:pt x="422464" y="233267"/>
                  </a:cubicBezTo>
                  <a:cubicBezTo>
                    <a:pt x="423512" y="233553"/>
                    <a:pt x="424655" y="233934"/>
                    <a:pt x="425798" y="234219"/>
                  </a:cubicBezTo>
                  <a:cubicBezTo>
                    <a:pt x="426464" y="233648"/>
                    <a:pt x="427036" y="233076"/>
                    <a:pt x="427703" y="232600"/>
                  </a:cubicBezTo>
                  <a:cubicBezTo>
                    <a:pt x="426560" y="232314"/>
                    <a:pt x="425512" y="231933"/>
                    <a:pt x="424369" y="231648"/>
                  </a:cubicBezTo>
                  <a:close/>
                  <a:moveTo>
                    <a:pt x="85786" y="231574"/>
                  </a:moveTo>
                  <a:cubicBezTo>
                    <a:pt x="92130" y="232297"/>
                    <a:pt x="101757" y="238888"/>
                    <a:pt x="104900" y="233744"/>
                  </a:cubicBezTo>
                  <a:cubicBezTo>
                    <a:pt x="104709" y="235935"/>
                    <a:pt x="111186" y="237268"/>
                    <a:pt x="113663" y="239459"/>
                  </a:cubicBezTo>
                  <a:cubicBezTo>
                    <a:pt x="114234" y="240126"/>
                    <a:pt x="108900" y="245555"/>
                    <a:pt x="116616" y="242507"/>
                  </a:cubicBezTo>
                  <a:cubicBezTo>
                    <a:pt x="122426" y="242697"/>
                    <a:pt x="108900" y="245555"/>
                    <a:pt x="103852" y="242126"/>
                  </a:cubicBezTo>
                  <a:cubicBezTo>
                    <a:pt x="111186" y="241650"/>
                    <a:pt x="105090" y="241840"/>
                    <a:pt x="107662" y="238887"/>
                  </a:cubicBezTo>
                  <a:cubicBezTo>
                    <a:pt x="92232" y="234887"/>
                    <a:pt x="90803" y="235363"/>
                    <a:pt x="80897" y="233458"/>
                  </a:cubicBezTo>
                  <a:cubicBezTo>
                    <a:pt x="81921" y="231744"/>
                    <a:pt x="83671" y="231333"/>
                    <a:pt x="85786" y="231574"/>
                  </a:cubicBezTo>
                  <a:close/>
                  <a:moveTo>
                    <a:pt x="1261616" y="231267"/>
                  </a:moveTo>
                  <a:cubicBezTo>
                    <a:pt x="1260378" y="232410"/>
                    <a:pt x="1259140" y="233457"/>
                    <a:pt x="1257806" y="234600"/>
                  </a:cubicBezTo>
                  <a:cubicBezTo>
                    <a:pt x="1263807" y="236124"/>
                    <a:pt x="1262569" y="238601"/>
                    <a:pt x="1266569" y="240315"/>
                  </a:cubicBezTo>
                  <a:cubicBezTo>
                    <a:pt x="1271237" y="237648"/>
                    <a:pt x="1261140" y="236886"/>
                    <a:pt x="1262093" y="234696"/>
                  </a:cubicBezTo>
                  <a:cubicBezTo>
                    <a:pt x="1263426" y="233362"/>
                    <a:pt x="1265617" y="231933"/>
                    <a:pt x="1261616" y="231267"/>
                  </a:cubicBezTo>
                  <a:close/>
                  <a:moveTo>
                    <a:pt x="165003" y="231267"/>
                  </a:moveTo>
                  <a:cubicBezTo>
                    <a:pt x="164336" y="231743"/>
                    <a:pt x="163670" y="232314"/>
                    <a:pt x="163098" y="232886"/>
                  </a:cubicBezTo>
                  <a:cubicBezTo>
                    <a:pt x="164241" y="233172"/>
                    <a:pt x="165289" y="233553"/>
                    <a:pt x="166432" y="233838"/>
                  </a:cubicBezTo>
                  <a:cubicBezTo>
                    <a:pt x="167099" y="233267"/>
                    <a:pt x="167670" y="232791"/>
                    <a:pt x="168337" y="232219"/>
                  </a:cubicBezTo>
                  <a:cubicBezTo>
                    <a:pt x="167194" y="231933"/>
                    <a:pt x="166146" y="231648"/>
                    <a:pt x="165003" y="231267"/>
                  </a:cubicBezTo>
                  <a:close/>
                  <a:moveTo>
                    <a:pt x="433799" y="231076"/>
                  </a:moveTo>
                  <a:cubicBezTo>
                    <a:pt x="432275" y="232505"/>
                    <a:pt x="430655" y="233838"/>
                    <a:pt x="429036" y="235172"/>
                  </a:cubicBezTo>
                  <a:cubicBezTo>
                    <a:pt x="432655" y="237839"/>
                    <a:pt x="440276" y="231267"/>
                    <a:pt x="433799" y="231076"/>
                  </a:cubicBezTo>
                  <a:close/>
                  <a:moveTo>
                    <a:pt x="222344" y="231076"/>
                  </a:moveTo>
                  <a:cubicBezTo>
                    <a:pt x="220820" y="232505"/>
                    <a:pt x="219010" y="233553"/>
                    <a:pt x="216914" y="233934"/>
                  </a:cubicBezTo>
                  <a:cubicBezTo>
                    <a:pt x="219105" y="234600"/>
                    <a:pt x="221296" y="235172"/>
                    <a:pt x="223582" y="235839"/>
                  </a:cubicBezTo>
                  <a:cubicBezTo>
                    <a:pt x="225296" y="234696"/>
                    <a:pt x="226439" y="232695"/>
                    <a:pt x="229011" y="233076"/>
                  </a:cubicBezTo>
                  <a:cubicBezTo>
                    <a:pt x="230726" y="233648"/>
                    <a:pt x="233678" y="233838"/>
                    <a:pt x="231583" y="232695"/>
                  </a:cubicBezTo>
                  <a:cubicBezTo>
                    <a:pt x="227963" y="231171"/>
                    <a:pt x="226249" y="233076"/>
                    <a:pt x="222344" y="231076"/>
                  </a:cubicBezTo>
                  <a:close/>
                  <a:moveTo>
                    <a:pt x="1202561" y="230981"/>
                  </a:moveTo>
                  <a:cubicBezTo>
                    <a:pt x="1200561" y="236696"/>
                    <a:pt x="1192941" y="232124"/>
                    <a:pt x="1189988" y="236124"/>
                  </a:cubicBezTo>
                  <a:cubicBezTo>
                    <a:pt x="1195418" y="238220"/>
                    <a:pt x="1204466" y="233838"/>
                    <a:pt x="1202561" y="230981"/>
                  </a:cubicBezTo>
                  <a:close/>
                  <a:moveTo>
                    <a:pt x="139107" y="230552"/>
                  </a:moveTo>
                  <a:cubicBezTo>
                    <a:pt x="137381" y="231362"/>
                    <a:pt x="136523" y="232743"/>
                    <a:pt x="138143" y="233457"/>
                  </a:cubicBezTo>
                  <a:cubicBezTo>
                    <a:pt x="139190" y="230314"/>
                    <a:pt x="143096" y="232219"/>
                    <a:pt x="145286" y="231076"/>
                  </a:cubicBezTo>
                  <a:cubicBezTo>
                    <a:pt x="143429" y="229505"/>
                    <a:pt x="140833" y="229743"/>
                    <a:pt x="139107" y="230552"/>
                  </a:cubicBezTo>
                  <a:close/>
                  <a:moveTo>
                    <a:pt x="1356104" y="229743"/>
                  </a:moveTo>
                  <a:cubicBezTo>
                    <a:pt x="1354294" y="230981"/>
                    <a:pt x="1350961" y="229171"/>
                    <a:pt x="1349818" y="231267"/>
                  </a:cubicBezTo>
                  <a:cubicBezTo>
                    <a:pt x="1351437" y="231743"/>
                    <a:pt x="1353152" y="232219"/>
                    <a:pt x="1354866" y="232695"/>
                  </a:cubicBezTo>
                  <a:cubicBezTo>
                    <a:pt x="1355723" y="231648"/>
                    <a:pt x="1357819" y="230505"/>
                    <a:pt x="1356104" y="229743"/>
                  </a:cubicBezTo>
                  <a:close/>
                  <a:moveTo>
                    <a:pt x="1424494" y="229647"/>
                  </a:moveTo>
                  <a:lnTo>
                    <a:pt x="1422563" y="233510"/>
                  </a:lnTo>
                  <a:lnTo>
                    <a:pt x="1415790" y="231981"/>
                  </a:lnTo>
                  <a:cubicBezTo>
                    <a:pt x="1413563" y="230885"/>
                    <a:pt x="1411444" y="229838"/>
                    <a:pt x="1408206" y="230409"/>
                  </a:cubicBezTo>
                  <a:cubicBezTo>
                    <a:pt x="1418969" y="233457"/>
                    <a:pt x="1405444" y="232505"/>
                    <a:pt x="1403348" y="234505"/>
                  </a:cubicBezTo>
                  <a:cubicBezTo>
                    <a:pt x="1409159" y="234981"/>
                    <a:pt x="1413540" y="232600"/>
                    <a:pt x="1421160" y="236315"/>
                  </a:cubicBezTo>
                  <a:lnTo>
                    <a:pt x="1422563" y="233510"/>
                  </a:lnTo>
                  <a:lnTo>
                    <a:pt x="1424018" y="233838"/>
                  </a:lnTo>
                  <a:cubicBezTo>
                    <a:pt x="1424780" y="232410"/>
                    <a:pt x="1419636" y="231648"/>
                    <a:pt x="1424494" y="229647"/>
                  </a:cubicBezTo>
                  <a:close/>
                  <a:moveTo>
                    <a:pt x="156716" y="228790"/>
                  </a:moveTo>
                  <a:cubicBezTo>
                    <a:pt x="159193" y="234124"/>
                    <a:pt x="150430" y="232505"/>
                    <a:pt x="149382" y="233267"/>
                  </a:cubicBezTo>
                  <a:cubicBezTo>
                    <a:pt x="153287" y="235267"/>
                    <a:pt x="155002" y="233362"/>
                    <a:pt x="158621" y="234791"/>
                  </a:cubicBezTo>
                  <a:cubicBezTo>
                    <a:pt x="158621" y="232695"/>
                    <a:pt x="160622" y="230409"/>
                    <a:pt x="156716" y="228790"/>
                  </a:cubicBezTo>
                  <a:close/>
                  <a:moveTo>
                    <a:pt x="1267176" y="228778"/>
                  </a:moveTo>
                  <a:cubicBezTo>
                    <a:pt x="1265640" y="228219"/>
                    <a:pt x="1264140" y="228171"/>
                    <a:pt x="1266093" y="229457"/>
                  </a:cubicBezTo>
                  <a:cubicBezTo>
                    <a:pt x="1268569" y="229933"/>
                    <a:pt x="1265236" y="232314"/>
                    <a:pt x="1268474" y="231171"/>
                  </a:cubicBezTo>
                  <a:cubicBezTo>
                    <a:pt x="1270284" y="230409"/>
                    <a:pt x="1268712" y="229338"/>
                    <a:pt x="1267176" y="228778"/>
                  </a:cubicBezTo>
                  <a:close/>
                  <a:moveTo>
                    <a:pt x="102983" y="228660"/>
                  </a:moveTo>
                  <a:cubicBezTo>
                    <a:pt x="106090" y="227910"/>
                    <a:pt x="109948" y="227457"/>
                    <a:pt x="106900" y="230029"/>
                  </a:cubicBezTo>
                  <a:cubicBezTo>
                    <a:pt x="105281" y="231362"/>
                    <a:pt x="93851" y="231362"/>
                    <a:pt x="103566" y="229076"/>
                  </a:cubicBezTo>
                  <a:cubicBezTo>
                    <a:pt x="97518" y="230458"/>
                    <a:pt x="99875" y="229410"/>
                    <a:pt x="102983" y="228660"/>
                  </a:cubicBezTo>
                  <a:close/>
                  <a:moveTo>
                    <a:pt x="1643759" y="228504"/>
                  </a:moveTo>
                  <a:cubicBezTo>
                    <a:pt x="1641569" y="229933"/>
                    <a:pt x="1643569" y="230790"/>
                    <a:pt x="1641664" y="232219"/>
                  </a:cubicBezTo>
                  <a:cubicBezTo>
                    <a:pt x="1644426" y="231838"/>
                    <a:pt x="1656428" y="235743"/>
                    <a:pt x="1653475" y="233457"/>
                  </a:cubicBezTo>
                  <a:cubicBezTo>
                    <a:pt x="1651094" y="232124"/>
                    <a:pt x="1642616" y="231648"/>
                    <a:pt x="1644521" y="229838"/>
                  </a:cubicBezTo>
                  <a:cubicBezTo>
                    <a:pt x="1644998" y="229266"/>
                    <a:pt x="1645379" y="228790"/>
                    <a:pt x="1643759" y="228504"/>
                  </a:cubicBezTo>
                  <a:close/>
                  <a:moveTo>
                    <a:pt x="1231994" y="228409"/>
                  </a:moveTo>
                  <a:cubicBezTo>
                    <a:pt x="1231041" y="229266"/>
                    <a:pt x="1230089" y="230028"/>
                    <a:pt x="1229136" y="230886"/>
                  </a:cubicBezTo>
                  <a:cubicBezTo>
                    <a:pt x="1232565" y="233457"/>
                    <a:pt x="1238280" y="228600"/>
                    <a:pt x="1231994" y="228409"/>
                  </a:cubicBezTo>
                  <a:close/>
                  <a:moveTo>
                    <a:pt x="1487722" y="227846"/>
                  </a:moveTo>
                  <a:lnTo>
                    <a:pt x="1488026" y="227933"/>
                  </a:lnTo>
                  <a:lnTo>
                    <a:pt x="1487739" y="228177"/>
                  </a:lnTo>
                  <a:close/>
                  <a:moveTo>
                    <a:pt x="226058" y="227838"/>
                  </a:moveTo>
                  <a:cubicBezTo>
                    <a:pt x="225106" y="228695"/>
                    <a:pt x="224153" y="229552"/>
                    <a:pt x="223201" y="230314"/>
                  </a:cubicBezTo>
                  <a:cubicBezTo>
                    <a:pt x="226058" y="231171"/>
                    <a:pt x="228630" y="231552"/>
                    <a:pt x="230821" y="231362"/>
                  </a:cubicBezTo>
                  <a:cubicBezTo>
                    <a:pt x="235298" y="229362"/>
                    <a:pt x="228821" y="228885"/>
                    <a:pt x="226058" y="227838"/>
                  </a:cubicBezTo>
                  <a:close/>
                  <a:moveTo>
                    <a:pt x="387126" y="227742"/>
                  </a:moveTo>
                  <a:cubicBezTo>
                    <a:pt x="386459" y="228219"/>
                    <a:pt x="385888" y="228790"/>
                    <a:pt x="385221" y="229362"/>
                  </a:cubicBezTo>
                  <a:cubicBezTo>
                    <a:pt x="386840" y="229838"/>
                    <a:pt x="388555" y="230314"/>
                    <a:pt x="390174" y="230790"/>
                  </a:cubicBezTo>
                  <a:cubicBezTo>
                    <a:pt x="390841" y="230219"/>
                    <a:pt x="391412" y="229647"/>
                    <a:pt x="392079" y="229171"/>
                  </a:cubicBezTo>
                  <a:cubicBezTo>
                    <a:pt x="390460" y="228695"/>
                    <a:pt x="388745" y="228219"/>
                    <a:pt x="387126" y="227742"/>
                  </a:cubicBezTo>
                  <a:close/>
                  <a:moveTo>
                    <a:pt x="794606" y="227647"/>
                  </a:moveTo>
                  <a:lnTo>
                    <a:pt x="794499" y="228584"/>
                  </a:lnTo>
                  <a:lnTo>
                    <a:pt x="787462" y="229933"/>
                  </a:lnTo>
                  <a:cubicBezTo>
                    <a:pt x="789653" y="230600"/>
                    <a:pt x="791843" y="231171"/>
                    <a:pt x="794129" y="231838"/>
                  </a:cubicBezTo>
                  <a:lnTo>
                    <a:pt x="794499" y="228584"/>
                  </a:lnTo>
                  <a:lnTo>
                    <a:pt x="798892" y="227742"/>
                  </a:lnTo>
                  <a:cubicBezTo>
                    <a:pt x="797939" y="228600"/>
                    <a:pt x="796130" y="227838"/>
                    <a:pt x="794606" y="227647"/>
                  </a:cubicBezTo>
                  <a:close/>
                  <a:moveTo>
                    <a:pt x="297305" y="227361"/>
                  </a:moveTo>
                  <a:cubicBezTo>
                    <a:pt x="301592" y="228123"/>
                    <a:pt x="291971" y="230790"/>
                    <a:pt x="299401" y="231171"/>
                  </a:cubicBezTo>
                  <a:cubicBezTo>
                    <a:pt x="304163" y="229552"/>
                    <a:pt x="299210" y="225837"/>
                    <a:pt x="297305" y="227361"/>
                  </a:cubicBezTo>
                  <a:close/>
                  <a:moveTo>
                    <a:pt x="308545" y="227171"/>
                  </a:moveTo>
                  <a:cubicBezTo>
                    <a:pt x="307783" y="227742"/>
                    <a:pt x="307116" y="228314"/>
                    <a:pt x="306545" y="228790"/>
                  </a:cubicBezTo>
                  <a:cubicBezTo>
                    <a:pt x="307592" y="229076"/>
                    <a:pt x="308735" y="229362"/>
                    <a:pt x="309878" y="229743"/>
                  </a:cubicBezTo>
                  <a:cubicBezTo>
                    <a:pt x="310545" y="229171"/>
                    <a:pt x="311117" y="228695"/>
                    <a:pt x="311783" y="228123"/>
                  </a:cubicBezTo>
                  <a:cubicBezTo>
                    <a:pt x="310640" y="227838"/>
                    <a:pt x="309593" y="227457"/>
                    <a:pt x="308545" y="227171"/>
                  </a:cubicBezTo>
                  <a:close/>
                  <a:moveTo>
                    <a:pt x="82517" y="226314"/>
                  </a:moveTo>
                  <a:cubicBezTo>
                    <a:pt x="80326" y="226695"/>
                    <a:pt x="78612" y="227648"/>
                    <a:pt x="77088" y="229172"/>
                  </a:cubicBezTo>
                  <a:cubicBezTo>
                    <a:pt x="74326" y="228410"/>
                    <a:pt x="71468" y="227648"/>
                    <a:pt x="68706" y="226886"/>
                  </a:cubicBezTo>
                  <a:cubicBezTo>
                    <a:pt x="73182" y="226505"/>
                    <a:pt x="76992" y="224790"/>
                    <a:pt x="82517" y="226314"/>
                  </a:cubicBezTo>
                  <a:close/>
                  <a:moveTo>
                    <a:pt x="89375" y="226124"/>
                  </a:moveTo>
                  <a:cubicBezTo>
                    <a:pt x="94899" y="224981"/>
                    <a:pt x="94328" y="228505"/>
                    <a:pt x="100233" y="228124"/>
                  </a:cubicBezTo>
                  <a:cubicBezTo>
                    <a:pt x="98233" y="228696"/>
                    <a:pt x="95376" y="227934"/>
                    <a:pt x="94042" y="229648"/>
                  </a:cubicBezTo>
                  <a:cubicBezTo>
                    <a:pt x="87565" y="229172"/>
                    <a:pt x="95852" y="226600"/>
                    <a:pt x="89375" y="226124"/>
                  </a:cubicBezTo>
                  <a:close/>
                  <a:moveTo>
                    <a:pt x="1323053" y="225837"/>
                  </a:moveTo>
                  <a:cubicBezTo>
                    <a:pt x="1317814" y="227361"/>
                    <a:pt x="1323053" y="230790"/>
                    <a:pt x="1326101" y="228885"/>
                  </a:cubicBezTo>
                  <a:cubicBezTo>
                    <a:pt x="1323624" y="228123"/>
                    <a:pt x="1327244" y="226409"/>
                    <a:pt x="1323053" y="225837"/>
                  </a:cubicBezTo>
                  <a:close/>
                  <a:moveTo>
                    <a:pt x="1442972" y="224980"/>
                  </a:moveTo>
                  <a:cubicBezTo>
                    <a:pt x="1441829" y="226218"/>
                    <a:pt x="1437067" y="224599"/>
                    <a:pt x="1439448" y="226123"/>
                  </a:cubicBezTo>
                  <a:cubicBezTo>
                    <a:pt x="1442496" y="227933"/>
                    <a:pt x="1448116" y="223075"/>
                    <a:pt x="1442972" y="224980"/>
                  </a:cubicBezTo>
                  <a:close/>
                  <a:moveTo>
                    <a:pt x="1476405" y="224694"/>
                  </a:moveTo>
                  <a:cubicBezTo>
                    <a:pt x="1475738" y="225266"/>
                    <a:pt x="1475167" y="225742"/>
                    <a:pt x="1474500" y="226314"/>
                  </a:cubicBezTo>
                  <a:cubicBezTo>
                    <a:pt x="1476119" y="226790"/>
                    <a:pt x="1477834" y="227266"/>
                    <a:pt x="1479453" y="227742"/>
                  </a:cubicBezTo>
                  <a:cubicBezTo>
                    <a:pt x="1480120" y="227171"/>
                    <a:pt x="1480691" y="226695"/>
                    <a:pt x="1481358" y="226123"/>
                  </a:cubicBezTo>
                  <a:cubicBezTo>
                    <a:pt x="1479739" y="225647"/>
                    <a:pt x="1478024" y="225171"/>
                    <a:pt x="1476405" y="224694"/>
                  </a:cubicBezTo>
                  <a:close/>
                  <a:moveTo>
                    <a:pt x="1487549" y="224504"/>
                  </a:moveTo>
                  <a:lnTo>
                    <a:pt x="1487722" y="227846"/>
                  </a:lnTo>
                  <a:lnTo>
                    <a:pt x="1484692" y="226980"/>
                  </a:lnTo>
                  <a:cubicBezTo>
                    <a:pt x="1484025" y="227552"/>
                    <a:pt x="1483454" y="228123"/>
                    <a:pt x="1482787" y="228600"/>
                  </a:cubicBezTo>
                  <a:cubicBezTo>
                    <a:pt x="1483930" y="228885"/>
                    <a:pt x="1484978" y="229266"/>
                    <a:pt x="1486121" y="229552"/>
                  </a:cubicBezTo>
                  <a:lnTo>
                    <a:pt x="1487739" y="228177"/>
                  </a:lnTo>
                  <a:lnTo>
                    <a:pt x="1487835" y="230028"/>
                  </a:lnTo>
                  <a:cubicBezTo>
                    <a:pt x="1491169" y="230981"/>
                    <a:pt x="1494503" y="231933"/>
                    <a:pt x="1497741" y="232791"/>
                  </a:cubicBezTo>
                  <a:cubicBezTo>
                    <a:pt x="1499265" y="226599"/>
                    <a:pt x="1496408" y="229362"/>
                    <a:pt x="1487549" y="224504"/>
                  </a:cubicBezTo>
                  <a:close/>
                  <a:moveTo>
                    <a:pt x="1608422" y="222885"/>
                  </a:moveTo>
                  <a:cubicBezTo>
                    <a:pt x="1607469" y="223647"/>
                    <a:pt x="1606517" y="224504"/>
                    <a:pt x="1605564" y="225361"/>
                  </a:cubicBezTo>
                  <a:cubicBezTo>
                    <a:pt x="1607660" y="225742"/>
                    <a:pt x="1610136" y="226790"/>
                    <a:pt x="1611469" y="225933"/>
                  </a:cubicBezTo>
                  <a:cubicBezTo>
                    <a:pt x="1607945" y="225266"/>
                    <a:pt x="1609469" y="223932"/>
                    <a:pt x="1608422" y="222885"/>
                  </a:cubicBezTo>
                  <a:close/>
                  <a:moveTo>
                    <a:pt x="114389" y="222587"/>
                  </a:moveTo>
                  <a:cubicBezTo>
                    <a:pt x="112139" y="221599"/>
                    <a:pt x="110472" y="221075"/>
                    <a:pt x="111187" y="222599"/>
                  </a:cubicBezTo>
                  <a:cubicBezTo>
                    <a:pt x="116426" y="222789"/>
                    <a:pt x="116235" y="227266"/>
                    <a:pt x="121093" y="225361"/>
                  </a:cubicBezTo>
                  <a:cubicBezTo>
                    <a:pt x="119473" y="225028"/>
                    <a:pt x="116640" y="223575"/>
                    <a:pt x="114389" y="222587"/>
                  </a:cubicBezTo>
                  <a:close/>
                  <a:moveTo>
                    <a:pt x="1596766" y="222182"/>
                  </a:moveTo>
                  <a:lnTo>
                    <a:pt x="1599007" y="223721"/>
                  </a:lnTo>
                  <a:lnTo>
                    <a:pt x="1599159" y="226361"/>
                  </a:lnTo>
                  <a:cubicBezTo>
                    <a:pt x="1600445" y="227266"/>
                    <a:pt x="1602469" y="227790"/>
                    <a:pt x="1603754" y="226980"/>
                  </a:cubicBezTo>
                  <a:lnTo>
                    <a:pt x="1599007" y="223721"/>
                  </a:lnTo>
                  <a:lnTo>
                    <a:pt x="1598992" y="223456"/>
                  </a:lnTo>
                  <a:cubicBezTo>
                    <a:pt x="1592420" y="220885"/>
                    <a:pt x="1593825" y="221028"/>
                    <a:pt x="1596766" y="222182"/>
                  </a:cubicBezTo>
                  <a:close/>
                  <a:moveTo>
                    <a:pt x="1552033" y="222123"/>
                  </a:moveTo>
                  <a:cubicBezTo>
                    <a:pt x="1553081" y="222409"/>
                    <a:pt x="1554224" y="222789"/>
                    <a:pt x="1555272" y="223075"/>
                  </a:cubicBezTo>
                  <a:cubicBezTo>
                    <a:pt x="1554605" y="223647"/>
                    <a:pt x="1554033" y="224218"/>
                    <a:pt x="1553367" y="224695"/>
                  </a:cubicBezTo>
                  <a:cubicBezTo>
                    <a:pt x="1552224" y="224409"/>
                    <a:pt x="1551176" y="224028"/>
                    <a:pt x="1550033" y="223742"/>
                  </a:cubicBezTo>
                  <a:cubicBezTo>
                    <a:pt x="1550795" y="223266"/>
                    <a:pt x="1551366" y="222694"/>
                    <a:pt x="1552033" y="222123"/>
                  </a:cubicBezTo>
                  <a:close/>
                  <a:moveTo>
                    <a:pt x="305592" y="221932"/>
                  </a:moveTo>
                  <a:cubicBezTo>
                    <a:pt x="304735" y="221932"/>
                    <a:pt x="302830" y="222027"/>
                    <a:pt x="304640" y="222789"/>
                  </a:cubicBezTo>
                  <a:cubicBezTo>
                    <a:pt x="312736" y="226504"/>
                    <a:pt x="320642" y="223266"/>
                    <a:pt x="305592" y="221932"/>
                  </a:cubicBezTo>
                  <a:close/>
                  <a:moveTo>
                    <a:pt x="162622" y="221837"/>
                  </a:moveTo>
                  <a:cubicBezTo>
                    <a:pt x="163765" y="222408"/>
                    <a:pt x="163765" y="223075"/>
                    <a:pt x="162336" y="223932"/>
                  </a:cubicBezTo>
                  <a:cubicBezTo>
                    <a:pt x="168813" y="225552"/>
                    <a:pt x="174719" y="226123"/>
                    <a:pt x="178719" y="223075"/>
                  </a:cubicBezTo>
                  <a:cubicBezTo>
                    <a:pt x="172814" y="224409"/>
                    <a:pt x="161288" y="220599"/>
                    <a:pt x="162622" y="221837"/>
                  </a:cubicBezTo>
                  <a:close/>
                  <a:moveTo>
                    <a:pt x="143858" y="220980"/>
                  </a:moveTo>
                  <a:cubicBezTo>
                    <a:pt x="145001" y="221551"/>
                    <a:pt x="145001" y="222218"/>
                    <a:pt x="143667" y="223075"/>
                  </a:cubicBezTo>
                  <a:cubicBezTo>
                    <a:pt x="149001" y="223075"/>
                    <a:pt x="147763" y="227361"/>
                    <a:pt x="151954" y="225361"/>
                  </a:cubicBezTo>
                  <a:cubicBezTo>
                    <a:pt x="150811" y="224790"/>
                    <a:pt x="148620" y="224409"/>
                    <a:pt x="149573" y="223647"/>
                  </a:cubicBezTo>
                  <a:cubicBezTo>
                    <a:pt x="151192" y="222408"/>
                    <a:pt x="154526" y="224218"/>
                    <a:pt x="155764" y="222123"/>
                  </a:cubicBezTo>
                  <a:cubicBezTo>
                    <a:pt x="151382" y="220980"/>
                    <a:pt x="147287" y="220313"/>
                    <a:pt x="143858" y="220980"/>
                  </a:cubicBezTo>
                  <a:close/>
                  <a:moveTo>
                    <a:pt x="185958" y="220789"/>
                  </a:moveTo>
                  <a:cubicBezTo>
                    <a:pt x="183482" y="222218"/>
                    <a:pt x="186244" y="223075"/>
                    <a:pt x="186339" y="224218"/>
                  </a:cubicBezTo>
                  <a:cubicBezTo>
                    <a:pt x="184720" y="225456"/>
                    <a:pt x="181386" y="223647"/>
                    <a:pt x="180243" y="225742"/>
                  </a:cubicBezTo>
                  <a:cubicBezTo>
                    <a:pt x="187482" y="228695"/>
                    <a:pt x="192530" y="227647"/>
                    <a:pt x="197960" y="227457"/>
                  </a:cubicBezTo>
                  <a:cubicBezTo>
                    <a:pt x="193769" y="225933"/>
                    <a:pt x="184339" y="225171"/>
                    <a:pt x="190911" y="222218"/>
                  </a:cubicBezTo>
                  <a:cubicBezTo>
                    <a:pt x="189197" y="221742"/>
                    <a:pt x="187577" y="221265"/>
                    <a:pt x="185958" y="220789"/>
                  </a:cubicBezTo>
                  <a:close/>
                  <a:moveTo>
                    <a:pt x="1274856" y="219932"/>
                  </a:moveTo>
                  <a:cubicBezTo>
                    <a:pt x="1274285" y="220408"/>
                    <a:pt x="1273713" y="220980"/>
                    <a:pt x="1273046" y="221551"/>
                  </a:cubicBezTo>
                  <a:cubicBezTo>
                    <a:pt x="1274094" y="221837"/>
                    <a:pt x="1275237" y="222218"/>
                    <a:pt x="1276285" y="222504"/>
                  </a:cubicBezTo>
                  <a:cubicBezTo>
                    <a:pt x="1276952" y="221932"/>
                    <a:pt x="1277618" y="221361"/>
                    <a:pt x="1278190" y="220884"/>
                  </a:cubicBezTo>
                  <a:cubicBezTo>
                    <a:pt x="1277047" y="220599"/>
                    <a:pt x="1275999" y="220313"/>
                    <a:pt x="1274856" y="219932"/>
                  </a:cubicBezTo>
                  <a:close/>
                  <a:moveTo>
                    <a:pt x="406081" y="218884"/>
                  </a:moveTo>
                  <a:cubicBezTo>
                    <a:pt x="405414" y="219456"/>
                    <a:pt x="404843" y="220027"/>
                    <a:pt x="404176" y="220503"/>
                  </a:cubicBezTo>
                  <a:cubicBezTo>
                    <a:pt x="405319" y="220789"/>
                    <a:pt x="406367" y="221075"/>
                    <a:pt x="407510" y="221456"/>
                  </a:cubicBezTo>
                  <a:cubicBezTo>
                    <a:pt x="408176" y="220884"/>
                    <a:pt x="408843" y="220313"/>
                    <a:pt x="409415" y="219837"/>
                  </a:cubicBezTo>
                  <a:cubicBezTo>
                    <a:pt x="408272" y="219551"/>
                    <a:pt x="407224" y="219265"/>
                    <a:pt x="406081" y="218884"/>
                  </a:cubicBezTo>
                  <a:close/>
                  <a:moveTo>
                    <a:pt x="424083" y="218503"/>
                  </a:moveTo>
                  <a:cubicBezTo>
                    <a:pt x="423130" y="219360"/>
                    <a:pt x="422178" y="220218"/>
                    <a:pt x="421226" y="220980"/>
                  </a:cubicBezTo>
                  <a:cubicBezTo>
                    <a:pt x="424750" y="223551"/>
                    <a:pt x="430370" y="218694"/>
                    <a:pt x="424083" y="218503"/>
                  </a:cubicBezTo>
                  <a:close/>
                  <a:moveTo>
                    <a:pt x="1437829" y="218122"/>
                  </a:moveTo>
                  <a:cubicBezTo>
                    <a:pt x="1437162" y="218598"/>
                    <a:pt x="1436495" y="219170"/>
                    <a:pt x="1435924" y="219741"/>
                  </a:cubicBezTo>
                  <a:cubicBezTo>
                    <a:pt x="1437067" y="220027"/>
                    <a:pt x="1438115" y="220313"/>
                    <a:pt x="1439258" y="220694"/>
                  </a:cubicBezTo>
                  <a:cubicBezTo>
                    <a:pt x="1439829" y="220218"/>
                    <a:pt x="1440496" y="219646"/>
                    <a:pt x="1441163" y="219075"/>
                  </a:cubicBezTo>
                  <a:cubicBezTo>
                    <a:pt x="1440019" y="218789"/>
                    <a:pt x="1438877" y="218408"/>
                    <a:pt x="1437829" y="218122"/>
                  </a:cubicBezTo>
                  <a:close/>
                  <a:moveTo>
                    <a:pt x="416558" y="217551"/>
                  </a:moveTo>
                  <a:cubicBezTo>
                    <a:pt x="415892" y="218027"/>
                    <a:pt x="415225" y="218598"/>
                    <a:pt x="414653" y="219170"/>
                  </a:cubicBezTo>
                  <a:cubicBezTo>
                    <a:pt x="416273" y="219646"/>
                    <a:pt x="417987" y="220122"/>
                    <a:pt x="419606" y="220599"/>
                  </a:cubicBezTo>
                  <a:cubicBezTo>
                    <a:pt x="420273" y="220027"/>
                    <a:pt x="420940" y="219551"/>
                    <a:pt x="421511" y="218979"/>
                  </a:cubicBezTo>
                  <a:cubicBezTo>
                    <a:pt x="419892" y="218503"/>
                    <a:pt x="418178" y="218027"/>
                    <a:pt x="416558" y="217551"/>
                  </a:cubicBezTo>
                  <a:close/>
                  <a:moveTo>
                    <a:pt x="1520030" y="217456"/>
                  </a:moveTo>
                  <a:cubicBezTo>
                    <a:pt x="1521649" y="217932"/>
                    <a:pt x="1523363" y="218408"/>
                    <a:pt x="1524983" y="218884"/>
                  </a:cubicBezTo>
                  <a:cubicBezTo>
                    <a:pt x="1524316" y="219456"/>
                    <a:pt x="1523649" y="219932"/>
                    <a:pt x="1523078" y="220504"/>
                  </a:cubicBezTo>
                  <a:cubicBezTo>
                    <a:pt x="1521458" y="220028"/>
                    <a:pt x="1519744" y="219551"/>
                    <a:pt x="1518125" y="219075"/>
                  </a:cubicBezTo>
                  <a:cubicBezTo>
                    <a:pt x="1518791" y="218504"/>
                    <a:pt x="1519363" y="217932"/>
                    <a:pt x="1520030" y="217456"/>
                  </a:cubicBezTo>
                  <a:close/>
                  <a:moveTo>
                    <a:pt x="1577370" y="217265"/>
                  </a:moveTo>
                  <a:cubicBezTo>
                    <a:pt x="1576513" y="218122"/>
                    <a:pt x="1575465" y="218979"/>
                    <a:pt x="1574513" y="219741"/>
                  </a:cubicBezTo>
                  <a:cubicBezTo>
                    <a:pt x="1577942" y="222313"/>
                    <a:pt x="1583561" y="217455"/>
                    <a:pt x="1577370" y="217265"/>
                  </a:cubicBezTo>
                  <a:close/>
                  <a:moveTo>
                    <a:pt x="91280" y="216885"/>
                  </a:moveTo>
                  <a:cubicBezTo>
                    <a:pt x="91184" y="218980"/>
                    <a:pt x="90613" y="221171"/>
                    <a:pt x="98424" y="222123"/>
                  </a:cubicBezTo>
                  <a:cubicBezTo>
                    <a:pt x="88994" y="224600"/>
                    <a:pt x="91184" y="218313"/>
                    <a:pt x="82517" y="218694"/>
                  </a:cubicBezTo>
                  <a:cubicBezTo>
                    <a:pt x="85374" y="218123"/>
                    <a:pt x="88899" y="218409"/>
                    <a:pt x="91280" y="216885"/>
                  </a:cubicBezTo>
                  <a:close/>
                  <a:moveTo>
                    <a:pt x="1292382" y="216217"/>
                  </a:moveTo>
                  <a:cubicBezTo>
                    <a:pt x="1293430" y="216503"/>
                    <a:pt x="1294287" y="216789"/>
                    <a:pt x="1293144" y="217455"/>
                  </a:cubicBezTo>
                  <a:cubicBezTo>
                    <a:pt x="1294287" y="217741"/>
                    <a:pt x="1295430" y="218027"/>
                    <a:pt x="1296478" y="218408"/>
                  </a:cubicBezTo>
                  <a:cubicBezTo>
                    <a:pt x="1301336" y="217074"/>
                    <a:pt x="1293620" y="214407"/>
                    <a:pt x="1292382" y="216217"/>
                  </a:cubicBezTo>
                  <a:close/>
                  <a:moveTo>
                    <a:pt x="76802" y="216123"/>
                  </a:moveTo>
                  <a:cubicBezTo>
                    <a:pt x="78421" y="216599"/>
                    <a:pt x="80135" y="217075"/>
                    <a:pt x="81755" y="217551"/>
                  </a:cubicBezTo>
                  <a:cubicBezTo>
                    <a:pt x="78040" y="217932"/>
                    <a:pt x="76421" y="221171"/>
                    <a:pt x="82993" y="222219"/>
                  </a:cubicBezTo>
                  <a:cubicBezTo>
                    <a:pt x="81945" y="225457"/>
                    <a:pt x="76897" y="221361"/>
                    <a:pt x="75849" y="224600"/>
                  </a:cubicBezTo>
                  <a:cubicBezTo>
                    <a:pt x="77945" y="221457"/>
                    <a:pt x="70896" y="219647"/>
                    <a:pt x="76802" y="216123"/>
                  </a:cubicBezTo>
                  <a:close/>
                  <a:moveTo>
                    <a:pt x="295210" y="215836"/>
                  </a:moveTo>
                  <a:cubicBezTo>
                    <a:pt x="293972" y="217074"/>
                    <a:pt x="291019" y="218694"/>
                    <a:pt x="293019" y="219551"/>
                  </a:cubicBezTo>
                  <a:cubicBezTo>
                    <a:pt x="294353" y="218503"/>
                    <a:pt x="296829" y="219646"/>
                    <a:pt x="298258" y="218884"/>
                  </a:cubicBezTo>
                  <a:cubicBezTo>
                    <a:pt x="294734" y="218217"/>
                    <a:pt x="296258" y="216884"/>
                    <a:pt x="295210" y="215836"/>
                  </a:cubicBezTo>
                  <a:close/>
                  <a:moveTo>
                    <a:pt x="1738629" y="215075"/>
                  </a:moveTo>
                  <a:cubicBezTo>
                    <a:pt x="1740819" y="215646"/>
                    <a:pt x="1743010" y="216313"/>
                    <a:pt x="1745296" y="216980"/>
                  </a:cubicBezTo>
                  <a:cubicBezTo>
                    <a:pt x="1744629" y="217551"/>
                    <a:pt x="1744058" y="218123"/>
                    <a:pt x="1743391" y="218599"/>
                  </a:cubicBezTo>
                  <a:cubicBezTo>
                    <a:pt x="1741200" y="217932"/>
                    <a:pt x="1739010" y="217361"/>
                    <a:pt x="1736819" y="216694"/>
                  </a:cubicBezTo>
                  <a:cubicBezTo>
                    <a:pt x="1737295" y="216123"/>
                    <a:pt x="1737962" y="215646"/>
                    <a:pt x="1738629" y="215075"/>
                  </a:cubicBezTo>
                  <a:close/>
                  <a:moveTo>
                    <a:pt x="126522" y="214884"/>
                  </a:moveTo>
                  <a:cubicBezTo>
                    <a:pt x="122712" y="217836"/>
                    <a:pt x="120617" y="217360"/>
                    <a:pt x="119855" y="220599"/>
                  </a:cubicBezTo>
                  <a:cubicBezTo>
                    <a:pt x="123950" y="221170"/>
                    <a:pt x="134333" y="219932"/>
                    <a:pt x="134999" y="222694"/>
                  </a:cubicBezTo>
                  <a:cubicBezTo>
                    <a:pt x="132904" y="222123"/>
                    <a:pt x="131951" y="223742"/>
                    <a:pt x="129856" y="223456"/>
                  </a:cubicBezTo>
                  <a:cubicBezTo>
                    <a:pt x="125760" y="222027"/>
                    <a:pt x="122426" y="221742"/>
                    <a:pt x="120426" y="224028"/>
                  </a:cubicBezTo>
                  <a:cubicBezTo>
                    <a:pt x="127284" y="225742"/>
                    <a:pt x="127570" y="226314"/>
                    <a:pt x="121855" y="226599"/>
                  </a:cubicBezTo>
                  <a:cubicBezTo>
                    <a:pt x="129665" y="226885"/>
                    <a:pt x="124903" y="227742"/>
                    <a:pt x="126617" y="230124"/>
                  </a:cubicBezTo>
                  <a:cubicBezTo>
                    <a:pt x="128332" y="228981"/>
                    <a:pt x="129570" y="226885"/>
                    <a:pt x="132047" y="227361"/>
                  </a:cubicBezTo>
                  <a:cubicBezTo>
                    <a:pt x="137190" y="228028"/>
                    <a:pt x="126427" y="230886"/>
                    <a:pt x="131570" y="231552"/>
                  </a:cubicBezTo>
                  <a:cubicBezTo>
                    <a:pt x="134714" y="228790"/>
                    <a:pt x="138714" y="227552"/>
                    <a:pt x="143191" y="227171"/>
                  </a:cubicBezTo>
                  <a:cubicBezTo>
                    <a:pt x="137285" y="225742"/>
                    <a:pt x="132332" y="226123"/>
                    <a:pt x="126998" y="225933"/>
                  </a:cubicBezTo>
                  <a:cubicBezTo>
                    <a:pt x="131094" y="222313"/>
                    <a:pt x="138809" y="225266"/>
                    <a:pt x="142143" y="220408"/>
                  </a:cubicBezTo>
                  <a:cubicBezTo>
                    <a:pt x="138524" y="219932"/>
                    <a:pt x="128618" y="220980"/>
                    <a:pt x="128618" y="218789"/>
                  </a:cubicBezTo>
                  <a:cubicBezTo>
                    <a:pt x="129380" y="215169"/>
                    <a:pt x="134809" y="219837"/>
                    <a:pt x="136428" y="217741"/>
                  </a:cubicBezTo>
                  <a:cubicBezTo>
                    <a:pt x="133094" y="216789"/>
                    <a:pt x="129761" y="215836"/>
                    <a:pt x="126522" y="214884"/>
                  </a:cubicBezTo>
                  <a:close/>
                  <a:moveTo>
                    <a:pt x="106901" y="214789"/>
                  </a:moveTo>
                  <a:cubicBezTo>
                    <a:pt x="105281" y="216122"/>
                    <a:pt x="93375" y="217075"/>
                    <a:pt x="101185" y="219647"/>
                  </a:cubicBezTo>
                  <a:cubicBezTo>
                    <a:pt x="97471" y="221171"/>
                    <a:pt x="94708" y="216884"/>
                    <a:pt x="92137" y="216027"/>
                  </a:cubicBezTo>
                  <a:cubicBezTo>
                    <a:pt x="95756" y="213170"/>
                    <a:pt x="102043" y="215170"/>
                    <a:pt x="106901" y="214789"/>
                  </a:cubicBezTo>
                  <a:close/>
                  <a:moveTo>
                    <a:pt x="1470785" y="214312"/>
                  </a:moveTo>
                  <a:cubicBezTo>
                    <a:pt x="1465261" y="214503"/>
                    <a:pt x="1460975" y="216789"/>
                    <a:pt x="1454402" y="215169"/>
                  </a:cubicBezTo>
                  <a:cubicBezTo>
                    <a:pt x="1457165" y="215931"/>
                    <a:pt x="1452688" y="217646"/>
                    <a:pt x="1454879" y="218503"/>
                  </a:cubicBezTo>
                  <a:cubicBezTo>
                    <a:pt x="1460784" y="213169"/>
                    <a:pt x="1461832" y="220218"/>
                    <a:pt x="1464785" y="221361"/>
                  </a:cubicBezTo>
                  <a:cubicBezTo>
                    <a:pt x="1472405" y="220218"/>
                    <a:pt x="1464118" y="217360"/>
                    <a:pt x="1470785" y="214312"/>
                  </a:cubicBezTo>
                  <a:close/>
                  <a:moveTo>
                    <a:pt x="1481834" y="214217"/>
                  </a:moveTo>
                  <a:cubicBezTo>
                    <a:pt x="1481263" y="214788"/>
                    <a:pt x="1480596" y="215360"/>
                    <a:pt x="1479929" y="215836"/>
                  </a:cubicBezTo>
                  <a:cubicBezTo>
                    <a:pt x="1481644" y="216312"/>
                    <a:pt x="1483263" y="216789"/>
                    <a:pt x="1484882" y="217265"/>
                  </a:cubicBezTo>
                  <a:cubicBezTo>
                    <a:pt x="1485549" y="216693"/>
                    <a:pt x="1486216" y="216122"/>
                    <a:pt x="1486787" y="215646"/>
                  </a:cubicBezTo>
                  <a:cubicBezTo>
                    <a:pt x="1485168" y="215169"/>
                    <a:pt x="1483454" y="214693"/>
                    <a:pt x="1481834" y="214217"/>
                  </a:cubicBezTo>
                  <a:close/>
                  <a:moveTo>
                    <a:pt x="1565845" y="214026"/>
                  </a:moveTo>
                  <a:cubicBezTo>
                    <a:pt x="1564892" y="215646"/>
                    <a:pt x="1560987" y="215455"/>
                    <a:pt x="1562987" y="216503"/>
                  </a:cubicBezTo>
                  <a:cubicBezTo>
                    <a:pt x="1571369" y="215455"/>
                    <a:pt x="1563464" y="219170"/>
                    <a:pt x="1565083" y="220408"/>
                  </a:cubicBezTo>
                  <a:cubicBezTo>
                    <a:pt x="1566416" y="218694"/>
                    <a:pt x="1569179" y="219360"/>
                    <a:pt x="1571274" y="218884"/>
                  </a:cubicBezTo>
                  <a:cubicBezTo>
                    <a:pt x="1563749" y="216312"/>
                    <a:pt x="1573560" y="219170"/>
                    <a:pt x="1574132" y="216408"/>
                  </a:cubicBezTo>
                  <a:cubicBezTo>
                    <a:pt x="1566321" y="215931"/>
                    <a:pt x="1570703" y="217170"/>
                    <a:pt x="1565845" y="214026"/>
                  </a:cubicBezTo>
                  <a:close/>
                  <a:moveTo>
                    <a:pt x="1548700" y="213550"/>
                  </a:moveTo>
                  <a:cubicBezTo>
                    <a:pt x="1544890" y="215550"/>
                    <a:pt x="1552986" y="219360"/>
                    <a:pt x="1556796" y="218027"/>
                  </a:cubicBezTo>
                  <a:cubicBezTo>
                    <a:pt x="1553272" y="217360"/>
                    <a:pt x="1554796" y="215931"/>
                    <a:pt x="1553653" y="214979"/>
                  </a:cubicBezTo>
                  <a:cubicBezTo>
                    <a:pt x="1548414" y="218694"/>
                    <a:pt x="1554224" y="213836"/>
                    <a:pt x="1548700" y="213550"/>
                  </a:cubicBezTo>
                  <a:close/>
                  <a:moveTo>
                    <a:pt x="137095" y="213455"/>
                  </a:moveTo>
                  <a:cubicBezTo>
                    <a:pt x="136047" y="214312"/>
                    <a:pt x="135190" y="215169"/>
                    <a:pt x="134237" y="215931"/>
                  </a:cubicBezTo>
                  <a:cubicBezTo>
                    <a:pt x="137666" y="218503"/>
                    <a:pt x="143286" y="213645"/>
                    <a:pt x="137095" y="213455"/>
                  </a:cubicBezTo>
                  <a:close/>
                  <a:moveTo>
                    <a:pt x="300639" y="212979"/>
                  </a:moveTo>
                  <a:cubicBezTo>
                    <a:pt x="295400" y="214503"/>
                    <a:pt x="300639" y="217932"/>
                    <a:pt x="303687" y="216027"/>
                  </a:cubicBezTo>
                  <a:cubicBezTo>
                    <a:pt x="301211" y="215169"/>
                    <a:pt x="304830" y="213550"/>
                    <a:pt x="300639" y="212979"/>
                  </a:cubicBezTo>
                  <a:close/>
                  <a:moveTo>
                    <a:pt x="513999" y="211359"/>
                  </a:moveTo>
                  <a:cubicBezTo>
                    <a:pt x="512761" y="212502"/>
                    <a:pt x="511427" y="213550"/>
                    <a:pt x="510189" y="214693"/>
                  </a:cubicBezTo>
                  <a:cubicBezTo>
                    <a:pt x="514094" y="216979"/>
                    <a:pt x="523334" y="209454"/>
                    <a:pt x="518285" y="211550"/>
                  </a:cubicBezTo>
                  <a:cubicBezTo>
                    <a:pt x="517142" y="212026"/>
                    <a:pt x="515714" y="212026"/>
                    <a:pt x="513999" y="211359"/>
                  </a:cubicBezTo>
                  <a:close/>
                  <a:moveTo>
                    <a:pt x="1524983" y="211169"/>
                  </a:moveTo>
                  <a:cubicBezTo>
                    <a:pt x="1523744" y="212312"/>
                    <a:pt x="1522125" y="212693"/>
                    <a:pt x="1520506" y="213169"/>
                  </a:cubicBezTo>
                  <a:cubicBezTo>
                    <a:pt x="1527078" y="213645"/>
                    <a:pt x="1518696" y="216217"/>
                    <a:pt x="1525173" y="216693"/>
                  </a:cubicBezTo>
                  <a:cubicBezTo>
                    <a:pt x="1526316" y="214455"/>
                    <a:pt x="1528745" y="214598"/>
                    <a:pt x="1531305" y="215003"/>
                  </a:cubicBezTo>
                  <a:lnTo>
                    <a:pt x="1537672" y="214893"/>
                  </a:lnTo>
                  <a:lnTo>
                    <a:pt x="1538984" y="216217"/>
                  </a:lnTo>
                  <a:cubicBezTo>
                    <a:pt x="1536698" y="217265"/>
                    <a:pt x="1537175" y="215836"/>
                    <a:pt x="1538222" y="214884"/>
                  </a:cubicBezTo>
                  <a:lnTo>
                    <a:pt x="1537672" y="214893"/>
                  </a:lnTo>
                  <a:lnTo>
                    <a:pt x="1536270" y="213479"/>
                  </a:lnTo>
                  <a:cubicBezTo>
                    <a:pt x="1533294" y="213360"/>
                    <a:pt x="1528888" y="213312"/>
                    <a:pt x="1524983" y="211169"/>
                  </a:cubicBezTo>
                  <a:close/>
                  <a:moveTo>
                    <a:pt x="293972" y="211169"/>
                  </a:moveTo>
                  <a:cubicBezTo>
                    <a:pt x="293305" y="211645"/>
                    <a:pt x="292733" y="212217"/>
                    <a:pt x="292067" y="212788"/>
                  </a:cubicBezTo>
                  <a:cubicBezTo>
                    <a:pt x="293210" y="213074"/>
                    <a:pt x="294257" y="213455"/>
                    <a:pt x="295400" y="213741"/>
                  </a:cubicBezTo>
                  <a:cubicBezTo>
                    <a:pt x="296067" y="213169"/>
                    <a:pt x="296639" y="212598"/>
                    <a:pt x="297305" y="212121"/>
                  </a:cubicBezTo>
                  <a:cubicBezTo>
                    <a:pt x="296162" y="211836"/>
                    <a:pt x="295115" y="211455"/>
                    <a:pt x="293972" y="211169"/>
                  </a:cubicBezTo>
                  <a:close/>
                  <a:moveTo>
                    <a:pt x="1720341" y="209931"/>
                  </a:moveTo>
                  <a:cubicBezTo>
                    <a:pt x="1722246" y="211074"/>
                    <a:pt x="1730056" y="211455"/>
                    <a:pt x="1727675" y="213074"/>
                  </a:cubicBezTo>
                  <a:cubicBezTo>
                    <a:pt x="1725294" y="216503"/>
                    <a:pt x="1714911" y="211836"/>
                    <a:pt x="1720341" y="209931"/>
                  </a:cubicBezTo>
                  <a:close/>
                  <a:moveTo>
                    <a:pt x="1493550" y="209835"/>
                  </a:moveTo>
                  <a:cubicBezTo>
                    <a:pt x="1493741" y="213455"/>
                    <a:pt x="1483930" y="210597"/>
                    <a:pt x="1488026" y="212693"/>
                  </a:cubicBezTo>
                  <a:cubicBezTo>
                    <a:pt x="1491359" y="212026"/>
                    <a:pt x="1496027" y="213645"/>
                    <a:pt x="1498503" y="211264"/>
                  </a:cubicBezTo>
                  <a:cubicBezTo>
                    <a:pt x="1496884" y="210788"/>
                    <a:pt x="1495169" y="210312"/>
                    <a:pt x="1493550" y="209835"/>
                  </a:cubicBezTo>
                  <a:close/>
                  <a:moveTo>
                    <a:pt x="700784" y="209835"/>
                  </a:moveTo>
                  <a:cubicBezTo>
                    <a:pt x="700118" y="210312"/>
                    <a:pt x="699451" y="210883"/>
                    <a:pt x="698879" y="211455"/>
                  </a:cubicBezTo>
                  <a:cubicBezTo>
                    <a:pt x="699927" y="211740"/>
                    <a:pt x="701070" y="212121"/>
                    <a:pt x="702213" y="212407"/>
                  </a:cubicBezTo>
                  <a:cubicBezTo>
                    <a:pt x="702880" y="211836"/>
                    <a:pt x="703451" y="211264"/>
                    <a:pt x="704118" y="210788"/>
                  </a:cubicBezTo>
                  <a:cubicBezTo>
                    <a:pt x="702975" y="210502"/>
                    <a:pt x="701927" y="210121"/>
                    <a:pt x="700784" y="209835"/>
                  </a:cubicBezTo>
                  <a:close/>
                  <a:moveTo>
                    <a:pt x="1713800" y="209633"/>
                  </a:moveTo>
                  <a:lnTo>
                    <a:pt x="1719198" y="212693"/>
                  </a:lnTo>
                  <a:cubicBezTo>
                    <a:pt x="1716579" y="213503"/>
                    <a:pt x="1714769" y="212764"/>
                    <a:pt x="1713840" y="211609"/>
                  </a:cubicBezTo>
                  <a:close/>
                  <a:moveTo>
                    <a:pt x="127379" y="208597"/>
                  </a:moveTo>
                  <a:cubicBezTo>
                    <a:pt x="122426" y="205549"/>
                    <a:pt x="122807" y="212121"/>
                    <a:pt x="117854" y="209169"/>
                  </a:cubicBezTo>
                  <a:cubicBezTo>
                    <a:pt x="116902" y="209931"/>
                    <a:pt x="115949" y="210788"/>
                    <a:pt x="114997" y="211645"/>
                  </a:cubicBezTo>
                  <a:cubicBezTo>
                    <a:pt x="120236" y="212598"/>
                    <a:pt x="123379" y="209931"/>
                    <a:pt x="127379" y="208597"/>
                  </a:cubicBezTo>
                  <a:close/>
                  <a:moveTo>
                    <a:pt x="201198" y="208526"/>
                  </a:moveTo>
                  <a:cubicBezTo>
                    <a:pt x="201746" y="209526"/>
                    <a:pt x="202293" y="211169"/>
                    <a:pt x="197293" y="210978"/>
                  </a:cubicBezTo>
                  <a:cubicBezTo>
                    <a:pt x="200722" y="212121"/>
                    <a:pt x="203294" y="211836"/>
                    <a:pt x="205103" y="209931"/>
                  </a:cubicBezTo>
                  <a:cubicBezTo>
                    <a:pt x="200102" y="207169"/>
                    <a:pt x="200650" y="207526"/>
                    <a:pt x="201198" y="208526"/>
                  </a:cubicBezTo>
                  <a:close/>
                  <a:moveTo>
                    <a:pt x="1597373" y="207740"/>
                  </a:moveTo>
                  <a:cubicBezTo>
                    <a:pt x="1598420" y="208026"/>
                    <a:pt x="1599563" y="208311"/>
                    <a:pt x="1600706" y="208692"/>
                  </a:cubicBezTo>
                  <a:cubicBezTo>
                    <a:pt x="1600040" y="209264"/>
                    <a:pt x="1599468" y="209835"/>
                    <a:pt x="1598801" y="210312"/>
                  </a:cubicBezTo>
                  <a:cubicBezTo>
                    <a:pt x="1597658" y="210026"/>
                    <a:pt x="1596611" y="209645"/>
                    <a:pt x="1595563" y="209359"/>
                  </a:cubicBezTo>
                  <a:cubicBezTo>
                    <a:pt x="1596039" y="208788"/>
                    <a:pt x="1596706" y="208311"/>
                    <a:pt x="1597373" y="207740"/>
                  </a:cubicBezTo>
                  <a:close/>
                  <a:moveTo>
                    <a:pt x="1710435" y="207073"/>
                  </a:moveTo>
                  <a:cubicBezTo>
                    <a:pt x="1711577" y="207454"/>
                    <a:pt x="1712625" y="207740"/>
                    <a:pt x="1713768" y="208026"/>
                  </a:cubicBezTo>
                  <a:lnTo>
                    <a:pt x="1713800" y="209633"/>
                  </a:lnTo>
                  <a:lnTo>
                    <a:pt x="1710992" y="208042"/>
                  </a:lnTo>
                  <a:close/>
                  <a:moveTo>
                    <a:pt x="1498979" y="207073"/>
                  </a:moveTo>
                  <a:cubicBezTo>
                    <a:pt x="1495646" y="204787"/>
                    <a:pt x="1488026" y="207168"/>
                    <a:pt x="1491169" y="208121"/>
                  </a:cubicBezTo>
                  <a:cubicBezTo>
                    <a:pt x="1492788" y="205930"/>
                    <a:pt x="1498217" y="210693"/>
                    <a:pt x="1498979" y="207073"/>
                  </a:cubicBezTo>
                  <a:close/>
                  <a:moveTo>
                    <a:pt x="1325148" y="206883"/>
                  </a:moveTo>
                  <a:cubicBezTo>
                    <a:pt x="1324291" y="207930"/>
                    <a:pt x="1322195" y="209169"/>
                    <a:pt x="1324005" y="209835"/>
                  </a:cubicBezTo>
                  <a:cubicBezTo>
                    <a:pt x="1324672" y="209359"/>
                    <a:pt x="1325339" y="208978"/>
                    <a:pt x="1326577" y="209454"/>
                  </a:cubicBezTo>
                  <a:cubicBezTo>
                    <a:pt x="1327529" y="208407"/>
                    <a:pt x="1328291" y="207359"/>
                    <a:pt x="1325148" y="206883"/>
                  </a:cubicBezTo>
                  <a:close/>
                  <a:moveTo>
                    <a:pt x="342644" y="205263"/>
                  </a:moveTo>
                  <a:cubicBezTo>
                    <a:pt x="346169" y="205930"/>
                    <a:pt x="344549" y="207359"/>
                    <a:pt x="345692" y="208311"/>
                  </a:cubicBezTo>
                  <a:cubicBezTo>
                    <a:pt x="350931" y="206787"/>
                    <a:pt x="345692" y="203454"/>
                    <a:pt x="342644" y="205263"/>
                  </a:cubicBezTo>
                  <a:close/>
                  <a:moveTo>
                    <a:pt x="431703" y="204406"/>
                  </a:moveTo>
                  <a:cubicBezTo>
                    <a:pt x="431036" y="204978"/>
                    <a:pt x="430465" y="205454"/>
                    <a:pt x="429798" y="206025"/>
                  </a:cubicBezTo>
                  <a:cubicBezTo>
                    <a:pt x="430941" y="206311"/>
                    <a:pt x="431989" y="206597"/>
                    <a:pt x="433132" y="206978"/>
                  </a:cubicBezTo>
                  <a:cubicBezTo>
                    <a:pt x="433703" y="206502"/>
                    <a:pt x="434370" y="205930"/>
                    <a:pt x="435037" y="205359"/>
                  </a:cubicBezTo>
                  <a:cubicBezTo>
                    <a:pt x="433894" y="205073"/>
                    <a:pt x="432846" y="204692"/>
                    <a:pt x="431703" y="204406"/>
                  </a:cubicBezTo>
                  <a:close/>
                  <a:moveTo>
                    <a:pt x="1507076" y="203930"/>
                  </a:moveTo>
                  <a:cubicBezTo>
                    <a:pt x="1501932" y="206025"/>
                    <a:pt x="1511648" y="206121"/>
                    <a:pt x="1506504" y="208121"/>
                  </a:cubicBezTo>
                  <a:cubicBezTo>
                    <a:pt x="1509076" y="209835"/>
                    <a:pt x="1515934" y="207264"/>
                    <a:pt x="1512695" y="206597"/>
                  </a:cubicBezTo>
                  <a:cubicBezTo>
                    <a:pt x="1512029" y="207073"/>
                    <a:pt x="1511362" y="207454"/>
                    <a:pt x="1510123" y="206978"/>
                  </a:cubicBezTo>
                  <a:cubicBezTo>
                    <a:pt x="1508028" y="206121"/>
                    <a:pt x="1508885" y="204882"/>
                    <a:pt x="1507076" y="203930"/>
                  </a:cubicBezTo>
                  <a:close/>
                  <a:moveTo>
                    <a:pt x="166432" y="203358"/>
                  </a:moveTo>
                  <a:cubicBezTo>
                    <a:pt x="165860" y="203930"/>
                    <a:pt x="165194" y="204406"/>
                    <a:pt x="164527" y="204978"/>
                  </a:cubicBezTo>
                  <a:cubicBezTo>
                    <a:pt x="165670" y="205263"/>
                    <a:pt x="166718" y="205644"/>
                    <a:pt x="167861" y="205930"/>
                  </a:cubicBezTo>
                  <a:cubicBezTo>
                    <a:pt x="168527" y="205454"/>
                    <a:pt x="169099" y="204882"/>
                    <a:pt x="169766" y="204311"/>
                  </a:cubicBezTo>
                  <a:cubicBezTo>
                    <a:pt x="168623" y="204025"/>
                    <a:pt x="167575" y="203644"/>
                    <a:pt x="166432" y="203358"/>
                  </a:cubicBezTo>
                  <a:close/>
                  <a:moveTo>
                    <a:pt x="248775" y="202775"/>
                  </a:moveTo>
                  <a:cubicBezTo>
                    <a:pt x="247109" y="202311"/>
                    <a:pt x="245537" y="202025"/>
                    <a:pt x="245108" y="203835"/>
                  </a:cubicBezTo>
                  <a:cubicBezTo>
                    <a:pt x="248156" y="204692"/>
                    <a:pt x="257967" y="210026"/>
                    <a:pt x="256729" y="207168"/>
                  </a:cubicBezTo>
                  <a:cubicBezTo>
                    <a:pt x="253967" y="206121"/>
                    <a:pt x="247490" y="205644"/>
                    <a:pt x="252061" y="203644"/>
                  </a:cubicBezTo>
                  <a:cubicBezTo>
                    <a:pt x="252919" y="203930"/>
                    <a:pt x="254729" y="203549"/>
                    <a:pt x="253014" y="202787"/>
                  </a:cubicBezTo>
                  <a:cubicBezTo>
                    <a:pt x="252204" y="203883"/>
                    <a:pt x="250442" y="203240"/>
                    <a:pt x="248775" y="202775"/>
                  </a:cubicBezTo>
                  <a:close/>
                  <a:moveTo>
                    <a:pt x="264158" y="202692"/>
                  </a:moveTo>
                  <a:cubicBezTo>
                    <a:pt x="263492" y="203263"/>
                    <a:pt x="262825" y="203739"/>
                    <a:pt x="262253" y="204311"/>
                  </a:cubicBezTo>
                  <a:cubicBezTo>
                    <a:pt x="263301" y="204597"/>
                    <a:pt x="264444" y="204978"/>
                    <a:pt x="265587" y="205263"/>
                  </a:cubicBezTo>
                  <a:cubicBezTo>
                    <a:pt x="266254" y="204692"/>
                    <a:pt x="266825" y="204120"/>
                    <a:pt x="267492" y="203644"/>
                  </a:cubicBezTo>
                  <a:cubicBezTo>
                    <a:pt x="266349" y="203358"/>
                    <a:pt x="265301" y="203073"/>
                    <a:pt x="264158" y="202692"/>
                  </a:cubicBezTo>
                  <a:close/>
                  <a:moveTo>
                    <a:pt x="1437758" y="201465"/>
                  </a:moveTo>
                  <a:cubicBezTo>
                    <a:pt x="1435376" y="200977"/>
                    <a:pt x="1433161" y="200835"/>
                    <a:pt x="1431828" y="202311"/>
                  </a:cubicBezTo>
                  <a:cubicBezTo>
                    <a:pt x="1437353" y="204882"/>
                    <a:pt x="1440591" y="202977"/>
                    <a:pt x="1444687" y="202692"/>
                  </a:cubicBezTo>
                  <a:cubicBezTo>
                    <a:pt x="1442687" y="202787"/>
                    <a:pt x="1440139" y="201954"/>
                    <a:pt x="1437758" y="201465"/>
                  </a:cubicBezTo>
                  <a:close/>
                  <a:moveTo>
                    <a:pt x="151382" y="201263"/>
                  </a:moveTo>
                  <a:cubicBezTo>
                    <a:pt x="150620" y="201739"/>
                    <a:pt x="150049" y="202311"/>
                    <a:pt x="149382" y="202882"/>
                  </a:cubicBezTo>
                  <a:cubicBezTo>
                    <a:pt x="150525" y="203168"/>
                    <a:pt x="151573" y="203549"/>
                    <a:pt x="152716" y="203835"/>
                  </a:cubicBezTo>
                  <a:cubicBezTo>
                    <a:pt x="153383" y="203263"/>
                    <a:pt x="153954" y="202787"/>
                    <a:pt x="154621" y="202215"/>
                  </a:cubicBezTo>
                  <a:cubicBezTo>
                    <a:pt x="153573" y="201930"/>
                    <a:pt x="152430" y="201549"/>
                    <a:pt x="151382" y="201263"/>
                  </a:cubicBezTo>
                  <a:close/>
                  <a:moveTo>
                    <a:pt x="1669109" y="200229"/>
                  </a:moveTo>
                  <a:lnTo>
                    <a:pt x="1679859" y="204883"/>
                  </a:lnTo>
                  <a:cubicBezTo>
                    <a:pt x="1686146" y="203454"/>
                    <a:pt x="1695671" y="208121"/>
                    <a:pt x="1702624" y="208026"/>
                  </a:cubicBezTo>
                  <a:cubicBezTo>
                    <a:pt x="1700624" y="204692"/>
                    <a:pt x="1688146" y="203740"/>
                    <a:pt x="1682717" y="202406"/>
                  </a:cubicBezTo>
                  <a:cubicBezTo>
                    <a:pt x="1688718" y="201501"/>
                    <a:pt x="1697671" y="202668"/>
                    <a:pt x="1705208" y="204763"/>
                  </a:cubicBezTo>
                  <a:lnTo>
                    <a:pt x="1710992" y="208042"/>
                  </a:lnTo>
                  <a:lnTo>
                    <a:pt x="1712625" y="210883"/>
                  </a:lnTo>
                  <a:cubicBezTo>
                    <a:pt x="1700052" y="210217"/>
                    <a:pt x="1685765" y="206121"/>
                    <a:pt x="1673763" y="206407"/>
                  </a:cubicBezTo>
                  <a:close/>
                  <a:moveTo>
                    <a:pt x="282351" y="200215"/>
                  </a:moveTo>
                  <a:cubicBezTo>
                    <a:pt x="281780" y="200787"/>
                    <a:pt x="281113" y="201358"/>
                    <a:pt x="280446" y="201834"/>
                  </a:cubicBezTo>
                  <a:cubicBezTo>
                    <a:pt x="281589" y="202120"/>
                    <a:pt x="282637" y="202406"/>
                    <a:pt x="283780" y="202787"/>
                  </a:cubicBezTo>
                  <a:cubicBezTo>
                    <a:pt x="284447" y="202215"/>
                    <a:pt x="285018" y="201739"/>
                    <a:pt x="285685" y="201168"/>
                  </a:cubicBezTo>
                  <a:cubicBezTo>
                    <a:pt x="284637" y="200882"/>
                    <a:pt x="283494" y="200596"/>
                    <a:pt x="282351" y="200215"/>
                  </a:cubicBezTo>
                  <a:close/>
                  <a:moveTo>
                    <a:pt x="267016" y="200215"/>
                  </a:moveTo>
                  <a:cubicBezTo>
                    <a:pt x="266349" y="200787"/>
                    <a:pt x="265682" y="201263"/>
                    <a:pt x="265111" y="201834"/>
                  </a:cubicBezTo>
                  <a:cubicBezTo>
                    <a:pt x="266254" y="202120"/>
                    <a:pt x="267302" y="202501"/>
                    <a:pt x="268445" y="202787"/>
                  </a:cubicBezTo>
                  <a:cubicBezTo>
                    <a:pt x="269111" y="202215"/>
                    <a:pt x="269683" y="201739"/>
                    <a:pt x="270350" y="201168"/>
                  </a:cubicBezTo>
                  <a:cubicBezTo>
                    <a:pt x="269207" y="200882"/>
                    <a:pt x="268159" y="200596"/>
                    <a:pt x="267016" y="200215"/>
                  </a:cubicBezTo>
                  <a:close/>
                  <a:moveTo>
                    <a:pt x="1472750" y="199548"/>
                  </a:moveTo>
                  <a:cubicBezTo>
                    <a:pt x="1470667" y="200120"/>
                    <a:pt x="1469548" y="201358"/>
                    <a:pt x="1471262" y="202501"/>
                  </a:cubicBezTo>
                  <a:cubicBezTo>
                    <a:pt x="1472214" y="201739"/>
                    <a:pt x="1473167" y="200882"/>
                    <a:pt x="1474119" y="200025"/>
                  </a:cubicBezTo>
                  <a:cubicBezTo>
                    <a:pt x="1476215" y="200501"/>
                    <a:pt x="1478691" y="201549"/>
                    <a:pt x="1480025" y="200596"/>
                  </a:cubicBezTo>
                  <a:cubicBezTo>
                    <a:pt x="1477882" y="199072"/>
                    <a:pt x="1474834" y="198977"/>
                    <a:pt x="1472750" y="199548"/>
                  </a:cubicBezTo>
                  <a:close/>
                  <a:moveTo>
                    <a:pt x="1668524" y="199453"/>
                  </a:moveTo>
                  <a:lnTo>
                    <a:pt x="1669109" y="200229"/>
                  </a:lnTo>
                  <a:lnTo>
                    <a:pt x="1668122" y="199802"/>
                  </a:lnTo>
                  <a:close/>
                  <a:moveTo>
                    <a:pt x="177362" y="198072"/>
                  </a:moveTo>
                  <a:cubicBezTo>
                    <a:pt x="174814" y="197405"/>
                    <a:pt x="171337" y="197453"/>
                    <a:pt x="169575" y="198786"/>
                  </a:cubicBezTo>
                  <a:cubicBezTo>
                    <a:pt x="172909" y="199739"/>
                    <a:pt x="176243" y="200691"/>
                    <a:pt x="179576" y="201644"/>
                  </a:cubicBezTo>
                  <a:cubicBezTo>
                    <a:pt x="181529" y="200120"/>
                    <a:pt x="179910" y="198739"/>
                    <a:pt x="177362" y="198072"/>
                  </a:cubicBezTo>
                  <a:close/>
                  <a:moveTo>
                    <a:pt x="347883" y="196977"/>
                  </a:moveTo>
                  <a:cubicBezTo>
                    <a:pt x="350836" y="200215"/>
                    <a:pt x="340549" y="200501"/>
                    <a:pt x="336453" y="199167"/>
                  </a:cubicBezTo>
                  <a:cubicBezTo>
                    <a:pt x="339787" y="197548"/>
                    <a:pt x="345788" y="201072"/>
                    <a:pt x="347883" y="196977"/>
                  </a:cubicBezTo>
                  <a:close/>
                  <a:moveTo>
                    <a:pt x="497521" y="196881"/>
                  </a:moveTo>
                  <a:cubicBezTo>
                    <a:pt x="496568" y="198405"/>
                    <a:pt x="494473" y="198024"/>
                    <a:pt x="492377" y="197548"/>
                  </a:cubicBezTo>
                  <a:lnTo>
                    <a:pt x="492271" y="197822"/>
                  </a:lnTo>
                  <a:lnTo>
                    <a:pt x="481043" y="199834"/>
                  </a:lnTo>
                  <a:cubicBezTo>
                    <a:pt x="487520" y="198310"/>
                    <a:pt x="489425" y="199929"/>
                    <a:pt x="491234" y="200501"/>
                  </a:cubicBezTo>
                  <a:lnTo>
                    <a:pt x="492271" y="197822"/>
                  </a:lnTo>
                  <a:close/>
                  <a:moveTo>
                    <a:pt x="453992" y="196596"/>
                  </a:moveTo>
                  <a:cubicBezTo>
                    <a:pt x="453420" y="197072"/>
                    <a:pt x="452753" y="197643"/>
                    <a:pt x="452087" y="198215"/>
                  </a:cubicBezTo>
                  <a:cubicBezTo>
                    <a:pt x="453706" y="198691"/>
                    <a:pt x="455325" y="199167"/>
                    <a:pt x="457040" y="199644"/>
                  </a:cubicBezTo>
                  <a:cubicBezTo>
                    <a:pt x="457706" y="199072"/>
                    <a:pt x="458278" y="198501"/>
                    <a:pt x="458945" y="198024"/>
                  </a:cubicBezTo>
                  <a:cubicBezTo>
                    <a:pt x="457325" y="197548"/>
                    <a:pt x="455611" y="197072"/>
                    <a:pt x="453992" y="196596"/>
                  </a:cubicBezTo>
                  <a:close/>
                  <a:moveTo>
                    <a:pt x="199865" y="195357"/>
                  </a:moveTo>
                  <a:cubicBezTo>
                    <a:pt x="202817" y="198691"/>
                    <a:pt x="209961" y="201358"/>
                    <a:pt x="208151" y="205359"/>
                  </a:cubicBezTo>
                  <a:cubicBezTo>
                    <a:pt x="203294" y="204597"/>
                    <a:pt x="202627" y="203263"/>
                    <a:pt x="206056" y="201453"/>
                  </a:cubicBezTo>
                  <a:cubicBezTo>
                    <a:pt x="198817" y="200501"/>
                    <a:pt x="191197" y="196119"/>
                    <a:pt x="199865" y="195357"/>
                  </a:cubicBezTo>
                  <a:close/>
                  <a:moveTo>
                    <a:pt x="310355" y="195072"/>
                  </a:moveTo>
                  <a:cubicBezTo>
                    <a:pt x="313117" y="196786"/>
                    <a:pt x="318451" y="198405"/>
                    <a:pt x="321975" y="198405"/>
                  </a:cubicBezTo>
                  <a:cubicBezTo>
                    <a:pt x="319022" y="197548"/>
                    <a:pt x="314831" y="193452"/>
                    <a:pt x="310355" y="195072"/>
                  </a:cubicBezTo>
                  <a:close/>
                  <a:moveTo>
                    <a:pt x="172140" y="194577"/>
                  </a:moveTo>
                  <a:lnTo>
                    <a:pt x="171671" y="194976"/>
                  </a:lnTo>
                  <a:lnTo>
                    <a:pt x="170690" y="194696"/>
                  </a:lnTo>
                  <a:close/>
                  <a:moveTo>
                    <a:pt x="263492" y="193738"/>
                  </a:moveTo>
                  <a:cubicBezTo>
                    <a:pt x="259301" y="195357"/>
                    <a:pt x="261491" y="199453"/>
                    <a:pt x="265587" y="197643"/>
                  </a:cubicBezTo>
                  <a:cubicBezTo>
                    <a:pt x="258443" y="195834"/>
                    <a:pt x="266540" y="195453"/>
                    <a:pt x="268445" y="195167"/>
                  </a:cubicBezTo>
                  <a:cubicBezTo>
                    <a:pt x="266825" y="194691"/>
                    <a:pt x="265111" y="194214"/>
                    <a:pt x="263492" y="193738"/>
                  </a:cubicBezTo>
                  <a:close/>
                  <a:moveTo>
                    <a:pt x="145382" y="193072"/>
                  </a:moveTo>
                  <a:cubicBezTo>
                    <a:pt x="147001" y="193548"/>
                    <a:pt x="148715" y="194024"/>
                    <a:pt x="150335" y="194500"/>
                  </a:cubicBezTo>
                  <a:cubicBezTo>
                    <a:pt x="149668" y="195072"/>
                    <a:pt x="149096" y="195548"/>
                    <a:pt x="148430" y="196120"/>
                  </a:cubicBezTo>
                  <a:cubicBezTo>
                    <a:pt x="146810" y="195644"/>
                    <a:pt x="145096" y="195167"/>
                    <a:pt x="143477" y="194691"/>
                  </a:cubicBezTo>
                  <a:cubicBezTo>
                    <a:pt x="144143" y="194119"/>
                    <a:pt x="144715" y="193548"/>
                    <a:pt x="145382" y="193072"/>
                  </a:cubicBezTo>
                  <a:close/>
                  <a:moveTo>
                    <a:pt x="368933" y="192024"/>
                  </a:moveTo>
                  <a:cubicBezTo>
                    <a:pt x="366933" y="193357"/>
                    <a:pt x="368457" y="194595"/>
                    <a:pt x="370553" y="192500"/>
                  </a:cubicBezTo>
                  <a:cubicBezTo>
                    <a:pt x="379697" y="195453"/>
                    <a:pt x="373791" y="190976"/>
                    <a:pt x="368933" y="192024"/>
                  </a:cubicBezTo>
                  <a:close/>
                  <a:moveTo>
                    <a:pt x="1674361" y="192002"/>
                  </a:moveTo>
                  <a:lnTo>
                    <a:pt x="1674430" y="192501"/>
                  </a:lnTo>
                  <a:cubicBezTo>
                    <a:pt x="1671573" y="191548"/>
                    <a:pt x="1669572" y="192215"/>
                    <a:pt x="1668239" y="194025"/>
                  </a:cubicBezTo>
                  <a:close/>
                  <a:moveTo>
                    <a:pt x="299687" y="190881"/>
                  </a:moveTo>
                  <a:cubicBezTo>
                    <a:pt x="298448" y="192024"/>
                    <a:pt x="297210" y="193167"/>
                    <a:pt x="295877" y="194214"/>
                  </a:cubicBezTo>
                  <a:cubicBezTo>
                    <a:pt x="298829" y="194976"/>
                    <a:pt x="300830" y="195834"/>
                    <a:pt x="301592" y="196881"/>
                  </a:cubicBezTo>
                  <a:cubicBezTo>
                    <a:pt x="306545" y="194119"/>
                    <a:pt x="301782" y="192690"/>
                    <a:pt x="299687" y="190881"/>
                  </a:cubicBezTo>
                  <a:close/>
                  <a:moveTo>
                    <a:pt x="1482882" y="190595"/>
                  </a:moveTo>
                  <a:cubicBezTo>
                    <a:pt x="1488788" y="188404"/>
                    <a:pt x="1484311" y="192976"/>
                    <a:pt x="1482692" y="192691"/>
                  </a:cubicBezTo>
                  <a:cubicBezTo>
                    <a:pt x="1481549" y="192500"/>
                    <a:pt x="1481834" y="190976"/>
                    <a:pt x="1482882" y="190595"/>
                  </a:cubicBezTo>
                  <a:close/>
                  <a:moveTo>
                    <a:pt x="1411064" y="189833"/>
                  </a:moveTo>
                  <a:cubicBezTo>
                    <a:pt x="1410111" y="190690"/>
                    <a:pt x="1409159" y="191452"/>
                    <a:pt x="1408206" y="192309"/>
                  </a:cubicBezTo>
                  <a:cubicBezTo>
                    <a:pt x="1412302" y="192976"/>
                    <a:pt x="1415826" y="192500"/>
                    <a:pt x="1418684" y="190881"/>
                  </a:cubicBezTo>
                  <a:cubicBezTo>
                    <a:pt x="1415731" y="189833"/>
                    <a:pt x="1413921" y="190785"/>
                    <a:pt x="1411064" y="189833"/>
                  </a:cubicBezTo>
                  <a:close/>
                  <a:moveTo>
                    <a:pt x="87565" y="189738"/>
                  </a:moveTo>
                  <a:cubicBezTo>
                    <a:pt x="90518" y="188500"/>
                    <a:pt x="89184" y="191358"/>
                    <a:pt x="86613" y="190596"/>
                  </a:cubicBezTo>
                  <a:cubicBezTo>
                    <a:pt x="84898" y="192691"/>
                    <a:pt x="93947" y="193263"/>
                    <a:pt x="89470" y="195739"/>
                  </a:cubicBezTo>
                  <a:cubicBezTo>
                    <a:pt x="85851" y="191834"/>
                    <a:pt x="86041" y="194025"/>
                    <a:pt x="77850" y="192501"/>
                  </a:cubicBezTo>
                  <a:cubicBezTo>
                    <a:pt x="80136" y="189929"/>
                    <a:pt x="84232" y="190405"/>
                    <a:pt x="87565" y="189738"/>
                  </a:cubicBezTo>
                  <a:close/>
                  <a:moveTo>
                    <a:pt x="174052" y="189167"/>
                  </a:moveTo>
                  <a:cubicBezTo>
                    <a:pt x="175195" y="189452"/>
                    <a:pt x="176243" y="189833"/>
                    <a:pt x="177290" y="190119"/>
                  </a:cubicBezTo>
                  <a:cubicBezTo>
                    <a:pt x="176719" y="190595"/>
                    <a:pt x="176052" y="191167"/>
                    <a:pt x="175481" y="191738"/>
                  </a:cubicBezTo>
                  <a:cubicBezTo>
                    <a:pt x="174433" y="191453"/>
                    <a:pt x="173290" y="191072"/>
                    <a:pt x="172147" y="190786"/>
                  </a:cubicBezTo>
                  <a:cubicBezTo>
                    <a:pt x="172813" y="190214"/>
                    <a:pt x="173385" y="189738"/>
                    <a:pt x="174052" y="189167"/>
                  </a:cubicBezTo>
                  <a:close/>
                  <a:moveTo>
                    <a:pt x="1720245" y="189166"/>
                  </a:moveTo>
                  <a:cubicBezTo>
                    <a:pt x="1725293" y="190309"/>
                    <a:pt x="1724150" y="192310"/>
                    <a:pt x="1725674" y="193929"/>
                  </a:cubicBezTo>
                  <a:cubicBezTo>
                    <a:pt x="1722816" y="193453"/>
                    <a:pt x="1714053" y="192024"/>
                    <a:pt x="1706433" y="189643"/>
                  </a:cubicBezTo>
                  <a:cubicBezTo>
                    <a:pt x="1703576" y="185833"/>
                    <a:pt x="1719673" y="195167"/>
                    <a:pt x="1720245" y="189166"/>
                  </a:cubicBezTo>
                  <a:close/>
                  <a:moveTo>
                    <a:pt x="1673954" y="189072"/>
                  </a:moveTo>
                  <a:cubicBezTo>
                    <a:pt x="1675573" y="189548"/>
                    <a:pt x="1677287" y="190024"/>
                    <a:pt x="1678907" y="190500"/>
                  </a:cubicBezTo>
                  <a:lnTo>
                    <a:pt x="1674361" y="192002"/>
                  </a:lnTo>
                  <a:close/>
                  <a:moveTo>
                    <a:pt x="441228" y="188595"/>
                  </a:moveTo>
                  <a:lnTo>
                    <a:pt x="441737" y="189511"/>
                  </a:lnTo>
                  <a:lnTo>
                    <a:pt x="436751" y="190595"/>
                  </a:lnTo>
                  <a:cubicBezTo>
                    <a:pt x="438847" y="190976"/>
                    <a:pt x="441323" y="192024"/>
                    <a:pt x="442657" y="191166"/>
                  </a:cubicBezTo>
                  <a:lnTo>
                    <a:pt x="441737" y="189511"/>
                  </a:lnTo>
                  <a:lnTo>
                    <a:pt x="445514" y="188690"/>
                  </a:lnTo>
                  <a:cubicBezTo>
                    <a:pt x="444562" y="189452"/>
                    <a:pt x="442752" y="188785"/>
                    <a:pt x="441228" y="188595"/>
                  </a:cubicBezTo>
                  <a:close/>
                  <a:moveTo>
                    <a:pt x="333405" y="188499"/>
                  </a:moveTo>
                  <a:cubicBezTo>
                    <a:pt x="331691" y="191357"/>
                    <a:pt x="326452" y="187833"/>
                    <a:pt x="325309" y="191643"/>
                  </a:cubicBezTo>
                  <a:cubicBezTo>
                    <a:pt x="319880" y="189357"/>
                    <a:pt x="328452" y="186690"/>
                    <a:pt x="333405" y="188499"/>
                  </a:cubicBezTo>
                  <a:close/>
                  <a:moveTo>
                    <a:pt x="1659476" y="188310"/>
                  </a:moveTo>
                  <a:cubicBezTo>
                    <a:pt x="1660619" y="188595"/>
                    <a:pt x="1661666" y="188976"/>
                    <a:pt x="1662810" y="189262"/>
                  </a:cubicBezTo>
                  <a:cubicBezTo>
                    <a:pt x="1662143" y="189834"/>
                    <a:pt x="1661571" y="190405"/>
                    <a:pt x="1660904" y="190882"/>
                  </a:cubicBezTo>
                  <a:cubicBezTo>
                    <a:pt x="1659761" y="190596"/>
                    <a:pt x="1658714" y="190310"/>
                    <a:pt x="1657571" y="189929"/>
                  </a:cubicBezTo>
                  <a:cubicBezTo>
                    <a:pt x="1658237" y="189357"/>
                    <a:pt x="1658809" y="188881"/>
                    <a:pt x="1659476" y="188310"/>
                  </a:cubicBezTo>
                  <a:close/>
                  <a:moveTo>
                    <a:pt x="1600516" y="187833"/>
                  </a:moveTo>
                  <a:cubicBezTo>
                    <a:pt x="1607755" y="190024"/>
                    <a:pt x="1612613" y="187833"/>
                    <a:pt x="1619280" y="188785"/>
                  </a:cubicBezTo>
                  <a:cubicBezTo>
                    <a:pt x="1616137" y="191548"/>
                    <a:pt x="1612232" y="191452"/>
                    <a:pt x="1615185" y="194215"/>
                  </a:cubicBezTo>
                  <a:cubicBezTo>
                    <a:pt x="1617566" y="193834"/>
                    <a:pt x="1625281" y="190976"/>
                    <a:pt x="1622519" y="189738"/>
                  </a:cubicBezTo>
                  <a:cubicBezTo>
                    <a:pt x="1628329" y="189738"/>
                    <a:pt x="1636806" y="195929"/>
                    <a:pt x="1642902" y="191167"/>
                  </a:cubicBezTo>
                  <a:cubicBezTo>
                    <a:pt x="1649951" y="192881"/>
                    <a:pt x="1641283" y="192214"/>
                    <a:pt x="1640711" y="194881"/>
                  </a:cubicBezTo>
                  <a:cubicBezTo>
                    <a:pt x="1644617" y="194310"/>
                    <a:pt x="1650046" y="196596"/>
                    <a:pt x="1654904" y="197834"/>
                  </a:cubicBezTo>
                  <a:cubicBezTo>
                    <a:pt x="1653189" y="198882"/>
                    <a:pt x="1649665" y="196691"/>
                    <a:pt x="1648046" y="198025"/>
                  </a:cubicBezTo>
                  <a:cubicBezTo>
                    <a:pt x="1648236" y="202120"/>
                    <a:pt x="1654904" y="197262"/>
                    <a:pt x="1658999" y="200025"/>
                  </a:cubicBezTo>
                  <a:cubicBezTo>
                    <a:pt x="1660142" y="198215"/>
                    <a:pt x="1651475" y="197834"/>
                    <a:pt x="1657856" y="195358"/>
                  </a:cubicBezTo>
                  <a:lnTo>
                    <a:pt x="1668122" y="199802"/>
                  </a:lnTo>
                  <a:lnTo>
                    <a:pt x="1662810" y="204406"/>
                  </a:lnTo>
                  <a:cubicBezTo>
                    <a:pt x="1651570" y="198501"/>
                    <a:pt x="1639092" y="200787"/>
                    <a:pt x="1625186" y="196977"/>
                  </a:cubicBezTo>
                  <a:cubicBezTo>
                    <a:pt x="1628424" y="194310"/>
                    <a:pt x="1634711" y="197358"/>
                    <a:pt x="1639664" y="197834"/>
                  </a:cubicBezTo>
                  <a:cubicBezTo>
                    <a:pt x="1637663" y="194024"/>
                    <a:pt x="1625186" y="195738"/>
                    <a:pt x="1622423" y="191833"/>
                  </a:cubicBezTo>
                  <a:cubicBezTo>
                    <a:pt x="1623281" y="194500"/>
                    <a:pt x="1624805" y="197072"/>
                    <a:pt x="1621471" y="200311"/>
                  </a:cubicBezTo>
                  <a:cubicBezTo>
                    <a:pt x="1617470" y="199644"/>
                    <a:pt x="1619661" y="198215"/>
                    <a:pt x="1620995" y="196882"/>
                  </a:cubicBezTo>
                  <a:cubicBezTo>
                    <a:pt x="1614899" y="194310"/>
                    <a:pt x="1611089" y="195738"/>
                    <a:pt x="1605088" y="193453"/>
                  </a:cubicBezTo>
                  <a:cubicBezTo>
                    <a:pt x="1600611" y="191262"/>
                    <a:pt x="1609279" y="193167"/>
                    <a:pt x="1610993" y="194024"/>
                  </a:cubicBezTo>
                  <a:cubicBezTo>
                    <a:pt x="1610517" y="192881"/>
                    <a:pt x="1611374" y="191643"/>
                    <a:pt x="1613089" y="190309"/>
                  </a:cubicBezTo>
                  <a:cubicBezTo>
                    <a:pt x="1608707" y="190405"/>
                    <a:pt x="1596135" y="193929"/>
                    <a:pt x="1600516" y="187833"/>
                  </a:cubicBezTo>
                  <a:close/>
                  <a:moveTo>
                    <a:pt x="1691194" y="187452"/>
                  </a:moveTo>
                  <a:cubicBezTo>
                    <a:pt x="1692908" y="185261"/>
                    <a:pt x="1703671" y="186690"/>
                    <a:pt x="1703100" y="188690"/>
                  </a:cubicBezTo>
                  <a:cubicBezTo>
                    <a:pt x="1701195" y="192119"/>
                    <a:pt x="1695194" y="187928"/>
                    <a:pt x="1691194" y="187452"/>
                  </a:cubicBezTo>
                  <a:close/>
                  <a:moveTo>
                    <a:pt x="398461" y="187356"/>
                  </a:moveTo>
                  <a:cubicBezTo>
                    <a:pt x="394937" y="186023"/>
                    <a:pt x="386078" y="188214"/>
                    <a:pt x="388079" y="188785"/>
                  </a:cubicBezTo>
                  <a:cubicBezTo>
                    <a:pt x="393317" y="187261"/>
                    <a:pt x="390460" y="193738"/>
                    <a:pt x="397985" y="191547"/>
                  </a:cubicBezTo>
                  <a:cubicBezTo>
                    <a:pt x="392079" y="190976"/>
                    <a:pt x="397127" y="188880"/>
                    <a:pt x="398461" y="187356"/>
                  </a:cubicBezTo>
                  <a:close/>
                  <a:moveTo>
                    <a:pt x="1656142" y="187262"/>
                  </a:moveTo>
                  <a:cubicBezTo>
                    <a:pt x="1657761" y="188500"/>
                    <a:pt x="1657189" y="190024"/>
                    <a:pt x="1655665" y="191548"/>
                  </a:cubicBezTo>
                  <a:cubicBezTo>
                    <a:pt x="1653475" y="190881"/>
                    <a:pt x="1651284" y="190310"/>
                    <a:pt x="1648998" y="189643"/>
                  </a:cubicBezTo>
                  <a:cubicBezTo>
                    <a:pt x="1651189" y="188595"/>
                    <a:pt x="1655094" y="190405"/>
                    <a:pt x="1656142" y="187262"/>
                  </a:cubicBezTo>
                  <a:close/>
                  <a:moveTo>
                    <a:pt x="1782062" y="187071"/>
                  </a:moveTo>
                  <a:cubicBezTo>
                    <a:pt x="1784253" y="187737"/>
                    <a:pt x="1786538" y="188309"/>
                    <a:pt x="1788729" y="188976"/>
                  </a:cubicBezTo>
                  <a:cubicBezTo>
                    <a:pt x="1788158" y="189547"/>
                    <a:pt x="1787491" y="190024"/>
                    <a:pt x="1786824" y="190595"/>
                  </a:cubicBezTo>
                  <a:cubicBezTo>
                    <a:pt x="1784634" y="189928"/>
                    <a:pt x="1782443" y="189357"/>
                    <a:pt x="1780157" y="188690"/>
                  </a:cubicBezTo>
                  <a:cubicBezTo>
                    <a:pt x="1780824" y="188214"/>
                    <a:pt x="1781395" y="187642"/>
                    <a:pt x="1782062" y="187071"/>
                  </a:cubicBezTo>
                  <a:close/>
                  <a:moveTo>
                    <a:pt x="1467928" y="186404"/>
                  </a:moveTo>
                  <a:cubicBezTo>
                    <a:pt x="1469547" y="186880"/>
                    <a:pt x="1471262" y="187356"/>
                    <a:pt x="1472881" y="187832"/>
                  </a:cubicBezTo>
                  <a:cubicBezTo>
                    <a:pt x="1472309" y="188309"/>
                    <a:pt x="1471642" y="188880"/>
                    <a:pt x="1470976" y="189452"/>
                  </a:cubicBezTo>
                  <a:cubicBezTo>
                    <a:pt x="1469356" y="188976"/>
                    <a:pt x="1467642" y="188499"/>
                    <a:pt x="1466023" y="188023"/>
                  </a:cubicBezTo>
                  <a:cubicBezTo>
                    <a:pt x="1466689" y="187452"/>
                    <a:pt x="1467356" y="186880"/>
                    <a:pt x="1467928" y="186404"/>
                  </a:cubicBezTo>
                  <a:close/>
                  <a:moveTo>
                    <a:pt x="170432" y="185070"/>
                  </a:moveTo>
                  <a:cubicBezTo>
                    <a:pt x="172337" y="185737"/>
                    <a:pt x="174052" y="186404"/>
                    <a:pt x="171861" y="187642"/>
                  </a:cubicBezTo>
                  <a:cubicBezTo>
                    <a:pt x="166813" y="184689"/>
                    <a:pt x="160622" y="192405"/>
                    <a:pt x="159098" y="187261"/>
                  </a:cubicBezTo>
                  <a:cubicBezTo>
                    <a:pt x="163860" y="188214"/>
                    <a:pt x="167194" y="186690"/>
                    <a:pt x="170432" y="185070"/>
                  </a:cubicBezTo>
                  <a:close/>
                  <a:moveTo>
                    <a:pt x="1646236" y="184595"/>
                  </a:moveTo>
                  <a:cubicBezTo>
                    <a:pt x="1648998" y="185643"/>
                    <a:pt x="1655475" y="186119"/>
                    <a:pt x="1650998" y="188119"/>
                  </a:cubicBezTo>
                  <a:cubicBezTo>
                    <a:pt x="1644807" y="186214"/>
                    <a:pt x="1639854" y="186500"/>
                    <a:pt x="1635568" y="188119"/>
                  </a:cubicBezTo>
                  <a:cubicBezTo>
                    <a:pt x="1632139" y="184214"/>
                    <a:pt x="1644140" y="186881"/>
                    <a:pt x="1646236" y="184595"/>
                  </a:cubicBezTo>
                  <a:close/>
                  <a:moveTo>
                    <a:pt x="1681193" y="184571"/>
                  </a:moveTo>
                  <a:cubicBezTo>
                    <a:pt x="1682908" y="185166"/>
                    <a:pt x="1684765" y="186024"/>
                    <a:pt x="1686241" y="186119"/>
                  </a:cubicBezTo>
                  <a:cubicBezTo>
                    <a:pt x="1684527" y="187929"/>
                    <a:pt x="1679954" y="184785"/>
                    <a:pt x="1677002" y="184595"/>
                  </a:cubicBezTo>
                  <a:cubicBezTo>
                    <a:pt x="1677907" y="183643"/>
                    <a:pt x="1679479" y="183976"/>
                    <a:pt x="1681193" y="184571"/>
                  </a:cubicBezTo>
                  <a:close/>
                  <a:moveTo>
                    <a:pt x="1629090" y="184118"/>
                  </a:moveTo>
                  <a:cubicBezTo>
                    <a:pt x="1630138" y="185166"/>
                    <a:pt x="1628614" y="186499"/>
                    <a:pt x="1632138" y="187166"/>
                  </a:cubicBezTo>
                  <a:cubicBezTo>
                    <a:pt x="1630805" y="188023"/>
                    <a:pt x="1628328" y="186975"/>
                    <a:pt x="1626233" y="186594"/>
                  </a:cubicBezTo>
                  <a:cubicBezTo>
                    <a:pt x="1627281" y="185737"/>
                    <a:pt x="1628233" y="184880"/>
                    <a:pt x="1629090" y="184118"/>
                  </a:cubicBezTo>
                  <a:close/>
                  <a:moveTo>
                    <a:pt x="248252" y="184023"/>
                  </a:moveTo>
                  <a:cubicBezTo>
                    <a:pt x="243680" y="181641"/>
                    <a:pt x="241489" y="183642"/>
                    <a:pt x="239489" y="185928"/>
                  </a:cubicBezTo>
                  <a:cubicBezTo>
                    <a:pt x="246347" y="189452"/>
                    <a:pt x="245299" y="189547"/>
                    <a:pt x="242060" y="193167"/>
                  </a:cubicBezTo>
                  <a:cubicBezTo>
                    <a:pt x="243489" y="190595"/>
                    <a:pt x="249204" y="195929"/>
                    <a:pt x="250633" y="193357"/>
                  </a:cubicBezTo>
                  <a:cubicBezTo>
                    <a:pt x="247109" y="191547"/>
                    <a:pt x="256348" y="188023"/>
                    <a:pt x="249680" y="186594"/>
                  </a:cubicBezTo>
                  <a:cubicBezTo>
                    <a:pt x="246918" y="185832"/>
                    <a:pt x="246156" y="188595"/>
                    <a:pt x="243584" y="188118"/>
                  </a:cubicBezTo>
                  <a:cubicBezTo>
                    <a:pt x="244823" y="187071"/>
                    <a:pt x="241489" y="186499"/>
                    <a:pt x="242156" y="185547"/>
                  </a:cubicBezTo>
                  <a:cubicBezTo>
                    <a:pt x="243775" y="184308"/>
                    <a:pt x="247109" y="186118"/>
                    <a:pt x="248252" y="184023"/>
                  </a:cubicBezTo>
                  <a:close/>
                  <a:moveTo>
                    <a:pt x="155859" y="184023"/>
                  </a:moveTo>
                  <a:cubicBezTo>
                    <a:pt x="156906" y="184309"/>
                    <a:pt x="158050" y="184689"/>
                    <a:pt x="159192" y="184975"/>
                  </a:cubicBezTo>
                  <a:cubicBezTo>
                    <a:pt x="158526" y="185547"/>
                    <a:pt x="157954" y="186023"/>
                    <a:pt x="157288" y="186595"/>
                  </a:cubicBezTo>
                  <a:cubicBezTo>
                    <a:pt x="156144" y="186309"/>
                    <a:pt x="155097" y="186023"/>
                    <a:pt x="153954" y="185642"/>
                  </a:cubicBezTo>
                  <a:cubicBezTo>
                    <a:pt x="154525" y="185071"/>
                    <a:pt x="155192" y="184499"/>
                    <a:pt x="155859" y="184023"/>
                  </a:cubicBezTo>
                  <a:close/>
                  <a:moveTo>
                    <a:pt x="1389442" y="183737"/>
                  </a:moveTo>
                  <a:cubicBezTo>
                    <a:pt x="1388585" y="184594"/>
                    <a:pt x="1387632" y="185356"/>
                    <a:pt x="1386584" y="186213"/>
                  </a:cubicBezTo>
                  <a:cubicBezTo>
                    <a:pt x="1390013" y="188785"/>
                    <a:pt x="1395728" y="183927"/>
                    <a:pt x="1389442" y="183737"/>
                  </a:cubicBezTo>
                  <a:close/>
                  <a:moveTo>
                    <a:pt x="1604882" y="183664"/>
                  </a:moveTo>
                  <a:lnTo>
                    <a:pt x="1605101" y="183683"/>
                  </a:lnTo>
                  <a:lnTo>
                    <a:pt x="1605183" y="183832"/>
                  </a:lnTo>
                  <a:close/>
                  <a:moveTo>
                    <a:pt x="390365" y="182975"/>
                  </a:moveTo>
                  <a:cubicBezTo>
                    <a:pt x="389888" y="183451"/>
                    <a:pt x="389222" y="184023"/>
                    <a:pt x="388555" y="184594"/>
                  </a:cubicBezTo>
                  <a:cubicBezTo>
                    <a:pt x="390174" y="185070"/>
                    <a:pt x="391889" y="185547"/>
                    <a:pt x="393508" y="186023"/>
                  </a:cubicBezTo>
                  <a:cubicBezTo>
                    <a:pt x="394175" y="185451"/>
                    <a:pt x="394746" y="184880"/>
                    <a:pt x="395413" y="184404"/>
                  </a:cubicBezTo>
                  <a:cubicBezTo>
                    <a:pt x="393794" y="183927"/>
                    <a:pt x="392079" y="183451"/>
                    <a:pt x="390365" y="182975"/>
                  </a:cubicBezTo>
                  <a:close/>
                  <a:moveTo>
                    <a:pt x="1355342" y="182784"/>
                  </a:moveTo>
                  <a:cubicBezTo>
                    <a:pt x="1354771" y="183356"/>
                    <a:pt x="1354104" y="183927"/>
                    <a:pt x="1353437" y="184404"/>
                  </a:cubicBezTo>
                  <a:cubicBezTo>
                    <a:pt x="1355057" y="184880"/>
                    <a:pt x="1356771" y="185356"/>
                    <a:pt x="1358390" y="185832"/>
                  </a:cubicBezTo>
                  <a:cubicBezTo>
                    <a:pt x="1359057" y="185261"/>
                    <a:pt x="1359629" y="184689"/>
                    <a:pt x="1360295" y="184213"/>
                  </a:cubicBezTo>
                  <a:cubicBezTo>
                    <a:pt x="1358676" y="183737"/>
                    <a:pt x="1356962" y="183261"/>
                    <a:pt x="1355342" y="182784"/>
                  </a:cubicBezTo>
                  <a:close/>
                  <a:moveTo>
                    <a:pt x="119950" y="182594"/>
                  </a:moveTo>
                  <a:cubicBezTo>
                    <a:pt x="119569" y="185832"/>
                    <a:pt x="116140" y="186023"/>
                    <a:pt x="110996" y="186594"/>
                  </a:cubicBezTo>
                  <a:cubicBezTo>
                    <a:pt x="113854" y="187452"/>
                    <a:pt x="116330" y="187833"/>
                    <a:pt x="118521" y="187642"/>
                  </a:cubicBezTo>
                  <a:cubicBezTo>
                    <a:pt x="121188" y="185642"/>
                    <a:pt x="121569" y="184023"/>
                    <a:pt x="119950" y="182594"/>
                  </a:cubicBezTo>
                  <a:close/>
                  <a:moveTo>
                    <a:pt x="1565083" y="182308"/>
                  </a:moveTo>
                  <a:cubicBezTo>
                    <a:pt x="1563844" y="184023"/>
                    <a:pt x="1561082" y="183261"/>
                    <a:pt x="1558987" y="183832"/>
                  </a:cubicBezTo>
                  <a:cubicBezTo>
                    <a:pt x="1562035" y="186404"/>
                    <a:pt x="1568893" y="183832"/>
                    <a:pt x="1565083" y="182308"/>
                  </a:cubicBezTo>
                  <a:close/>
                  <a:moveTo>
                    <a:pt x="1536889" y="181927"/>
                  </a:moveTo>
                  <a:cubicBezTo>
                    <a:pt x="1536222" y="182499"/>
                    <a:pt x="1535651" y="182975"/>
                    <a:pt x="1535079" y="183546"/>
                  </a:cubicBezTo>
                  <a:cubicBezTo>
                    <a:pt x="1536698" y="184023"/>
                    <a:pt x="1538413" y="184499"/>
                    <a:pt x="1540032" y="184975"/>
                  </a:cubicBezTo>
                  <a:cubicBezTo>
                    <a:pt x="1540699" y="184404"/>
                    <a:pt x="1541270" y="183927"/>
                    <a:pt x="1541937" y="183356"/>
                  </a:cubicBezTo>
                  <a:cubicBezTo>
                    <a:pt x="1540223" y="182880"/>
                    <a:pt x="1538603" y="182403"/>
                    <a:pt x="1536889" y="181927"/>
                  </a:cubicBezTo>
                  <a:close/>
                  <a:moveTo>
                    <a:pt x="1650046" y="181261"/>
                  </a:moveTo>
                  <a:cubicBezTo>
                    <a:pt x="1653665" y="181832"/>
                    <a:pt x="1648141" y="185642"/>
                    <a:pt x="1645569" y="183261"/>
                  </a:cubicBezTo>
                  <a:cubicBezTo>
                    <a:pt x="1646236" y="182689"/>
                    <a:pt x="1646807" y="182213"/>
                    <a:pt x="1647474" y="181642"/>
                  </a:cubicBezTo>
                  <a:cubicBezTo>
                    <a:pt x="1648617" y="182213"/>
                    <a:pt x="1649379" y="181737"/>
                    <a:pt x="1650046" y="181261"/>
                  </a:cubicBezTo>
                  <a:close/>
                  <a:moveTo>
                    <a:pt x="1407730" y="181261"/>
                  </a:moveTo>
                  <a:cubicBezTo>
                    <a:pt x="1413540" y="180785"/>
                    <a:pt x="1419350" y="180404"/>
                    <a:pt x="1427161" y="183547"/>
                  </a:cubicBezTo>
                  <a:cubicBezTo>
                    <a:pt x="1420684" y="186785"/>
                    <a:pt x="1417350" y="182118"/>
                    <a:pt x="1407730" y="181261"/>
                  </a:cubicBezTo>
                  <a:close/>
                  <a:moveTo>
                    <a:pt x="264920" y="181165"/>
                  </a:moveTo>
                  <a:cubicBezTo>
                    <a:pt x="264254" y="181641"/>
                    <a:pt x="263587" y="182213"/>
                    <a:pt x="263015" y="182784"/>
                  </a:cubicBezTo>
                  <a:cubicBezTo>
                    <a:pt x="264158" y="183070"/>
                    <a:pt x="265206" y="183451"/>
                    <a:pt x="266349" y="183737"/>
                  </a:cubicBezTo>
                  <a:cubicBezTo>
                    <a:pt x="267016" y="183165"/>
                    <a:pt x="267587" y="182689"/>
                    <a:pt x="268254" y="182118"/>
                  </a:cubicBezTo>
                  <a:cubicBezTo>
                    <a:pt x="267111" y="181832"/>
                    <a:pt x="266063" y="181451"/>
                    <a:pt x="264920" y="181165"/>
                  </a:cubicBezTo>
                  <a:close/>
                  <a:moveTo>
                    <a:pt x="271778" y="180879"/>
                  </a:moveTo>
                  <a:cubicBezTo>
                    <a:pt x="271112" y="181451"/>
                    <a:pt x="270445" y="182022"/>
                    <a:pt x="269873" y="182499"/>
                  </a:cubicBezTo>
                  <a:cubicBezTo>
                    <a:pt x="271016" y="182784"/>
                    <a:pt x="272064" y="183165"/>
                    <a:pt x="273207" y="183451"/>
                  </a:cubicBezTo>
                  <a:cubicBezTo>
                    <a:pt x="273874" y="182880"/>
                    <a:pt x="274445" y="182308"/>
                    <a:pt x="275112" y="181832"/>
                  </a:cubicBezTo>
                  <a:cubicBezTo>
                    <a:pt x="273969" y="181546"/>
                    <a:pt x="272921" y="181165"/>
                    <a:pt x="271778" y="180879"/>
                  </a:cubicBezTo>
                  <a:close/>
                  <a:moveTo>
                    <a:pt x="358170" y="180403"/>
                  </a:moveTo>
                  <a:cubicBezTo>
                    <a:pt x="354360" y="182784"/>
                    <a:pt x="358551" y="185356"/>
                    <a:pt x="351026" y="182784"/>
                  </a:cubicBezTo>
                  <a:cubicBezTo>
                    <a:pt x="346264" y="184785"/>
                    <a:pt x="351503" y="185451"/>
                    <a:pt x="350645" y="186880"/>
                  </a:cubicBezTo>
                  <a:cubicBezTo>
                    <a:pt x="346930" y="183832"/>
                    <a:pt x="340263" y="187833"/>
                    <a:pt x="343502" y="189261"/>
                  </a:cubicBezTo>
                  <a:cubicBezTo>
                    <a:pt x="345311" y="188214"/>
                    <a:pt x="348264" y="189357"/>
                    <a:pt x="350360" y="189071"/>
                  </a:cubicBezTo>
                  <a:cubicBezTo>
                    <a:pt x="351312" y="183356"/>
                    <a:pt x="357122" y="186404"/>
                    <a:pt x="362933" y="183927"/>
                  </a:cubicBezTo>
                  <a:cubicBezTo>
                    <a:pt x="364456" y="182308"/>
                    <a:pt x="357884" y="181832"/>
                    <a:pt x="358170" y="180403"/>
                  </a:cubicBezTo>
                  <a:close/>
                  <a:moveTo>
                    <a:pt x="325785" y="179832"/>
                  </a:moveTo>
                  <a:cubicBezTo>
                    <a:pt x="323975" y="184118"/>
                    <a:pt x="317308" y="179832"/>
                    <a:pt x="315117" y="183356"/>
                  </a:cubicBezTo>
                  <a:cubicBezTo>
                    <a:pt x="325690" y="185166"/>
                    <a:pt x="313117" y="190119"/>
                    <a:pt x="320070" y="192405"/>
                  </a:cubicBezTo>
                  <a:cubicBezTo>
                    <a:pt x="318260" y="186785"/>
                    <a:pt x="328071" y="188785"/>
                    <a:pt x="328643" y="184975"/>
                  </a:cubicBezTo>
                  <a:cubicBezTo>
                    <a:pt x="327309" y="185928"/>
                    <a:pt x="325880" y="186785"/>
                    <a:pt x="323404" y="185642"/>
                  </a:cubicBezTo>
                  <a:cubicBezTo>
                    <a:pt x="324642" y="183261"/>
                    <a:pt x="325690" y="181832"/>
                    <a:pt x="330738" y="181260"/>
                  </a:cubicBezTo>
                  <a:cubicBezTo>
                    <a:pt x="325595" y="185547"/>
                    <a:pt x="343692" y="186309"/>
                    <a:pt x="341597" y="183261"/>
                  </a:cubicBezTo>
                  <a:cubicBezTo>
                    <a:pt x="341120" y="183737"/>
                    <a:pt x="339215" y="183832"/>
                    <a:pt x="339977" y="182784"/>
                  </a:cubicBezTo>
                  <a:cubicBezTo>
                    <a:pt x="340930" y="181165"/>
                    <a:pt x="344835" y="181356"/>
                    <a:pt x="342835" y="180308"/>
                  </a:cubicBezTo>
                  <a:cubicBezTo>
                    <a:pt x="335405" y="182499"/>
                    <a:pt x="333786" y="181356"/>
                    <a:pt x="325785" y="179832"/>
                  </a:cubicBezTo>
                  <a:close/>
                  <a:moveTo>
                    <a:pt x="252323" y="179689"/>
                  </a:moveTo>
                  <a:cubicBezTo>
                    <a:pt x="249061" y="179356"/>
                    <a:pt x="246251" y="179546"/>
                    <a:pt x="246823" y="181451"/>
                  </a:cubicBezTo>
                  <a:cubicBezTo>
                    <a:pt x="255205" y="179260"/>
                    <a:pt x="247871" y="184880"/>
                    <a:pt x="253205" y="185451"/>
                  </a:cubicBezTo>
                  <a:cubicBezTo>
                    <a:pt x="255872" y="185832"/>
                    <a:pt x="263682" y="182880"/>
                    <a:pt x="260539" y="181070"/>
                  </a:cubicBezTo>
                  <a:cubicBezTo>
                    <a:pt x="259300" y="180880"/>
                    <a:pt x="255586" y="180022"/>
                    <a:pt x="252323" y="179689"/>
                  </a:cubicBezTo>
                  <a:close/>
                  <a:moveTo>
                    <a:pt x="1539746" y="179546"/>
                  </a:moveTo>
                  <a:cubicBezTo>
                    <a:pt x="1539175" y="180022"/>
                    <a:pt x="1538508" y="180594"/>
                    <a:pt x="1537841" y="181165"/>
                  </a:cubicBezTo>
                  <a:cubicBezTo>
                    <a:pt x="1538984" y="181451"/>
                    <a:pt x="1540032" y="181832"/>
                    <a:pt x="1541175" y="182118"/>
                  </a:cubicBezTo>
                  <a:cubicBezTo>
                    <a:pt x="1541842" y="181546"/>
                    <a:pt x="1542509" y="180975"/>
                    <a:pt x="1543080" y="180498"/>
                  </a:cubicBezTo>
                  <a:cubicBezTo>
                    <a:pt x="1541937" y="180213"/>
                    <a:pt x="1540889" y="179832"/>
                    <a:pt x="1539746" y="179546"/>
                  </a:cubicBezTo>
                  <a:close/>
                  <a:moveTo>
                    <a:pt x="1627948" y="179356"/>
                  </a:moveTo>
                  <a:cubicBezTo>
                    <a:pt x="1628996" y="180404"/>
                    <a:pt x="1627472" y="181737"/>
                    <a:pt x="1630996" y="182404"/>
                  </a:cubicBezTo>
                  <a:cubicBezTo>
                    <a:pt x="1629568" y="183261"/>
                    <a:pt x="1627186" y="182213"/>
                    <a:pt x="1625091" y="181832"/>
                  </a:cubicBezTo>
                  <a:cubicBezTo>
                    <a:pt x="1626043" y="181070"/>
                    <a:pt x="1626996" y="180213"/>
                    <a:pt x="1627948" y="179356"/>
                  </a:cubicBezTo>
                  <a:close/>
                  <a:moveTo>
                    <a:pt x="181196" y="179260"/>
                  </a:moveTo>
                  <a:cubicBezTo>
                    <a:pt x="175957" y="178308"/>
                    <a:pt x="172814" y="180975"/>
                    <a:pt x="168813" y="182308"/>
                  </a:cubicBezTo>
                  <a:cubicBezTo>
                    <a:pt x="171099" y="182975"/>
                    <a:pt x="173290" y="183546"/>
                    <a:pt x="175481" y="184213"/>
                  </a:cubicBezTo>
                  <a:cubicBezTo>
                    <a:pt x="175290" y="179927"/>
                    <a:pt x="175766" y="182975"/>
                    <a:pt x="181196" y="179260"/>
                  </a:cubicBezTo>
                  <a:close/>
                  <a:moveTo>
                    <a:pt x="1553462" y="178974"/>
                  </a:moveTo>
                  <a:cubicBezTo>
                    <a:pt x="1559082" y="180879"/>
                    <a:pt x="1545842" y="180879"/>
                    <a:pt x="1551367" y="182784"/>
                  </a:cubicBezTo>
                  <a:cubicBezTo>
                    <a:pt x="1554891" y="179927"/>
                    <a:pt x="1554891" y="186023"/>
                    <a:pt x="1557272" y="183356"/>
                  </a:cubicBezTo>
                  <a:cubicBezTo>
                    <a:pt x="1556606" y="182213"/>
                    <a:pt x="1558130" y="177355"/>
                    <a:pt x="1553462" y="178974"/>
                  </a:cubicBezTo>
                  <a:close/>
                  <a:moveTo>
                    <a:pt x="1483358" y="178784"/>
                  </a:moveTo>
                  <a:cubicBezTo>
                    <a:pt x="1479739" y="183546"/>
                    <a:pt x="1497741" y="183356"/>
                    <a:pt x="1506314" y="187452"/>
                  </a:cubicBezTo>
                  <a:cubicBezTo>
                    <a:pt x="1510505" y="181451"/>
                    <a:pt x="1491169" y="182784"/>
                    <a:pt x="1483358" y="178784"/>
                  </a:cubicBezTo>
                  <a:close/>
                  <a:moveTo>
                    <a:pt x="362742" y="178403"/>
                  </a:moveTo>
                  <a:cubicBezTo>
                    <a:pt x="362171" y="178879"/>
                    <a:pt x="361504" y="179451"/>
                    <a:pt x="360837" y="180022"/>
                  </a:cubicBezTo>
                  <a:cubicBezTo>
                    <a:pt x="362456" y="180498"/>
                    <a:pt x="364171" y="180975"/>
                    <a:pt x="365790" y="181451"/>
                  </a:cubicBezTo>
                  <a:cubicBezTo>
                    <a:pt x="366457" y="180879"/>
                    <a:pt x="367028" y="180403"/>
                    <a:pt x="367695" y="179832"/>
                  </a:cubicBezTo>
                  <a:cubicBezTo>
                    <a:pt x="366076" y="179355"/>
                    <a:pt x="364456" y="178974"/>
                    <a:pt x="362742" y="178403"/>
                  </a:cubicBezTo>
                  <a:close/>
                  <a:moveTo>
                    <a:pt x="389317" y="178308"/>
                  </a:moveTo>
                  <a:cubicBezTo>
                    <a:pt x="388745" y="178784"/>
                    <a:pt x="388079" y="179355"/>
                    <a:pt x="387412" y="179927"/>
                  </a:cubicBezTo>
                  <a:cubicBezTo>
                    <a:pt x="388555" y="180213"/>
                    <a:pt x="389603" y="180498"/>
                    <a:pt x="390746" y="180879"/>
                  </a:cubicBezTo>
                  <a:cubicBezTo>
                    <a:pt x="391412" y="180308"/>
                    <a:pt x="391984" y="179832"/>
                    <a:pt x="392651" y="179260"/>
                  </a:cubicBezTo>
                  <a:cubicBezTo>
                    <a:pt x="391603" y="178974"/>
                    <a:pt x="390460" y="178689"/>
                    <a:pt x="389317" y="178308"/>
                  </a:cubicBezTo>
                  <a:close/>
                  <a:moveTo>
                    <a:pt x="162431" y="178308"/>
                  </a:moveTo>
                  <a:cubicBezTo>
                    <a:pt x="161860" y="178879"/>
                    <a:pt x="161193" y="179355"/>
                    <a:pt x="160526" y="179927"/>
                  </a:cubicBezTo>
                  <a:cubicBezTo>
                    <a:pt x="162146" y="180403"/>
                    <a:pt x="163860" y="180879"/>
                    <a:pt x="165479" y="181356"/>
                  </a:cubicBezTo>
                  <a:cubicBezTo>
                    <a:pt x="166146" y="180784"/>
                    <a:pt x="166813" y="180213"/>
                    <a:pt x="167384" y="179736"/>
                  </a:cubicBezTo>
                  <a:cubicBezTo>
                    <a:pt x="165670" y="179260"/>
                    <a:pt x="164051" y="178784"/>
                    <a:pt x="162431" y="178308"/>
                  </a:cubicBezTo>
                  <a:close/>
                  <a:moveTo>
                    <a:pt x="303687" y="178022"/>
                  </a:moveTo>
                  <a:cubicBezTo>
                    <a:pt x="302735" y="181546"/>
                    <a:pt x="306640" y="184499"/>
                    <a:pt x="310355" y="187452"/>
                  </a:cubicBezTo>
                  <a:cubicBezTo>
                    <a:pt x="316070" y="183070"/>
                    <a:pt x="302544" y="182499"/>
                    <a:pt x="313688" y="180784"/>
                  </a:cubicBezTo>
                  <a:cubicBezTo>
                    <a:pt x="310355" y="179832"/>
                    <a:pt x="307116" y="178879"/>
                    <a:pt x="303687" y="178022"/>
                  </a:cubicBezTo>
                  <a:close/>
                  <a:moveTo>
                    <a:pt x="226725" y="177927"/>
                  </a:moveTo>
                  <a:cubicBezTo>
                    <a:pt x="225773" y="178784"/>
                    <a:pt x="224249" y="178498"/>
                    <a:pt x="223201" y="179070"/>
                  </a:cubicBezTo>
                  <a:cubicBezTo>
                    <a:pt x="225868" y="179736"/>
                    <a:pt x="228821" y="180784"/>
                    <a:pt x="230059" y="178784"/>
                  </a:cubicBezTo>
                  <a:cubicBezTo>
                    <a:pt x="228916" y="178593"/>
                    <a:pt x="227773" y="178308"/>
                    <a:pt x="226725" y="177927"/>
                  </a:cubicBezTo>
                  <a:close/>
                  <a:moveTo>
                    <a:pt x="1533174" y="177641"/>
                  </a:moveTo>
                  <a:cubicBezTo>
                    <a:pt x="1532507" y="178117"/>
                    <a:pt x="1531841" y="178689"/>
                    <a:pt x="1531269" y="179260"/>
                  </a:cubicBezTo>
                  <a:cubicBezTo>
                    <a:pt x="1532984" y="179736"/>
                    <a:pt x="1534603" y="180213"/>
                    <a:pt x="1536222" y="180689"/>
                  </a:cubicBezTo>
                  <a:cubicBezTo>
                    <a:pt x="1536889" y="180117"/>
                    <a:pt x="1537460" y="179546"/>
                    <a:pt x="1538127" y="179070"/>
                  </a:cubicBezTo>
                  <a:cubicBezTo>
                    <a:pt x="1536508" y="178593"/>
                    <a:pt x="1534793" y="178117"/>
                    <a:pt x="1533174" y="177641"/>
                  </a:cubicBezTo>
                  <a:close/>
                  <a:moveTo>
                    <a:pt x="243013" y="177165"/>
                  </a:moveTo>
                  <a:cubicBezTo>
                    <a:pt x="240822" y="179927"/>
                    <a:pt x="236441" y="178784"/>
                    <a:pt x="231869" y="177260"/>
                  </a:cubicBezTo>
                  <a:cubicBezTo>
                    <a:pt x="226916" y="180213"/>
                    <a:pt x="236536" y="181260"/>
                    <a:pt x="232821" y="184023"/>
                  </a:cubicBezTo>
                  <a:cubicBezTo>
                    <a:pt x="228535" y="182975"/>
                    <a:pt x="225106" y="183451"/>
                    <a:pt x="222439" y="185451"/>
                  </a:cubicBezTo>
                  <a:cubicBezTo>
                    <a:pt x="227582" y="187166"/>
                    <a:pt x="229297" y="182689"/>
                    <a:pt x="234536" y="184499"/>
                  </a:cubicBezTo>
                  <a:cubicBezTo>
                    <a:pt x="237203" y="181737"/>
                    <a:pt x="238536" y="176974"/>
                    <a:pt x="239965" y="181737"/>
                  </a:cubicBezTo>
                  <a:cubicBezTo>
                    <a:pt x="240441" y="180308"/>
                    <a:pt x="246823" y="178022"/>
                    <a:pt x="243013" y="177165"/>
                  </a:cubicBezTo>
                  <a:close/>
                  <a:moveTo>
                    <a:pt x="1619661" y="177069"/>
                  </a:moveTo>
                  <a:cubicBezTo>
                    <a:pt x="1618994" y="177641"/>
                    <a:pt x="1618423" y="178117"/>
                    <a:pt x="1617756" y="178689"/>
                  </a:cubicBezTo>
                  <a:cubicBezTo>
                    <a:pt x="1618899" y="179070"/>
                    <a:pt x="1619947" y="179355"/>
                    <a:pt x="1621090" y="179641"/>
                  </a:cubicBezTo>
                  <a:cubicBezTo>
                    <a:pt x="1621661" y="179070"/>
                    <a:pt x="1622328" y="178593"/>
                    <a:pt x="1622995" y="178022"/>
                  </a:cubicBezTo>
                  <a:cubicBezTo>
                    <a:pt x="1621852" y="177736"/>
                    <a:pt x="1620804" y="177355"/>
                    <a:pt x="1619661" y="177069"/>
                  </a:cubicBezTo>
                  <a:close/>
                  <a:moveTo>
                    <a:pt x="1516982" y="176307"/>
                  </a:moveTo>
                  <a:cubicBezTo>
                    <a:pt x="1516410" y="176879"/>
                    <a:pt x="1515743" y="177355"/>
                    <a:pt x="1515172" y="177927"/>
                  </a:cubicBezTo>
                  <a:cubicBezTo>
                    <a:pt x="1517363" y="178593"/>
                    <a:pt x="1519553" y="179165"/>
                    <a:pt x="1521744" y="179832"/>
                  </a:cubicBezTo>
                  <a:cubicBezTo>
                    <a:pt x="1522411" y="179260"/>
                    <a:pt x="1522982" y="178784"/>
                    <a:pt x="1523649" y="178212"/>
                  </a:cubicBezTo>
                  <a:cubicBezTo>
                    <a:pt x="1521458" y="177546"/>
                    <a:pt x="1519268" y="176974"/>
                    <a:pt x="1516982" y="176307"/>
                  </a:cubicBezTo>
                  <a:close/>
                  <a:moveTo>
                    <a:pt x="197769" y="176307"/>
                  </a:moveTo>
                  <a:cubicBezTo>
                    <a:pt x="197198" y="176879"/>
                    <a:pt x="196531" y="177355"/>
                    <a:pt x="195864" y="177927"/>
                  </a:cubicBezTo>
                  <a:cubicBezTo>
                    <a:pt x="198055" y="178403"/>
                    <a:pt x="200055" y="178784"/>
                    <a:pt x="201103" y="177260"/>
                  </a:cubicBezTo>
                  <a:cubicBezTo>
                    <a:pt x="199960" y="176974"/>
                    <a:pt x="198912" y="176688"/>
                    <a:pt x="197769" y="176307"/>
                  </a:cubicBezTo>
                  <a:close/>
                  <a:moveTo>
                    <a:pt x="339215" y="175926"/>
                  </a:moveTo>
                  <a:cubicBezTo>
                    <a:pt x="338453" y="176593"/>
                    <a:pt x="337787" y="177069"/>
                    <a:pt x="337215" y="177641"/>
                  </a:cubicBezTo>
                  <a:cubicBezTo>
                    <a:pt x="338834" y="178117"/>
                    <a:pt x="338453" y="178879"/>
                    <a:pt x="339596" y="179355"/>
                  </a:cubicBezTo>
                  <a:cubicBezTo>
                    <a:pt x="340930" y="178022"/>
                    <a:pt x="343121" y="176593"/>
                    <a:pt x="339215" y="175926"/>
                  </a:cubicBezTo>
                  <a:close/>
                  <a:moveTo>
                    <a:pt x="295496" y="175641"/>
                  </a:moveTo>
                  <a:cubicBezTo>
                    <a:pt x="291305" y="178689"/>
                    <a:pt x="301020" y="179927"/>
                    <a:pt x="298067" y="182880"/>
                  </a:cubicBezTo>
                  <a:cubicBezTo>
                    <a:pt x="295305" y="182118"/>
                    <a:pt x="292543" y="181356"/>
                    <a:pt x="289781" y="180498"/>
                  </a:cubicBezTo>
                  <a:cubicBezTo>
                    <a:pt x="286637" y="184975"/>
                    <a:pt x="278922" y="181070"/>
                    <a:pt x="274826" y="183927"/>
                  </a:cubicBezTo>
                  <a:cubicBezTo>
                    <a:pt x="280446" y="187166"/>
                    <a:pt x="287685" y="180403"/>
                    <a:pt x="289304" y="184689"/>
                  </a:cubicBezTo>
                  <a:cubicBezTo>
                    <a:pt x="281780" y="185356"/>
                    <a:pt x="274636" y="186880"/>
                    <a:pt x="268159" y="189642"/>
                  </a:cubicBezTo>
                  <a:cubicBezTo>
                    <a:pt x="269016" y="188595"/>
                    <a:pt x="271112" y="187356"/>
                    <a:pt x="269302" y="186690"/>
                  </a:cubicBezTo>
                  <a:cubicBezTo>
                    <a:pt x="268349" y="187547"/>
                    <a:pt x="267397" y="188309"/>
                    <a:pt x="266444" y="189166"/>
                  </a:cubicBezTo>
                  <a:cubicBezTo>
                    <a:pt x="264349" y="188785"/>
                    <a:pt x="261968" y="187642"/>
                    <a:pt x="260539" y="188595"/>
                  </a:cubicBezTo>
                  <a:cubicBezTo>
                    <a:pt x="267683" y="190023"/>
                    <a:pt x="266063" y="189547"/>
                    <a:pt x="272159" y="191833"/>
                  </a:cubicBezTo>
                  <a:cubicBezTo>
                    <a:pt x="273874" y="190690"/>
                    <a:pt x="275017" y="188595"/>
                    <a:pt x="277684" y="188976"/>
                  </a:cubicBezTo>
                  <a:cubicBezTo>
                    <a:pt x="269969" y="196500"/>
                    <a:pt x="280351" y="186309"/>
                    <a:pt x="287590" y="191833"/>
                  </a:cubicBezTo>
                  <a:cubicBezTo>
                    <a:pt x="285780" y="194691"/>
                    <a:pt x="283494" y="195167"/>
                    <a:pt x="284542" y="196405"/>
                  </a:cubicBezTo>
                  <a:cubicBezTo>
                    <a:pt x="287114" y="194310"/>
                    <a:pt x="292638" y="197548"/>
                    <a:pt x="294257" y="193738"/>
                  </a:cubicBezTo>
                  <a:cubicBezTo>
                    <a:pt x="289685" y="192786"/>
                    <a:pt x="285590" y="191643"/>
                    <a:pt x="290447" y="189452"/>
                  </a:cubicBezTo>
                  <a:cubicBezTo>
                    <a:pt x="288066" y="188118"/>
                    <a:pt x="280732" y="189928"/>
                    <a:pt x="282161" y="187071"/>
                  </a:cubicBezTo>
                  <a:cubicBezTo>
                    <a:pt x="286828" y="187928"/>
                    <a:pt x="289876" y="185832"/>
                    <a:pt x="293591" y="184880"/>
                  </a:cubicBezTo>
                  <a:cubicBezTo>
                    <a:pt x="293210" y="185928"/>
                    <a:pt x="296639" y="189833"/>
                    <a:pt x="300925" y="188023"/>
                  </a:cubicBezTo>
                  <a:cubicBezTo>
                    <a:pt x="295305" y="185070"/>
                    <a:pt x="301496" y="180594"/>
                    <a:pt x="300449" y="177069"/>
                  </a:cubicBezTo>
                  <a:cubicBezTo>
                    <a:pt x="298829" y="176593"/>
                    <a:pt x="297115" y="176117"/>
                    <a:pt x="295496" y="175641"/>
                  </a:cubicBezTo>
                  <a:close/>
                  <a:moveTo>
                    <a:pt x="1666143" y="174975"/>
                  </a:moveTo>
                  <a:cubicBezTo>
                    <a:pt x="1670334" y="175546"/>
                    <a:pt x="1666714" y="177261"/>
                    <a:pt x="1669191" y="178023"/>
                  </a:cubicBezTo>
                  <a:cubicBezTo>
                    <a:pt x="1668048" y="179642"/>
                    <a:pt x="1662714" y="176213"/>
                    <a:pt x="1666143" y="174975"/>
                  </a:cubicBezTo>
                  <a:close/>
                  <a:moveTo>
                    <a:pt x="1738914" y="174879"/>
                  </a:moveTo>
                  <a:cubicBezTo>
                    <a:pt x="1740438" y="175164"/>
                    <a:pt x="1740152" y="175641"/>
                    <a:pt x="1739581" y="176212"/>
                  </a:cubicBezTo>
                  <a:cubicBezTo>
                    <a:pt x="1739581" y="177831"/>
                    <a:pt x="1743581" y="178879"/>
                    <a:pt x="1745962" y="180213"/>
                  </a:cubicBezTo>
                  <a:cubicBezTo>
                    <a:pt x="1742057" y="181546"/>
                    <a:pt x="1735199" y="177546"/>
                    <a:pt x="1730056" y="176784"/>
                  </a:cubicBezTo>
                  <a:cubicBezTo>
                    <a:pt x="1732627" y="175355"/>
                    <a:pt x="1737390" y="177927"/>
                    <a:pt x="1738914" y="174879"/>
                  </a:cubicBezTo>
                  <a:close/>
                  <a:moveTo>
                    <a:pt x="138238" y="174879"/>
                  </a:moveTo>
                  <a:cubicBezTo>
                    <a:pt x="133094" y="176784"/>
                    <a:pt x="137571" y="180879"/>
                    <a:pt x="142048" y="179260"/>
                  </a:cubicBezTo>
                  <a:cubicBezTo>
                    <a:pt x="139571" y="178403"/>
                    <a:pt x="136142" y="177736"/>
                    <a:pt x="139000" y="176212"/>
                  </a:cubicBezTo>
                  <a:cubicBezTo>
                    <a:pt x="144715" y="178974"/>
                    <a:pt x="144143" y="181070"/>
                    <a:pt x="149382" y="182403"/>
                  </a:cubicBezTo>
                  <a:cubicBezTo>
                    <a:pt x="141572" y="180213"/>
                    <a:pt x="145858" y="185547"/>
                    <a:pt x="140619" y="184308"/>
                  </a:cubicBezTo>
                  <a:cubicBezTo>
                    <a:pt x="135857" y="183165"/>
                    <a:pt x="146144" y="180975"/>
                    <a:pt x="140143" y="180879"/>
                  </a:cubicBezTo>
                  <a:lnTo>
                    <a:pt x="134393" y="184140"/>
                  </a:lnTo>
                  <a:lnTo>
                    <a:pt x="130427" y="175926"/>
                  </a:lnTo>
                  <a:cubicBezTo>
                    <a:pt x="132047" y="176403"/>
                    <a:pt x="130618" y="177260"/>
                    <a:pt x="130237" y="178022"/>
                  </a:cubicBezTo>
                  <a:cubicBezTo>
                    <a:pt x="133285" y="179927"/>
                    <a:pt x="134428" y="182118"/>
                    <a:pt x="133761" y="184499"/>
                  </a:cubicBezTo>
                  <a:lnTo>
                    <a:pt x="134393" y="184140"/>
                  </a:lnTo>
                  <a:lnTo>
                    <a:pt x="134785" y="184951"/>
                  </a:lnTo>
                  <a:cubicBezTo>
                    <a:pt x="141071" y="186999"/>
                    <a:pt x="149572" y="188500"/>
                    <a:pt x="152430" y="190690"/>
                  </a:cubicBezTo>
                  <a:cubicBezTo>
                    <a:pt x="145477" y="190881"/>
                    <a:pt x="145001" y="187166"/>
                    <a:pt x="138238" y="187737"/>
                  </a:cubicBezTo>
                  <a:cubicBezTo>
                    <a:pt x="134809" y="189166"/>
                    <a:pt x="142905" y="192500"/>
                    <a:pt x="135190" y="192309"/>
                  </a:cubicBezTo>
                  <a:cubicBezTo>
                    <a:pt x="137381" y="187642"/>
                    <a:pt x="134333" y="193738"/>
                    <a:pt x="132618" y="192690"/>
                  </a:cubicBezTo>
                  <a:cubicBezTo>
                    <a:pt x="125760" y="191357"/>
                    <a:pt x="133666" y="187928"/>
                    <a:pt x="123855" y="186975"/>
                  </a:cubicBezTo>
                  <a:cubicBezTo>
                    <a:pt x="116045" y="190881"/>
                    <a:pt x="128713" y="191452"/>
                    <a:pt x="128332" y="192595"/>
                  </a:cubicBezTo>
                  <a:cubicBezTo>
                    <a:pt x="128427" y="196596"/>
                    <a:pt x="116140" y="190214"/>
                    <a:pt x="120521" y="193643"/>
                  </a:cubicBezTo>
                  <a:cubicBezTo>
                    <a:pt x="123855" y="194595"/>
                    <a:pt x="127189" y="195548"/>
                    <a:pt x="130427" y="196500"/>
                  </a:cubicBezTo>
                  <a:cubicBezTo>
                    <a:pt x="133856" y="196786"/>
                    <a:pt x="134809" y="192595"/>
                    <a:pt x="138524" y="193357"/>
                  </a:cubicBezTo>
                  <a:cubicBezTo>
                    <a:pt x="145286" y="195453"/>
                    <a:pt x="143572" y="198691"/>
                    <a:pt x="149668" y="200882"/>
                  </a:cubicBezTo>
                  <a:cubicBezTo>
                    <a:pt x="153668" y="197453"/>
                    <a:pt x="158907" y="196500"/>
                    <a:pt x="156526" y="193071"/>
                  </a:cubicBezTo>
                  <a:cubicBezTo>
                    <a:pt x="156811" y="195834"/>
                    <a:pt x="148144" y="193833"/>
                    <a:pt x="150620" y="192500"/>
                  </a:cubicBezTo>
                  <a:cubicBezTo>
                    <a:pt x="152240" y="191166"/>
                    <a:pt x="155764" y="193357"/>
                    <a:pt x="157478" y="192309"/>
                  </a:cubicBezTo>
                  <a:cubicBezTo>
                    <a:pt x="156431" y="191738"/>
                    <a:pt x="154240" y="191357"/>
                    <a:pt x="155097" y="190500"/>
                  </a:cubicBezTo>
                  <a:cubicBezTo>
                    <a:pt x="156716" y="194024"/>
                    <a:pt x="168813" y="195548"/>
                    <a:pt x="167861" y="190881"/>
                  </a:cubicBezTo>
                  <a:cubicBezTo>
                    <a:pt x="166432" y="192024"/>
                    <a:pt x="162622" y="190500"/>
                    <a:pt x="165574" y="189166"/>
                  </a:cubicBezTo>
                  <a:cubicBezTo>
                    <a:pt x="171004" y="194500"/>
                    <a:pt x="181481" y="190119"/>
                    <a:pt x="184720" y="193548"/>
                  </a:cubicBezTo>
                  <a:lnTo>
                    <a:pt x="178859" y="194028"/>
                  </a:lnTo>
                  <a:lnTo>
                    <a:pt x="177957" y="193833"/>
                  </a:lnTo>
                  <a:lnTo>
                    <a:pt x="178695" y="194041"/>
                  </a:lnTo>
                  <a:lnTo>
                    <a:pt x="172140" y="194577"/>
                  </a:lnTo>
                  <a:lnTo>
                    <a:pt x="173576" y="193357"/>
                  </a:lnTo>
                  <a:cubicBezTo>
                    <a:pt x="172433" y="193071"/>
                    <a:pt x="171385" y="192786"/>
                    <a:pt x="170242" y="192405"/>
                  </a:cubicBezTo>
                  <a:cubicBezTo>
                    <a:pt x="169575" y="192976"/>
                    <a:pt x="169004" y="193548"/>
                    <a:pt x="168337" y="194024"/>
                  </a:cubicBezTo>
                  <a:lnTo>
                    <a:pt x="170690" y="194696"/>
                  </a:lnTo>
                  <a:lnTo>
                    <a:pt x="157955" y="195738"/>
                  </a:lnTo>
                  <a:cubicBezTo>
                    <a:pt x="158431" y="198691"/>
                    <a:pt x="162050" y="201168"/>
                    <a:pt x="156049" y="204978"/>
                  </a:cubicBezTo>
                  <a:cubicBezTo>
                    <a:pt x="160717" y="205740"/>
                    <a:pt x="169766" y="201263"/>
                    <a:pt x="168623" y="199834"/>
                  </a:cubicBezTo>
                  <a:cubicBezTo>
                    <a:pt x="167480" y="200406"/>
                    <a:pt x="166718" y="201453"/>
                    <a:pt x="165098" y="200977"/>
                  </a:cubicBezTo>
                  <a:cubicBezTo>
                    <a:pt x="167480" y="199548"/>
                    <a:pt x="164717" y="198786"/>
                    <a:pt x="164622" y="197643"/>
                  </a:cubicBezTo>
                  <a:cubicBezTo>
                    <a:pt x="174623" y="197548"/>
                    <a:pt x="185863" y="194691"/>
                    <a:pt x="191673" y="200977"/>
                  </a:cubicBezTo>
                  <a:cubicBezTo>
                    <a:pt x="192626" y="200120"/>
                    <a:pt x="193578" y="199358"/>
                    <a:pt x="194531" y="198501"/>
                  </a:cubicBezTo>
                  <a:lnTo>
                    <a:pt x="178695" y="194041"/>
                  </a:lnTo>
                  <a:lnTo>
                    <a:pt x="178859" y="194028"/>
                  </a:lnTo>
                  <a:lnTo>
                    <a:pt x="193864" y="197262"/>
                  </a:lnTo>
                  <a:cubicBezTo>
                    <a:pt x="199769" y="195072"/>
                    <a:pt x="188816" y="195167"/>
                    <a:pt x="191768" y="193357"/>
                  </a:cubicBezTo>
                  <a:cubicBezTo>
                    <a:pt x="197388" y="195929"/>
                    <a:pt x="199198" y="191643"/>
                    <a:pt x="205294" y="194976"/>
                  </a:cubicBezTo>
                  <a:cubicBezTo>
                    <a:pt x="205389" y="202596"/>
                    <a:pt x="221582" y="197739"/>
                    <a:pt x="221582" y="201739"/>
                  </a:cubicBezTo>
                  <a:cubicBezTo>
                    <a:pt x="226154" y="199548"/>
                    <a:pt x="217486" y="199072"/>
                    <a:pt x="220439" y="197072"/>
                  </a:cubicBezTo>
                  <a:cubicBezTo>
                    <a:pt x="224534" y="198596"/>
                    <a:pt x="224153" y="192024"/>
                    <a:pt x="229202" y="195167"/>
                  </a:cubicBezTo>
                  <a:cubicBezTo>
                    <a:pt x="228725" y="196596"/>
                    <a:pt x="222344" y="198882"/>
                    <a:pt x="226154" y="199739"/>
                  </a:cubicBezTo>
                  <a:cubicBezTo>
                    <a:pt x="227868" y="198596"/>
                    <a:pt x="231011" y="200120"/>
                    <a:pt x="233774" y="200787"/>
                  </a:cubicBezTo>
                  <a:cubicBezTo>
                    <a:pt x="239203" y="196881"/>
                    <a:pt x="229392" y="198882"/>
                    <a:pt x="229964" y="196405"/>
                  </a:cubicBezTo>
                  <a:cubicBezTo>
                    <a:pt x="232154" y="192786"/>
                    <a:pt x="238155" y="195929"/>
                    <a:pt x="239965" y="191643"/>
                  </a:cubicBezTo>
                  <a:cubicBezTo>
                    <a:pt x="231678" y="190119"/>
                    <a:pt x="227868" y="192595"/>
                    <a:pt x="224344" y="193738"/>
                  </a:cubicBezTo>
                  <a:cubicBezTo>
                    <a:pt x="221582" y="190119"/>
                    <a:pt x="237298" y="189452"/>
                    <a:pt x="231202" y="185928"/>
                  </a:cubicBezTo>
                  <a:cubicBezTo>
                    <a:pt x="226535" y="191833"/>
                    <a:pt x="222915" y="186499"/>
                    <a:pt x="219391" y="184689"/>
                  </a:cubicBezTo>
                  <a:cubicBezTo>
                    <a:pt x="216914" y="186118"/>
                    <a:pt x="214724" y="188023"/>
                    <a:pt x="210628" y="186594"/>
                  </a:cubicBezTo>
                  <a:cubicBezTo>
                    <a:pt x="212533" y="182403"/>
                    <a:pt x="219105" y="186690"/>
                    <a:pt x="221296" y="183070"/>
                  </a:cubicBezTo>
                  <a:cubicBezTo>
                    <a:pt x="215486" y="180022"/>
                    <a:pt x="213676" y="184594"/>
                    <a:pt x="209199" y="184023"/>
                  </a:cubicBezTo>
                  <a:cubicBezTo>
                    <a:pt x="210437" y="182880"/>
                    <a:pt x="207199" y="182403"/>
                    <a:pt x="207770" y="181451"/>
                  </a:cubicBezTo>
                  <a:cubicBezTo>
                    <a:pt x="211580" y="183165"/>
                    <a:pt x="214152" y="182784"/>
                    <a:pt x="215581" y="180403"/>
                  </a:cubicBezTo>
                  <a:cubicBezTo>
                    <a:pt x="209485" y="176974"/>
                    <a:pt x="208628" y="182975"/>
                    <a:pt x="203484" y="181356"/>
                  </a:cubicBezTo>
                  <a:lnTo>
                    <a:pt x="203128" y="181250"/>
                  </a:lnTo>
                  <a:lnTo>
                    <a:pt x="202055" y="184023"/>
                  </a:lnTo>
                  <a:cubicBezTo>
                    <a:pt x="196721" y="185642"/>
                    <a:pt x="196245" y="180118"/>
                    <a:pt x="191197" y="182023"/>
                  </a:cubicBezTo>
                  <a:lnTo>
                    <a:pt x="202665" y="181112"/>
                  </a:lnTo>
                  <a:lnTo>
                    <a:pt x="196686" y="179332"/>
                  </a:lnTo>
                  <a:cubicBezTo>
                    <a:pt x="193864" y="179213"/>
                    <a:pt x="190816" y="179070"/>
                    <a:pt x="188530" y="177165"/>
                  </a:cubicBezTo>
                  <a:cubicBezTo>
                    <a:pt x="187101" y="178022"/>
                    <a:pt x="186149" y="179546"/>
                    <a:pt x="183958" y="179165"/>
                  </a:cubicBezTo>
                  <a:cubicBezTo>
                    <a:pt x="184339" y="178403"/>
                    <a:pt x="185768" y="177546"/>
                    <a:pt x="184244" y="177069"/>
                  </a:cubicBezTo>
                  <a:cubicBezTo>
                    <a:pt x="180148" y="178974"/>
                    <a:pt x="184148" y="179832"/>
                    <a:pt x="181100" y="181641"/>
                  </a:cubicBezTo>
                  <a:cubicBezTo>
                    <a:pt x="191864" y="184308"/>
                    <a:pt x="195674" y="188214"/>
                    <a:pt x="203865" y="184785"/>
                  </a:cubicBezTo>
                  <a:cubicBezTo>
                    <a:pt x="204341" y="186594"/>
                    <a:pt x="206342" y="188118"/>
                    <a:pt x="206723" y="189928"/>
                  </a:cubicBezTo>
                  <a:cubicBezTo>
                    <a:pt x="201293" y="187642"/>
                    <a:pt x="197960" y="189357"/>
                    <a:pt x="192530" y="186975"/>
                  </a:cubicBezTo>
                  <a:cubicBezTo>
                    <a:pt x="186244" y="189452"/>
                    <a:pt x="194816" y="189928"/>
                    <a:pt x="193673" y="191643"/>
                  </a:cubicBezTo>
                  <a:cubicBezTo>
                    <a:pt x="182148" y="188309"/>
                    <a:pt x="181958" y="184689"/>
                    <a:pt x="170432" y="185070"/>
                  </a:cubicBezTo>
                  <a:cubicBezTo>
                    <a:pt x="169575" y="183356"/>
                    <a:pt x="164146" y="182213"/>
                    <a:pt x="159764" y="180975"/>
                  </a:cubicBezTo>
                  <a:cubicBezTo>
                    <a:pt x="158431" y="181832"/>
                    <a:pt x="157383" y="183356"/>
                    <a:pt x="155288" y="182975"/>
                  </a:cubicBezTo>
                  <a:cubicBezTo>
                    <a:pt x="153668" y="179546"/>
                    <a:pt x="148334" y="175069"/>
                    <a:pt x="138238" y="174879"/>
                  </a:cubicBezTo>
                  <a:close/>
                  <a:moveTo>
                    <a:pt x="346169" y="173640"/>
                  </a:moveTo>
                  <a:cubicBezTo>
                    <a:pt x="352360" y="174498"/>
                    <a:pt x="345311" y="176974"/>
                    <a:pt x="349979" y="178022"/>
                  </a:cubicBezTo>
                  <a:cubicBezTo>
                    <a:pt x="355122" y="176117"/>
                    <a:pt x="350645" y="172021"/>
                    <a:pt x="346169" y="173640"/>
                  </a:cubicBezTo>
                  <a:close/>
                  <a:moveTo>
                    <a:pt x="1348770" y="173355"/>
                  </a:moveTo>
                  <a:cubicBezTo>
                    <a:pt x="1350961" y="174021"/>
                    <a:pt x="1353152" y="174593"/>
                    <a:pt x="1355342" y="175260"/>
                  </a:cubicBezTo>
                  <a:cubicBezTo>
                    <a:pt x="1353914" y="176117"/>
                    <a:pt x="1354009" y="176879"/>
                    <a:pt x="1355057" y="177355"/>
                  </a:cubicBezTo>
                  <a:cubicBezTo>
                    <a:pt x="1351818" y="178784"/>
                    <a:pt x="1345246" y="174974"/>
                    <a:pt x="1348770" y="173355"/>
                  </a:cubicBezTo>
                  <a:close/>
                  <a:moveTo>
                    <a:pt x="1632996" y="173260"/>
                  </a:moveTo>
                  <a:cubicBezTo>
                    <a:pt x="1629948" y="172688"/>
                    <a:pt x="1644426" y="179832"/>
                    <a:pt x="1632710" y="175355"/>
                  </a:cubicBezTo>
                  <a:cubicBezTo>
                    <a:pt x="1632044" y="175165"/>
                    <a:pt x="1627567" y="175831"/>
                    <a:pt x="1626805" y="174784"/>
                  </a:cubicBezTo>
                  <a:cubicBezTo>
                    <a:pt x="1627376" y="175641"/>
                    <a:pt x="1633091" y="173260"/>
                    <a:pt x="1632996" y="173260"/>
                  </a:cubicBezTo>
                  <a:close/>
                  <a:moveTo>
                    <a:pt x="216914" y="173069"/>
                  </a:moveTo>
                  <a:cubicBezTo>
                    <a:pt x="211866" y="175545"/>
                    <a:pt x="224820" y="176212"/>
                    <a:pt x="216438" y="177260"/>
                  </a:cubicBezTo>
                  <a:cubicBezTo>
                    <a:pt x="226916" y="178308"/>
                    <a:pt x="234821" y="174974"/>
                    <a:pt x="244918" y="175545"/>
                  </a:cubicBezTo>
                  <a:cubicBezTo>
                    <a:pt x="233393" y="170592"/>
                    <a:pt x="227868" y="176879"/>
                    <a:pt x="216914" y="173069"/>
                  </a:cubicBezTo>
                  <a:close/>
                  <a:moveTo>
                    <a:pt x="1547271" y="172974"/>
                  </a:moveTo>
                  <a:cubicBezTo>
                    <a:pt x="1546700" y="173450"/>
                    <a:pt x="1546128" y="174021"/>
                    <a:pt x="1545461" y="174593"/>
                  </a:cubicBezTo>
                  <a:cubicBezTo>
                    <a:pt x="1547081" y="175069"/>
                    <a:pt x="1548795" y="175545"/>
                    <a:pt x="1550414" y="176022"/>
                  </a:cubicBezTo>
                  <a:cubicBezTo>
                    <a:pt x="1551081" y="175450"/>
                    <a:pt x="1551653" y="174879"/>
                    <a:pt x="1552319" y="174402"/>
                  </a:cubicBezTo>
                  <a:cubicBezTo>
                    <a:pt x="1550605" y="173926"/>
                    <a:pt x="1548986" y="173450"/>
                    <a:pt x="1547271" y="172974"/>
                  </a:cubicBezTo>
                  <a:close/>
                  <a:moveTo>
                    <a:pt x="320642" y="172878"/>
                  </a:moveTo>
                  <a:cubicBezTo>
                    <a:pt x="318070" y="175069"/>
                    <a:pt x="315593" y="177260"/>
                    <a:pt x="313022" y="179451"/>
                  </a:cubicBezTo>
                  <a:cubicBezTo>
                    <a:pt x="320642" y="180594"/>
                    <a:pt x="326738" y="178974"/>
                    <a:pt x="332929" y="177450"/>
                  </a:cubicBezTo>
                  <a:cubicBezTo>
                    <a:pt x="331976" y="178403"/>
                    <a:pt x="334643" y="179355"/>
                    <a:pt x="336263" y="178498"/>
                  </a:cubicBezTo>
                  <a:cubicBezTo>
                    <a:pt x="335215" y="177927"/>
                    <a:pt x="333024" y="177546"/>
                    <a:pt x="333881" y="176688"/>
                  </a:cubicBezTo>
                  <a:cubicBezTo>
                    <a:pt x="338263" y="173640"/>
                    <a:pt x="319213" y="178689"/>
                    <a:pt x="325595" y="174307"/>
                  </a:cubicBezTo>
                  <a:cubicBezTo>
                    <a:pt x="323690" y="175450"/>
                    <a:pt x="321308" y="173831"/>
                    <a:pt x="320642" y="172878"/>
                  </a:cubicBezTo>
                  <a:close/>
                  <a:moveTo>
                    <a:pt x="1657857" y="172593"/>
                  </a:moveTo>
                  <a:cubicBezTo>
                    <a:pt x="1659000" y="172878"/>
                    <a:pt x="1660047" y="173259"/>
                    <a:pt x="1661190" y="173545"/>
                  </a:cubicBezTo>
                  <a:cubicBezTo>
                    <a:pt x="1660524" y="174117"/>
                    <a:pt x="1659857" y="174688"/>
                    <a:pt x="1659285" y="175164"/>
                  </a:cubicBezTo>
                  <a:cubicBezTo>
                    <a:pt x="1658142" y="174879"/>
                    <a:pt x="1657095" y="174498"/>
                    <a:pt x="1655952" y="174212"/>
                  </a:cubicBezTo>
                  <a:cubicBezTo>
                    <a:pt x="1656618" y="173736"/>
                    <a:pt x="1657190" y="173164"/>
                    <a:pt x="1657857" y="172593"/>
                  </a:cubicBezTo>
                  <a:close/>
                  <a:moveTo>
                    <a:pt x="307116" y="171354"/>
                  </a:moveTo>
                  <a:cubicBezTo>
                    <a:pt x="306449" y="171831"/>
                    <a:pt x="305783" y="172402"/>
                    <a:pt x="305211" y="172974"/>
                  </a:cubicBezTo>
                  <a:cubicBezTo>
                    <a:pt x="306830" y="173450"/>
                    <a:pt x="308545" y="173926"/>
                    <a:pt x="310164" y="174402"/>
                  </a:cubicBezTo>
                  <a:cubicBezTo>
                    <a:pt x="310831" y="173831"/>
                    <a:pt x="311498" y="173259"/>
                    <a:pt x="312069" y="172783"/>
                  </a:cubicBezTo>
                  <a:cubicBezTo>
                    <a:pt x="310450" y="172307"/>
                    <a:pt x="308735" y="171831"/>
                    <a:pt x="307116" y="171354"/>
                  </a:cubicBezTo>
                  <a:close/>
                  <a:moveTo>
                    <a:pt x="195007" y="171164"/>
                  </a:moveTo>
                  <a:cubicBezTo>
                    <a:pt x="194340" y="171735"/>
                    <a:pt x="193673" y="172212"/>
                    <a:pt x="193102" y="172783"/>
                  </a:cubicBezTo>
                  <a:cubicBezTo>
                    <a:pt x="194245" y="173069"/>
                    <a:pt x="195293" y="173355"/>
                    <a:pt x="196436" y="173736"/>
                  </a:cubicBezTo>
                  <a:cubicBezTo>
                    <a:pt x="197102" y="173164"/>
                    <a:pt x="197674" y="172688"/>
                    <a:pt x="198341" y="172116"/>
                  </a:cubicBezTo>
                  <a:cubicBezTo>
                    <a:pt x="197293" y="171831"/>
                    <a:pt x="196150" y="171450"/>
                    <a:pt x="195007" y="171164"/>
                  </a:cubicBezTo>
                  <a:close/>
                  <a:moveTo>
                    <a:pt x="345788" y="170307"/>
                  </a:moveTo>
                  <a:cubicBezTo>
                    <a:pt x="344359" y="172021"/>
                    <a:pt x="341597" y="171259"/>
                    <a:pt x="339596" y="171831"/>
                  </a:cubicBezTo>
                  <a:cubicBezTo>
                    <a:pt x="342644" y="174402"/>
                    <a:pt x="349502" y="171831"/>
                    <a:pt x="345788" y="170307"/>
                  </a:cubicBezTo>
                  <a:close/>
                  <a:moveTo>
                    <a:pt x="359504" y="169830"/>
                  </a:moveTo>
                  <a:cubicBezTo>
                    <a:pt x="354265" y="171354"/>
                    <a:pt x="359504" y="174688"/>
                    <a:pt x="362552" y="172878"/>
                  </a:cubicBezTo>
                  <a:cubicBezTo>
                    <a:pt x="360075" y="172021"/>
                    <a:pt x="363695" y="170402"/>
                    <a:pt x="359504" y="169830"/>
                  </a:cubicBezTo>
                  <a:close/>
                  <a:moveTo>
                    <a:pt x="1291811" y="169164"/>
                  </a:moveTo>
                  <a:cubicBezTo>
                    <a:pt x="1288477" y="170688"/>
                    <a:pt x="1294001" y="174307"/>
                    <a:pt x="1296573" y="172688"/>
                  </a:cubicBezTo>
                  <a:cubicBezTo>
                    <a:pt x="1294382" y="171545"/>
                    <a:pt x="1298097" y="169735"/>
                    <a:pt x="1291811" y="169164"/>
                  </a:cubicBezTo>
                  <a:close/>
                  <a:moveTo>
                    <a:pt x="1516982" y="168783"/>
                  </a:moveTo>
                  <a:cubicBezTo>
                    <a:pt x="1517458" y="171735"/>
                    <a:pt x="1507933" y="168211"/>
                    <a:pt x="1512505" y="170688"/>
                  </a:cubicBezTo>
                  <a:cubicBezTo>
                    <a:pt x="1521744" y="171069"/>
                    <a:pt x="1522697" y="170116"/>
                    <a:pt x="1528412" y="174117"/>
                  </a:cubicBezTo>
                  <a:cubicBezTo>
                    <a:pt x="1530221" y="172688"/>
                    <a:pt x="1530983" y="171450"/>
                    <a:pt x="1530507" y="170402"/>
                  </a:cubicBezTo>
                  <a:cubicBezTo>
                    <a:pt x="1526030" y="169926"/>
                    <a:pt x="1521173" y="168687"/>
                    <a:pt x="1516982" y="168783"/>
                  </a:cubicBezTo>
                  <a:close/>
                  <a:moveTo>
                    <a:pt x="202055" y="168783"/>
                  </a:moveTo>
                  <a:cubicBezTo>
                    <a:pt x="199865" y="170211"/>
                    <a:pt x="201865" y="171164"/>
                    <a:pt x="199960" y="172593"/>
                  </a:cubicBezTo>
                  <a:cubicBezTo>
                    <a:pt x="202055" y="172974"/>
                    <a:pt x="204532" y="174021"/>
                    <a:pt x="205865" y="173164"/>
                  </a:cubicBezTo>
                  <a:cubicBezTo>
                    <a:pt x="199769" y="172402"/>
                    <a:pt x="204913" y="170116"/>
                    <a:pt x="202055" y="168783"/>
                  </a:cubicBezTo>
                  <a:close/>
                  <a:moveTo>
                    <a:pt x="1673763" y="168402"/>
                  </a:moveTo>
                  <a:cubicBezTo>
                    <a:pt x="1674906" y="168687"/>
                    <a:pt x="1675953" y="168973"/>
                    <a:pt x="1677097" y="169354"/>
                  </a:cubicBezTo>
                  <a:cubicBezTo>
                    <a:pt x="1676525" y="169926"/>
                    <a:pt x="1675858" y="170497"/>
                    <a:pt x="1675191" y="170974"/>
                  </a:cubicBezTo>
                  <a:cubicBezTo>
                    <a:pt x="1674048" y="170688"/>
                    <a:pt x="1673001" y="170307"/>
                    <a:pt x="1671858" y="170021"/>
                  </a:cubicBezTo>
                  <a:cubicBezTo>
                    <a:pt x="1672524" y="169545"/>
                    <a:pt x="1673096" y="168973"/>
                    <a:pt x="1673763" y="168402"/>
                  </a:cubicBezTo>
                  <a:close/>
                  <a:moveTo>
                    <a:pt x="1714053" y="167831"/>
                  </a:moveTo>
                  <a:cubicBezTo>
                    <a:pt x="1717387" y="168783"/>
                    <a:pt x="1720721" y="169736"/>
                    <a:pt x="1724055" y="170593"/>
                  </a:cubicBezTo>
                  <a:cubicBezTo>
                    <a:pt x="1720721" y="173927"/>
                    <a:pt x="1711196" y="170688"/>
                    <a:pt x="1714053" y="167831"/>
                  </a:cubicBezTo>
                  <a:close/>
                  <a:moveTo>
                    <a:pt x="1236375" y="167640"/>
                  </a:moveTo>
                  <a:cubicBezTo>
                    <a:pt x="1235708" y="168211"/>
                    <a:pt x="1235137" y="168687"/>
                    <a:pt x="1234470" y="169259"/>
                  </a:cubicBezTo>
                  <a:cubicBezTo>
                    <a:pt x="1235518" y="169545"/>
                    <a:pt x="1236661" y="169926"/>
                    <a:pt x="1237804" y="170211"/>
                  </a:cubicBezTo>
                  <a:cubicBezTo>
                    <a:pt x="1238471" y="169640"/>
                    <a:pt x="1239042" y="169164"/>
                    <a:pt x="1239709" y="168592"/>
                  </a:cubicBezTo>
                  <a:cubicBezTo>
                    <a:pt x="1238566" y="168306"/>
                    <a:pt x="1237518" y="167925"/>
                    <a:pt x="1236375" y="167640"/>
                  </a:cubicBezTo>
                  <a:close/>
                  <a:moveTo>
                    <a:pt x="267302" y="167544"/>
                  </a:moveTo>
                  <a:cubicBezTo>
                    <a:pt x="269873" y="174879"/>
                    <a:pt x="251585" y="167640"/>
                    <a:pt x="245204" y="173259"/>
                  </a:cubicBezTo>
                  <a:cubicBezTo>
                    <a:pt x="253967" y="174593"/>
                    <a:pt x="248252" y="177927"/>
                    <a:pt x="258253" y="179165"/>
                  </a:cubicBezTo>
                  <a:cubicBezTo>
                    <a:pt x="264825" y="176403"/>
                    <a:pt x="248823" y="176784"/>
                    <a:pt x="255395" y="174021"/>
                  </a:cubicBezTo>
                  <a:cubicBezTo>
                    <a:pt x="263396" y="174783"/>
                    <a:pt x="258539" y="177260"/>
                    <a:pt x="263492" y="178498"/>
                  </a:cubicBezTo>
                  <a:cubicBezTo>
                    <a:pt x="266349" y="176784"/>
                    <a:pt x="271683" y="179736"/>
                    <a:pt x="273969" y="177069"/>
                  </a:cubicBezTo>
                  <a:cubicBezTo>
                    <a:pt x="271588" y="175736"/>
                    <a:pt x="263111" y="175260"/>
                    <a:pt x="265016" y="173450"/>
                  </a:cubicBezTo>
                  <a:cubicBezTo>
                    <a:pt x="277684" y="177165"/>
                    <a:pt x="299306" y="178879"/>
                    <a:pt x="296924" y="170592"/>
                  </a:cubicBezTo>
                  <a:cubicBezTo>
                    <a:pt x="289685" y="171926"/>
                    <a:pt x="281780" y="171831"/>
                    <a:pt x="274445" y="172878"/>
                  </a:cubicBezTo>
                  <a:cubicBezTo>
                    <a:pt x="272636" y="172212"/>
                    <a:pt x="274160" y="171069"/>
                    <a:pt x="275588" y="169926"/>
                  </a:cubicBezTo>
                  <a:cubicBezTo>
                    <a:pt x="272826" y="169164"/>
                    <a:pt x="270064" y="168402"/>
                    <a:pt x="267302" y="167544"/>
                  </a:cubicBezTo>
                  <a:close/>
                  <a:moveTo>
                    <a:pt x="1626804" y="167069"/>
                  </a:moveTo>
                  <a:cubicBezTo>
                    <a:pt x="1629662" y="168021"/>
                    <a:pt x="1631472" y="167069"/>
                    <a:pt x="1634424" y="168212"/>
                  </a:cubicBezTo>
                  <a:cubicBezTo>
                    <a:pt x="1631948" y="169736"/>
                    <a:pt x="1631757" y="170879"/>
                    <a:pt x="1634901" y="171545"/>
                  </a:cubicBezTo>
                  <a:cubicBezTo>
                    <a:pt x="1627852" y="172593"/>
                    <a:pt x="1617279" y="172974"/>
                    <a:pt x="1614803" y="168021"/>
                  </a:cubicBezTo>
                  <a:cubicBezTo>
                    <a:pt x="1618137" y="166497"/>
                    <a:pt x="1624518" y="170307"/>
                    <a:pt x="1628995" y="170974"/>
                  </a:cubicBezTo>
                  <a:cubicBezTo>
                    <a:pt x="1631948" y="169164"/>
                    <a:pt x="1620899" y="169259"/>
                    <a:pt x="1626804" y="167069"/>
                  </a:cubicBezTo>
                  <a:close/>
                  <a:moveTo>
                    <a:pt x="1286191" y="166497"/>
                  </a:moveTo>
                  <a:cubicBezTo>
                    <a:pt x="1285238" y="167354"/>
                    <a:pt x="1284286" y="168116"/>
                    <a:pt x="1283238" y="168973"/>
                  </a:cubicBezTo>
                  <a:cubicBezTo>
                    <a:pt x="1284953" y="169449"/>
                    <a:pt x="1286572" y="169926"/>
                    <a:pt x="1288286" y="170402"/>
                  </a:cubicBezTo>
                  <a:cubicBezTo>
                    <a:pt x="1289239" y="169545"/>
                    <a:pt x="1290191" y="168783"/>
                    <a:pt x="1291144" y="167925"/>
                  </a:cubicBezTo>
                  <a:cubicBezTo>
                    <a:pt x="1289525" y="167449"/>
                    <a:pt x="1287810" y="166973"/>
                    <a:pt x="1286191" y="166497"/>
                  </a:cubicBezTo>
                  <a:close/>
                  <a:moveTo>
                    <a:pt x="293114" y="166211"/>
                  </a:moveTo>
                  <a:cubicBezTo>
                    <a:pt x="296448" y="168402"/>
                    <a:pt x="288257" y="170592"/>
                    <a:pt x="284351" y="168116"/>
                  </a:cubicBezTo>
                  <a:cubicBezTo>
                    <a:pt x="286828" y="166782"/>
                    <a:pt x="291971" y="170211"/>
                    <a:pt x="293114" y="166211"/>
                  </a:cubicBezTo>
                  <a:close/>
                  <a:moveTo>
                    <a:pt x="1222850" y="166020"/>
                  </a:moveTo>
                  <a:cubicBezTo>
                    <a:pt x="1222183" y="166497"/>
                    <a:pt x="1221611" y="167068"/>
                    <a:pt x="1220944" y="167640"/>
                  </a:cubicBezTo>
                  <a:cubicBezTo>
                    <a:pt x="1222088" y="167925"/>
                    <a:pt x="1223135" y="168306"/>
                    <a:pt x="1224278" y="168592"/>
                  </a:cubicBezTo>
                  <a:cubicBezTo>
                    <a:pt x="1224945" y="168021"/>
                    <a:pt x="1225517" y="167544"/>
                    <a:pt x="1226183" y="166973"/>
                  </a:cubicBezTo>
                  <a:cubicBezTo>
                    <a:pt x="1225136" y="166687"/>
                    <a:pt x="1223993" y="166306"/>
                    <a:pt x="1222850" y="166020"/>
                  </a:cubicBezTo>
                  <a:close/>
                  <a:moveTo>
                    <a:pt x="234059" y="165925"/>
                  </a:moveTo>
                  <a:cubicBezTo>
                    <a:pt x="237203" y="166401"/>
                    <a:pt x="236441" y="167449"/>
                    <a:pt x="235488" y="168497"/>
                  </a:cubicBezTo>
                  <a:lnTo>
                    <a:pt x="237291" y="167951"/>
                  </a:lnTo>
                  <a:lnTo>
                    <a:pt x="240441" y="169926"/>
                  </a:lnTo>
                  <a:cubicBezTo>
                    <a:pt x="241394" y="169068"/>
                    <a:pt x="242346" y="168306"/>
                    <a:pt x="243299" y="167449"/>
                  </a:cubicBezTo>
                  <a:cubicBezTo>
                    <a:pt x="241108" y="165973"/>
                    <a:pt x="240060" y="166592"/>
                    <a:pt x="239108" y="167402"/>
                  </a:cubicBezTo>
                  <a:lnTo>
                    <a:pt x="237291" y="167951"/>
                  </a:lnTo>
                  <a:close/>
                  <a:moveTo>
                    <a:pt x="1269998" y="165163"/>
                  </a:moveTo>
                  <a:cubicBezTo>
                    <a:pt x="1269332" y="165639"/>
                    <a:pt x="1268665" y="166116"/>
                    <a:pt x="1267427" y="165544"/>
                  </a:cubicBezTo>
                  <a:cubicBezTo>
                    <a:pt x="1266760" y="166116"/>
                    <a:pt x="1266188" y="166592"/>
                    <a:pt x="1265522" y="167163"/>
                  </a:cubicBezTo>
                  <a:cubicBezTo>
                    <a:pt x="1268093" y="169640"/>
                    <a:pt x="1273618" y="165735"/>
                    <a:pt x="1269998" y="165163"/>
                  </a:cubicBezTo>
                  <a:close/>
                  <a:moveTo>
                    <a:pt x="1532984" y="164496"/>
                  </a:moveTo>
                  <a:cubicBezTo>
                    <a:pt x="1532317" y="165068"/>
                    <a:pt x="1531650" y="165544"/>
                    <a:pt x="1531079" y="166116"/>
                  </a:cubicBezTo>
                  <a:cubicBezTo>
                    <a:pt x="1532222" y="166401"/>
                    <a:pt x="1533269" y="166782"/>
                    <a:pt x="1534412" y="167068"/>
                  </a:cubicBezTo>
                  <a:cubicBezTo>
                    <a:pt x="1535079" y="166497"/>
                    <a:pt x="1535651" y="166020"/>
                    <a:pt x="1536317" y="165449"/>
                  </a:cubicBezTo>
                  <a:cubicBezTo>
                    <a:pt x="1535174" y="165163"/>
                    <a:pt x="1534127" y="164877"/>
                    <a:pt x="1532984" y="164496"/>
                  </a:cubicBezTo>
                  <a:close/>
                  <a:moveTo>
                    <a:pt x="118883" y="163822"/>
                  </a:moveTo>
                  <a:lnTo>
                    <a:pt x="119754" y="163862"/>
                  </a:lnTo>
                  <a:lnTo>
                    <a:pt x="119569" y="164020"/>
                  </a:lnTo>
                  <a:close/>
                  <a:moveTo>
                    <a:pt x="1498789" y="163544"/>
                  </a:moveTo>
                  <a:cubicBezTo>
                    <a:pt x="1498217" y="164115"/>
                    <a:pt x="1497551" y="164592"/>
                    <a:pt x="1496884" y="165163"/>
                  </a:cubicBezTo>
                  <a:cubicBezTo>
                    <a:pt x="1498503" y="165639"/>
                    <a:pt x="1500218" y="166116"/>
                    <a:pt x="1501837" y="166592"/>
                  </a:cubicBezTo>
                  <a:cubicBezTo>
                    <a:pt x="1502504" y="166020"/>
                    <a:pt x="1503170" y="165449"/>
                    <a:pt x="1503742" y="164973"/>
                  </a:cubicBezTo>
                  <a:cubicBezTo>
                    <a:pt x="1502027" y="164496"/>
                    <a:pt x="1500408" y="164020"/>
                    <a:pt x="1498789" y="163544"/>
                  </a:cubicBezTo>
                  <a:close/>
                  <a:moveTo>
                    <a:pt x="1624709" y="163259"/>
                  </a:moveTo>
                  <a:cubicBezTo>
                    <a:pt x="1625852" y="163545"/>
                    <a:pt x="1626900" y="163925"/>
                    <a:pt x="1628043" y="164211"/>
                  </a:cubicBezTo>
                  <a:cubicBezTo>
                    <a:pt x="1627471" y="164783"/>
                    <a:pt x="1626804" y="165259"/>
                    <a:pt x="1626138" y="165831"/>
                  </a:cubicBezTo>
                  <a:cubicBezTo>
                    <a:pt x="1624995" y="165545"/>
                    <a:pt x="1623947" y="165164"/>
                    <a:pt x="1622804" y="164878"/>
                  </a:cubicBezTo>
                  <a:cubicBezTo>
                    <a:pt x="1623375" y="164307"/>
                    <a:pt x="1624042" y="163830"/>
                    <a:pt x="1624709" y="163259"/>
                  </a:cubicBezTo>
                  <a:close/>
                  <a:moveTo>
                    <a:pt x="275493" y="162401"/>
                  </a:moveTo>
                  <a:cubicBezTo>
                    <a:pt x="274160" y="163544"/>
                    <a:pt x="274255" y="164401"/>
                    <a:pt x="274350" y="165354"/>
                  </a:cubicBezTo>
                  <a:cubicBezTo>
                    <a:pt x="272255" y="164877"/>
                    <a:pt x="270159" y="164496"/>
                    <a:pt x="269111" y="166020"/>
                  </a:cubicBezTo>
                  <a:cubicBezTo>
                    <a:pt x="273207" y="166878"/>
                    <a:pt x="275303" y="167925"/>
                    <a:pt x="276446" y="169164"/>
                  </a:cubicBezTo>
                  <a:cubicBezTo>
                    <a:pt x="278160" y="166687"/>
                    <a:pt x="283018" y="163639"/>
                    <a:pt x="275493" y="162401"/>
                  </a:cubicBezTo>
                  <a:close/>
                  <a:moveTo>
                    <a:pt x="331310" y="161829"/>
                  </a:moveTo>
                  <a:cubicBezTo>
                    <a:pt x="334453" y="162591"/>
                    <a:pt x="334262" y="163734"/>
                    <a:pt x="331786" y="165258"/>
                  </a:cubicBezTo>
                  <a:cubicBezTo>
                    <a:pt x="336167" y="165544"/>
                    <a:pt x="341692" y="168021"/>
                    <a:pt x="343883" y="164306"/>
                  </a:cubicBezTo>
                  <a:cubicBezTo>
                    <a:pt x="336167" y="164973"/>
                    <a:pt x="337787" y="159067"/>
                    <a:pt x="331310" y="161829"/>
                  </a:cubicBezTo>
                  <a:close/>
                  <a:moveTo>
                    <a:pt x="1576132" y="161448"/>
                  </a:moveTo>
                  <a:cubicBezTo>
                    <a:pt x="1575179" y="162306"/>
                    <a:pt x="1574227" y="163068"/>
                    <a:pt x="1573274" y="163925"/>
                  </a:cubicBezTo>
                  <a:cubicBezTo>
                    <a:pt x="1576703" y="166497"/>
                    <a:pt x="1582323" y="161639"/>
                    <a:pt x="1576132" y="161448"/>
                  </a:cubicBezTo>
                  <a:close/>
                  <a:moveTo>
                    <a:pt x="1673763" y="160782"/>
                  </a:moveTo>
                  <a:cubicBezTo>
                    <a:pt x="1685383" y="163258"/>
                    <a:pt x="1687955" y="163544"/>
                    <a:pt x="1698623" y="167830"/>
                  </a:cubicBezTo>
                  <a:cubicBezTo>
                    <a:pt x="1691194" y="163735"/>
                    <a:pt x="1695861" y="164687"/>
                    <a:pt x="1705481" y="167640"/>
                  </a:cubicBezTo>
                  <a:cubicBezTo>
                    <a:pt x="1703862" y="168973"/>
                    <a:pt x="1702338" y="170402"/>
                    <a:pt x="1700719" y="171736"/>
                  </a:cubicBezTo>
                  <a:cubicBezTo>
                    <a:pt x="1687765" y="166021"/>
                    <a:pt x="1681478" y="166402"/>
                    <a:pt x="1668048" y="165735"/>
                  </a:cubicBezTo>
                  <a:cubicBezTo>
                    <a:pt x="1672334" y="163735"/>
                    <a:pt x="1672429" y="163639"/>
                    <a:pt x="1673763" y="160782"/>
                  </a:cubicBezTo>
                  <a:close/>
                  <a:moveTo>
                    <a:pt x="215867" y="160782"/>
                  </a:moveTo>
                  <a:cubicBezTo>
                    <a:pt x="215200" y="161258"/>
                    <a:pt x="214533" y="161829"/>
                    <a:pt x="213961" y="162401"/>
                  </a:cubicBezTo>
                  <a:cubicBezTo>
                    <a:pt x="215581" y="162877"/>
                    <a:pt x="217295" y="163353"/>
                    <a:pt x="218915" y="163830"/>
                  </a:cubicBezTo>
                  <a:cubicBezTo>
                    <a:pt x="219581" y="163258"/>
                    <a:pt x="220248" y="162687"/>
                    <a:pt x="220820" y="162210"/>
                  </a:cubicBezTo>
                  <a:cubicBezTo>
                    <a:pt x="219200" y="161734"/>
                    <a:pt x="217486" y="161258"/>
                    <a:pt x="215867" y="160782"/>
                  </a:cubicBezTo>
                  <a:close/>
                  <a:moveTo>
                    <a:pt x="450563" y="159734"/>
                  </a:moveTo>
                  <a:cubicBezTo>
                    <a:pt x="449896" y="160210"/>
                    <a:pt x="449229" y="160782"/>
                    <a:pt x="448658" y="161353"/>
                  </a:cubicBezTo>
                  <a:cubicBezTo>
                    <a:pt x="450277" y="161829"/>
                    <a:pt x="451991" y="162306"/>
                    <a:pt x="453611" y="162782"/>
                  </a:cubicBezTo>
                  <a:cubicBezTo>
                    <a:pt x="454182" y="162210"/>
                    <a:pt x="454849" y="161734"/>
                    <a:pt x="455516" y="161163"/>
                  </a:cubicBezTo>
                  <a:cubicBezTo>
                    <a:pt x="453896" y="160686"/>
                    <a:pt x="452182" y="160210"/>
                    <a:pt x="450563" y="159734"/>
                  </a:cubicBezTo>
                  <a:close/>
                  <a:moveTo>
                    <a:pt x="1527459" y="159639"/>
                  </a:moveTo>
                  <a:cubicBezTo>
                    <a:pt x="1529650" y="160782"/>
                    <a:pt x="1525840" y="162591"/>
                    <a:pt x="1532126" y="163163"/>
                  </a:cubicBezTo>
                  <a:cubicBezTo>
                    <a:pt x="1531460" y="157067"/>
                    <a:pt x="1539746" y="164687"/>
                    <a:pt x="1538318" y="161639"/>
                  </a:cubicBezTo>
                  <a:cubicBezTo>
                    <a:pt x="1537365" y="159639"/>
                    <a:pt x="1531079" y="159162"/>
                    <a:pt x="1527459" y="159639"/>
                  </a:cubicBezTo>
                  <a:close/>
                  <a:moveTo>
                    <a:pt x="122617" y="159353"/>
                  </a:moveTo>
                  <a:cubicBezTo>
                    <a:pt x="121950" y="159924"/>
                    <a:pt x="121379" y="160401"/>
                    <a:pt x="120712" y="160972"/>
                  </a:cubicBezTo>
                  <a:cubicBezTo>
                    <a:pt x="121855" y="161353"/>
                    <a:pt x="122998" y="161639"/>
                    <a:pt x="124046" y="161925"/>
                  </a:cubicBezTo>
                  <a:cubicBezTo>
                    <a:pt x="124712" y="161353"/>
                    <a:pt x="125284" y="160877"/>
                    <a:pt x="125951" y="160305"/>
                  </a:cubicBezTo>
                  <a:cubicBezTo>
                    <a:pt x="124903" y="160020"/>
                    <a:pt x="123760" y="159639"/>
                    <a:pt x="122617" y="159353"/>
                  </a:cubicBezTo>
                  <a:close/>
                  <a:moveTo>
                    <a:pt x="134809" y="158496"/>
                  </a:moveTo>
                  <a:cubicBezTo>
                    <a:pt x="133952" y="159543"/>
                    <a:pt x="131761" y="160686"/>
                    <a:pt x="133571" y="161448"/>
                  </a:cubicBezTo>
                  <a:cubicBezTo>
                    <a:pt x="135190" y="160210"/>
                    <a:pt x="138524" y="162020"/>
                    <a:pt x="139762" y="159924"/>
                  </a:cubicBezTo>
                  <a:cubicBezTo>
                    <a:pt x="138047" y="159448"/>
                    <a:pt x="136428" y="158972"/>
                    <a:pt x="134809" y="158496"/>
                  </a:cubicBezTo>
                  <a:close/>
                  <a:moveTo>
                    <a:pt x="1665476" y="158401"/>
                  </a:moveTo>
                  <a:cubicBezTo>
                    <a:pt x="1666429" y="159925"/>
                    <a:pt x="1665762" y="161639"/>
                    <a:pt x="1671858" y="162401"/>
                  </a:cubicBezTo>
                  <a:cubicBezTo>
                    <a:pt x="1668715" y="166021"/>
                    <a:pt x="1668715" y="161068"/>
                    <a:pt x="1662619" y="160877"/>
                  </a:cubicBezTo>
                  <a:cubicBezTo>
                    <a:pt x="1663571" y="160020"/>
                    <a:pt x="1664524" y="159258"/>
                    <a:pt x="1665476" y="158401"/>
                  </a:cubicBezTo>
                  <a:close/>
                  <a:moveTo>
                    <a:pt x="476375" y="158305"/>
                  </a:moveTo>
                  <a:cubicBezTo>
                    <a:pt x="475709" y="158877"/>
                    <a:pt x="475137" y="159353"/>
                    <a:pt x="474470" y="159924"/>
                  </a:cubicBezTo>
                  <a:cubicBezTo>
                    <a:pt x="476090" y="160401"/>
                    <a:pt x="477804" y="160877"/>
                    <a:pt x="479423" y="161353"/>
                  </a:cubicBezTo>
                  <a:cubicBezTo>
                    <a:pt x="480090" y="160782"/>
                    <a:pt x="480662" y="160305"/>
                    <a:pt x="481328" y="159734"/>
                  </a:cubicBezTo>
                  <a:cubicBezTo>
                    <a:pt x="479709" y="159258"/>
                    <a:pt x="477995" y="158781"/>
                    <a:pt x="476375" y="158305"/>
                  </a:cubicBezTo>
                  <a:close/>
                  <a:moveTo>
                    <a:pt x="1639084" y="156536"/>
                  </a:moveTo>
                  <a:lnTo>
                    <a:pt x="1638235" y="157257"/>
                  </a:lnTo>
                  <a:lnTo>
                    <a:pt x="1635808" y="156557"/>
                  </a:lnTo>
                  <a:close/>
                  <a:moveTo>
                    <a:pt x="458564" y="156495"/>
                  </a:moveTo>
                  <a:cubicBezTo>
                    <a:pt x="456944" y="157734"/>
                    <a:pt x="453611" y="155924"/>
                    <a:pt x="452468" y="158019"/>
                  </a:cubicBezTo>
                  <a:cubicBezTo>
                    <a:pt x="454087" y="158496"/>
                    <a:pt x="455801" y="158972"/>
                    <a:pt x="457421" y="159448"/>
                  </a:cubicBezTo>
                  <a:cubicBezTo>
                    <a:pt x="458278" y="158400"/>
                    <a:pt x="460373" y="157257"/>
                    <a:pt x="458564" y="156495"/>
                  </a:cubicBezTo>
                  <a:close/>
                  <a:moveTo>
                    <a:pt x="1568321" y="154971"/>
                  </a:moveTo>
                  <a:cubicBezTo>
                    <a:pt x="1567655" y="155448"/>
                    <a:pt x="1566988" y="156019"/>
                    <a:pt x="1566416" y="156591"/>
                  </a:cubicBezTo>
                  <a:cubicBezTo>
                    <a:pt x="1567559" y="156876"/>
                    <a:pt x="1568607" y="157257"/>
                    <a:pt x="1569750" y="157543"/>
                  </a:cubicBezTo>
                  <a:cubicBezTo>
                    <a:pt x="1570417" y="156972"/>
                    <a:pt x="1570988" y="156400"/>
                    <a:pt x="1571655" y="155924"/>
                  </a:cubicBezTo>
                  <a:cubicBezTo>
                    <a:pt x="1570512" y="155638"/>
                    <a:pt x="1569464" y="155257"/>
                    <a:pt x="1568321" y="154971"/>
                  </a:cubicBezTo>
                  <a:close/>
                  <a:moveTo>
                    <a:pt x="44702" y="152591"/>
                  </a:moveTo>
                  <a:cubicBezTo>
                    <a:pt x="52513" y="153353"/>
                    <a:pt x="44988" y="156210"/>
                    <a:pt x="52703" y="157067"/>
                  </a:cubicBezTo>
                  <a:cubicBezTo>
                    <a:pt x="48798" y="157544"/>
                    <a:pt x="43940" y="156305"/>
                    <a:pt x="39178" y="155448"/>
                  </a:cubicBezTo>
                  <a:cubicBezTo>
                    <a:pt x="40702" y="153829"/>
                    <a:pt x="43273" y="154210"/>
                    <a:pt x="44702" y="152591"/>
                  </a:cubicBezTo>
                  <a:close/>
                  <a:moveTo>
                    <a:pt x="1531841" y="152209"/>
                  </a:moveTo>
                  <a:cubicBezTo>
                    <a:pt x="1531174" y="152781"/>
                    <a:pt x="1530507" y="153257"/>
                    <a:pt x="1529936" y="153828"/>
                  </a:cubicBezTo>
                  <a:cubicBezTo>
                    <a:pt x="1531079" y="154114"/>
                    <a:pt x="1532126" y="154495"/>
                    <a:pt x="1533269" y="154781"/>
                  </a:cubicBezTo>
                  <a:cubicBezTo>
                    <a:pt x="1533936" y="154305"/>
                    <a:pt x="1534508" y="153733"/>
                    <a:pt x="1535174" y="153162"/>
                  </a:cubicBezTo>
                  <a:cubicBezTo>
                    <a:pt x="1534031" y="152876"/>
                    <a:pt x="1532984" y="152590"/>
                    <a:pt x="1531841" y="152209"/>
                  </a:cubicBezTo>
                  <a:close/>
                  <a:moveTo>
                    <a:pt x="1598837" y="150638"/>
                  </a:moveTo>
                  <a:cubicBezTo>
                    <a:pt x="1595992" y="150138"/>
                    <a:pt x="1593468" y="150209"/>
                    <a:pt x="1591753" y="151733"/>
                  </a:cubicBezTo>
                  <a:cubicBezTo>
                    <a:pt x="1595944" y="152590"/>
                    <a:pt x="1597944" y="153638"/>
                    <a:pt x="1599087" y="154876"/>
                  </a:cubicBezTo>
                  <a:cubicBezTo>
                    <a:pt x="1601564" y="153352"/>
                    <a:pt x="1604993" y="153638"/>
                    <a:pt x="1607850" y="152971"/>
                  </a:cubicBezTo>
                  <a:cubicBezTo>
                    <a:pt x="1604850" y="152209"/>
                    <a:pt x="1601683" y="151138"/>
                    <a:pt x="1598837" y="150638"/>
                  </a:cubicBezTo>
                  <a:close/>
                  <a:moveTo>
                    <a:pt x="152525" y="150590"/>
                  </a:moveTo>
                  <a:cubicBezTo>
                    <a:pt x="151573" y="151352"/>
                    <a:pt x="150620" y="152209"/>
                    <a:pt x="149668" y="153066"/>
                  </a:cubicBezTo>
                  <a:cubicBezTo>
                    <a:pt x="153002" y="153733"/>
                    <a:pt x="152906" y="154876"/>
                    <a:pt x="150430" y="156400"/>
                  </a:cubicBezTo>
                  <a:cubicBezTo>
                    <a:pt x="141667" y="153162"/>
                    <a:pt x="133475" y="156019"/>
                    <a:pt x="127856" y="151161"/>
                  </a:cubicBezTo>
                  <a:lnTo>
                    <a:pt x="118944" y="155405"/>
                  </a:lnTo>
                  <a:lnTo>
                    <a:pt x="116426" y="153352"/>
                  </a:lnTo>
                  <a:cubicBezTo>
                    <a:pt x="118045" y="154019"/>
                    <a:pt x="115664" y="155257"/>
                    <a:pt x="117854" y="155924"/>
                  </a:cubicBezTo>
                  <a:lnTo>
                    <a:pt x="118944" y="155405"/>
                  </a:lnTo>
                  <a:lnTo>
                    <a:pt x="120807" y="156924"/>
                  </a:lnTo>
                  <a:cubicBezTo>
                    <a:pt x="125069" y="156900"/>
                    <a:pt x="129760" y="156591"/>
                    <a:pt x="127760" y="158781"/>
                  </a:cubicBezTo>
                  <a:cubicBezTo>
                    <a:pt x="129856" y="157353"/>
                    <a:pt x="127951" y="156495"/>
                    <a:pt x="129856" y="155067"/>
                  </a:cubicBezTo>
                  <a:cubicBezTo>
                    <a:pt x="135285" y="158115"/>
                    <a:pt x="137095" y="154781"/>
                    <a:pt x="141667" y="156210"/>
                  </a:cubicBezTo>
                  <a:cubicBezTo>
                    <a:pt x="142143" y="158210"/>
                    <a:pt x="144524" y="160020"/>
                    <a:pt x="148715" y="161448"/>
                  </a:cubicBezTo>
                  <a:cubicBezTo>
                    <a:pt x="150335" y="158400"/>
                    <a:pt x="154240" y="159639"/>
                    <a:pt x="157478" y="159543"/>
                  </a:cubicBezTo>
                  <a:cubicBezTo>
                    <a:pt x="155192" y="159067"/>
                    <a:pt x="149573" y="163925"/>
                    <a:pt x="154621" y="162020"/>
                  </a:cubicBezTo>
                  <a:cubicBezTo>
                    <a:pt x="158717" y="159067"/>
                    <a:pt x="164051" y="160305"/>
                    <a:pt x="167384" y="162401"/>
                  </a:cubicBezTo>
                  <a:cubicBezTo>
                    <a:pt x="172718" y="160210"/>
                    <a:pt x="165956" y="156210"/>
                    <a:pt x="161955" y="157638"/>
                  </a:cubicBezTo>
                  <a:cubicBezTo>
                    <a:pt x="163860" y="158305"/>
                    <a:pt x="165574" y="158972"/>
                    <a:pt x="163384" y="160210"/>
                  </a:cubicBezTo>
                  <a:cubicBezTo>
                    <a:pt x="155859" y="157543"/>
                    <a:pt x="162146" y="157257"/>
                    <a:pt x="153478" y="157353"/>
                  </a:cubicBezTo>
                  <a:cubicBezTo>
                    <a:pt x="153764" y="155067"/>
                    <a:pt x="156811" y="152304"/>
                    <a:pt x="152525" y="150590"/>
                  </a:cubicBezTo>
                  <a:close/>
                  <a:moveTo>
                    <a:pt x="220629" y="148971"/>
                  </a:moveTo>
                  <a:cubicBezTo>
                    <a:pt x="219677" y="149828"/>
                    <a:pt x="218724" y="150685"/>
                    <a:pt x="217772" y="151447"/>
                  </a:cubicBezTo>
                  <a:cubicBezTo>
                    <a:pt x="221772" y="151542"/>
                    <a:pt x="220439" y="155448"/>
                    <a:pt x="224439" y="153352"/>
                  </a:cubicBezTo>
                  <a:cubicBezTo>
                    <a:pt x="216724" y="152781"/>
                    <a:pt x="228344" y="149637"/>
                    <a:pt x="220629" y="148971"/>
                  </a:cubicBezTo>
                  <a:close/>
                  <a:moveTo>
                    <a:pt x="424464" y="147923"/>
                  </a:moveTo>
                  <a:cubicBezTo>
                    <a:pt x="423512" y="148780"/>
                    <a:pt x="422559" y="149542"/>
                    <a:pt x="421606" y="150399"/>
                  </a:cubicBezTo>
                  <a:cubicBezTo>
                    <a:pt x="425036" y="152971"/>
                    <a:pt x="430751" y="148113"/>
                    <a:pt x="424464" y="147923"/>
                  </a:cubicBezTo>
                  <a:close/>
                  <a:moveTo>
                    <a:pt x="169385" y="147542"/>
                  </a:moveTo>
                  <a:cubicBezTo>
                    <a:pt x="164336" y="150304"/>
                    <a:pt x="165574" y="151923"/>
                    <a:pt x="168242" y="150495"/>
                  </a:cubicBezTo>
                  <a:cubicBezTo>
                    <a:pt x="169194" y="150018"/>
                    <a:pt x="173195" y="145542"/>
                    <a:pt x="169385" y="147542"/>
                  </a:cubicBezTo>
                  <a:close/>
                  <a:moveTo>
                    <a:pt x="1599182" y="146780"/>
                  </a:moveTo>
                  <a:lnTo>
                    <a:pt x="1599109" y="147319"/>
                  </a:lnTo>
                  <a:lnTo>
                    <a:pt x="1597542" y="147054"/>
                  </a:lnTo>
                  <a:close/>
                  <a:moveTo>
                    <a:pt x="142143" y="146399"/>
                  </a:moveTo>
                  <a:cubicBezTo>
                    <a:pt x="137285" y="145161"/>
                    <a:pt x="133094" y="145161"/>
                    <a:pt x="130808" y="148590"/>
                  </a:cubicBezTo>
                  <a:cubicBezTo>
                    <a:pt x="135285" y="151542"/>
                    <a:pt x="134999" y="146113"/>
                    <a:pt x="138619" y="147542"/>
                  </a:cubicBezTo>
                  <a:cubicBezTo>
                    <a:pt x="138047" y="149733"/>
                    <a:pt x="132999" y="152495"/>
                    <a:pt x="140524" y="153543"/>
                  </a:cubicBezTo>
                  <a:cubicBezTo>
                    <a:pt x="144905" y="150590"/>
                    <a:pt x="134809" y="149733"/>
                    <a:pt x="142143" y="146399"/>
                  </a:cubicBezTo>
                  <a:close/>
                  <a:moveTo>
                    <a:pt x="276541" y="146304"/>
                  </a:moveTo>
                  <a:cubicBezTo>
                    <a:pt x="283113" y="146875"/>
                    <a:pt x="274731" y="149352"/>
                    <a:pt x="281303" y="149828"/>
                  </a:cubicBezTo>
                  <a:cubicBezTo>
                    <a:pt x="282923" y="146780"/>
                    <a:pt x="287590" y="149352"/>
                    <a:pt x="290066" y="147923"/>
                  </a:cubicBezTo>
                  <a:cubicBezTo>
                    <a:pt x="285399" y="147066"/>
                    <a:pt x="280446" y="145827"/>
                    <a:pt x="276541" y="146304"/>
                  </a:cubicBezTo>
                  <a:close/>
                  <a:moveTo>
                    <a:pt x="126998" y="144303"/>
                  </a:moveTo>
                  <a:cubicBezTo>
                    <a:pt x="126046" y="145161"/>
                    <a:pt x="125093" y="145923"/>
                    <a:pt x="124141" y="146780"/>
                  </a:cubicBezTo>
                  <a:cubicBezTo>
                    <a:pt x="125760" y="147256"/>
                    <a:pt x="127475" y="147732"/>
                    <a:pt x="129094" y="148209"/>
                  </a:cubicBezTo>
                  <a:cubicBezTo>
                    <a:pt x="130046" y="147351"/>
                    <a:pt x="130999" y="146589"/>
                    <a:pt x="131951" y="145732"/>
                  </a:cubicBezTo>
                  <a:cubicBezTo>
                    <a:pt x="130332" y="145256"/>
                    <a:pt x="128618" y="144780"/>
                    <a:pt x="126998" y="144303"/>
                  </a:cubicBezTo>
                  <a:close/>
                  <a:moveTo>
                    <a:pt x="1585943" y="142970"/>
                  </a:moveTo>
                  <a:cubicBezTo>
                    <a:pt x="1587562" y="143446"/>
                    <a:pt x="1586038" y="144303"/>
                    <a:pt x="1585752" y="145065"/>
                  </a:cubicBezTo>
                  <a:lnTo>
                    <a:pt x="1597542" y="147054"/>
                  </a:lnTo>
                  <a:lnTo>
                    <a:pt x="1590205" y="148280"/>
                  </a:lnTo>
                  <a:cubicBezTo>
                    <a:pt x="1587371" y="149090"/>
                    <a:pt x="1584371" y="149590"/>
                    <a:pt x="1580228" y="147923"/>
                  </a:cubicBezTo>
                  <a:cubicBezTo>
                    <a:pt x="1581180" y="146399"/>
                    <a:pt x="1583371" y="146780"/>
                    <a:pt x="1585466" y="147161"/>
                  </a:cubicBezTo>
                  <a:cubicBezTo>
                    <a:pt x="1586228" y="145637"/>
                    <a:pt x="1581085" y="144970"/>
                    <a:pt x="1585943" y="142970"/>
                  </a:cubicBezTo>
                  <a:close/>
                  <a:moveTo>
                    <a:pt x="95375" y="142970"/>
                  </a:moveTo>
                  <a:cubicBezTo>
                    <a:pt x="93566" y="144589"/>
                    <a:pt x="91661" y="146304"/>
                    <a:pt x="89756" y="147923"/>
                  </a:cubicBezTo>
                  <a:cubicBezTo>
                    <a:pt x="92423" y="150399"/>
                    <a:pt x="99376" y="152209"/>
                    <a:pt x="99185" y="154971"/>
                  </a:cubicBezTo>
                  <a:cubicBezTo>
                    <a:pt x="102995" y="151828"/>
                    <a:pt x="94232" y="149066"/>
                    <a:pt x="94232" y="145923"/>
                  </a:cubicBezTo>
                  <a:cubicBezTo>
                    <a:pt x="94232" y="145161"/>
                    <a:pt x="100805" y="142398"/>
                    <a:pt x="95375" y="142970"/>
                  </a:cubicBezTo>
                  <a:close/>
                  <a:moveTo>
                    <a:pt x="146144" y="141065"/>
                  </a:moveTo>
                  <a:cubicBezTo>
                    <a:pt x="143477" y="140398"/>
                    <a:pt x="140619" y="139255"/>
                    <a:pt x="139286" y="141255"/>
                  </a:cubicBezTo>
                  <a:cubicBezTo>
                    <a:pt x="140905" y="141732"/>
                    <a:pt x="142619" y="142208"/>
                    <a:pt x="144239" y="142684"/>
                  </a:cubicBezTo>
                  <a:cubicBezTo>
                    <a:pt x="144905" y="142113"/>
                    <a:pt x="145477" y="141541"/>
                    <a:pt x="146144" y="141065"/>
                  </a:cubicBezTo>
                  <a:close/>
                  <a:moveTo>
                    <a:pt x="1575846" y="140780"/>
                  </a:moveTo>
                  <a:cubicBezTo>
                    <a:pt x="1576989" y="141066"/>
                    <a:pt x="1578036" y="141351"/>
                    <a:pt x="1579179" y="141732"/>
                  </a:cubicBezTo>
                  <a:cubicBezTo>
                    <a:pt x="1578513" y="142304"/>
                    <a:pt x="1577941" y="142780"/>
                    <a:pt x="1577274" y="143352"/>
                  </a:cubicBezTo>
                  <a:cubicBezTo>
                    <a:pt x="1576131" y="143066"/>
                    <a:pt x="1575084" y="142685"/>
                    <a:pt x="1573941" y="142399"/>
                  </a:cubicBezTo>
                  <a:cubicBezTo>
                    <a:pt x="1574607" y="141828"/>
                    <a:pt x="1575274" y="141256"/>
                    <a:pt x="1575846" y="140780"/>
                  </a:cubicBezTo>
                  <a:close/>
                  <a:moveTo>
                    <a:pt x="1491264" y="139636"/>
                  </a:moveTo>
                  <a:cubicBezTo>
                    <a:pt x="1489169" y="139255"/>
                    <a:pt x="1487930" y="140398"/>
                    <a:pt x="1486787" y="141636"/>
                  </a:cubicBezTo>
                  <a:cubicBezTo>
                    <a:pt x="1490026" y="142113"/>
                    <a:pt x="1489550" y="144018"/>
                    <a:pt x="1491740" y="143065"/>
                  </a:cubicBezTo>
                  <a:cubicBezTo>
                    <a:pt x="1489359" y="142113"/>
                    <a:pt x="1492693" y="140970"/>
                    <a:pt x="1494598" y="140589"/>
                  </a:cubicBezTo>
                  <a:cubicBezTo>
                    <a:pt x="1493455" y="140303"/>
                    <a:pt x="1492407" y="139922"/>
                    <a:pt x="1491264" y="139636"/>
                  </a:cubicBezTo>
                  <a:close/>
                  <a:moveTo>
                    <a:pt x="1384394" y="138779"/>
                  </a:moveTo>
                  <a:cubicBezTo>
                    <a:pt x="1383727" y="139350"/>
                    <a:pt x="1383060" y="139827"/>
                    <a:pt x="1382489" y="140398"/>
                  </a:cubicBezTo>
                  <a:cubicBezTo>
                    <a:pt x="1383632" y="140684"/>
                    <a:pt x="1384679" y="140970"/>
                    <a:pt x="1385822" y="141351"/>
                  </a:cubicBezTo>
                  <a:cubicBezTo>
                    <a:pt x="1386489" y="140779"/>
                    <a:pt x="1387061" y="140303"/>
                    <a:pt x="1387727" y="139731"/>
                  </a:cubicBezTo>
                  <a:cubicBezTo>
                    <a:pt x="1386584" y="139446"/>
                    <a:pt x="1385537" y="139065"/>
                    <a:pt x="1384394" y="138779"/>
                  </a:cubicBezTo>
                  <a:close/>
                  <a:moveTo>
                    <a:pt x="117473" y="137255"/>
                  </a:moveTo>
                  <a:cubicBezTo>
                    <a:pt x="129189" y="140779"/>
                    <a:pt x="136904" y="136874"/>
                    <a:pt x="148811" y="140684"/>
                  </a:cubicBezTo>
                  <a:cubicBezTo>
                    <a:pt x="149858" y="137350"/>
                    <a:pt x="165384" y="139636"/>
                    <a:pt x="158526" y="138017"/>
                  </a:cubicBezTo>
                  <a:cubicBezTo>
                    <a:pt x="143953" y="135921"/>
                    <a:pt x="132047" y="134683"/>
                    <a:pt x="117473" y="137255"/>
                  </a:cubicBezTo>
                  <a:close/>
                  <a:moveTo>
                    <a:pt x="1520220" y="133731"/>
                  </a:moveTo>
                  <a:cubicBezTo>
                    <a:pt x="1521934" y="134207"/>
                    <a:pt x="1523554" y="134683"/>
                    <a:pt x="1525173" y="135159"/>
                  </a:cubicBezTo>
                  <a:cubicBezTo>
                    <a:pt x="1523935" y="137065"/>
                    <a:pt x="1520982" y="136017"/>
                    <a:pt x="1518315" y="135350"/>
                  </a:cubicBezTo>
                  <a:cubicBezTo>
                    <a:pt x="1518886" y="134778"/>
                    <a:pt x="1519553" y="134207"/>
                    <a:pt x="1520220" y="133731"/>
                  </a:cubicBezTo>
                  <a:close/>
                  <a:moveTo>
                    <a:pt x="1516914" y="132664"/>
                  </a:moveTo>
                  <a:lnTo>
                    <a:pt x="1516982" y="132683"/>
                  </a:lnTo>
                  <a:lnTo>
                    <a:pt x="1516852" y="132859"/>
                  </a:lnTo>
                  <a:close/>
                  <a:moveTo>
                    <a:pt x="116330" y="132588"/>
                  </a:moveTo>
                  <a:cubicBezTo>
                    <a:pt x="115664" y="133159"/>
                    <a:pt x="115092" y="133635"/>
                    <a:pt x="114425" y="134207"/>
                  </a:cubicBezTo>
                  <a:cubicBezTo>
                    <a:pt x="116140" y="134683"/>
                    <a:pt x="117759" y="135159"/>
                    <a:pt x="119378" y="135636"/>
                  </a:cubicBezTo>
                  <a:cubicBezTo>
                    <a:pt x="119950" y="135064"/>
                    <a:pt x="120617" y="134493"/>
                    <a:pt x="121283" y="134016"/>
                  </a:cubicBezTo>
                  <a:cubicBezTo>
                    <a:pt x="119664" y="133540"/>
                    <a:pt x="117950" y="133064"/>
                    <a:pt x="116330" y="132588"/>
                  </a:cubicBezTo>
                  <a:close/>
                  <a:moveTo>
                    <a:pt x="85470" y="132588"/>
                  </a:moveTo>
                  <a:cubicBezTo>
                    <a:pt x="86613" y="132969"/>
                    <a:pt x="87756" y="133254"/>
                    <a:pt x="88803" y="133540"/>
                  </a:cubicBezTo>
                  <a:cubicBezTo>
                    <a:pt x="88137" y="134112"/>
                    <a:pt x="87565" y="134683"/>
                    <a:pt x="86898" y="135159"/>
                  </a:cubicBezTo>
                  <a:cubicBezTo>
                    <a:pt x="85755" y="134874"/>
                    <a:pt x="84708" y="134493"/>
                    <a:pt x="83565" y="134207"/>
                  </a:cubicBezTo>
                  <a:cubicBezTo>
                    <a:pt x="84231" y="133635"/>
                    <a:pt x="84898" y="133064"/>
                    <a:pt x="85470" y="132588"/>
                  </a:cubicBezTo>
                  <a:close/>
                  <a:moveTo>
                    <a:pt x="125855" y="132016"/>
                  </a:moveTo>
                  <a:cubicBezTo>
                    <a:pt x="125189" y="132588"/>
                    <a:pt x="124522" y="133064"/>
                    <a:pt x="123950" y="133635"/>
                  </a:cubicBezTo>
                  <a:cubicBezTo>
                    <a:pt x="125093" y="133921"/>
                    <a:pt x="126141" y="134302"/>
                    <a:pt x="127284" y="134588"/>
                  </a:cubicBezTo>
                  <a:cubicBezTo>
                    <a:pt x="127951" y="134112"/>
                    <a:pt x="128522" y="133540"/>
                    <a:pt x="129189" y="132969"/>
                  </a:cubicBezTo>
                  <a:cubicBezTo>
                    <a:pt x="128046" y="132683"/>
                    <a:pt x="126998" y="132302"/>
                    <a:pt x="125855" y="132016"/>
                  </a:cubicBezTo>
                  <a:close/>
                  <a:moveTo>
                    <a:pt x="86422" y="131826"/>
                  </a:moveTo>
                  <a:cubicBezTo>
                    <a:pt x="82326" y="132778"/>
                    <a:pt x="79469" y="136017"/>
                    <a:pt x="75563" y="137350"/>
                  </a:cubicBezTo>
                  <a:cubicBezTo>
                    <a:pt x="77468" y="138017"/>
                    <a:pt x="79183" y="138684"/>
                    <a:pt x="76992" y="139922"/>
                  </a:cubicBezTo>
                  <a:cubicBezTo>
                    <a:pt x="84612" y="140970"/>
                    <a:pt x="90327" y="138684"/>
                    <a:pt x="99090" y="141827"/>
                  </a:cubicBezTo>
                  <a:cubicBezTo>
                    <a:pt x="104996" y="139160"/>
                    <a:pt x="95566" y="138588"/>
                    <a:pt x="101471" y="136017"/>
                  </a:cubicBezTo>
                  <a:cubicBezTo>
                    <a:pt x="96328" y="133350"/>
                    <a:pt x="95089" y="137826"/>
                    <a:pt x="90994" y="137445"/>
                  </a:cubicBezTo>
                  <a:cubicBezTo>
                    <a:pt x="88327" y="136398"/>
                    <a:pt x="88898" y="134969"/>
                    <a:pt x="91470" y="133254"/>
                  </a:cubicBezTo>
                  <a:cubicBezTo>
                    <a:pt x="89851" y="132778"/>
                    <a:pt x="88136" y="132302"/>
                    <a:pt x="86422" y="131826"/>
                  </a:cubicBezTo>
                  <a:close/>
                  <a:moveTo>
                    <a:pt x="1628329" y="131636"/>
                  </a:moveTo>
                  <a:cubicBezTo>
                    <a:pt x="1630043" y="132112"/>
                    <a:pt x="1631663" y="132588"/>
                    <a:pt x="1633282" y="133065"/>
                  </a:cubicBezTo>
                  <a:cubicBezTo>
                    <a:pt x="1632615" y="133636"/>
                    <a:pt x="1632043" y="134208"/>
                    <a:pt x="1631377" y="134684"/>
                  </a:cubicBezTo>
                  <a:cubicBezTo>
                    <a:pt x="1629758" y="134208"/>
                    <a:pt x="1628043" y="133731"/>
                    <a:pt x="1626424" y="133255"/>
                  </a:cubicBezTo>
                  <a:cubicBezTo>
                    <a:pt x="1627091" y="132684"/>
                    <a:pt x="1627662" y="132207"/>
                    <a:pt x="1628329" y="131636"/>
                  </a:cubicBezTo>
                  <a:close/>
                  <a:moveTo>
                    <a:pt x="1483740" y="130969"/>
                  </a:moveTo>
                  <a:cubicBezTo>
                    <a:pt x="1484787" y="131254"/>
                    <a:pt x="1485930" y="131635"/>
                    <a:pt x="1487073" y="131921"/>
                  </a:cubicBezTo>
                  <a:cubicBezTo>
                    <a:pt x="1486407" y="132397"/>
                    <a:pt x="1485835" y="132969"/>
                    <a:pt x="1485168" y="133541"/>
                  </a:cubicBezTo>
                  <a:cubicBezTo>
                    <a:pt x="1484025" y="133255"/>
                    <a:pt x="1482882" y="132874"/>
                    <a:pt x="1481835" y="132588"/>
                  </a:cubicBezTo>
                  <a:cubicBezTo>
                    <a:pt x="1482501" y="132016"/>
                    <a:pt x="1483073" y="131445"/>
                    <a:pt x="1483740" y="130969"/>
                  </a:cubicBezTo>
                  <a:close/>
                  <a:moveTo>
                    <a:pt x="94232" y="130683"/>
                  </a:moveTo>
                  <a:cubicBezTo>
                    <a:pt x="92042" y="132111"/>
                    <a:pt x="93947" y="133064"/>
                    <a:pt x="92042" y="134397"/>
                  </a:cubicBezTo>
                  <a:cubicBezTo>
                    <a:pt x="96233" y="135921"/>
                    <a:pt x="98900" y="134874"/>
                    <a:pt x="100900" y="132588"/>
                  </a:cubicBezTo>
                  <a:cubicBezTo>
                    <a:pt x="98709" y="132016"/>
                    <a:pt x="96423" y="131349"/>
                    <a:pt x="94232" y="130683"/>
                  </a:cubicBezTo>
                  <a:close/>
                  <a:moveTo>
                    <a:pt x="1524042" y="130481"/>
                  </a:moveTo>
                  <a:cubicBezTo>
                    <a:pt x="1525697" y="130945"/>
                    <a:pt x="1527460" y="131588"/>
                    <a:pt x="1528317" y="130493"/>
                  </a:cubicBezTo>
                  <a:cubicBezTo>
                    <a:pt x="1531365" y="131445"/>
                    <a:pt x="1523840" y="133922"/>
                    <a:pt x="1520411" y="131540"/>
                  </a:cubicBezTo>
                  <a:cubicBezTo>
                    <a:pt x="1520840" y="129731"/>
                    <a:pt x="1522387" y="130016"/>
                    <a:pt x="1524042" y="130481"/>
                  </a:cubicBezTo>
                  <a:close/>
                  <a:moveTo>
                    <a:pt x="110615" y="129921"/>
                  </a:moveTo>
                  <a:cubicBezTo>
                    <a:pt x="104329" y="131159"/>
                    <a:pt x="107472" y="136588"/>
                    <a:pt x="103757" y="137731"/>
                  </a:cubicBezTo>
                  <a:cubicBezTo>
                    <a:pt x="105853" y="137064"/>
                    <a:pt x="116807" y="139827"/>
                    <a:pt x="112520" y="135826"/>
                  </a:cubicBezTo>
                  <a:cubicBezTo>
                    <a:pt x="107377" y="139350"/>
                    <a:pt x="111473" y="131349"/>
                    <a:pt x="110615" y="129921"/>
                  </a:cubicBezTo>
                  <a:close/>
                  <a:moveTo>
                    <a:pt x="341120" y="128682"/>
                  </a:moveTo>
                  <a:cubicBezTo>
                    <a:pt x="340073" y="129540"/>
                    <a:pt x="339215" y="130302"/>
                    <a:pt x="338263" y="131159"/>
                  </a:cubicBezTo>
                  <a:cubicBezTo>
                    <a:pt x="341692" y="133731"/>
                    <a:pt x="347312" y="128873"/>
                    <a:pt x="341120" y="128682"/>
                  </a:cubicBezTo>
                  <a:close/>
                  <a:moveTo>
                    <a:pt x="302639" y="127635"/>
                  </a:moveTo>
                  <a:cubicBezTo>
                    <a:pt x="302068" y="128206"/>
                    <a:pt x="301401" y="128682"/>
                    <a:pt x="300734" y="129254"/>
                  </a:cubicBezTo>
                  <a:cubicBezTo>
                    <a:pt x="301782" y="129540"/>
                    <a:pt x="302925" y="129825"/>
                    <a:pt x="304068" y="130206"/>
                  </a:cubicBezTo>
                  <a:cubicBezTo>
                    <a:pt x="304735" y="129635"/>
                    <a:pt x="305306" y="129159"/>
                    <a:pt x="305973" y="128587"/>
                  </a:cubicBezTo>
                  <a:cubicBezTo>
                    <a:pt x="304830" y="128301"/>
                    <a:pt x="303782" y="127920"/>
                    <a:pt x="302639" y="127635"/>
                  </a:cubicBezTo>
                  <a:close/>
                  <a:moveTo>
                    <a:pt x="1413064" y="127349"/>
                  </a:moveTo>
                  <a:cubicBezTo>
                    <a:pt x="1412397" y="127825"/>
                    <a:pt x="1411826" y="128397"/>
                    <a:pt x="1411159" y="128968"/>
                  </a:cubicBezTo>
                  <a:cubicBezTo>
                    <a:pt x="1412207" y="129254"/>
                    <a:pt x="1413350" y="129635"/>
                    <a:pt x="1414493" y="129921"/>
                  </a:cubicBezTo>
                  <a:cubicBezTo>
                    <a:pt x="1415159" y="129349"/>
                    <a:pt x="1415731" y="128778"/>
                    <a:pt x="1416398" y="128301"/>
                  </a:cubicBezTo>
                  <a:cubicBezTo>
                    <a:pt x="1415255" y="128016"/>
                    <a:pt x="1414207" y="127635"/>
                    <a:pt x="1413064" y="127349"/>
                  </a:cubicBezTo>
                  <a:close/>
                  <a:moveTo>
                    <a:pt x="26509" y="124581"/>
                  </a:moveTo>
                  <a:lnTo>
                    <a:pt x="27198" y="125000"/>
                  </a:lnTo>
                  <a:lnTo>
                    <a:pt x="25176" y="124968"/>
                  </a:lnTo>
                  <a:close/>
                  <a:moveTo>
                    <a:pt x="1502408" y="124302"/>
                  </a:moveTo>
                  <a:cubicBezTo>
                    <a:pt x="1501455" y="125826"/>
                    <a:pt x="1499264" y="125540"/>
                    <a:pt x="1497169" y="125064"/>
                  </a:cubicBezTo>
                  <a:cubicBezTo>
                    <a:pt x="1496312" y="125826"/>
                    <a:pt x="1498503" y="126207"/>
                    <a:pt x="1499455" y="126778"/>
                  </a:cubicBezTo>
                  <a:cubicBezTo>
                    <a:pt x="1497741" y="128683"/>
                    <a:pt x="1493168" y="125540"/>
                    <a:pt x="1490216" y="125254"/>
                  </a:cubicBezTo>
                  <a:cubicBezTo>
                    <a:pt x="1493645" y="123635"/>
                    <a:pt x="1497360" y="122682"/>
                    <a:pt x="1502408" y="124302"/>
                  </a:cubicBezTo>
                  <a:close/>
                  <a:moveTo>
                    <a:pt x="1446878" y="122777"/>
                  </a:moveTo>
                  <a:cubicBezTo>
                    <a:pt x="1444782" y="123825"/>
                    <a:pt x="1440972" y="122015"/>
                    <a:pt x="1439829" y="125063"/>
                  </a:cubicBezTo>
                  <a:cubicBezTo>
                    <a:pt x="1441448" y="125539"/>
                    <a:pt x="1443163" y="126015"/>
                    <a:pt x="1444782" y="126492"/>
                  </a:cubicBezTo>
                  <a:cubicBezTo>
                    <a:pt x="1445925" y="125158"/>
                    <a:pt x="1448878" y="123634"/>
                    <a:pt x="1446878" y="122777"/>
                  </a:cubicBezTo>
                  <a:close/>
                  <a:moveTo>
                    <a:pt x="1522245" y="122135"/>
                  </a:moveTo>
                  <a:cubicBezTo>
                    <a:pt x="1525078" y="123040"/>
                    <a:pt x="1528174" y="124445"/>
                    <a:pt x="1530602" y="124683"/>
                  </a:cubicBezTo>
                  <a:cubicBezTo>
                    <a:pt x="1527935" y="128207"/>
                    <a:pt x="1520315" y="123063"/>
                    <a:pt x="1515458" y="122587"/>
                  </a:cubicBezTo>
                  <a:cubicBezTo>
                    <a:pt x="1516839" y="120825"/>
                    <a:pt x="1519411" y="121230"/>
                    <a:pt x="1522245" y="122135"/>
                  </a:cubicBezTo>
                  <a:close/>
                  <a:moveTo>
                    <a:pt x="1389728" y="120777"/>
                  </a:moveTo>
                  <a:cubicBezTo>
                    <a:pt x="1389251" y="121253"/>
                    <a:pt x="1388585" y="121824"/>
                    <a:pt x="1387918" y="122396"/>
                  </a:cubicBezTo>
                  <a:cubicBezTo>
                    <a:pt x="1389061" y="122682"/>
                    <a:pt x="1390109" y="123063"/>
                    <a:pt x="1391156" y="123348"/>
                  </a:cubicBezTo>
                  <a:cubicBezTo>
                    <a:pt x="1391823" y="122777"/>
                    <a:pt x="1392490" y="122205"/>
                    <a:pt x="1393061" y="121729"/>
                  </a:cubicBezTo>
                  <a:cubicBezTo>
                    <a:pt x="1391918" y="121443"/>
                    <a:pt x="1390871" y="121062"/>
                    <a:pt x="1389728" y="120777"/>
                  </a:cubicBezTo>
                  <a:close/>
                  <a:moveTo>
                    <a:pt x="1428494" y="119729"/>
                  </a:moveTo>
                  <a:cubicBezTo>
                    <a:pt x="1427828" y="120300"/>
                    <a:pt x="1427256" y="120872"/>
                    <a:pt x="1426589" y="121348"/>
                  </a:cubicBezTo>
                  <a:cubicBezTo>
                    <a:pt x="1425732" y="124396"/>
                    <a:pt x="1434305" y="121920"/>
                    <a:pt x="1433923" y="124491"/>
                  </a:cubicBezTo>
                  <a:cubicBezTo>
                    <a:pt x="1435162" y="123348"/>
                    <a:pt x="1436400" y="122301"/>
                    <a:pt x="1437734" y="121253"/>
                  </a:cubicBezTo>
                  <a:cubicBezTo>
                    <a:pt x="1433352" y="118300"/>
                    <a:pt x="1433543" y="123729"/>
                    <a:pt x="1429923" y="122301"/>
                  </a:cubicBezTo>
                  <a:cubicBezTo>
                    <a:pt x="1427732" y="121634"/>
                    <a:pt x="1430018" y="120396"/>
                    <a:pt x="1428494" y="119729"/>
                  </a:cubicBezTo>
                  <a:close/>
                  <a:moveTo>
                    <a:pt x="1569750" y="119443"/>
                  </a:moveTo>
                  <a:cubicBezTo>
                    <a:pt x="1566797" y="118205"/>
                    <a:pt x="1565178" y="119634"/>
                    <a:pt x="1562892" y="119634"/>
                  </a:cubicBezTo>
                  <a:lnTo>
                    <a:pt x="1562819" y="119502"/>
                  </a:lnTo>
                  <a:close/>
                  <a:moveTo>
                    <a:pt x="343025" y="119443"/>
                  </a:moveTo>
                  <a:cubicBezTo>
                    <a:pt x="341978" y="120300"/>
                    <a:pt x="341025" y="121062"/>
                    <a:pt x="340168" y="121920"/>
                  </a:cubicBezTo>
                  <a:cubicBezTo>
                    <a:pt x="343597" y="124491"/>
                    <a:pt x="349312" y="119634"/>
                    <a:pt x="343025" y="119443"/>
                  </a:cubicBezTo>
                  <a:close/>
                  <a:moveTo>
                    <a:pt x="183005" y="118776"/>
                  </a:moveTo>
                  <a:cubicBezTo>
                    <a:pt x="180910" y="121634"/>
                    <a:pt x="176909" y="120491"/>
                    <a:pt x="178243" y="122872"/>
                  </a:cubicBezTo>
                  <a:cubicBezTo>
                    <a:pt x="181862" y="124301"/>
                    <a:pt x="183577" y="122396"/>
                    <a:pt x="187482" y="124396"/>
                  </a:cubicBezTo>
                  <a:cubicBezTo>
                    <a:pt x="188720" y="123348"/>
                    <a:pt x="190054" y="122205"/>
                    <a:pt x="191292" y="121158"/>
                  </a:cubicBezTo>
                  <a:cubicBezTo>
                    <a:pt x="188530" y="120396"/>
                    <a:pt x="185768" y="119634"/>
                    <a:pt x="183005" y="118776"/>
                  </a:cubicBezTo>
                  <a:close/>
                  <a:moveTo>
                    <a:pt x="1584418" y="118110"/>
                  </a:moveTo>
                  <a:cubicBezTo>
                    <a:pt x="1586133" y="118586"/>
                    <a:pt x="1587752" y="119062"/>
                    <a:pt x="1589371" y="119539"/>
                  </a:cubicBezTo>
                  <a:cubicBezTo>
                    <a:pt x="1588419" y="120301"/>
                    <a:pt x="1587466" y="121158"/>
                    <a:pt x="1586514" y="122015"/>
                  </a:cubicBezTo>
                  <a:cubicBezTo>
                    <a:pt x="1584895" y="121539"/>
                    <a:pt x="1583180" y="121063"/>
                    <a:pt x="1581561" y="120586"/>
                  </a:cubicBezTo>
                  <a:cubicBezTo>
                    <a:pt x="1582513" y="119824"/>
                    <a:pt x="1583561" y="118967"/>
                    <a:pt x="1584418" y="118110"/>
                  </a:cubicBezTo>
                  <a:close/>
                  <a:moveTo>
                    <a:pt x="141953" y="118110"/>
                  </a:moveTo>
                  <a:cubicBezTo>
                    <a:pt x="140619" y="119157"/>
                    <a:pt x="139381" y="120205"/>
                    <a:pt x="138143" y="121348"/>
                  </a:cubicBezTo>
                  <a:cubicBezTo>
                    <a:pt x="139286" y="121634"/>
                    <a:pt x="140333" y="122015"/>
                    <a:pt x="141476" y="122301"/>
                  </a:cubicBezTo>
                  <a:cubicBezTo>
                    <a:pt x="142715" y="121158"/>
                    <a:pt x="143953" y="120110"/>
                    <a:pt x="145286" y="119062"/>
                  </a:cubicBezTo>
                  <a:cubicBezTo>
                    <a:pt x="144143" y="118776"/>
                    <a:pt x="143096" y="118395"/>
                    <a:pt x="141953" y="118110"/>
                  </a:cubicBezTo>
                  <a:close/>
                  <a:moveTo>
                    <a:pt x="1505742" y="117634"/>
                  </a:moveTo>
                  <a:cubicBezTo>
                    <a:pt x="1506789" y="117919"/>
                    <a:pt x="1507932" y="118205"/>
                    <a:pt x="1509075" y="118586"/>
                  </a:cubicBezTo>
                  <a:cubicBezTo>
                    <a:pt x="1508409" y="119158"/>
                    <a:pt x="1507837" y="119634"/>
                    <a:pt x="1507170" y="120205"/>
                  </a:cubicBezTo>
                  <a:cubicBezTo>
                    <a:pt x="1506027" y="119920"/>
                    <a:pt x="1504980" y="119634"/>
                    <a:pt x="1503837" y="119253"/>
                  </a:cubicBezTo>
                  <a:cubicBezTo>
                    <a:pt x="1504503" y="118681"/>
                    <a:pt x="1505075" y="118205"/>
                    <a:pt x="1505742" y="117634"/>
                  </a:cubicBezTo>
                  <a:close/>
                  <a:moveTo>
                    <a:pt x="1336292" y="117538"/>
                  </a:moveTo>
                  <a:cubicBezTo>
                    <a:pt x="1335626" y="118110"/>
                    <a:pt x="1335054" y="118681"/>
                    <a:pt x="1334387" y="119157"/>
                  </a:cubicBezTo>
                  <a:cubicBezTo>
                    <a:pt x="1335530" y="119443"/>
                    <a:pt x="1336578" y="119824"/>
                    <a:pt x="1337721" y="120110"/>
                  </a:cubicBezTo>
                  <a:cubicBezTo>
                    <a:pt x="1338388" y="119538"/>
                    <a:pt x="1338959" y="118967"/>
                    <a:pt x="1339626" y="118491"/>
                  </a:cubicBezTo>
                  <a:cubicBezTo>
                    <a:pt x="1338483" y="118205"/>
                    <a:pt x="1337435" y="117824"/>
                    <a:pt x="1336292" y="117538"/>
                  </a:cubicBezTo>
                  <a:close/>
                  <a:moveTo>
                    <a:pt x="1561463" y="117062"/>
                  </a:moveTo>
                  <a:lnTo>
                    <a:pt x="1562819" y="119502"/>
                  </a:lnTo>
                  <a:lnTo>
                    <a:pt x="1558606" y="119538"/>
                  </a:lnTo>
                  <a:cubicBezTo>
                    <a:pt x="1559558" y="118681"/>
                    <a:pt x="1560511" y="117919"/>
                    <a:pt x="1561463" y="117062"/>
                  </a:cubicBezTo>
                  <a:close/>
                  <a:moveTo>
                    <a:pt x="1415255" y="115919"/>
                  </a:moveTo>
                  <a:cubicBezTo>
                    <a:pt x="1413921" y="117633"/>
                    <a:pt x="1411159" y="116871"/>
                    <a:pt x="1409063" y="117443"/>
                  </a:cubicBezTo>
                  <a:cubicBezTo>
                    <a:pt x="1410683" y="117919"/>
                    <a:pt x="1412397" y="118395"/>
                    <a:pt x="1414016" y="118872"/>
                  </a:cubicBezTo>
                  <a:cubicBezTo>
                    <a:pt x="1413635" y="119634"/>
                    <a:pt x="1412207" y="120491"/>
                    <a:pt x="1413826" y="120967"/>
                  </a:cubicBezTo>
                  <a:cubicBezTo>
                    <a:pt x="1413540" y="117348"/>
                    <a:pt x="1424589" y="122491"/>
                    <a:pt x="1420017" y="119443"/>
                  </a:cubicBezTo>
                  <a:cubicBezTo>
                    <a:pt x="1412207" y="119062"/>
                    <a:pt x="1416969" y="118395"/>
                    <a:pt x="1415255" y="115919"/>
                  </a:cubicBezTo>
                  <a:close/>
                  <a:moveTo>
                    <a:pt x="9365" y="113919"/>
                  </a:moveTo>
                  <a:cubicBezTo>
                    <a:pt x="12603" y="121348"/>
                    <a:pt x="33558" y="117443"/>
                    <a:pt x="39178" y="122396"/>
                  </a:cubicBezTo>
                  <a:cubicBezTo>
                    <a:pt x="37416" y="123825"/>
                    <a:pt x="34558" y="123325"/>
                    <a:pt x="31820" y="123039"/>
                  </a:cubicBezTo>
                  <a:lnTo>
                    <a:pt x="26509" y="124581"/>
                  </a:lnTo>
                  <a:lnTo>
                    <a:pt x="22128" y="121920"/>
                  </a:lnTo>
                  <a:cubicBezTo>
                    <a:pt x="17270" y="118967"/>
                    <a:pt x="16318" y="123253"/>
                    <a:pt x="11936" y="121158"/>
                  </a:cubicBezTo>
                  <a:cubicBezTo>
                    <a:pt x="15746" y="117062"/>
                    <a:pt x="6221" y="118681"/>
                    <a:pt x="4888" y="115919"/>
                  </a:cubicBezTo>
                  <a:cubicBezTo>
                    <a:pt x="6507" y="115538"/>
                    <a:pt x="8126" y="115062"/>
                    <a:pt x="9365" y="113919"/>
                  </a:cubicBezTo>
                  <a:close/>
                  <a:moveTo>
                    <a:pt x="115187" y="112681"/>
                  </a:moveTo>
                  <a:cubicBezTo>
                    <a:pt x="116806" y="113157"/>
                    <a:pt x="118425" y="113633"/>
                    <a:pt x="120140" y="114109"/>
                  </a:cubicBezTo>
                  <a:cubicBezTo>
                    <a:pt x="118902" y="115253"/>
                    <a:pt x="117568" y="116300"/>
                    <a:pt x="116330" y="117348"/>
                  </a:cubicBezTo>
                  <a:cubicBezTo>
                    <a:pt x="111663" y="116396"/>
                    <a:pt x="112234" y="114681"/>
                    <a:pt x="115187" y="112681"/>
                  </a:cubicBezTo>
                  <a:close/>
                  <a:moveTo>
                    <a:pt x="1476405" y="112586"/>
                  </a:moveTo>
                  <a:cubicBezTo>
                    <a:pt x="1477453" y="113634"/>
                    <a:pt x="1475929" y="114967"/>
                    <a:pt x="1479453" y="115634"/>
                  </a:cubicBezTo>
                  <a:cubicBezTo>
                    <a:pt x="1477643" y="117444"/>
                    <a:pt x="1473166" y="114300"/>
                    <a:pt x="1470214" y="114110"/>
                  </a:cubicBezTo>
                  <a:cubicBezTo>
                    <a:pt x="1472214" y="113538"/>
                    <a:pt x="1474976" y="114300"/>
                    <a:pt x="1476405" y="112586"/>
                  </a:cubicBezTo>
                  <a:close/>
                  <a:moveTo>
                    <a:pt x="57085" y="111443"/>
                  </a:moveTo>
                  <a:cubicBezTo>
                    <a:pt x="59942" y="112395"/>
                    <a:pt x="61752" y="111443"/>
                    <a:pt x="64705" y="112491"/>
                  </a:cubicBezTo>
                  <a:cubicBezTo>
                    <a:pt x="61561" y="113538"/>
                    <a:pt x="56799" y="111633"/>
                    <a:pt x="54989" y="115158"/>
                  </a:cubicBezTo>
                  <a:cubicBezTo>
                    <a:pt x="52989" y="114300"/>
                    <a:pt x="56037" y="112776"/>
                    <a:pt x="57085" y="111443"/>
                  </a:cubicBezTo>
                  <a:close/>
                  <a:moveTo>
                    <a:pt x="1522887" y="110490"/>
                  </a:moveTo>
                  <a:cubicBezTo>
                    <a:pt x="1525744" y="108871"/>
                    <a:pt x="1531459" y="112490"/>
                    <a:pt x="1535460" y="112966"/>
                  </a:cubicBezTo>
                  <a:cubicBezTo>
                    <a:pt x="1531650" y="112776"/>
                    <a:pt x="1528411" y="113824"/>
                    <a:pt x="1524315" y="113062"/>
                  </a:cubicBezTo>
                  <a:cubicBezTo>
                    <a:pt x="1526506" y="111823"/>
                    <a:pt x="1524792" y="111157"/>
                    <a:pt x="1522887" y="110490"/>
                  </a:cubicBezTo>
                  <a:close/>
                  <a:moveTo>
                    <a:pt x="1479060" y="109764"/>
                  </a:moveTo>
                  <a:cubicBezTo>
                    <a:pt x="1481096" y="110062"/>
                    <a:pt x="1483311" y="110681"/>
                    <a:pt x="1485168" y="110681"/>
                  </a:cubicBezTo>
                  <a:cubicBezTo>
                    <a:pt x="1481453" y="110681"/>
                    <a:pt x="1478881" y="112967"/>
                    <a:pt x="1474024" y="110776"/>
                  </a:cubicBezTo>
                  <a:cubicBezTo>
                    <a:pt x="1475167" y="109490"/>
                    <a:pt x="1477025" y="109466"/>
                    <a:pt x="1479060" y="109764"/>
                  </a:cubicBezTo>
                  <a:close/>
                  <a:moveTo>
                    <a:pt x="1548318" y="109383"/>
                  </a:moveTo>
                  <a:cubicBezTo>
                    <a:pt x="1547866" y="107918"/>
                    <a:pt x="1546747" y="107061"/>
                    <a:pt x="1546794" y="110776"/>
                  </a:cubicBezTo>
                  <a:cubicBezTo>
                    <a:pt x="1546794" y="110871"/>
                    <a:pt x="1545747" y="111538"/>
                    <a:pt x="1545842" y="111633"/>
                  </a:cubicBezTo>
                  <a:cubicBezTo>
                    <a:pt x="1548557" y="112919"/>
                    <a:pt x="1548771" y="110847"/>
                    <a:pt x="1548318" y="109383"/>
                  </a:cubicBezTo>
                  <a:close/>
                  <a:moveTo>
                    <a:pt x="403223" y="109251"/>
                  </a:moveTo>
                  <a:cubicBezTo>
                    <a:pt x="402271" y="110109"/>
                    <a:pt x="401318" y="110871"/>
                    <a:pt x="400366" y="111728"/>
                  </a:cubicBezTo>
                  <a:cubicBezTo>
                    <a:pt x="403795" y="114300"/>
                    <a:pt x="409415" y="109442"/>
                    <a:pt x="403223" y="109251"/>
                  </a:cubicBezTo>
                  <a:close/>
                  <a:moveTo>
                    <a:pt x="166146" y="108585"/>
                  </a:moveTo>
                  <a:cubicBezTo>
                    <a:pt x="166813" y="111537"/>
                    <a:pt x="160145" y="110585"/>
                    <a:pt x="158050" y="111728"/>
                  </a:cubicBezTo>
                  <a:cubicBezTo>
                    <a:pt x="158145" y="111728"/>
                    <a:pt x="161765" y="113061"/>
                    <a:pt x="159479" y="114300"/>
                  </a:cubicBezTo>
                  <a:cubicBezTo>
                    <a:pt x="157574" y="115347"/>
                    <a:pt x="146715" y="114776"/>
                    <a:pt x="150525" y="118205"/>
                  </a:cubicBezTo>
                  <a:cubicBezTo>
                    <a:pt x="154716" y="118300"/>
                    <a:pt x="159002" y="118491"/>
                    <a:pt x="163289" y="118586"/>
                  </a:cubicBezTo>
                  <a:cubicBezTo>
                    <a:pt x="160336" y="120396"/>
                    <a:pt x="164241" y="121158"/>
                    <a:pt x="160241" y="123158"/>
                  </a:cubicBezTo>
                  <a:cubicBezTo>
                    <a:pt x="164241" y="124491"/>
                    <a:pt x="166336" y="122491"/>
                    <a:pt x="169670" y="122586"/>
                  </a:cubicBezTo>
                  <a:cubicBezTo>
                    <a:pt x="167003" y="121824"/>
                    <a:pt x="171385" y="120015"/>
                    <a:pt x="169194" y="119157"/>
                  </a:cubicBezTo>
                  <a:cubicBezTo>
                    <a:pt x="165574" y="120681"/>
                    <a:pt x="160717" y="116681"/>
                    <a:pt x="160145" y="115538"/>
                  </a:cubicBezTo>
                  <a:cubicBezTo>
                    <a:pt x="163098" y="116300"/>
                    <a:pt x="165098" y="117157"/>
                    <a:pt x="165860" y="118205"/>
                  </a:cubicBezTo>
                  <a:cubicBezTo>
                    <a:pt x="167099" y="117062"/>
                    <a:pt x="168337" y="116014"/>
                    <a:pt x="169670" y="114966"/>
                  </a:cubicBezTo>
                  <a:cubicBezTo>
                    <a:pt x="167765" y="113823"/>
                    <a:pt x="159955" y="113538"/>
                    <a:pt x="162336" y="111823"/>
                  </a:cubicBezTo>
                  <a:cubicBezTo>
                    <a:pt x="165194" y="113538"/>
                    <a:pt x="171004" y="105822"/>
                    <a:pt x="166146" y="108585"/>
                  </a:cubicBezTo>
                  <a:close/>
                  <a:moveTo>
                    <a:pt x="233011" y="107918"/>
                  </a:moveTo>
                  <a:cubicBezTo>
                    <a:pt x="227963" y="110490"/>
                    <a:pt x="240632" y="110585"/>
                    <a:pt x="233202" y="113442"/>
                  </a:cubicBezTo>
                  <a:cubicBezTo>
                    <a:pt x="235869" y="114014"/>
                    <a:pt x="239012" y="115443"/>
                    <a:pt x="240822" y="114490"/>
                  </a:cubicBezTo>
                  <a:cubicBezTo>
                    <a:pt x="239203" y="114014"/>
                    <a:pt x="237488" y="113538"/>
                    <a:pt x="235869" y="113061"/>
                  </a:cubicBezTo>
                  <a:cubicBezTo>
                    <a:pt x="236822" y="112204"/>
                    <a:pt x="237774" y="111442"/>
                    <a:pt x="238727" y="110585"/>
                  </a:cubicBezTo>
                  <a:cubicBezTo>
                    <a:pt x="235774" y="109823"/>
                    <a:pt x="233774" y="108966"/>
                    <a:pt x="233011" y="107918"/>
                  </a:cubicBezTo>
                  <a:close/>
                  <a:moveTo>
                    <a:pt x="1416207" y="107537"/>
                  </a:moveTo>
                  <a:cubicBezTo>
                    <a:pt x="1415064" y="108870"/>
                    <a:pt x="1412111" y="110394"/>
                    <a:pt x="1414016" y="111252"/>
                  </a:cubicBezTo>
                  <a:cubicBezTo>
                    <a:pt x="1414493" y="106965"/>
                    <a:pt x="1424494" y="115538"/>
                    <a:pt x="1422589" y="111537"/>
                  </a:cubicBezTo>
                  <a:cubicBezTo>
                    <a:pt x="1414969" y="110966"/>
                    <a:pt x="1422017" y="108394"/>
                    <a:pt x="1416207" y="107537"/>
                  </a:cubicBezTo>
                  <a:close/>
                  <a:moveTo>
                    <a:pt x="1376869" y="107251"/>
                  </a:moveTo>
                  <a:cubicBezTo>
                    <a:pt x="1375154" y="108489"/>
                    <a:pt x="1371821" y="106680"/>
                    <a:pt x="1370678" y="108775"/>
                  </a:cubicBezTo>
                  <a:cubicBezTo>
                    <a:pt x="1372297" y="109251"/>
                    <a:pt x="1374011" y="109728"/>
                    <a:pt x="1375631" y="110204"/>
                  </a:cubicBezTo>
                  <a:cubicBezTo>
                    <a:pt x="1376488" y="109156"/>
                    <a:pt x="1378583" y="107918"/>
                    <a:pt x="1376869" y="107251"/>
                  </a:cubicBezTo>
                  <a:close/>
                  <a:moveTo>
                    <a:pt x="1509647" y="106776"/>
                  </a:moveTo>
                  <a:cubicBezTo>
                    <a:pt x="1513457" y="107823"/>
                    <a:pt x="1517362" y="108966"/>
                    <a:pt x="1521267" y="110014"/>
                  </a:cubicBezTo>
                  <a:cubicBezTo>
                    <a:pt x="1520601" y="110586"/>
                    <a:pt x="1520029" y="111157"/>
                    <a:pt x="1519362" y="111634"/>
                  </a:cubicBezTo>
                  <a:cubicBezTo>
                    <a:pt x="1515457" y="110491"/>
                    <a:pt x="1511647" y="109443"/>
                    <a:pt x="1507742" y="108395"/>
                  </a:cubicBezTo>
                  <a:cubicBezTo>
                    <a:pt x="1508313" y="107823"/>
                    <a:pt x="1508980" y="107252"/>
                    <a:pt x="1509647" y="106776"/>
                  </a:cubicBezTo>
                  <a:close/>
                  <a:moveTo>
                    <a:pt x="1397443" y="106584"/>
                  </a:moveTo>
                  <a:cubicBezTo>
                    <a:pt x="1396490" y="107442"/>
                    <a:pt x="1395538" y="108204"/>
                    <a:pt x="1394585" y="109061"/>
                  </a:cubicBezTo>
                  <a:cubicBezTo>
                    <a:pt x="1395633" y="109347"/>
                    <a:pt x="1396776" y="109728"/>
                    <a:pt x="1397824" y="110013"/>
                  </a:cubicBezTo>
                  <a:cubicBezTo>
                    <a:pt x="1399157" y="108966"/>
                    <a:pt x="1401253" y="109442"/>
                    <a:pt x="1402396" y="108013"/>
                  </a:cubicBezTo>
                  <a:cubicBezTo>
                    <a:pt x="1400681" y="107537"/>
                    <a:pt x="1399062" y="107061"/>
                    <a:pt x="1397443" y="106584"/>
                  </a:cubicBezTo>
                  <a:close/>
                  <a:moveTo>
                    <a:pt x="10765" y="106523"/>
                  </a:moveTo>
                  <a:lnTo>
                    <a:pt x="11079" y="109347"/>
                  </a:lnTo>
                  <a:cubicBezTo>
                    <a:pt x="9460" y="108871"/>
                    <a:pt x="7840" y="108395"/>
                    <a:pt x="6126" y="107918"/>
                  </a:cubicBezTo>
                  <a:close/>
                  <a:moveTo>
                    <a:pt x="1411159" y="106108"/>
                  </a:moveTo>
                  <a:cubicBezTo>
                    <a:pt x="1407825" y="103632"/>
                    <a:pt x="1399538" y="104775"/>
                    <a:pt x="1403348" y="107156"/>
                  </a:cubicBezTo>
                  <a:cubicBezTo>
                    <a:pt x="1409444" y="104298"/>
                    <a:pt x="1407158" y="111537"/>
                    <a:pt x="1410016" y="109061"/>
                  </a:cubicBezTo>
                  <a:cubicBezTo>
                    <a:pt x="1411159" y="108013"/>
                    <a:pt x="1409159" y="107346"/>
                    <a:pt x="1411159" y="106108"/>
                  </a:cubicBezTo>
                  <a:close/>
                  <a:moveTo>
                    <a:pt x="10698" y="105918"/>
                  </a:moveTo>
                  <a:lnTo>
                    <a:pt x="11455" y="106316"/>
                  </a:lnTo>
                  <a:lnTo>
                    <a:pt x="10765" y="106523"/>
                  </a:lnTo>
                  <a:close/>
                  <a:moveTo>
                    <a:pt x="14519" y="105394"/>
                  </a:moveTo>
                  <a:lnTo>
                    <a:pt x="20138" y="105421"/>
                  </a:lnTo>
                  <a:lnTo>
                    <a:pt x="20604" y="108776"/>
                  </a:lnTo>
                  <a:cubicBezTo>
                    <a:pt x="18413" y="109681"/>
                    <a:pt x="16722" y="109133"/>
                    <a:pt x="15186" y="108276"/>
                  </a:cubicBezTo>
                  <a:lnTo>
                    <a:pt x="11455" y="106316"/>
                  </a:lnTo>
                  <a:close/>
                  <a:moveTo>
                    <a:pt x="20128" y="105347"/>
                  </a:moveTo>
                  <a:cubicBezTo>
                    <a:pt x="21652" y="105537"/>
                    <a:pt x="23461" y="106204"/>
                    <a:pt x="24414" y="105442"/>
                  </a:cubicBezTo>
                  <a:lnTo>
                    <a:pt x="20138" y="105421"/>
                  </a:lnTo>
                  <a:close/>
                  <a:moveTo>
                    <a:pt x="1363" y="104394"/>
                  </a:moveTo>
                  <a:cubicBezTo>
                    <a:pt x="2983" y="104870"/>
                    <a:pt x="4697" y="105346"/>
                    <a:pt x="6316" y="105822"/>
                  </a:cubicBezTo>
                  <a:cubicBezTo>
                    <a:pt x="5364" y="106680"/>
                    <a:pt x="4411" y="107442"/>
                    <a:pt x="3459" y="108299"/>
                  </a:cubicBezTo>
                  <a:cubicBezTo>
                    <a:pt x="-256" y="107442"/>
                    <a:pt x="-1018" y="106108"/>
                    <a:pt x="1363" y="104394"/>
                  </a:cubicBezTo>
                  <a:close/>
                  <a:moveTo>
                    <a:pt x="27938" y="104299"/>
                  </a:moveTo>
                  <a:cubicBezTo>
                    <a:pt x="34225" y="104489"/>
                    <a:pt x="28510" y="109347"/>
                    <a:pt x="25081" y="106775"/>
                  </a:cubicBezTo>
                  <a:cubicBezTo>
                    <a:pt x="26033" y="105918"/>
                    <a:pt x="26986" y="105156"/>
                    <a:pt x="27938" y="104299"/>
                  </a:cubicBezTo>
                  <a:close/>
                  <a:moveTo>
                    <a:pt x="354170" y="104108"/>
                  </a:moveTo>
                  <a:cubicBezTo>
                    <a:pt x="353503" y="104679"/>
                    <a:pt x="352836" y="105251"/>
                    <a:pt x="352265" y="105727"/>
                  </a:cubicBezTo>
                  <a:cubicBezTo>
                    <a:pt x="353312" y="106013"/>
                    <a:pt x="354455" y="106394"/>
                    <a:pt x="355598" y="106680"/>
                  </a:cubicBezTo>
                  <a:cubicBezTo>
                    <a:pt x="356265" y="106108"/>
                    <a:pt x="356837" y="105537"/>
                    <a:pt x="357503" y="105060"/>
                  </a:cubicBezTo>
                  <a:cubicBezTo>
                    <a:pt x="356455" y="104775"/>
                    <a:pt x="355313" y="104394"/>
                    <a:pt x="354170" y="104108"/>
                  </a:cubicBezTo>
                  <a:close/>
                  <a:moveTo>
                    <a:pt x="1443449" y="101155"/>
                  </a:moveTo>
                  <a:cubicBezTo>
                    <a:pt x="1447926" y="98202"/>
                    <a:pt x="1456879" y="103441"/>
                    <a:pt x="1462880" y="103346"/>
                  </a:cubicBezTo>
                  <a:cubicBezTo>
                    <a:pt x="1459260" y="102679"/>
                    <a:pt x="1450402" y="106680"/>
                    <a:pt x="1459832" y="107918"/>
                  </a:cubicBezTo>
                  <a:cubicBezTo>
                    <a:pt x="1457832" y="110204"/>
                    <a:pt x="1454403" y="109918"/>
                    <a:pt x="1450307" y="108489"/>
                  </a:cubicBezTo>
                  <a:cubicBezTo>
                    <a:pt x="1451545" y="107442"/>
                    <a:pt x="1452783" y="106299"/>
                    <a:pt x="1454117" y="105251"/>
                  </a:cubicBezTo>
                  <a:cubicBezTo>
                    <a:pt x="1449354" y="105918"/>
                    <a:pt x="1444306" y="103060"/>
                    <a:pt x="1443449" y="101155"/>
                  </a:cubicBezTo>
                  <a:close/>
                  <a:moveTo>
                    <a:pt x="156049" y="100298"/>
                  </a:moveTo>
                  <a:cubicBezTo>
                    <a:pt x="152525" y="101536"/>
                    <a:pt x="157859" y="104965"/>
                    <a:pt x="159098" y="103346"/>
                  </a:cubicBezTo>
                  <a:cubicBezTo>
                    <a:pt x="156526" y="102584"/>
                    <a:pt x="160241" y="100869"/>
                    <a:pt x="156049" y="100298"/>
                  </a:cubicBezTo>
                  <a:close/>
                  <a:moveTo>
                    <a:pt x="56895" y="98393"/>
                  </a:moveTo>
                  <a:cubicBezTo>
                    <a:pt x="57657" y="99250"/>
                    <a:pt x="58514" y="100012"/>
                    <a:pt x="60895" y="100584"/>
                  </a:cubicBezTo>
                  <a:cubicBezTo>
                    <a:pt x="57180" y="100584"/>
                    <a:pt x="54704" y="102870"/>
                    <a:pt x="49751" y="100679"/>
                  </a:cubicBezTo>
                  <a:cubicBezTo>
                    <a:pt x="50799" y="97440"/>
                    <a:pt x="55847" y="101631"/>
                    <a:pt x="56895" y="98393"/>
                  </a:cubicBezTo>
                  <a:close/>
                  <a:moveTo>
                    <a:pt x="473899" y="97726"/>
                  </a:moveTo>
                  <a:cubicBezTo>
                    <a:pt x="473232" y="98298"/>
                    <a:pt x="472565" y="98774"/>
                    <a:pt x="471994" y="99345"/>
                  </a:cubicBezTo>
                  <a:cubicBezTo>
                    <a:pt x="473137" y="99631"/>
                    <a:pt x="474185" y="100012"/>
                    <a:pt x="475328" y="100298"/>
                  </a:cubicBezTo>
                  <a:cubicBezTo>
                    <a:pt x="475899" y="99726"/>
                    <a:pt x="476566" y="99250"/>
                    <a:pt x="477233" y="98679"/>
                  </a:cubicBezTo>
                  <a:cubicBezTo>
                    <a:pt x="476185" y="98393"/>
                    <a:pt x="475042" y="98012"/>
                    <a:pt x="473899" y="97726"/>
                  </a:cubicBezTo>
                  <a:close/>
                  <a:moveTo>
                    <a:pt x="68991" y="97441"/>
                  </a:moveTo>
                  <a:cubicBezTo>
                    <a:pt x="70134" y="97727"/>
                    <a:pt x="71181" y="98108"/>
                    <a:pt x="72325" y="98393"/>
                  </a:cubicBezTo>
                  <a:cubicBezTo>
                    <a:pt x="71658" y="98965"/>
                    <a:pt x="71086" y="99536"/>
                    <a:pt x="70419" y="100013"/>
                  </a:cubicBezTo>
                  <a:cubicBezTo>
                    <a:pt x="69277" y="99727"/>
                    <a:pt x="68229" y="99346"/>
                    <a:pt x="67086" y="99060"/>
                  </a:cubicBezTo>
                  <a:cubicBezTo>
                    <a:pt x="67657" y="98489"/>
                    <a:pt x="68324" y="98012"/>
                    <a:pt x="68991" y="97441"/>
                  </a:cubicBezTo>
                  <a:close/>
                  <a:moveTo>
                    <a:pt x="43369" y="96679"/>
                  </a:moveTo>
                  <a:cubicBezTo>
                    <a:pt x="43273" y="96679"/>
                    <a:pt x="42607" y="97536"/>
                    <a:pt x="42416" y="97536"/>
                  </a:cubicBezTo>
                  <a:cubicBezTo>
                    <a:pt x="29367" y="99727"/>
                    <a:pt x="52132" y="98298"/>
                    <a:pt x="43369" y="96679"/>
                  </a:cubicBezTo>
                  <a:close/>
                  <a:moveTo>
                    <a:pt x="1464594" y="96108"/>
                  </a:moveTo>
                  <a:cubicBezTo>
                    <a:pt x="1471166" y="99156"/>
                    <a:pt x="1483834" y="104013"/>
                    <a:pt x="1491359" y="101537"/>
                  </a:cubicBezTo>
                  <a:cubicBezTo>
                    <a:pt x="1493074" y="104109"/>
                    <a:pt x="1499360" y="106014"/>
                    <a:pt x="1498217" y="108966"/>
                  </a:cubicBezTo>
                  <a:cubicBezTo>
                    <a:pt x="1484882" y="102966"/>
                    <a:pt x="1476976" y="102966"/>
                    <a:pt x="1459165" y="98965"/>
                  </a:cubicBezTo>
                  <a:cubicBezTo>
                    <a:pt x="1461355" y="98584"/>
                    <a:pt x="1463070" y="97632"/>
                    <a:pt x="1464594" y="96108"/>
                  </a:cubicBezTo>
                  <a:close/>
                  <a:moveTo>
                    <a:pt x="29844" y="95060"/>
                  </a:moveTo>
                  <a:cubicBezTo>
                    <a:pt x="32415" y="95822"/>
                    <a:pt x="36606" y="96489"/>
                    <a:pt x="35559" y="97727"/>
                  </a:cubicBezTo>
                  <a:cubicBezTo>
                    <a:pt x="34035" y="101156"/>
                    <a:pt x="22795" y="97060"/>
                    <a:pt x="29844" y="95060"/>
                  </a:cubicBezTo>
                  <a:close/>
                  <a:moveTo>
                    <a:pt x="1490406" y="94774"/>
                  </a:moveTo>
                  <a:cubicBezTo>
                    <a:pt x="1491168" y="95822"/>
                    <a:pt x="1493073" y="96679"/>
                    <a:pt x="1496121" y="97441"/>
                  </a:cubicBezTo>
                  <a:cubicBezTo>
                    <a:pt x="1494883" y="98489"/>
                    <a:pt x="1493550" y="99632"/>
                    <a:pt x="1492311" y="100679"/>
                  </a:cubicBezTo>
                  <a:cubicBezTo>
                    <a:pt x="1494216" y="98393"/>
                    <a:pt x="1488311" y="97155"/>
                    <a:pt x="1490406" y="94774"/>
                  </a:cubicBezTo>
                  <a:close/>
                  <a:moveTo>
                    <a:pt x="62610" y="93441"/>
                  </a:moveTo>
                  <a:cubicBezTo>
                    <a:pt x="66515" y="95441"/>
                    <a:pt x="68229" y="93536"/>
                    <a:pt x="71849" y="94965"/>
                  </a:cubicBezTo>
                  <a:cubicBezTo>
                    <a:pt x="69753" y="97060"/>
                    <a:pt x="67086" y="98108"/>
                    <a:pt x="63753" y="98108"/>
                  </a:cubicBezTo>
                  <a:cubicBezTo>
                    <a:pt x="59085" y="97155"/>
                    <a:pt x="61467" y="95155"/>
                    <a:pt x="62610" y="93441"/>
                  </a:cubicBezTo>
                  <a:close/>
                  <a:moveTo>
                    <a:pt x="1476976" y="93155"/>
                  </a:moveTo>
                  <a:cubicBezTo>
                    <a:pt x="1480786" y="94298"/>
                    <a:pt x="1483453" y="93155"/>
                    <a:pt x="1487835" y="95155"/>
                  </a:cubicBezTo>
                  <a:cubicBezTo>
                    <a:pt x="1485644" y="96012"/>
                    <a:pt x="1472976" y="97251"/>
                    <a:pt x="1476976" y="93155"/>
                  </a:cubicBezTo>
                  <a:close/>
                  <a:moveTo>
                    <a:pt x="91372" y="92970"/>
                  </a:moveTo>
                  <a:lnTo>
                    <a:pt x="94137" y="94773"/>
                  </a:lnTo>
                  <a:lnTo>
                    <a:pt x="93145" y="96905"/>
                  </a:lnTo>
                  <a:lnTo>
                    <a:pt x="92518" y="97059"/>
                  </a:lnTo>
                  <a:lnTo>
                    <a:pt x="93008" y="97199"/>
                  </a:lnTo>
                  <a:lnTo>
                    <a:pt x="91127" y="101241"/>
                  </a:lnTo>
                  <a:lnTo>
                    <a:pt x="92220" y="102382"/>
                  </a:lnTo>
                  <a:lnTo>
                    <a:pt x="90565" y="102448"/>
                  </a:lnTo>
                  <a:lnTo>
                    <a:pt x="89660" y="104394"/>
                  </a:lnTo>
                  <a:cubicBezTo>
                    <a:pt x="84993" y="104489"/>
                    <a:pt x="81564" y="106584"/>
                    <a:pt x="76611" y="106108"/>
                  </a:cubicBezTo>
                  <a:cubicBezTo>
                    <a:pt x="72420" y="103822"/>
                    <a:pt x="82231" y="106680"/>
                    <a:pt x="82707" y="104584"/>
                  </a:cubicBezTo>
                  <a:cubicBezTo>
                    <a:pt x="83469" y="102870"/>
                    <a:pt x="85850" y="100965"/>
                    <a:pt x="84136" y="99536"/>
                  </a:cubicBezTo>
                  <a:cubicBezTo>
                    <a:pt x="81564" y="99155"/>
                    <a:pt x="80421" y="101155"/>
                    <a:pt x="78707" y="102298"/>
                  </a:cubicBezTo>
                  <a:cubicBezTo>
                    <a:pt x="76516" y="101727"/>
                    <a:pt x="74325" y="101060"/>
                    <a:pt x="72039" y="100393"/>
                  </a:cubicBezTo>
                  <a:cubicBezTo>
                    <a:pt x="73373" y="99536"/>
                    <a:pt x="75849" y="100584"/>
                    <a:pt x="77945" y="100965"/>
                  </a:cubicBezTo>
                  <a:cubicBezTo>
                    <a:pt x="80421" y="99441"/>
                    <a:pt x="80612" y="98298"/>
                    <a:pt x="77468" y="97536"/>
                  </a:cubicBezTo>
                  <a:cubicBezTo>
                    <a:pt x="82040" y="98202"/>
                    <a:pt x="83850" y="93821"/>
                    <a:pt x="89565" y="96583"/>
                  </a:cubicBezTo>
                  <a:close/>
                  <a:moveTo>
                    <a:pt x="89756" y="91916"/>
                  </a:moveTo>
                  <a:lnTo>
                    <a:pt x="91538" y="92637"/>
                  </a:lnTo>
                  <a:lnTo>
                    <a:pt x="91372" y="92970"/>
                  </a:lnTo>
                  <a:close/>
                  <a:moveTo>
                    <a:pt x="1300764" y="91249"/>
                  </a:moveTo>
                  <a:cubicBezTo>
                    <a:pt x="1300097" y="91725"/>
                    <a:pt x="1299526" y="92297"/>
                    <a:pt x="1298859" y="92868"/>
                  </a:cubicBezTo>
                  <a:cubicBezTo>
                    <a:pt x="1300002" y="93154"/>
                    <a:pt x="1301050" y="93535"/>
                    <a:pt x="1302193" y="93821"/>
                  </a:cubicBezTo>
                  <a:cubicBezTo>
                    <a:pt x="1302860" y="93249"/>
                    <a:pt x="1303431" y="92678"/>
                    <a:pt x="1304098" y="92202"/>
                  </a:cubicBezTo>
                  <a:cubicBezTo>
                    <a:pt x="1303050" y="91916"/>
                    <a:pt x="1301907" y="91535"/>
                    <a:pt x="1300764" y="91249"/>
                  </a:cubicBezTo>
                  <a:close/>
                  <a:moveTo>
                    <a:pt x="102424" y="89439"/>
                  </a:moveTo>
                  <a:cubicBezTo>
                    <a:pt x="100805" y="90868"/>
                    <a:pt x="99281" y="92202"/>
                    <a:pt x="97661" y="93535"/>
                  </a:cubicBezTo>
                  <a:cubicBezTo>
                    <a:pt x="102329" y="95250"/>
                    <a:pt x="104138" y="91821"/>
                    <a:pt x="107377" y="90868"/>
                  </a:cubicBezTo>
                  <a:cubicBezTo>
                    <a:pt x="105758" y="90392"/>
                    <a:pt x="104138" y="89916"/>
                    <a:pt x="102424" y="89439"/>
                  </a:cubicBezTo>
                  <a:close/>
                  <a:moveTo>
                    <a:pt x="1407253" y="88678"/>
                  </a:moveTo>
                  <a:cubicBezTo>
                    <a:pt x="1407920" y="89630"/>
                    <a:pt x="1410206" y="91249"/>
                    <a:pt x="1412206" y="90106"/>
                  </a:cubicBezTo>
                  <a:cubicBezTo>
                    <a:pt x="1417731" y="88582"/>
                    <a:pt x="1408682" y="94678"/>
                    <a:pt x="1404396" y="91154"/>
                  </a:cubicBezTo>
                  <a:cubicBezTo>
                    <a:pt x="1405348" y="90392"/>
                    <a:pt x="1406301" y="89535"/>
                    <a:pt x="1407253" y="88678"/>
                  </a:cubicBezTo>
                  <a:close/>
                  <a:moveTo>
                    <a:pt x="1289144" y="87915"/>
                  </a:moveTo>
                  <a:cubicBezTo>
                    <a:pt x="1288191" y="88773"/>
                    <a:pt x="1287239" y="89535"/>
                    <a:pt x="1286286" y="90392"/>
                  </a:cubicBezTo>
                  <a:cubicBezTo>
                    <a:pt x="1289715" y="92964"/>
                    <a:pt x="1295335" y="88106"/>
                    <a:pt x="1289144" y="87915"/>
                  </a:cubicBezTo>
                  <a:close/>
                  <a:moveTo>
                    <a:pt x="137762" y="87534"/>
                  </a:moveTo>
                  <a:cubicBezTo>
                    <a:pt x="137095" y="88011"/>
                    <a:pt x="136428" y="88582"/>
                    <a:pt x="135857" y="89154"/>
                  </a:cubicBezTo>
                  <a:cubicBezTo>
                    <a:pt x="137000" y="89439"/>
                    <a:pt x="138047" y="89820"/>
                    <a:pt x="139190" y="90106"/>
                  </a:cubicBezTo>
                  <a:cubicBezTo>
                    <a:pt x="139857" y="89535"/>
                    <a:pt x="140429" y="89058"/>
                    <a:pt x="141095" y="88487"/>
                  </a:cubicBezTo>
                  <a:cubicBezTo>
                    <a:pt x="139952" y="88201"/>
                    <a:pt x="138905" y="87820"/>
                    <a:pt x="137762" y="87534"/>
                  </a:cubicBezTo>
                  <a:close/>
                  <a:moveTo>
                    <a:pt x="76135" y="87440"/>
                  </a:moveTo>
                  <a:cubicBezTo>
                    <a:pt x="78802" y="88487"/>
                    <a:pt x="71468" y="92297"/>
                    <a:pt x="68039" y="90678"/>
                  </a:cubicBezTo>
                  <a:cubicBezTo>
                    <a:pt x="69658" y="87630"/>
                    <a:pt x="73087" y="87916"/>
                    <a:pt x="76135" y="87440"/>
                  </a:cubicBezTo>
                  <a:close/>
                  <a:moveTo>
                    <a:pt x="1280857" y="85534"/>
                  </a:moveTo>
                  <a:cubicBezTo>
                    <a:pt x="1278094" y="87725"/>
                    <a:pt x="1281714" y="88011"/>
                    <a:pt x="1277047" y="88868"/>
                  </a:cubicBezTo>
                  <a:cubicBezTo>
                    <a:pt x="1281619" y="91249"/>
                    <a:pt x="1283810" y="89249"/>
                    <a:pt x="1285810" y="86963"/>
                  </a:cubicBezTo>
                  <a:cubicBezTo>
                    <a:pt x="1284095" y="86487"/>
                    <a:pt x="1282476" y="86010"/>
                    <a:pt x="1280857" y="85534"/>
                  </a:cubicBezTo>
                  <a:close/>
                  <a:moveTo>
                    <a:pt x="59276" y="84868"/>
                  </a:moveTo>
                  <a:cubicBezTo>
                    <a:pt x="63467" y="85439"/>
                    <a:pt x="59847" y="87154"/>
                    <a:pt x="62324" y="87916"/>
                  </a:cubicBezTo>
                  <a:cubicBezTo>
                    <a:pt x="59276" y="89821"/>
                    <a:pt x="54037" y="86392"/>
                    <a:pt x="59276" y="84868"/>
                  </a:cubicBezTo>
                  <a:close/>
                  <a:moveTo>
                    <a:pt x="1412778" y="83820"/>
                  </a:moveTo>
                  <a:cubicBezTo>
                    <a:pt x="1429256" y="80868"/>
                    <a:pt x="1444591" y="88583"/>
                    <a:pt x="1461355" y="93155"/>
                  </a:cubicBezTo>
                  <a:cubicBezTo>
                    <a:pt x="1459450" y="94774"/>
                    <a:pt x="1457545" y="96489"/>
                    <a:pt x="1455640" y="98108"/>
                  </a:cubicBezTo>
                  <a:cubicBezTo>
                    <a:pt x="1452021" y="96774"/>
                    <a:pt x="1454402" y="94869"/>
                    <a:pt x="1457736" y="94393"/>
                  </a:cubicBezTo>
                  <a:cubicBezTo>
                    <a:pt x="1456116" y="93917"/>
                    <a:pt x="1454402" y="93441"/>
                    <a:pt x="1452783" y="92964"/>
                  </a:cubicBezTo>
                  <a:cubicBezTo>
                    <a:pt x="1451449" y="92679"/>
                    <a:pt x="1447830" y="95822"/>
                    <a:pt x="1448973" y="96203"/>
                  </a:cubicBezTo>
                  <a:cubicBezTo>
                    <a:pt x="1444591" y="97822"/>
                    <a:pt x="1440495" y="93726"/>
                    <a:pt x="1437543" y="92869"/>
                  </a:cubicBezTo>
                  <a:cubicBezTo>
                    <a:pt x="1438876" y="91536"/>
                    <a:pt x="1441924" y="89916"/>
                    <a:pt x="1439638" y="89154"/>
                  </a:cubicBezTo>
                  <a:cubicBezTo>
                    <a:pt x="1435828" y="88297"/>
                    <a:pt x="1439352" y="91821"/>
                    <a:pt x="1434876" y="93250"/>
                  </a:cubicBezTo>
                  <a:cubicBezTo>
                    <a:pt x="1431637" y="90107"/>
                    <a:pt x="1428399" y="89059"/>
                    <a:pt x="1424684" y="84963"/>
                  </a:cubicBezTo>
                  <a:cubicBezTo>
                    <a:pt x="1422017" y="83916"/>
                    <a:pt x="1416397" y="88678"/>
                    <a:pt x="1422493" y="88678"/>
                  </a:cubicBezTo>
                  <a:cubicBezTo>
                    <a:pt x="1418397" y="89916"/>
                    <a:pt x="1414873" y="85154"/>
                    <a:pt x="1412778" y="83820"/>
                  </a:cubicBezTo>
                  <a:close/>
                  <a:moveTo>
                    <a:pt x="1359127" y="83418"/>
                  </a:moveTo>
                  <a:lnTo>
                    <a:pt x="1361534" y="84391"/>
                  </a:lnTo>
                  <a:lnTo>
                    <a:pt x="1358476" y="85370"/>
                  </a:lnTo>
                  <a:close/>
                  <a:moveTo>
                    <a:pt x="26129" y="83153"/>
                  </a:moveTo>
                  <a:cubicBezTo>
                    <a:pt x="31082" y="87915"/>
                    <a:pt x="39083" y="88106"/>
                    <a:pt x="47179" y="85820"/>
                  </a:cubicBezTo>
                  <a:cubicBezTo>
                    <a:pt x="49941" y="87820"/>
                    <a:pt x="41845" y="91154"/>
                    <a:pt x="37463" y="88487"/>
                  </a:cubicBezTo>
                  <a:cubicBezTo>
                    <a:pt x="35558" y="90392"/>
                    <a:pt x="44131" y="90773"/>
                    <a:pt x="46512" y="92106"/>
                  </a:cubicBezTo>
                  <a:cubicBezTo>
                    <a:pt x="34320" y="93726"/>
                    <a:pt x="17461" y="86963"/>
                    <a:pt x="7841" y="93154"/>
                  </a:cubicBezTo>
                  <a:cubicBezTo>
                    <a:pt x="6317" y="89344"/>
                    <a:pt x="17842" y="87725"/>
                    <a:pt x="22319" y="86391"/>
                  </a:cubicBezTo>
                  <a:cubicBezTo>
                    <a:pt x="23366" y="87439"/>
                    <a:pt x="21842" y="88773"/>
                    <a:pt x="25367" y="89439"/>
                  </a:cubicBezTo>
                  <a:cubicBezTo>
                    <a:pt x="33844" y="88963"/>
                    <a:pt x="23176" y="85153"/>
                    <a:pt x="26129" y="83153"/>
                  </a:cubicBezTo>
                  <a:close/>
                  <a:moveTo>
                    <a:pt x="1300955" y="81534"/>
                  </a:moveTo>
                  <a:cubicBezTo>
                    <a:pt x="1298954" y="83058"/>
                    <a:pt x="1294763" y="80581"/>
                    <a:pt x="1293144" y="82581"/>
                  </a:cubicBezTo>
                  <a:lnTo>
                    <a:pt x="1293376" y="82998"/>
                  </a:lnTo>
                  <a:lnTo>
                    <a:pt x="1289620" y="83724"/>
                  </a:lnTo>
                  <a:cubicBezTo>
                    <a:pt x="1295716" y="84486"/>
                    <a:pt x="1295144" y="86201"/>
                    <a:pt x="1296002" y="87725"/>
                  </a:cubicBezTo>
                  <a:lnTo>
                    <a:pt x="1293376" y="82998"/>
                  </a:lnTo>
                  <a:close/>
                  <a:moveTo>
                    <a:pt x="128237" y="80486"/>
                  </a:moveTo>
                  <a:cubicBezTo>
                    <a:pt x="127665" y="81057"/>
                    <a:pt x="126998" y="81534"/>
                    <a:pt x="126332" y="82105"/>
                  </a:cubicBezTo>
                  <a:cubicBezTo>
                    <a:pt x="127475" y="82391"/>
                    <a:pt x="128522" y="82772"/>
                    <a:pt x="129665" y="83058"/>
                  </a:cubicBezTo>
                  <a:cubicBezTo>
                    <a:pt x="130332" y="82486"/>
                    <a:pt x="130904" y="82010"/>
                    <a:pt x="131570" y="81438"/>
                  </a:cubicBezTo>
                  <a:cubicBezTo>
                    <a:pt x="130427" y="81153"/>
                    <a:pt x="129380" y="80772"/>
                    <a:pt x="128237" y="80486"/>
                  </a:cubicBezTo>
                  <a:close/>
                  <a:moveTo>
                    <a:pt x="73563" y="80200"/>
                  </a:moveTo>
                  <a:cubicBezTo>
                    <a:pt x="72515" y="81057"/>
                    <a:pt x="71658" y="81819"/>
                    <a:pt x="70706" y="82677"/>
                  </a:cubicBezTo>
                  <a:cubicBezTo>
                    <a:pt x="74516" y="84486"/>
                    <a:pt x="75849" y="81915"/>
                    <a:pt x="78516" y="81629"/>
                  </a:cubicBezTo>
                  <a:cubicBezTo>
                    <a:pt x="76897" y="81153"/>
                    <a:pt x="75182" y="80676"/>
                    <a:pt x="73563" y="80200"/>
                  </a:cubicBezTo>
                  <a:close/>
                  <a:moveTo>
                    <a:pt x="1393311" y="79557"/>
                  </a:moveTo>
                  <a:cubicBezTo>
                    <a:pt x="1395157" y="80438"/>
                    <a:pt x="1397633" y="81772"/>
                    <a:pt x="1399348" y="82105"/>
                  </a:cubicBezTo>
                  <a:cubicBezTo>
                    <a:pt x="1395252" y="84105"/>
                    <a:pt x="1394585" y="80105"/>
                    <a:pt x="1391061" y="79724"/>
                  </a:cubicBezTo>
                  <a:cubicBezTo>
                    <a:pt x="1390251" y="78248"/>
                    <a:pt x="1391466" y="78676"/>
                    <a:pt x="1393311" y="79557"/>
                  </a:cubicBezTo>
                  <a:close/>
                  <a:moveTo>
                    <a:pt x="1271427" y="78486"/>
                  </a:moveTo>
                  <a:cubicBezTo>
                    <a:pt x="1272189" y="81534"/>
                    <a:pt x="1264950" y="81153"/>
                    <a:pt x="1267331" y="83915"/>
                  </a:cubicBezTo>
                  <a:cubicBezTo>
                    <a:pt x="1268951" y="80867"/>
                    <a:pt x="1273618" y="83439"/>
                    <a:pt x="1276190" y="82010"/>
                  </a:cubicBezTo>
                  <a:cubicBezTo>
                    <a:pt x="1269617" y="81534"/>
                    <a:pt x="1277904" y="79057"/>
                    <a:pt x="1271427" y="78486"/>
                  </a:cubicBezTo>
                  <a:close/>
                  <a:moveTo>
                    <a:pt x="1281809" y="77152"/>
                  </a:moveTo>
                  <a:cubicBezTo>
                    <a:pt x="1278761" y="79438"/>
                    <a:pt x="1277428" y="81438"/>
                    <a:pt x="1279428" y="82962"/>
                  </a:cubicBezTo>
                  <a:cubicBezTo>
                    <a:pt x="1288096" y="81724"/>
                    <a:pt x="1279428" y="79629"/>
                    <a:pt x="1288477" y="78962"/>
                  </a:cubicBezTo>
                  <a:cubicBezTo>
                    <a:pt x="1286286" y="78390"/>
                    <a:pt x="1284000" y="77724"/>
                    <a:pt x="1281809" y="77152"/>
                  </a:cubicBezTo>
                  <a:close/>
                  <a:moveTo>
                    <a:pt x="1263140" y="76200"/>
                  </a:moveTo>
                  <a:cubicBezTo>
                    <a:pt x="1262473" y="76771"/>
                    <a:pt x="1261807" y="77247"/>
                    <a:pt x="1261235" y="77819"/>
                  </a:cubicBezTo>
                  <a:cubicBezTo>
                    <a:pt x="1262855" y="78295"/>
                    <a:pt x="1264569" y="78771"/>
                    <a:pt x="1266188" y="79248"/>
                  </a:cubicBezTo>
                  <a:cubicBezTo>
                    <a:pt x="1266760" y="78771"/>
                    <a:pt x="1267427" y="78200"/>
                    <a:pt x="1268093" y="77628"/>
                  </a:cubicBezTo>
                  <a:cubicBezTo>
                    <a:pt x="1266474" y="77152"/>
                    <a:pt x="1264855" y="76676"/>
                    <a:pt x="1263140" y="76200"/>
                  </a:cubicBezTo>
                  <a:close/>
                  <a:moveTo>
                    <a:pt x="279589" y="75438"/>
                  </a:moveTo>
                  <a:cubicBezTo>
                    <a:pt x="279494" y="75438"/>
                    <a:pt x="278827" y="76200"/>
                    <a:pt x="278636" y="76200"/>
                  </a:cubicBezTo>
                  <a:cubicBezTo>
                    <a:pt x="265587" y="78390"/>
                    <a:pt x="288257" y="76962"/>
                    <a:pt x="279589" y="75438"/>
                  </a:cubicBezTo>
                  <a:close/>
                  <a:moveTo>
                    <a:pt x="1326577" y="74580"/>
                  </a:moveTo>
                  <a:cubicBezTo>
                    <a:pt x="1325434" y="75914"/>
                    <a:pt x="1322481" y="77438"/>
                    <a:pt x="1324481" y="78390"/>
                  </a:cubicBezTo>
                  <a:cubicBezTo>
                    <a:pt x="1326863" y="77628"/>
                    <a:pt x="1329815" y="77914"/>
                    <a:pt x="1332959" y="78581"/>
                  </a:cubicBezTo>
                  <a:cubicBezTo>
                    <a:pt x="1333625" y="78009"/>
                    <a:pt x="1334197" y="77438"/>
                    <a:pt x="1334864" y="76962"/>
                  </a:cubicBezTo>
                  <a:cubicBezTo>
                    <a:pt x="1333530" y="74485"/>
                    <a:pt x="1331339" y="76581"/>
                    <a:pt x="1326577" y="74580"/>
                  </a:cubicBezTo>
                  <a:close/>
                  <a:moveTo>
                    <a:pt x="1395157" y="74390"/>
                  </a:moveTo>
                  <a:cubicBezTo>
                    <a:pt x="1400014" y="78485"/>
                    <a:pt x="1403920" y="78771"/>
                    <a:pt x="1410492" y="82010"/>
                  </a:cubicBezTo>
                  <a:cubicBezTo>
                    <a:pt x="1408682" y="85439"/>
                    <a:pt x="1402681" y="81343"/>
                    <a:pt x="1398681" y="80771"/>
                  </a:cubicBezTo>
                  <a:cubicBezTo>
                    <a:pt x="1402205" y="76771"/>
                    <a:pt x="1386870" y="76390"/>
                    <a:pt x="1383727" y="76581"/>
                  </a:cubicBezTo>
                  <a:cubicBezTo>
                    <a:pt x="1386775" y="74390"/>
                    <a:pt x="1391633" y="75723"/>
                    <a:pt x="1395157" y="74390"/>
                  </a:cubicBezTo>
                  <a:close/>
                  <a:moveTo>
                    <a:pt x="293781" y="70770"/>
                  </a:moveTo>
                  <a:cubicBezTo>
                    <a:pt x="293114" y="71247"/>
                    <a:pt x="292543" y="71818"/>
                    <a:pt x="291876" y="72390"/>
                  </a:cubicBezTo>
                  <a:cubicBezTo>
                    <a:pt x="292924" y="72675"/>
                    <a:pt x="294067" y="72961"/>
                    <a:pt x="295115" y="73342"/>
                  </a:cubicBezTo>
                  <a:cubicBezTo>
                    <a:pt x="295781" y="72771"/>
                    <a:pt x="296353" y="72199"/>
                    <a:pt x="297020" y="71723"/>
                  </a:cubicBezTo>
                  <a:cubicBezTo>
                    <a:pt x="295972" y="71437"/>
                    <a:pt x="294829" y="71056"/>
                    <a:pt x="293781" y="70770"/>
                  </a:cubicBezTo>
                  <a:close/>
                  <a:moveTo>
                    <a:pt x="1369701" y="70151"/>
                  </a:moveTo>
                  <a:cubicBezTo>
                    <a:pt x="1372059" y="70652"/>
                    <a:pt x="1374583" y="71485"/>
                    <a:pt x="1376583" y="71342"/>
                  </a:cubicBezTo>
                  <a:cubicBezTo>
                    <a:pt x="1375250" y="75057"/>
                    <a:pt x="1363915" y="73533"/>
                    <a:pt x="1363820" y="70961"/>
                  </a:cubicBezTo>
                  <a:cubicBezTo>
                    <a:pt x="1365153" y="69485"/>
                    <a:pt x="1367344" y="69651"/>
                    <a:pt x="1369701" y="70151"/>
                  </a:cubicBezTo>
                  <a:close/>
                  <a:moveTo>
                    <a:pt x="246823" y="69437"/>
                  </a:moveTo>
                  <a:cubicBezTo>
                    <a:pt x="246156" y="69913"/>
                    <a:pt x="245585" y="70485"/>
                    <a:pt x="244918" y="71056"/>
                  </a:cubicBezTo>
                  <a:cubicBezTo>
                    <a:pt x="246061" y="71342"/>
                    <a:pt x="247109" y="71723"/>
                    <a:pt x="248252" y="72009"/>
                  </a:cubicBezTo>
                  <a:cubicBezTo>
                    <a:pt x="248918" y="71437"/>
                    <a:pt x="249490" y="70961"/>
                    <a:pt x="250157" y="70389"/>
                  </a:cubicBezTo>
                  <a:cubicBezTo>
                    <a:pt x="249014" y="70104"/>
                    <a:pt x="247966" y="69723"/>
                    <a:pt x="246823" y="69437"/>
                  </a:cubicBezTo>
                  <a:close/>
                  <a:moveTo>
                    <a:pt x="123569" y="69342"/>
                  </a:moveTo>
                  <a:cubicBezTo>
                    <a:pt x="117378" y="72199"/>
                    <a:pt x="119759" y="74771"/>
                    <a:pt x="113378" y="76295"/>
                  </a:cubicBezTo>
                  <a:cubicBezTo>
                    <a:pt x="105758" y="75723"/>
                    <a:pt x="112806" y="73152"/>
                    <a:pt x="106996" y="72294"/>
                  </a:cubicBezTo>
                  <a:cubicBezTo>
                    <a:pt x="105758" y="73342"/>
                    <a:pt x="104519" y="74485"/>
                    <a:pt x="103186" y="75533"/>
                  </a:cubicBezTo>
                  <a:cubicBezTo>
                    <a:pt x="108615" y="76200"/>
                    <a:pt x="106139" y="77914"/>
                    <a:pt x="110520" y="78771"/>
                  </a:cubicBezTo>
                  <a:cubicBezTo>
                    <a:pt x="114139" y="76200"/>
                    <a:pt x="120521" y="77343"/>
                    <a:pt x="119759" y="80295"/>
                  </a:cubicBezTo>
                  <a:cubicBezTo>
                    <a:pt x="123188" y="77343"/>
                    <a:pt x="114521" y="73247"/>
                    <a:pt x="125665" y="73247"/>
                  </a:cubicBezTo>
                  <a:cubicBezTo>
                    <a:pt x="118331" y="72866"/>
                    <a:pt x="127951" y="70199"/>
                    <a:pt x="123569" y="69342"/>
                  </a:cubicBezTo>
                  <a:close/>
                  <a:moveTo>
                    <a:pt x="117569" y="68770"/>
                  </a:moveTo>
                  <a:cubicBezTo>
                    <a:pt x="116997" y="69342"/>
                    <a:pt x="116330" y="69818"/>
                    <a:pt x="115664" y="70389"/>
                  </a:cubicBezTo>
                  <a:cubicBezTo>
                    <a:pt x="116807" y="70675"/>
                    <a:pt x="117854" y="70961"/>
                    <a:pt x="118997" y="71342"/>
                  </a:cubicBezTo>
                  <a:cubicBezTo>
                    <a:pt x="119664" y="70770"/>
                    <a:pt x="120236" y="70199"/>
                    <a:pt x="120902" y="69723"/>
                  </a:cubicBezTo>
                  <a:cubicBezTo>
                    <a:pt x="119759" y="69437"/>
                    <a:pt x="118712" y="69151"/>
                    <a:pt x="117569" y="68770"/>
                  </a:cubicBezTo>
                  <a:close/>
                  <a:moveTo>
                    <a:pt x="142524" y="68199"/>
                  </a:moveTo>
                  <a:cubicBezTo>
                    <a:pt x="141857" y="68770"/>
                    <a:pt x="141286" y="69246"/>
                    <a:pt x="140619" y="69818"/>
                  </a:cubicBezTo>
                  <a:cubicBezTo>
                    <a:pt x="142238" y="70294"/>
                    <a:pt x="143953" y="70770"/>
                    <a:pt x="145572" y="71247"/>
                  </a:cubicBezTo>
                  <a:cubicBezTo>
                    <a:pt x="146239" y="70675"/>
                    <a:pt x="146810" y="70199"/>
                    <a:pt x="147477" y="69627"/>
                  </a:cubicBezTo>
                  <a:cubicBezTo>
                    <a:pt x="145858" y="69151"/>
                    <a:pt x="144143" y="68675"/>
                    <a:pt x="142524" y="68199"/>
                  </a:cubicBezTo>
                  <a:close/>
                  <a:moveTo>
                    <a:pt x="169099" y="68103"/>
                  </a:moveTo>
                  <a:cubicBezTo>
                    <a:pt x="176719" y="68675"/>
                    <a:pt x="169670" y="71247"/>
                    <a:pt x="175481" y="72104"/>
                  </a:cubicBezTo>
                  <a:cubicBezTo>
                    <a:pt x="176814" y="70961"/>
                    <a:pt x="177957" y="69913"/>
                    <a:pt x="179291" y="68865"/>
                  </a:cubicBezTo>
                  <a:cubicBezTo>
                    <a:pt x="175290" y="67532"/>
                    <a:pt x="171861" y="67246"/>
                    <a:pt x="169099" y="68103"/>
                  </a:cubicBezTo>
                  <a:close/>
                  <a:moveTo>
                    <a:pt x="1385632" y="67342"/>
                  </a:moveTo>
                  <a:cubicBezTo>
                    <a:pt x="1388775" y="67818"/>
                    <a:pt x="1388013" y="68866"/>
                    <a:pt x="1387061" y="69914"/>
                  </a:cubicBezTo>
                  <a:cubicBezTo>
                    <a:pt x="1390109" y="70294"/>
                    <a:pt x="1391538" y="67723"/>
                    <a:pt x="1395634" y="70104"/>
                  </a:cubicBezTo>
                  <a:cubicBezTo>
                    <a:pt x="1394109" y="73152"/>
                    <a:pt x="1378203" y="70771"/>
                    <a:pt x="1385632" y="67342"/>
                  </a:cubicBezTo>
                  <a:close/>
                  <a:moveTo>
                    <a:pt x="432941" y="66484"/>
                  </a:moveTo>
                  <a:cubicBezTo>
                    <a:pt x="432275" y="67151"/>
                    <a:pt x="431608" y="67627"/>
                    <a:pt x="431036" y="68199"/>
                  </a:cubicBezTo>
                  <a:cubicBezTo>
                    <a:pt x="432751" y="68675"/>
                    <a:pt x="432275" y="69437"/>
                    <a:pt x="433418" y="69913"/>
                  </a:cubicBezTo>
                  <a:cubicBezTo>
                    <a:pt x="434751" y="68580"/>
                    <a:pt x="436942" y="67151"/>
                    <a:pt x="432941" y="66484"/>
                  </a:cubicBezTo>
                  <a:close/>
                  <a:moveTo>
                    <a:pt x="208723" y="66198"/>
                  </a:moveTo>
                  <a:cubicBezTo>
                    <a:pt x="209675" y="66579"/>
                    <a:pt x="210437" y="66865"/>
                    <a:pt x="209390" y="67532"/>
                  </a:cubicBezTo>
                  <a:cubicBezTo>
                    <a:pt x="210533" y="67818"/>
                    <a:pt x="211580" y="68199"/>
                    <a:pt x="212723" y="68484"/>
                  </a:cubicBezTo>
                  <a:cubicBezTo>
                    <a:pt x="217581" y="67151"/>
                    <a:pt x="209866" y="64484"/>
                    <a:pt x="208723" y="66198"/>
                  </a:cubicBezTo>
                  <a:close/>
                  <a:moveTo>
                    <a:pt x="219772" y="66008"/>
                  </a:moveTo>
                  <a:cubicBezTo>
                    <a:pt x="219200" y="66675"/>
                    <a:pt x="218534" y="67246"/>
                    <a:pt x="217867" y="67722"/>
                  </a:cubicBezTo>
                  <a:cubicBezTo>
                    <a:pt x="219010" y="68008"/>
                    <a:pt x="220058" y="68389"/>
                    <a:pt x="221201" y="68675"/>
                  </a:cubicBezTo>
                  <a:cubicBezTo>
                    <a:pt x="221867" y="68103"/>
                    <a:pt x="222534" y="67532"/>
                    <a:pt x="223106" y="66960"/>
                  </a:cubicBezTo>
                  <a:cubicBezTo>
                    <a:pt x="221963" y="66675"/>
                    <a:pt x="220820" y="66294"/>
                    <a:pt x="219772" y="66008"/>
                  </a:cubicBezTo>
                  <a:close/>
                  <a:moveTo>
                    <a:pt x="1343912" y="65151"/>
                  </a:moveTo>
                  <a:cubicBezTo>
                    <a:pt x="1340198" y="71532"/>
                    <a:pt x="1329720" y="65913"/>
                    <a:pt x="1329911" y="67722"/>
                  </a:cubicBezTo>
                  <a:cubicBezTo>
                    <a:pt x="1331054" y="68484"/>
                    <a:pt x="1333244" y="68865"/>
                    <a:pt x="1332292" y="69627"/>
                  </a:cubicBezTo>
                  <a:cubicBezTo>
                    <a:pt x="1331054" y="71151"/>
                    <a:pt x="1325815" y="73247"/>
                    <a:pt x="1331816" y="73818"/>
                  </a:cubicBezTo>
                  <a:cubicBezTo>
                    <a:pt x="1335054" y="73533"/>
                    <a:pt x="1343341" y="69627"/>
                    <a:pt x="1343912" y="72866"/>
                  </a:cubicBezTo>
                  <a:cubicBezTo>
                    <a:pt x="1341722" y="73914"/>
                    <a:pt x="1337912" y="72104"/>
                    <a:pt x="1336769" y="75152"/>
                  </a:cubicBezTo>
                  <a:cubicBezTo>
                    <a:pt x="1339340" y="77343"/>
                    <a:pt x="1337912" y="80105"/>
                    <a:pt x="1342007" y="82105"/>
                  </a:cubicBezTo>
                  <a:cubicBezTo>
                    <a:pt x="1348865" y="78676"/>
                    <a:pt x="1344484" y="76295"/>
                    <a:pt x="1352485" y="73056"/>
                  </a:cubicBezTo>
                  <a:cubicBezTo>
                    <a:pt x="1345341" y="71056"/>
                    <a:pt x="1351628" y="67151"/>
                    <a:pt x="1343912" y="65151"/>
                  </a:cubicBezTo>
                  <a:close/>
                  <a:moveTo>
                    <a:pt x="253490" y="63722"/>
                  </a:moveTo>
                  <a:cubicBezTo>
                    <a:pt x="252824" y="64198"/>
                    <a:pt x="252252" y="64770"/>
                    <a:pt x="251585" y="65341"/>
                  </a:cubicBezTo>
                  <a:cubicBezTo>
                    <a:pt x="252728" y="65627"/>
                    <a:pt x="253776" y="66008"/>
                    <a:pt x="254919" y="66294"/>
                  </a:cubicBezTo>
                  <a:cubicBezTo>
                    <a:pt x="255586" y="65722"/>
                    <a:pt x="256157" y="65246"/>
                    <a:pt x="256824" y="64674"/>
                  </a:cubicBezTo>
                  <a:cubicBezTo>
                    <a:pt x="255681" y="64293"/>
                    <a:pt x="254633" y="64008"/>
                    <a:pt x="253490" y="63722"/>
                  </a:cubicBezTo>
                  <a:close/>
                  <a:moveTo>
                    <a:pt x="1227803" y="62960"/>
                  </a:moveTo>
                  <a:cubicBezTo>
                    <a:pt x="1226850" y="63722"/>
                    <a:pt x="1225898" y="64579"/>
                    <a:pt x="1224945" y="65436"/>
                  </a:cubicBezTo>
                  <a:cubicBezTo>
                    <a:pt x="1228374" y="68008"/>
                    <a:pt x="1233994" y="63150"/>
                    <a:pt x="1227803" y="62960"/>
                  </a:cubicBezTo>
                  <a:close/>
                  <a:moveTo>
                    <a:pt x="361599" y="61626"/>
                  </a:moveTo>
                  <a:cubicBezTo>
                    <a:pt x="360932" y="62198"/>
                    <a:pt x="360361" y="62674"/>
                    <a:pt x="359694" y="63246"/>
                  </a:cubicBezTo>
                  <a:cubicBezTo>
                    <a:pt x="360837" y="63531"/>
                    <a:pt x="361885" y="63912"/>
                    <a:pt x="363028" y="64198"/>
                  </a:cubicBezTo>
                  <a:cubicBezTo>
                    <a:pt x="363695" y="63627"/>
                    <a:pt x="364266" y="63150"/>
                    <a:pt x="364933" y="62579"/>
                  </a:cubicBezTo>
                  <a:cubicBezTo>
                    <a:pt x="363790" y="62293"/>
                    <a:pt x="362742" y="61912"/>
                    <a:pt x="361599" y="61626"/>
                  </a:cubicBezTo>
                  <a:close/>
                  <a:moveTo>
                    <a:pt x="1336007" y="61055"/>
                  </a:moveTo>
                  <a:cubicBezTo>
                    <a:pt x="1335054" y="62103"/>
                    <a:pt x="1334197" y="63150"/>
                    <a:pt x="1337435" y="63627"/>
                  </a:cubicBezTo>
                  <a:lnTo>
                    <a:pt x="1334938" y="61437"/>
                  </a:lnTo>
                  <a:close/>
                  <a:moveTo>
                    <a:pt x="1248662" y="60198"/>
                  </a:moveTo>
                  <a:cubicBezTo>
                    <a:pt x="1247996" y="60674"/>
                    <a:pt x="1247424" y="61245"/>
                    <a:pt x="1246757" y="61817"/>
                  </a:cubicBezTo>
                  <a:cubicBezTo>
                    <a:pt x="1247900" y="62103"/>
                    <a:pt x="1248948" y="62484"/>
                    <a:pt x="1250091" y="62769"/>
                  </a:cubicBezTo>
                  <a:cubicBezTo>
                    <a:pt x="1250758" y="62198"/>
                    <a:pt x="1251329" y="61626"/>
                    <a:pt x="1251996" y="61150"/>
                  </a:cubicBezTo>
                  <a:cubicBezTo>
                    <a:pt x="1250853" y="60864"/>
                    <a:pt x="1249805" y="60483"/>
                    <a:pt x="1248662" y="60198"/>
                  </a:cubicBezTo>
                  <a:close/>
                  <a:moveTo>
                    <a:pt x="477518" y="58578"/>
                  </a:moveTo>
                  <a:cubicBezTo>
                    <a:pt x="476852" y="59055"/>
                    <a:pt x="476280" y="59626"/>
                    <a:pt x="475613" y="60198"/>
                  </a:cubicBezTo>
                  <a:cubicBezTo>
                    <a:pt x="477233" y="60674"/>
                    <a:pt x="478947" y="61150"/>
                    <a:pt x="480566" y="61626"/>
                  </a:cubicBezTo>
                  <a:cubicBezTo>
                    <a:pt x="481138" y="61055"/>
                    <a:pt x="481805" y="60483"/>
                    <a:pt x="482471" y="60007"/>
                  </a:cubicBezTo>
                  <a:cubicBezTo>
                    <a:pt x="480852" y="59531"/>
                    <a:pt x="479138" y="59055"/>
                    <a:pt x="477518" y="58578"/>
                  </a:cubicBezTo>
                  <a:close/>
                  <a:moveTo>
                    <a:pt x="617155" y="57721"/>
                  </a:moveTo>
                  <a:cubicBezTo>
                    <a:pt x="616488" y="58293"/>
                    <a:pt x="615821" y="58864"/>
                    <a:pt x="615250" y="59340"/>
                  </a:cubicBezTo>
                  <a:cubicBezTo>
                    <a:pt x="616393" y="59721"/>
                    <a:pt x="617441" y="60007"/>
                    <a:pt x="618584" y="60293"/>
                  </a:cubicBezTo>
                  <a:cubicBezTo>
                    <a:pt x="619250" y="59721"/>
                    <a:pt x="619822" y="59150"/>
                    <a:pt x="620489" y="58674"/>
                  </a:cubicBezTo>
                  <a:cubicBezTo>
                    <a:pt x="619345" y="58388"/>
                    <a:pt x="618298" y="58102"/>
                    <a:pt x="617155" y="57721"/>
                  </a:cubicBezTo>
                  <a:close/>
                  <a:moveTo>
                    <a:pt x="275779" y="55816"/>
                  </a:moveTo>
                  <a:cubicBezTo>
                    <a:pt x="272636" y="57626"/>
                    <a:pt x="268159" y="57245"/>
                    <a:pt x="265111" y="59340"/>
                  </a:cubicBezTo>
                  <a:cubicBezTo>
                    <a:pt x="266921" y="60007"/>
                    <a:pt x="269969" y="60579"/>
                    <a:pt x="269111" y="61531"/>
                  </a:cubicBezTo>
                  <a:cubicBezTo>
                    <a:pt x="267397" y="62388"/>
                    <a:pt x="263587" y="66675"/>
                    <a:pt x="267968" y="64484"/>
                  </a:cubicBezTo>
                  <a:cubicBezTo>
                    <a:pt x="269683" y="60293"/>
                    <a:pt x="276446" y="59721"/>
                    <a:pt x="275779" y="55816"/>
                  </a:cubicBezTo>
                  <a:close/>
                  <a:moveTo>
                    <a:pt x="1317623" y="55721"/>
                  </a:moveTo>
                  <a:cubicBezTo>
                    <a:pt x="1321815" y="56292"/>
                    <a:pt x="1318195" y="57912"/>
                    <a:pt x="1320767" y="58769"/>
                  </a:cubicBezTo>
                  <a:cubicBezTo>
                    <a:pt x="1317719" y="60674"/>
                    <a:pt x="1312385" y="57245"/>
                    <a:pt x="1317623" y="55721"/>
                  </a:cubicBezTo>
                  <a:close/>
                  <a:moveTo>
                    <a:pt x="244808" y="55707"/>
                  </a:moveTo>
                  <a:lnTo>
                    <a:pt x="246262" y="55773"/>
                  </a:lnTo>
                  <a:lnTo>
                    <a:pt x="244918" y="55911"/>
                  </a:lnTo>
                  <a:close/>
                  <a:moveTo>
                    <a:pt x="245204" y="53721"/>
                  </a:moveTo>
                  <a:lnTo>
                    <a:pt x="243836" y="53895"/>
                  </a:lnTo>
                  <a:lnTo>
                    <a:pt x="243809" y="53846"/>
                  </a:lnTo>
                  <a:close/>
                  <a:moveTo>
                    <a:pt x="1278571" y="53340"/>
                  </a:moveTo>
                  <a:cubicBezTo>
                    <a:pt x="1281047" y="54197"/>
                    <a:pt x="1277428" y="55816"/>
                    <a:pt x="1281619" y="56388"/>
                  </a:cubicBezTo>
                  <a:cubicBezTo>
                    <a:pt x="1282571" y="55530"/>
                    <a:pt x="1283524" y="54768"/>
                    <a:pt x="1284476" y="53911"/>
                  </a:cubicBezTo>
                  <a:cubicBezTo>
                    <a:pt x="1282381" y="53530"/>
                    <a:pt x="1280000" y="52482"/>
                    <a:pt x="1278571" y="53340"/>
                  </a:cubicBezTo>
                  <a:close/>
                  <a:moveTo>
                    <a:pt x="297591" y="52292"/>
                  </a:moveTo>
                  <a:cubicBezTo>
                    <a:pt x="296448" y="56007"/>
                    <a:pt x="289971" y="50292"/>
                    <a:pt x="288828" y="54102"/>
                  </a:cubicBezTo>
                  <a:cubicBezTo>
                    <a:pt x="291019" y="54768"/>
                    <a:pt x="293305" y="55340"/>
                    <a:pt x="295496" y="56007"/>
                  </a:cubicBezTo>
                  <a:cubicBezTo>
                    <a:pt x="296639" y="54673"/>
                    <a:pt x="299591" y="53149"/>
                    <a:pt x="297591" y="52292"/>
                  </a:cubicBezTo>
                  <a:close/>
                  <a:moveTo>
                    <a:pt x="328357" y="52197"/>
                  </a:moveTo>
                  <a:cubicBezTo>
                    <a:pt x="327690" y="52768"/>
                    <a:pt x="327119" y="53244"/>
                    <a:pt x="326452" y="53816"/>
                  </a:cubicBezTo>
                  <a:cubicBezTo>
                    <a:pt x="325976" y="54387"/>
                    <a:pt x="325595" y="54864"/>
                    <a:pt x="327119" y="55149"/>
                  </a:cubicBezTo>
                  <a:cubicBezTo>
                    <a:pt x="329690" y="52482"/>
                    <a:pt x="329595" y="58578"/>
                    <a:pt x="333119" y="55721"/>
                  </a:cubicBezTo>
                  <a:cubicBezTo>
                    <a:pt x="326547" y="55245"/>
                    <a:pt x="334929" y="52768"/>
                    <a:pt x="328357" y="52197"/>
                  </a:cubicBezTo>
                  <a:close/>
                  <a:moveTo>
                    <a:pt x="242822" y="52006"/>
                  </a:moveTo>
                  <a:lnTo>
                    <a:pt x="243809" y="53846"/>
                  </a:lnTo>
                  <a:lnTo>
                    <a:pt x="237083" y="54447"/>
                  </a:lnTo>
                  <a:cubicBezTo>
                    <a:pt x="234488" y="53673"/>
                    <a:pt x="233726" y="52768"/>
                    <a:pt x="239965" y="54387"/>
                  </a:cubicBezTo>
                  <a:lnTo>
                    <a:pt x="243836" y="53895"/>
                  </a:lnTo>
                  <a:lnTo>
                    <a:pt x="244808" y="55707"/>
                  </a:lnTo>
                  <a:lnTo>
                    <a:pt x="230440" y="55054"/>
                  </a:lnTo>
                  <a:cubicBezTo>
                    <a:pt x="229583" y="56102"/>
                    <a:pt x="232631" y="56578"/>
                    <a:pt x="234440" y="57245"/>
                  </a:cubicBezTo>
                  <a:cubicBezTo>
                    <a:pt x="228440" y="57721"/>
                    <a:pt x="224153" y="54292"/>
                    <a:pt x="221201" y="53530"/>
                  </a:cubicBezTo>
                  <a:cubicBezTo>
                    <a:pt x="229583" y="55149"/>
                    <a:pt x="234821" y="51244"/>
                    <a:pt x="242822" y="52006"/>
                  </a:cubicBezTo>
                  <a:close/>
                  <a:moveTo>
                    <a:pt x="340549" y="51339"/>
                  </a:moveTo>
                  <a:cubicBezTo>
                    <a:pt x="341501" y="51625"/>
                    <a:pt x="342359" y="52006"/>
                    <a:pt x="341216" y="52578"/>
                  </a:cubicBezTo>
                  <a:cubicBezTo>
                    <a:pt x="342359" y="52863"/>
                    <a:pt x="343406" y="53149"/>
                    <a:pt x="344549" y="53530"/>
                  </a:cubicBezTo>
                  <a:cubicBezTo>
                    <a:pt x="349502" y="52292"/>
                    <a:pt x="341692" y="49530"/>
                    <a:pt x="340549" y="51339"/>
                  </a:cubicBezTo>
                  <a:close/>
                  <a:moveTo>
                    <a:pt x="593914" y="51244"/>
                  </a:moveTo>
                  <a:cubicBezTo>
                    <a:pt x="593247" y="51720"/>
                    <a:pt x="592676" y="52292"/>
                    <a:pt x="592009" y="52863"/>
                  </a:cubicBezTo>
                  <a:cubicBezTo>
                    <a:pt x="593152" y="53149"/>
                    <a:pt x="594200" y="53530"/>
                    <a:pt x="595343" y="53816"/>
                  </a:cubicBezTo>
                  <a:cubicBezTo>
                    <a:pt x="596009" y="53244"/>
                    <a:pt x="596581" y="52673"/>
                    <a:pt x="597248" y="52197"/>
                  </a:cubicBezTo>
                  <a:cubicBezTo>
                    <a:pt x="596105" y="51911"/>
                    <a:pt x="595057" y="51625"/>
                    <a:pt x="593914" y="51244"/>
                  </a:cubicBezTo>
                  <a:close/>
                  <a:moveTo>
                    <a:pt x="367028" y="51244"/>
                  </a:moveTo>
                  <a:cubicBezTo>
                    <a:pt x="366457" y="51720"/>
                    <a:pt x="365790" y="52292"/>
                    <a:pt x="365123" y="52863"/>
                  </a:cubicBezTo>
                  <a:cubicBezTo>
                    <a:pt x="366266" y="53149"/>
                    <a:pt x="367314" y="53530"/>
                    <a:pt x="368457" y="53816"/>
                  </a:cubicBezTo>
                  <a:cubicBezTo>
                    <a:pt x="369029" y="53244"/>
                    <a:pt x="369695" y="52673"/>
                    <a:pt x="370362" y="52197"/>
                  </a:cubicBezTo>
                  <a:cubicBezTo>
                    <a:pt x="369219" y="51911"/>
                    <a:pt x="368171" y="51625"/>
                    <a:pt x="367028" y="51244"/>
                  </a:cubicBezTo>
                  <a:close/>
                  <a:moveTo>
                    <a:pt x="1284027" y="50554"/>
                  </a:moveTo>
                  <a:lnTo>
                    <a:pt x="1284095" y="50577"/>
                  </a:lnTo>
                  <a:lnTo>
                    <a:pt x="1284048" y="50591"/>
                  </a:lnTo>
                  <a:lnTo>
                    <a:pt x="1284000" y="50577"/>
                  </a:lnTo>
                  <a:close/>
                  <a:moveTo>
                    <a:pt x="1277333" y="48673"/>
                  </a:moveTo>
                  <a:cubicBezTo>
                    <a:pt x="1278476" y="48958"/>
                    <a:pt x="1279524" y="49339"/>
                    <a:pt x="1280667" y="49625"/>
                  </a:cubicBezTo>
                  <a:cubicBezTo>
                    <a:pt x="1280000" y="50197"/>
                    <a:pt x="1279428" y="50768"/>
                    <a:pt x="1278762" y="51245"/>
                  </a:cubicBezTo>
                  <a:cubicBezTo>
                    <a:pt x="1277619" y="50959"/>
                    <a:pt x="1276571" y="50578"/>
                    <a:pt x="1275428" y="50292"/>
                  </a:cubicBezTo>
                  <a:cubicBezTo>
                    <a:pt x="1276095" y="49816"/>
                    <a:pt x="1276761" y="49244"/>
                    <a:pt x="1277333" y="48673"/>
                  </a:cubicBezTo>
                  <a:close/>
                  <a:moveTo>
                    <a:pt x="1291048" y="48291"/>
                  </a:moveTo>
                  <a:cubicBezTo>
                    <a:pt x="1292382" y="52673"/>
                    <a:pt x="1283905" y="54102"/>
                    <a:pt x="1284000" y="58197"/>
                  </a:cubicBezTo>
                  <a:cubicBezTo>
                    <a:pt x="1287810" y="54006"/>
                    <a:pt x="1295335" y="56769"/>
                    <a:pt x="1300573" y="55245"/>
                  </a:cubicBezTo>
                  <a:cubicBezTo>
                    <a:pt x="1299526" y="56102"/>
                    <a:pt x="1298954" y="57531"/>
                    <a:pt x="1301240" y="56578"/>
                  </a:cubicBezTo>
                  <a:cubicBezTo>
                    <a:pt x="1298954" y="55245"/>
                    <a:pt x="1305908" y="52673"/>
                    <a:pt x="1302669" y="51530"/>
                  </a:cubicBezTo>
                  <a:cubicBezTo>
                    <a:pt x="1295430" y="54768"/>
                    <a:pt x="1292668" y="50673"/>
                    <a:pt x="1291048" y="48291"/>
                  </a:cubicBezTo>
                  <a:close/>
                  <a:moveTo>
                    <a:pt x="1277618" y="46577"/>
                  </a:moveTo>
                  <a:cubicBezTo>
                    <a:pt x="1272856" y="45815"/>
                    <a:pt x="1263521" y="49530"/>
                    <a:pt x="1263617" y="49149"/>
                  </a:cubicBezTo>
                  <a:cubicBezTo>
                    <a:pt x="1269808" y="49720"/>
                    <a:pt x="1269903" y="49815"/>
                    <a:pt x="1265807" y="53054"/>
                  </a:cubicBezTo>
                  <a:cubicBezTo>
                    <a:pt x="1269427" y="54483"/>
                    <a:pt x="1271141" y="52578"/>
                    <a:pt x="1275047" y="54578"/>
                  </a:cubicBezTo>
                  <a:cubicBezTo>
                    <a:pt x="1275856" y="52577"/>
                    <a:pt x="1277523" y="52196"/>
                    <a:pt x="1279285" y="52006"/>
                  </a:cubicBezTo>
                  <a:lnTo>
                    <a:pt x="1284048" y="50591"/>
                  </a:lnTo>
                  <a:lnTo>
                    <a:pt x="1287334" y="51530"/>
                  </a:lnTo>
                  <a:cubicBezTo>
                    <a:pt x="1288001" y="50958"/>
                    <a:pt x="1288572" y="50387"/>
                    <a:pt x="1289239" y="49911"/>
                  </a:cubicBezTo>
                  <a:cubicBezTo>
                    <a:pt x="1288096" y="49530"/>
                    <a:pt x="1287048" y="49244"/>
                    <a:pt x="1285905" y="48958"/>
                  </a:cubicBezTo>
                  <a:lnTo>
                    <a:pt x="1284027" y="50554"/>
                  </a:lnTo>
                  <a:lnTo>
                    <a:pt x="1278178" y="48518"/>
                  </a:lnTo>
                  <a:cubicBezTo>
                    <a:pt x="1275713" y="48768"/>
                    <a:pt x="1272951" y="49434"/>
                    <a:pt x="1270475" y="48958"/>
                  </a:cubicBezTo>
                  <a:cubicBezTo>
                    <a:pt x="1271522" y="45720"/>
                    <a:pt x="1276571" y="49815"/>
                    <a:pt x="1277618" y="46577"/>
                  </a:cubicBezTo>
                  <a:close/>
                  <a:moveTo>
                    <a:pt x="654588" y="44386"/>
                  </a:moveTo>
                  <a:cubicBezTo>
                    <a:pt x="650778" y="45529"/>
                    <a:pt x="652683" y="49053"/>
                    <a:pt x="656017" y="46958"/>
                  </a:cubicBezTo>
                  <a:cubicBezTo>
                    <a:pt x="653826" y="46291"/>
                    <a:pt x="656112" y="45053"/>
                    <a:pt x="654588" y="44386"/>
                  </a:cubicBezTo>
                  <a:close/>
                  <a:moveTo>
                    <a:pt x="424464" y="43529"/>
                  </a:moveTo>
                  <a:cubicBezTo>
                    <a:pt x="423797" y="44005"/>
                    <a:pt x="423130" y="44577"/>
                    <a:pt x="422559" y="45148"/>
                  </a:cubicBezTo>
                  <a:cubicBezTo>
                    <a:pt x="423702" y="45434"/>
                    <a:pt x="424750" y="45815"/>
                    <a:pt x="425893" y="46101"/>
                  </a:cubicBezTo>
                  <a:cubicBezTo>
                    <a:pt x="426560" y="45529"/>
                    <a:pt x="427226" y="44958"/>
                    <a:pt x="427798" y="44481"/>
                  </a:cubicBezTo>
                  <a:cubicBezTo>
                    <a:pt x="426655" y="44196"/>
                    <a:pt x="425607" y="43910"/>
                    <a:pt x="424464" y="43529"/>
                  </a:cubicBezTo>
                  <a:close/>
                  <a:moveTo>
                    <a:pt x="562386" y="42291"/>
                  </a:moveTo>
                  <a:cubicBezTo>
                    <a:pt x="561815" y="42767"/>
                    <a:pt x="561148" y="43338"/>
                    <a:pt x="560481" y="43910"/>
                  </a:cubicBezTo>
                  <a:cubicBezTo>
                    <a:pt x="561529" y="44196"/>
                    <a:pt x="562672" y="44577"/>
                    <a:pt x="563815" y="44862"/>
                  </a:cubicBezTo>
                  <a:cubicBezTo>
                    <a:pt x="564482" y="44291"/>
                    <a:pt x="565053" y="43719"/>
                    <a:pt x="565720" y="43243"/>
                  </a:cubicBezTo>
                  <a:cubicBezTo>
                    <a:pt x="564577" y="42957"/>
                    <a:pt x="563529" y="42576"/>
                    <a:pt x="562386" y="42291"/>
                  </a:cubicBezTo>
                  <a:close/>
                  <a:moveTo>
                    <a:pt x="461421" y="42005"/>
                  </a:moveTo>
                  <a:cubicBezTo>
                    <a:pt x="460754" y="42481"/>
                    <a:pt x="460088" y="43053"/>
                    <a:pt x="459516" y="43624"/>
                  </a:cubicBezTo>
                  <a:cubicBezTo>
                    <a:pt x="460659" y="43910"/>
                    <a:pt x="461707" y="44291"/>
                    <a:pt x="462850" y="44577"/>
                  </a:cubicBezTo>
                  <a:cubicBezTo>
                    <a:pt x="463517" y="44005"/>
                    <a:pt x="464088" y="43434"/>
                    <a:pt x="464755" y="42957"/>
                  </a:cubicBezTo>
                  <a:cubicBezTo>
                    <a:pt x="463612" y="42672"/>
                    <a:pt x="462564" y="42291"/>
                    <a:pt x="461421" y="42005"/>
                  </a:cubicBezTo>
                  <a:close/>
                  <a:moveTo>
                    <a:pt x="683258" y="40576"/>
                  </a:moveTo>
                  <a:cubicBezTo>
                    <a:pt x="680115" y="39338"/>
                    <a:pt x="671924" y="41529"/>
                    <a:pt x="674495" y="42481"/>
                  </a:cubicBezTo>
                  <a:cubicBezTo>
                    <a:pt x="676495" y="40195"/>
                    <a:pt x="681639" y="43624"/>
                    <a:pt x="683258" y="40576"/>
                  </a:cubicBezTo>
                  <a:close/>
                  <a:moveTo>
                    <a:pt x="1212658" y="38004"/>
                  </a:moveTo>
                  <a:cubicBezTo>
                    <a:pt x="1211324" y="39719"/>
                    <a:pt x="1208562" y="38957"/>
                    <a:pt x="1206467" y="39528"/>
                  </a:cubicBezTo>
                  <a:cubicBezTo>
                    <a:pt x="1209515" y="42100"/>
                    <a:pt x="1216373" y="39528"/>
                    <a:pt x="1212658" y="38004"/>
                  </a:cubicBezTo>
                  <a:close/>
                  <a:moveTo>
                    <a:pt x="1222183" y="37433"/>
                  </a:moveTo>
                  <a:lnTo>
                    <a:pt x="1222299" y="38272"/>
                  </a:lnTo>
                  <a:lnTo>
                    <a:pt x="1221339" y="38150"/>
                  </a:lnTo>
                  <a:close/>
                  <a:moveTo>
                    <a:pt x="811370" y="36576"/>
                  </a:moveTo>
                  <a:cubicBezTo>
                    <a:pt x="810703" y="37052"/>
                    <a:pt x="810036" y="37623"/>
                    <a:pt x="809465" y="38195"/>
                  </a:cubicBezTo>
                  <a:cubicBezTo>
                    <a:pt x="811179" y="38671"/>
                    <a:pt x="812798" y="39147"/>
                    <a:pt x="814513" y="39624"/>
                  </a:cubicBezTo>
                  <a:cubicBezTo>
                    <a:pt x="815180" y="39052"/>
                    <a:pt x="815751" y="38576"/>
                    <a:pt x="816418" y="38004"/>
                  </a:cubicBezTo>
                  <a:cubicBezTo>
                    <a:pt x="814799" y="37528"/>
                    <a:pt x="813084" y="37052"/>
                    <a:pt x="811370" y="36576"/>
                  </a:cubicBezTo>
                  <a:close/>
                  <a:moveTo>
                    <a:pt x="1189226" y="33528"/>
                  </a:moveTo>
                  <a:cubicBezTo>
                    <a:pt x="1188560" y="34099"/>
                    <a:pt x="1187988" y="34575"/>
                    <a:pt x="1187321" y="35147"/>
                  </a:cubicBezTo>
                  <a:cubicBezTo>
                    <a:pt x="1188464" y="35433"/>
                    <a:pt x="1189512" y="35814"/>
                    <a:pt x="1190655" y="36099"/>
                  </a:cubicBezTo>
                  <a:cubicBezTo>
                    <a:pt x="1191322" y="35528"/>
                    <a:pt x="1191893" y="34956"/>
                    <a:pt x="1192560" y="34480"/>
                  </a:cubicBezTo>
                  <a:cubicBezTo>
                    <a:pt x="1191417" y="34099"/>
                    <a:pt x="1190369" y="33813"/>
                    <a:pt x="1189226" y="33528"/>
                  </a:cubicBezTo>
                  <a:close/>
                  <a:moveTo>
                    <a:pt x="474470" y="32575"/>
                  </a:moveTo>
                  <a:cubicBezTo>
                    <a:pt x="473042" y="33528"/>
                    <a:pt x="472089" y="35052"/>
                    <a:pt x="469898" y="34575"/>
                  </a:cubicBezTo>
                  <a:cubicBezTo>
                    <a:pt x="467231" y="33909"/>
                    <a:pt x="464279" y="32861"/>
                    <a:pt x="463040" y="34861"/>
                  </a:cubicBezTo>
                  <a:cubicBezTo>
                    <a:pt x="468755" y="37528"/>
                    <a:pt x="470851" y="33813"/>
                    <a:pt x="476566" y="36480"/>
                  </a:cubicBezTo>
                  <a:cubicBezTo>
                    <a:pt x="477614" y="34671"/>
                    <a:pt x="486281" y="32289"/>
                    <a:pt x="480376" y="33242"/>
                  </a:cubicBezTo>
                  <a:cubicBezTo>
                    <a:pt x="479042" y="34099"/>
                    <a:pt x="476756" y="33337"/>
                    <a:pt x="474470" y="32575"/>
                  </a:cubicBezTo>
                  <a:close/>
                  <a:moveTo>
                    <a:pt x="497711" y="31623"/>
                  </a:moveTo>
                  <a:cubicBezTo>
                    <a:pt x="496759" y="32480"/>
                    <a:pt x="495806" y="33242"/>
                    <a:pt x="494854" y="34099"/>
                  </a:cubicBezTo>
                  <a:cubicBezTo>
                    <a:pt x="500378" y="34861"/>
                    <a:pt x="502950" y="32766"/>
                    <a:pt x="503141" y="36480"/>
                  </a:cubicBezTo>
                  <a:cubicBezTo>
                    <a:pt x="504760" y="33432"/>
                    <a:pt x="509427" y="36004"/>
                    <a:pt x="511904" y="34575"/>
                  </a:cubicBezTo>
                  <a:cubicBezTo>
                    <a:pt x="504284" y="34004"/>
                    <a:pt x="505331" y="34480"/>
                    <a:pt x="497711" y="31623"/>
                  </a:cubicBezTo>
                  <a:close/>
                  <a:moveTo>
                    <a:pt x="1161509" y="28956"/>
                  </a:moveTo>
                  <a:cubicBezTo>
                    <a:pt x="1158365" y="33051"/>
                    <a:pt x="1153889" y="28289"/>
                    <a:pt x="1151984" y="29527"/>
                  </a:cubicBezTo>
                  <a:cubicBezTo>
                    <a:pt x="1154174" y="30670"/>
                    <a:pt x="1150364" y="32480"/>
                    <a:pt x="1156746" y="33051"/>
                  </a:cubicBezTo>
                  <a:cubicBezTo>
                    <a:pt x="1157889" y="31337"/>
                    <a:pt x="1167509" y="28194"/>
                    <a:pt x="1161509" y="28956"/>
                  </a:cubicBezTo>
                  <a:close/>
                  <a:moveTo>
                    <a:pt x="630680" y="28956"/>
                  </a:moveTo>
                  <a:cubicBezTo>
                    <a:pt x="626680" y="28575"/>
                    <a:pt x="615726" y="28575"/>
                    <a:pt x="617631" y="30670"/>
                  </a:cubicBezTo>
                  <a:cubicBezTo>
                    <a:pt x="619060" y="29813"/>
                    <a:pt x="621251" y="30575"/>
                    <a:pt x="623537" y="31242"/>
                  </a:cubicBezTo>
                  <a:cubicBezTo>
                    <a:pt x="624584" y="28194"/>
                    <a:pt x="628394" y="30003"/>
                    <a:pt x="630680" y="28956"/>
                  </a:cubicBezTo>
                  <a:close/>
                  <a:moveTo>
                    <a:pt x="782294" y="28301"/>
                  </a:moveTo>
                  <a:cubicBezTo>
                    <a:pt x="780318" y="27670"/>
                    <a:pt x="778461" y="27241"/>
                    <a:pt x="777937" y="29241"/>
                  </a:cubicBezTo>
                  <a:cubicBezTo>
                    <a:pt x="780699" y="30003"/>
                    <a:pt x="783461" y="30765"/>
                    <a:pt x="786224" y="31527"/>
                  </a:cubicBezTo>
                  <a:cubicBezTo>
                    <a:pt x="787081" y="30480"/>
                    <a:pt x="789176" y="29241"/>
                    <a:pt x="787367" y="28575"/>
                  </a:cubicBezTo>
                  <a:cubicBezTo>
                    <a:pt x="786366" y="29765"/>
                    <a:pt x="784271" y="28932"/>
                    <a:pt x="782294" y="28301"/>
                  </a:cubicBezTo>
                  <a:close/>
                  <a:moveTo>
                    <a:pt x="558862" y="28098"/>
                  </a:moveTo>
                  <a:cubicBezTo>
                    <a:pt x="556290" y="31908"/>
                    <a:pt x="550289" y="29527"/>
                    <a:pt x="545146" y="28670"/>
                  </a:cubicBezTo>
                  <a:cubicBezTo>
                    <a:pt x="543622" y="30099"/>
                    <a:pt x="541812" y="31146"/>
                    <a:pt x="539717" y="31432"/>
                  </a:cubicBezTo>
                  <a:cubicBezTo>
                    <a:pt x="543336" y="32956"/>
                    <a:pt x="545051" y="30956"/>
                    <a:pt x="548956" y="32956"/>
                  </a:cubicBezTo>
                  <a:cubicBezTo>
                    <a:pt x="552766" y="28956"/>
                    <a:pt x="560672" y="32194"/>
                    <a:pt x="565529" y="30003"/>
                  </a:cubicBezTo>
                  <a:cubicBezTo>
                    <a:pt x="563339" y="29337"/>
                    <a:pt x="561148" y="28765"/>
                    <a:pt x="558862" y="28098"/>
                  </a:cubicBezTo>
                  <a:close/>
                  <a:moveTo>
                    <a:pt x="811322" y="26753"/>
                  </a:moveTo>
                  <a:cubicBezTo>
                    <a:pt x="808274" y="27646"/>
                    <a:pt x="804226" y="29527"/>
                    <a:pt x="803559" y="30003"/>
                  </a:cubicBezTo>
                  <a:cubicBezTo>
                    <a:pt x="806893" y="30099"/>
                    <a:pt x="808988" y="28098"/>
                    <a:pt x="813084" y="29432"/>
                  </a:cubicBezTo>
                  <a:cubicBezTo>
                    <a:pt x="816418" y="25955"/>
                    <a:pt x="814370" y="25860"/>
                    <a:pt x="811322" y="26753"/>
                  </a:cubicBezTo>
                  <a:close/>
                  <a:moveTo>
                    <a:pt x="1141316" y="25431"/>
                  </a:moveTo>
                  <a:cubicBezTo>
                    <a:pt x="1142173" y="26955"/>
                    <a:pt x="1146173" y="28003"/>
                    <a:pt x="1150364" y="29051"/>
                  </a:cubicBezTo>
                  <a:cubicBezTo>
                    <a:pt x="1151603" y="28003"/>
                    <a:pt x="1152936" y="26860"/>
                    <a:pt x="1154174" y="25812"/>
                  </a:cubicBezTo>
                  <a:cubicBezTo>
                    <a:pt x="1148745" y="26193"/>
                    <a:pt x="1144268" y="26574"/>
                    <a:pt x="1141316" y="25431"/>
                  </a:cubicBezTo>
                  <a:close/>
                  <a:moveTo>
                    <a:pt x="599724" y="23526"/>
                  </a:moveTo>
                  <a:cubicBezTo>
                    <a:pt x="597914" y="24574"/>
                    <a:pt x="596771" y="26574"/>
                    <a:pt x="594200" y="26289"/>
                  </a:cubicBezTo>
                  <a:cubicBezTo>
                    <a:pt x="595152" y="25241"/>
                    <a:pt x="595914" y="24193"/>
                    <a:pt x="592771" y="23717"/>
                  </a:cubicBezTo>
                  <a:cubicBezTo>
                    <a:pt x="591533" y="24860"/>
                    <a:pt x="589913" y="25241"/>
                    <a:pt x="588294" y="25717"/>
                  </a:cubicBezTo>
                  <a:cubicBezTo>
                    <a:pt x="593247" y="28003"/>
                    <a:pt x="596105" y="26289"/>
                    <a:pt x="600867" y="28194"/>
                  </a:cubicBezTo>
                  <a:cubicBezTo>
                    <a:pt x="603534" y="26289"/>
                    <a:pt x="599438" y="25146"/>
                    <a:pt x="599724" y="23526"/>
                  </a:cubicBezTo>
                  <a:close/>
                  <a:moveTo>
                    <a:pt x="1117598" y="23050"/>
                  </a:moveTo>
                  <a:cubicBezTo>
                    <a:pt x="1117027" y="23622"/>
                    <a:pt x="1116360" y="24193"/>
                    <a:pt x="1115693" y="24669"/>
                  </a:cubicBezTo>
                  <a:cubicBezTo>
                    <a:pt x="1117313" y="25146"/>
                    <a:pt x="1119027" y="25622"/>
                    <a:pt x="1120646" y="26098"/>
                  </a:cubicBezTo>
                  <a:cubicBezTo>
                    <a:pt x="1121313" y="25527"/>
                    <a:pt x="1121885" y="24955"/>
                    <a:pt x="1122551" y="24479"/>
                  </a:cubicBezTo>
                  <a:cubicBezTo>
                    <a:pt x="1120932" y="24003"/>
                    <a:pt x="1119218" y="23526"/>
                    <a:pt x="1117598" y="23050"/>
                  </a:cubicBezTo>
                  <a:close/>
                  <a:moveTo>
                    <a:pt x="479995" y="22193"/>
                  </a:moveTo>
                  <a:cubicBezTo>
                    <a:pt x="482758" y="23145"/>
                    <a:pt x="484567" y="22193"/>
                    <a:pt x="487520" y="23241"/>
                  </a:cubicBezTo>
                  <a:cubicBezTo>
                    <a:pt x="483900" y="23526"/>
                    <a:pt x="481615" y="26098"/>
                    <a:pt x="477138" y="24669"/>
                  </a:cubicBezTo>
                  <a:cubicBezTo>
                    <a:pt x="478090" y="23812"/>
                    <a:pt x="479043" y="23050"/>
                    <a:pt x="479995" y="22193"/>
                  </a:cubicBezTo>
                  <a:close/>
                  <a:moveTo>
                    <a:pt x="612011" y="20383"/>
                  </a:moveTo>
                  <a:lnTo>
                    <a:pt x="612716" y="21119"/>
                  </a:lnTo>
                  <a:lnTo>
                    <a:pt x="611463" y="20858"/>
                  </a:lnTo>
                  <a:close/>
                  <a:moveTo>
                    <a:pt x="1107692" y="20288"/>
                  </a:moveTo>
                  <a:cubicBezTo>
                    <a:pt x="1107121" y="23812"/>
                    <a:pt x="1096643" y="21812"/>
                    <a:pt x="1100358" y="24669"/>
                  </a:cubicBezTo>
                  <a:cubicBezTo>
                    <a:pt x="1101025" y="24098"/>
                    <a:pt x="1101596" y="23526"/>
                    <a:pt x="1102263" y="23050"/>
                  </a:cubicBezTo>
                  <a:cubicBezTo>
                    <a:pt x="1109788" y="23050"/>
                    <a:pt x="1106264" y="27908"/>
                    <a:pt x="1109597" y="26193"/>
                  </a:cubicBezTo>
                  <a:cubicBezTo>
                    <a:pt x="1108359" y="24288"/>
                    <a:pt x="1113217" y="21526"/>
                    <a:pt x="1107692" y="20288"/>
                  </a:cubicBezTo>
                  <a:close/>
                  <a:moveTo>
                    <a:pt x="848327" y="19812"/>
                  </a:moveTo>
                  <a:cubicBezTo>
                    <a:pt x="847660" y="20383"/>
                    <a:pt x="847088" y="20859"/>
                    <a:pt x="846422" y="21431"/>
                  </a:cubicBezTo>
                  <a:cubicBezTo>
                    <a:pt x="847565" y="21717"/>
                    <a:pt x="848612" y="22098"/>
                    <a:pt x="849755" y="22383"/>
                  </a:cubicBezTo>
                  <a:cubicBezTo>
                    <a:pt x="850422" y="21812"/>
                    <a:pt x="850993" y="21336"/>
                    <a:pt x="851660" y="20764"/>
                  </a:cubicBezTo>
                  <a:cubicBezTo>
                    <a:pt x="850517" y="20478"/>
                    <a:pt x="849470" y="20097"/>
                    <a:pt x="848327" y="19812"/>
                  </a:cubicBezTo>
                  <a:close/>
                  <a:moveTo>
                    <a:pt x="1079022" y="16573"/>
                  </a:moveTo>
                  <a:cubicBezTo>
                    <a:pt x="1078355" y="17049"/>
                    <a:pt x="1077689" y="17621"/>
                    <a:pt x="1077117" y="18192"/>
                  </a:cubicBezTo>
                  <a:cubicBezTo>
                    <a:pt x="1078736" y="18669"/>
                    <a:pt x="1080451" y="19145"/>
                    <a:pt x="1082070" y="19621"/>
                  </a:cubicBezTo>
                  <a:cubicBezTo>
                    <a:pt x="1082737" y="19050"/>
                    <a:pt x="1083308" y="18478"/>
                    <a:pt x="1083975" y="18002"/>
                  </a:cubicBezTo>
                  <a:cubicBezTo>
                    <a:pt x="1082356" y="17526"/>
                    <a:pt x="1080641" y="17049"/>
                    <a:pt x="1079022" y="16573"/>
                  </a:cubicBezTo>
                  <a:close/>
                  <a:moveTo>
                    <a:pt x="640586" y="16573"/>
                  </a:moveTo>
                  <a:cubicBezTo>
                    <a:pt x="635443" y="18097"/>
                    <a:pt x="640682" y="21431"/>
                    <a:pt x="643730" y="19621"/>
                  </a:cubicBezTo>
                  <a:cubicBezTo>
                    <a:pt x="641158" y="18859"/>
                    <a:pt x="644873" y="17145"/>
                    <a:pt x="640586" y="16573"/>
                  </a:cubicBezTo>
                  <a:close/>
                  <a:moveTo>
                    <a:pt x="852994" y="15716"/>
                  </a:moveTo>
                  <a:cubicBezTo>
                    <a:pt x="852137" y="16478"/>
                    <a:pt x="851184" y="17335"/>
                    <a:pt x="850232" y="18192"/>
                  </a:cubicBezTo>
                  <a:cubicBezTo>
                    <a:pt x="851851" y="18669"/>
                    <a:pt x="853565" y="19145"/>
                    <a:pt x="855185" y="19621"/>
                  </a:cubicBezTo>
                  <a:cubicBezTo>
                    <a:pt x="857566" y="17907"/>
                    <a:pt x="856804" y="16668"/>
                    <a:pt x="852994" y="15716"/>
                  </a:cubicBezTo>
                  <a:close/>
                  <a:moveTo>
                    <a:pt x="805178" y="15240"/>
                  </a:moveTo>
                  <a:cubicBezTo>
                    <a:pt x="804607" y="15811"/>
                    <a:pt x="803940" y="16287"/>
                    <a:pt x="803273" y="16859"/>
                  </a:cubicBezTo>
                  <a:cubicBezTo>
                    <a:pt x="804321" y="17145"/>
                    <a:pt x="805464" y="17526"/>
                    <a:pt x="806607" y="17811"/>
                  </a:cubicBezTo>
                  <a:cubicBezTo>
                    <a:pt x="807274" y="17240"/>
                    <a:pt x="807845" y="16764"/>
                    <a:pt x="808512" y="16192"/>
                  </a:cubicBezTo>
                  <a:cubicBezTo>
                    <a:pt x="807369" y="15906"/>
                    <a:pt x="806321" y="15525"/>
                    <a:pt x="805178" y="15240"/>
                  </a:cubicBezTo>
                  <a:close/>
                  <a:moveTo>
                    <a:pt x="773651" y="13906"/>
                  </a:moveTo>
                  <a:cubicBezTo>
                    <a:pt x="772984" y="14478"/>
                    <a:pt x="772412" y="14954"/>
                    <a:pt x="771745" y="15525"/>
                  </a:cubicBezTo>
                  <a:cubicBezTo>
                    <a:pt x="773365" y="16002"/>
                    <a:pt x="775079" y="16478"/>
                    <a:pt x="776699" y="16954"/>
                  </a:cubicBezTo>
                  <a:cubicBezTo>
                    <a:pt x="777365" y="16383"/>
                    <a:pt x="777937" y="15811"/>
                    <a:pt x="778604" y="15335"/>
                  </a:cubicBezTo>
                  <a:cubicBezTo>
                    <a:pt x="776984" y="14859"/>
                    <a:pt x="775270" y="14382"/>
                    <a:pt x="773651" y="13906"/>
                  </a:cubicBezTo>
                  <a:close/>
                  <a:moveTo>
                    <a:pt x="873602" y="12759"/>
                  </a:moveTo>
                  <a:lnTo>
                    <a:pt x="874021" y="12797"/>
                  </a:lnTo>
                  <a:lnTo>
                    <a:pt x="873949" y="12858"/>
                  </a:lnTo>
                  <a:close/>
                  <a:moveTo>
                    <a:pt x="768698" y="12573"/>
                  </a:moveTo>
                  <a:cubicBezTo>
                    <a:pt x="768126" y="13049"/>
                    <a:pt x="767459" y="13620"/>
                    <a:pt x="766793" y="14192"/>
                  </a:cubicBezTo>
                  <a:cubicBezTo>
                    <a:pt x="767936" y="14478"/>
                    <a:pt x="768983" y="14859"/>
                    <a:pt x="770126" y="15144"/>
                  </a:cubicBezTo>
                  <a:cubicBezTo>
                    <a:pt x="770793" y="14573"/>
                    <a:pt x="771365" y="14001"/>
                    <a:pt x="772031" y="13525"/>
                  </a:cubicBezTo>
                  <a:cubicBezTo>
                    <a:pt x="770984" y="13239"/>
                    <a:pt x="769841" y="12954"/>
                    <a:pt x="768698" y="12573"/>
                  </a:cubicBezTo>
                  <a:close/>
                  <a:moveTo>
                    <a:pt x="978533" y="12001"/>
                  </a:moveTo>
                  <a:cubicBezTo>
                    <a:pt x="977867" y="12573"/>
                    <a:pt x="977295" y="13144"/>
                    <a:pt x="976628" y="13620"/>
                  </a:cubicBezTo>
                  <a:cubicBezTo>
                    <a:pt x="978248" y="14097"/>
                    <a:pt x="979962" y="14573"/>
                    <a:pt x="981581" y="15049"/>
                  </a:cubicBezTo>
                  <a:cubicBezTo>
                    <a:pt x="982248" y="14478"/>
                    <a:pt x="982820" y="13906"/>
                    <a:pt x="983486" y="13430"/>
                  </a:cubicBezTo>
                  <a:cubicBezTo>
                    <a:pt x="981772" y="12954"/>
                    <a:pt x="980153" y="12477"/>
                    <a:pt x="978533" y="12001"/>
                  </a:cubicBezTo>
                  <a:close/>
                  <a:moveTo>
                    <a:pt x="1020443" y="11906"/>
                  </a:moveTo>
                  <a:cubicBezTo>
                    <a:pt x="1019777" y="12477"/>
                    <a:pt x="1019205" y="13049"/>
                    <a:pt x="1018538" y="13525"/>
                  </a:cubicBezTo>
                  <a:cubicBezTo>
                    <a:pt x="1019681" y="13811"/>
                    <a:pt x="1020729" y="14192"/>
                    <a:pt x="1021872" y="14478"/>
                  </a:cubicBezTo>
                  <a:cubicBezTo>
                    <a:pt x="1022539" y="13906"/>
                    <a:pt x="1023110" y="13335"/>
                    <a:pt x="1023777" y="12858"/>
                  </a:cubicBezTo>
                  <a:cubicBezTo>
                    <a:pt x="1022634" y="12573"/>
                    <a:pt x="1021586" y="12192"/>
                    <a:pt x="1020443" y="11906"/>
                  </a:cubicBezTo>
                  <a:close/>
                  <a:moveTo>
                    <a:pt x="904048" y="11620"/>
                  </a:moveTo>
                  <a:cubicBezTo>
                    <a:pt x="897761" y="10382"/>
                    <a:pt x="894142" y="13906"/>
                    <a:pt x="888427" y="13716"/>
                  </a:cubicBezTo>
                  <a:cubicBezTo>
                    <a:pt x="896333" y="15144"/>
                    <a:pt x="896428" y="16859"/>
                    <a:pt x="902810" y="14573"/>
                  </a:cubicBezTo>
                  <a:cubicBezTo>
                    <a:pt x="901857" y="15430"/>
                    <a:pt x="900905" y="16192"/>
                    <a:pt x="899952" y="17049"/>
                  </a:cubicBezTo>
                  <a:cubicBezTo>
                    <a:pt x="901095" y="17430"/>
                    <a:pt x="902143" y="17716"/>
                    <a:pt x="903286" y="18002"/>
                  </a:cubicBezTo>
                  <a:cubicBezTo>
                    <a:pt x="904524" y="16954"/>
                    <a:pt x="906715" y="17526"/>
                    <a:pt x="907763" y="16002"/>
                  </a:cubicBezTo>
                  <a:cubicBezTo>
                    <a:pt x="897761" y="12573"/>
                    <a:pt x="908715" y="16287"/>
                    <a:pt x="910620" y="13525"/>
                  </a:cubicBezTo>
                  <a:cubicBezTo>
                    <a:pt x="903667" y="11620"/>
                    <a:pt x="893570" y="15430"/>
                    <a:pt x="904048" y="11620"/>
                  </a:cubicBezTo>
                  <a:close/>
                  <a:moveTo>
                    <a:pt x="647349" y="10763"/>
                  </a:moveTo>
                  <a:cubicBezTo>
                    <a:pt x="646587" y="14382"/>
                    <a:pt x="641158" y="9620"/>
                    <a:pt x="639538" y="11811"/>
                  </a:cubicBezTo>
                  <a:cubicBezTo>
                    <a:pt x="636490" y="10858"/>
                    <a:pt x="644015" y="8477"/>
                    <a:pt x="647349" y="10763"/>
                  </a:cubicBezTo>
                  <a:close/>
                  <a:moveTo>
                    <a:pt x="672209" y="10287"/>
                  </a:moveTo>
                  <a:cubicBezTo>
                    <a:pt x="671447" y="13906"/>
                    <a:pt x="666018" y="9144"/>
                    <a:pt x="664398" y="11335"/>
                  </a:cubicBezTo>
                  <a:cubicBezTo>
                    <a:pt x="661350" y="10287"/>
                    <a:pt x="668875" y="7906"/>
                    <a:pt x="672209" y="10287"/>
                  </a:cubicBezTo>
                  <a:close/>
                  <a:moveTo>
                    <a:pt x="679353" y="7906"/>
                  </a:moveTo>
                  <a:cubicBezTo>
                    <a:pt x="686020" y="8763"/>
                    <a:pt x="679067" y="11335"/>
                    <a:pt x="677162" y="11621"/>
                  </a:cubicBezTo>
                  <a:cubicBezTo>
                    <a:pt x="676305" y="10763"/>
                    <a:pt x="675448" y="10001"/>
                    <a:pt x="673162" y="9335"/>
                  </a:cubicBezTo>
                  <a:cubicBezTo>
                    <a:pt x="675257" y="8858"/>
                    <a:pt x="677924" y="9620"/>
                    <a:pt x="679353" y="7906"/>
                  </a:cubicBezTo>
                  <a:close/>
                  <a:moveTo>
                    <a:pt x="744055" y="7367"/>
                  </a:moveTo>
                  <a:lnTo>
                    <a:pt x="743647" y="7525"/>
                  </a:lnTo>
                  <a:lnTo>
                    <a:pt x="743474" y="7370"/>
                  </a:lnTo>
                  <a:close/>
                  <a:moveTo>
                    <a:pt x="1070736" y="6573"/>
                  </a:moveTo>
                  <a:cubicBezTo>
                    <a:pt x="1072641" y="4096"/>
                    <a:pt x="1074546" y="10383"/>
                    <a:pt x="1078260" y="7620"/>
                  </a:cubicBezTo>
                  <a:cubicBezTo>
                    <a:pt x="1080356" y="8668"/>
                    <a:pt x="1076451" y="8478"/>
                    <a:pt x="1075403" y="10097"/>
                  </a:cubicBezTo>
                  <a:cubicBezTo>
                    <a:pt x="1073784" y="9621"/>
                    <a:pt x="1072069" y="9144"/>
                    <a:pt x="1070450" y="8668"/>
                  </a:cubicBezTo>
                  <a:cubicBezTo>
                    <a:pt x="1071879" y="7811"/>
                    <a:pt x="1071783" y="7049"/>
                    <a:pt x="1070736" y="6573"/>
                  </a:cubicBezTo>
                  <a:close/>
                  <a:moveTo>
                    <a:pt x="1005537" y="5775"/>
                  </a:moveTo>
                  <a:cubicBezTo>
                    <a:pt x="1012252" y="6311"/>
                    <a:pt x="1019729" y="7144"/>
                    <a:pt x="1024539" y="6477"/>
                  </a:cubicBezTo>
                  <a:cubicBezTo>
                    <a:pt x="1026826" y="9621"/>
                    <a:pt x="1000155" y="5906"/>
                    <a:pt x="991107" y="6858"/>
                  </a:cubicBezTo>
                  <a:cubicBezTo>
                    <a:pt x="992869" y="5001"/>
                    <a:pt x="998822" y="5239"/>
                    <a:pt x="1005537" y="5775"/>
                  </a:cubicBezTo>
                  <a:close/>
                  <a:moveTo>
                    <a:pt x="741551" y="5643"/>
                  </a:moveTo>
                  <a:lnTo>
                    <a:pt x="743474" y="7370"/>
                  </a:lnTo>
                  <a:lnTo>
                    <a:pt x="712786" y="7525"/>
                  </a:lnTo>
                  <a:cubicBezTo>
                    <a:pt x="713167" y="5334"/>
                    <a:pt x="720977" y="6763"/>
                    <a:pt x="724882" y="6572"/>
                  </a:cubicBezTo>
                  <a:cubicBezTo>
                    <a:pt x="728121" y="6477"/>
                    <a:pt x="730407" y="6477"/>
                    <a:pt x="736027" y="6477"/>
                  </a:cubicBezTo>
                  <a:cubicBezTo>
                    <a:pt x="738979" y="6477"/>
                    <a:pt x="740551" y="5834"/>
                    <a:pt x="741551" y="5643"/>
                  </a:cubicBezTo>
                  <a:close/>
                  <a:moveTo>
                    <a:pt x="922586" y="2667"/>
                  </a:moveTo>
                  <a:cubicBezTo>
                    <a:pt x="927265" y="3715"/>
                    <a:pt x="932051" y="5191"/>
                    <a:pt x="925384" y="4668"/>
                  </a:cubicBezTo>
                  <a:cubicBezTo>
                    <a:pt x="921574" y="4287"/>
                    <a:pt x="922336" y="3810"/>
                    <a:pt x="920431" y="3239"/>
                  </a:cubicBezTo>
                  <a:cubicBezTo>
                    <a:pt x="913335" y="1000"/>
                    <a:pt x="917907" y="1619"/>
                    <a:pt x="922586" y="2667"/>
                  </a:cubicBezTo>
                  <a:close/>
                  <a:moveTo>
                    <a:pt x="775841" y="2572"/>
                  </a:moveTo>
                  <a:cubicBezTo>
                    <a:pt x="782413" y="3048"/>
                    <a:pt x="774032" y="5620"/>
                    <a:pt x="780604" y="6096"/>
                  </a:cubicBezTo>
                  <a:cubicBezTo>
                    <a:pt x="793653" y="3524"/>
                    <a:pt x="808321" y="3810"/>
                    <a:pt x="824228" y="6477"/>
                  </a:cubicBezTo>
                  <a:cubicBezTo>
                    <a:pt x="799463" y="6477"/>
                    <a:pt x="775841" y="8477"/>
                    <a:pt x="750505" y="7334"/>
                  </a:cubicBezTo>
                  <a:lnTo>
                    <a:pt x="744055" y="7367"/>
                  </a:lnTo>
                  <a:lnTo>
                    <a:pt x="751743" y="4382"/>
                  </a:lnTo>
                  <a:cubicBezTo>
                    <a:pt x="761363" y="6763"/>
                    <a:pt x="769650" y="6668"/>
                    <a:pt x="775841" y="2572"/>
                  </a:cubicBezTo>
                  <a:close/>
                  <a:moveTo>
                    <a:pt x="933480" y="1428"/>
                  </a:moveTo>
                  <a:cubicBezTo>
                    <a:pt x="943767" y="-1239"/>
                    <a:pt x="951101" y="3333"/>
                    <a:pt x="960436" y="4667"/>
                  </a:cubicBezTo>
                  <a:cubicBezTo>
                    <a:pt x="962531" y="4953"/>
                    <a:pt x="969770" y="3429"/>
                    <a:pt x="976533" y="6000"/>
                  </a:cubicBezTo>
                  <a:cubicBezTo>
                    <a:pt x="976438" y="6000"/>
                    <a:pt x="965579" y="8001"/>
                    <a:pt x="959483" y="5524"/>
                  </a:cubicBezTo>
                  <a:cubicBezTo>
                    <a:pt x="961769" y="6953"/>
                    <a:pt x="978438" y="12858"/>
                    <a:pt x="982248" y="8667"/>
                  </a:cubicBezTo>
                  <a:cubicBezTo>
                    <a:pt x="985010" y="8858"/>
                    <a:pt x="987773" y="11049"/>
                    <a:pt x="990535" y="11049"/>
                  </a:cubicBezTo>
                  <a:cubicBezTo>
                    <a:pt x="992059" y="11049"/>
                    <a:pt x="994440" y="9048"/>
                    <a:pt x="995012" y="9048"/>
                  </a:cubicBezTo>
                  <a:cubicBezTo>
                    <a:pt x="997202" y="9144"/>
                    <a:pt x="994250" y="11049"/>
                    <a:pt x="994726" y="11144"/>
                  </a:cubicBezTo>
                  <a:cubicBezTo>
                    <a:pt x="994059" y="10953"/>
                    <a:pt x="1013490" y="11620"/>
                    <a:pt x="1014633" y="9144"/>
                  </a:cubicBezTo>
                  <a:cubicBezTo>
                    <a:pt x="1029587" y="13906"/>
                    <a:pt x="1046351" y="8286"/>
                    <a:pt x="1046637" y="13811"/>
                  </a:cubicBezTo>
                  <a:cubicBezTo>
                    <a:pt x="1058639" y="11811"/>
                    <a:pt x="1074164" y="16287"/>
                    <a:pt x="1085975" y="14097"/>
                  </a:cubicBezTo>
                  <a:cubicBezTo>
                    <a:pt x="1089404" y="18002"/>
                    <a:pt x="1100358" y="15335"/>
                    <a:pt x="1102073" y="15335"/>
                  </a:cubicBezTo>
                  <a:cubicBezTo>
                    <a:pt x="1106359" y="15621"/>
                    <a:pt x="1114550" y="20097"/>
                    <a:pt x="1117503" y="15335"/>
                  </a:cubicBezTo>
                  <a:cubicBezTo>
                    <a:pt x="1120170" y="16002"/>
                    <a:pt x="1124075" y="21050"/>
                    <a:pt x="1117979" y="18764"/>
                  </a:cubicBezTo>
                  <a:cubicBezTo>
                    <a:pt x="1117122" y="21812"/>
                    <a:pt x="1125314" y="20669"/>
                    <a:pt x="1125790" y="17716"/>
                  </a:cubicBezTo>
                  <a:cubicBezTo>
                    <a:pt x="1148174" y="23526"/>
                    <a:pt x="1173320" y="21240"/>
                    <a:pt x="1191417" y="27622"/>
                  </a:cubicBezTo>
                  <a:cubicBezTo>
                    <a:pt x="1206371" y="26860"/>
                    <a:pt x="1221992" y="27241"/>
                    <a:pt x="1240471" y="32861"/>
                  </a:cubicBezTo>
                  <a:cubicBezTo>
                    <a:pt x="1242090" y="33242"/>
                    <a:pt x="1242947" y="32194"/>
                    <a:pt x="1243995" y="31623"/>
                  </a:cubicBezTo>
                  <a:cubicBezTo>
                    <a:pt x="1248377" y="36576"/>
                    <a:pt x="1235518" y="31242"/>
                    <a:pt x="1234280" y="34290"/>
                  </a:cubicBezTo>
                  <a:cubicBezTo>
                    <a:pt x="1225993" y="31146"/>
                    <a:pt x="1219897" y="32004"/>
                    <a:pt x="1211801" y="28956"/>
                  </a:cubicBezTo>
                  <a:cubicBezTo>
                    <a:pt x="1209324" y="28765"/>
                    <a:pt x="1207133" y="29051"/>
                    <a:pt x="1205609" y="30480"/>
                  </a:cubicBezTo>
                  <a:cubicBezTo>
                    <a:pt x="1196656" y="27813"/>
                    <a:pt x="1189322" y="28098"/>
                    <a:pt x="1182559" y="29432"/>
                  </a:cubicBezTo>
                  <a:cubicBezTo>
                    <a:pt x="1176272" y="27432"/>
                    <a:pt x="1170462" y="23717"/>
                    <a:pt x="1163128" y="27241"/>
                  </a:cubicBezTo>
                  <a:cubicBezTo>
                    <a:pt x="1179416" y="32289"/>
                    <a:pt x="1185416" y="30480"/>
                    <a:pt x="1205800" y="36099"/>
                  </a:cubicBezTo>
                  <a:cubicBezTo>
                    <a:pt x="1208943" y="36671"/>
                    <a:pt x="1211229" y="35718"/>
                    <a:pt x="1212944" y="33718"/>
                  </a:cubicBezTo>
                  <a:cubicBezTo>
                    <a:pt x="1216944" y="34385"/>
                    <a:pt x="1214753" y="35814"/>
                    <a:pt x="1213420" y="37147"/>
                  </a:cubicBezTo>
                  <a:lnTo>
                    <a:pt x="1221339" y="38150"/>
                  </a:lnTo>
                  <a:lnTo>
                    <a:pt x="1220278" y="39052"/>
                  </a:lnTo>
                  <a:cubicBezTo>
                    <a:pt x="1221897" y="39528"/>
                    <a:pt x="1221421" y="40290"/>
                    <a:pt x="1222659" y="40862"/>
                  </a:cubicBezTo>
                  <a:lnTo>
                    <a:pt x="1222299" y="38272"/>
                  </a:lnTo>
                  <a:lnTo>
                    <a:pt x="1234470" y="39814"/>
                  </a:lnTo>
                  <a:cubicBezTo>
                    <a:pt x="1236566" y="40195"/>
                    <a:pt x="1237613" y="38766"/>
                    <a:pt x="1238947" y="37814"/>
                  </a:cubicBezTo>
                  <a:cubicBezTo>
                    <a:pt x="1250472" y="39624"/>
                    <a:pt x="1256378" y="43529"/>
                    <a:pt x="1269046" y="44100"/>
                  </a:cubicBezTo>
                  <a:cubicBezTo>
                    <a:pt x="1272189" y="44291"/>
                    <a:pt x="1274380" y="42767"/>
                    <a:pt x="1276856" y="43053"/>
                  </a:cubicBezTo>
                  <a:cubicBezTo>
                    <a:pt x="1279904" y="43338"/>
                    <a:pt x="1284857" y="46958"/>
                    <a:pt x="1287048" y="43719"/>
                  </a:cubicBezTo>
                  <a:cubicBezTo>
                    <a:pt x="1309813" y="48958"/>
                    <a:pt x="1324767" y="55149"/>
                    <a:pt x="1342484" y="52863"/>
                  </a:cubicBezTo>
                  <a:cubicBezTo>
                    <a:pt x="1345055" y="53721"/>
                    <a:pt x="1349342" y="54292"/>
                    <a:pt x="1348198" y="55530"/>
                  </a:cubicBezTo>
                  <a:cubicBezTo>
                    <a:pt x="1350580" y="56197"/>
                    <a:pt x="1351628" y="54673"/>
                    <a:pt x="1352961" y="53721"/>
                  </a:cubicBezTo>
                  <a:cubicBezTo>
                    <a:pt x="1358009" y="56007"/>
                    <a:pt x="1360772" y="54292"/>
                    <a:pt x="1365534" y="56197"/>
                  </a:cubicBezTo>
                  <a:cubicBezTo>
                    <a:pt x="1362105" y="58007"/>
                    <a:pt x="1362772" y="59340"/>
                    <a:pt x="1367630" y="60102"/>
                  </a:cubicBezTo>
                  <a:cubicBezTo>
                    <a:pt x="1370392" y="57245"/>
                    <a:pt x="1373344" y="59912"/>
                    <a:pt x="1379060" y="57912"/>
                  </a:cubicBezTo>
                  <a:cubicBezTo>
                    <a:pt x="1379060" y="62293"/>
                    <a:pt x="1382774" y="58578"/>
                    <a:pt x="1388966" y="60769"/>
                  </a:cubicBezTo>
                  <a:cubicBezTo>
                    <a:pt x="1386108" y="65817"/>
                    <a:pt x="1376488" y="58483"/>
                    <a:pt x="1373344" y="62865"/>
                  </a:cubicBezTo>
                  <a:cubicBezTo>
                    <a:pt x="1368868" y="60960"/>
                    <a:pt x="1357819" y="59817"/>
                    <a:pt x="1357723" y="57340"/>
                  </a:cubicBezTo>
                  <a:cubicBezTo>
                    <a:pt x="1353723" y="58483"/>
                    <a:pt x="1348008" y="56673"/>
                    <a:pt x="1344674" y="59055"/>
                  </a:cubicBezTo>
                  <a:cubicBezTo>
                    <a:pt x="1342769" y="58197"/>
                    <a:pt x="1345627" y="56578"/>
                    <a:pt x="1346865" y="55340"/>
                  </a:cubicBezTo>
                  <a:cubicBezTo>
                    <a:pt x="1338388" y="53530"/>
                    <a:pt x="1334387" y="59721"/>
                    <a:pt x="1326005" y="58197"/>
                  </a:cubicBezTo>
                  <a:cubicBezTo>
                    <a:pt x="1319909" y="57435"/>
                    <a:pt x="1325053" y="55054"/>
                    <a:pt x="1322195" y="53816"/>
                  </a:cubicBezTo>
                  <a:cubicBezTo>
                    <a:pt x="1318004" y="51339"/>
                    <a:pt x="1317909" y="56102"/>
                    <a:pt x="1313623" y="53530"/>
                  </a:cubicBezTo>
                  <a:cubicBezTo>
                    <a:pt x="1312861" y="55054"/>
                    <a:pt x="1318004" y="55721"/>
                    <a:pt x="1313147" y="57721"/>
                  </a:cubicBezTo>
                  <a:cubicBezTo>
                    <a:pt x="1308098" y="56578"/>
                    <a:pt x="1309241" y="54578"/>
                    <a:pt x="1307717" y="52959"/>
                  </a:cubicBezTo>
                  <a:cubicBezTo>
                    <a:pt x="1299240" y="53244"/>
                    <a:pt x="1308384" y="56959"/>
                    <a:pt x="1307908" y="58483"/>
                  </a:cubicBezTo>
                  <a:cubicBezTo>
                    <a:pt x="1306289" y="61341"/>
                    <a:pt x="1301050" y="57912"/>
                    <a:pt x="1299907" y="61626"/>
                  </a:cubicBezTo>
                  <a:cubicBezTo>
                    <a:pt x="1304765" y="64579"/>
                    <a:pt x="1304479" y="58007"/>
                    <a:pt x="1309337" y="61055"/>
                  </a:cubicBezTo>
                  <a:cubicBezTo>
                    <a:pt x="1302860" y="64008"/>
                    <a:pt x="1312194" y="64770"/>
                    <a:pt x="1316480" y="66294"/>
                  </a:cubicBezTo>
                  <a:cubicBezTo>
                    <a:pt x="1319338" y="66389"/>
                    <a:pt x="1321624" y="65436"/>
                    <a:pt x="1323624" y="64008"/>
                  </a:cubicBezTo>
                  <a:cubicBezTo>
                    <a:pt x="1320576" y="64389"/>
                    <a:pt x="1317909" y="65532"/>
                    <a:pt x="1313432" y="63341"/>
                  </a:cubicBezTo>
                  <a:cubicBezTo>
                    <a:pt x="1314766" y="62198"/>
                    <a:pt x="1316004" y="61150"/>
                    <a:pt x="1317242" y="60102"/>
                  </a:cubicBezTo>
                  <a:lnTo>
                    <a:pt x="1326277" y="62684"/>
                  </a:lnTo>
                  <a:lnTo>
                    <a:pt x="1325148" y="66675"/>
                  </a:lnTo>
                  <a:cubicBezTo>
                    <a:pt x="1322862" y="65817"/>
                    <a:pt x="1325815" y="64293"/>
                    <a:pt x="1327244" y="62960"/>
                  </a:cubicBezTo>
                  <a:lnTo>
                    <a:pt x="1326277" y="62684"/>
                  </a:lnTo>
                  <a:lnTo>
                    <a:pt x="1326577" y="61626"/>
                  </a:lnTo>
                  <a:cubicBezTo>
                    <a:pt x="1328672" y="61245"/>
                    <a:pt x="1330482" y="60293"/>
                    <a:pt x="1332006" y="58864"/>
                  </a:cubicBezTo>
                  <a:lnTo>
                    <a:pt x="1334938" y="61437"/>
                  </a:lnTo>
                  <a:lnTo>
                    <a:pt x="1332209" y="62412"/>
                  </a:lnTo>
                  <a:cubicBezTo>
                    <a:pt x="1331815" y="63413"/>
                    <a:pt x="1332339" y="64580"/>
                    <a:pt x="1333911" y="64770"/>
                  </a:cubicBezTo>
                  <a:cubicBezTo>
                    <a:pt x="1342007" y="64198"/>
                    <a:pt x="1349246" y="62198"/>
                    <a:pt x="1360200" y="66770"/>
                  </a:cubicBezTo>
                  <a:cubicBezTo>
                    <a:pt x="1363248" y="69246"/>
                    <a:pt x="1350389" y="64008"/>
                    <a:pt x="1350485" y="69437"/>
                  </a:cubicBezTo>
                  <a:cubicBezTo>
                    <a:pt x="1361629" y="69532"/>
                    <a:pt x="1346198" y="72771"/>
                    <a:pt x="1359248" y="75152"/>
                  </a:cubicBezTo>
                  <a:cubicBezTo>
                    <a:pt x="1353247" y="74676"/>
                    <a:pt x="1349818" y="75819"/>
                    <a:pt x="1355438" y="78390"/>
                  </a:cubicBezTo>
                  <a:cubicBezTo>
                    <a:pt x="1359152" y="79152"/>
                    <a:pt x="1355533" y="75533"/>
                    <a:pt x="1360867" y="75628"/>
                  </a:cubicBezTo>
                  <a:cubicBezTo>
                    <a:pt x="1363724" y="81343"/>
                    <a:pt x="1371535" y="80200"/>
                    <a:pt x="1382393" y="81724"/>
                  </a:cubicBezTo>
                  <a:cubicBezTo>
                    <a:pt x="1380965" y="84105"/>
                    <a:pt x="1378298" y="84486"/>
                    <a:pt x="1374583" y="82772"/>
                  </a:cubicBezTo>
                  <a:cubicBezTo>
                    <a:pt x="1373059" y="85725"/>
                    <a:pt x="1377726" y="87915"/>
                    <a:pt x="1381441" y="90201"/>
                  </a:cubicBezTo>
                  <a:cubicBezTo>
                    <a:pt x="1386489" y="87725"/>
                    <a:pt x="1373726" y="87534"/>
                    <a:pt x="1381250" y="84677"/>
                  </a:cubicBezTo>
                  <a:cubicBezTo>
                    <a:pt x="1386965" y="86296"/>
                    <a:pt x="1389251" y="88201"/>
                    <a:pt x="1390013" y="90487"/>
                  </a:cubicBezTo>
                  <a:cubicBezTo>
                    <a:pt x="1397824" y="89439"/>
                    <a:pt x="1410016" y="96393"/>
                    <a:pt x="1415636" y="91154"/>
                  </a:cubicBezTo>
                  <a:cubicBezTo>
                    <a:pt x="1422779" y="92487"/>
                    <a:pt x="1440401" y="94678"/>
                    <a:pt x="1434305" y="99726"/>
                  </a:cubicBezTo>
                  <a:cubicBezTo>
                    <a:pt x="1430018" y="96583"/>
                    <a:pt x="1413254" y="91154"/>
                    <a:pt x="1406301" y="97250"/>
                  </a:cubicBezTo>
                  <a:cubicBezTo>
                    <a:pt x="1403158" y="94297"/>
                    <a:pt x="1388966" y="87915"/>
                    <a:pt x="1383536" y="94107"/>
                  </a:cubicBezTo>
                  <a:cubicBezTo>
                    <a:pt x="1370392" y="90106"/>
                    <a:pt x="1368201" y="84582"/>
                    <a:pt x="1360295" y="79914"/>
                  </a:cubicBezTo>
                  <a:lnTo>
                    <a:pt x="1359127" y="83418"/>
                  </a:lnTo>
                  <a:lnTo>
                    <a:pt x="1352580" y="80772"/>
                  </a:lnTo>
                  <a:cubicBezTo>
                    <a:pt x="1349913" y="82962"/>
                    <a:pt x="1345151" y="81153"/>
                    <a:pt x="1342769" y="83439"/>
                  </a:cubicBezTo>
                  <a:cubicBezTo>
                    <a:pt x="1349151" y="83820"/>
                    <a:pt x="1347246" y="84963"/>
                    <a:pt x="1354390" y="86677"/>
                  </a:cubicBezTo>
                  <a:cubicBezTo>
                    <a:pt x="1354914" y="85058"/>
                    <a:pt x="1356438" y="85296"/>
                    <a:pt x="1357962" y="85534"/>
                  </a:cubicBezTo>
                  <a:lnTo>
                    <a:pt x="1358476" y="85370"/>
                  </a:lnTo>
                  <a:lnTo>
                    <a:pt x="1357628" y="87915"/>
                  </a:lnTo>
                  <a:cubicBezTo>
                    <a:pt x="1361915" y="86487"/>
                    <a:pt x="1362200" y="91821"/>
                    <a:pt x="1366106" y="88201"/>
                  </a:cubicBezTo>
                  <a:cubicBezTo>
                    <a:pt x="1370773" y="89630"/>
                    <a:pt x="1365248" y="92487"/>
                    <a:pt x="1362772" y="94869"/>
                  </a:cubicBezTo>
                  <a:cubicBezTo>
                    <a:pt x="1360010" y="94107"/>
                    <a:pt x="1357247" y="93345"/>
                    <a:pt x="1354485" y="92487"/>
                  </a:cubicBezTo>
                  <a:cubicBezTo>
                    <a:pt x="1355723" y="90582"/>
                    <a:pt x="1358676" y="91630"/>
                    <a:pt x="1361343" y="92297"/>
                  </a:cubicBezTo>
                  <a:cubicBezTo>
                    <a:pt x="1358771" y="86106"/>
                    <a:pt x="1343055" y="92868"/>
                    <a:pt x="1344769" y="87630"/>
                  </a:cubicBezTo>
                  <a:cubicBezTo>
                    <a:pt x="1343150" y="87153"/>
                    <a:pt x="1342293" y="88296"/>
                    <a:pt x="1341245" y="88773"/>
                  </a:cubicBezTo>
                  <a:cubicBezTo>
                    <a:pt x="1340864" y="91916"/>
                    <a:pt x="1349342" y="90106"/>
                    <a:pt x="1352866" y="92011"/>
                  </a:cubicBezTo>
                  <a:cubicBezTo>
                    <a:pt x="1351628" y="93154"/>
                    <a:pt x="1350389" y="94202"/>
                    <a:pt x="1349056" y="95250"/>
                  </a:cubicBezTo>
                  <a:cubicBezTo>
                    <a:pt x="1357438" y="96869"/>
                    <a:pt x="1367248" y="95916"/>
                    <a:pt x="1363724" y="101536"/>
                  </a:cubicBezTo>
                  <a:cubicBezTo>
                    <a:pt x="1369154" y="103727"/>
                    <a:pt x="1371630" y="100488"/>
                    <a:pt x="1374392" y="98012"/>
                  </a:cubicBezTo>
                  <a:cubicBezTo>
                    <a:pt x="1377440" y="99250"/>
                    <a:pt x="1379726" y="99345"/>
                    <a:pt x="1381250" y="97821"/>
                  </a:cubicBezTo>
                  <a:cubicBezTo>
                    <a:pt x="1382108" y="101631"/>
                    <a:pt x="1383917" y="105346"/>
                    <a:pt x="1383346" y="109251"/>
                  </a:cubicBezTo>
                  <a:cubicBezTo>
                    <a:pt x="1385632" y="109156"/>
                    <a:pt x="1387251" y="107823"/>
                    <a:pt x="1390204" y="109061"/>
                  </a:cubicBezTo>
                  <a:cubicBezTo>
                    <a:pt x="1390109" y="104679"/>
                    <a:pt x="1389442" y="103346"/>
                    <a:pt x="1397824" y="102489"/>
                  </a:cubicBezTo>
                  <a:cubicBezTo>
                    <a:pt x="1393823" y="100012"/>
                    <a:pt x="1387632" y="97821"/>
                    <a:pt x="1384108" y="95345"/>
                  </a:cubicBezTo>
                  <a:cubicBezTo>
                    <a:pt x="1393538" y="95059"/>
                    <a:pt x="1397824" y="101727"/>
                    <a:pt x="1409159" y="100298"/>
                  </a:cubicBezTo>
                  <a:cubicBezTo>
                    <a:pt x="1413540" y="102203"/>
                    <a:pt x="1405539" y="101631"/>
                    <a:pt x="1405348" y="103536"/>
                  </a:cubicBezTo>
                  <a:cubicBezTo>
                    <a:pt x="1417445" y="104203"/>
                    <a:pt x="1420874" y="107727"/>
                    <a:pt x="1430971" y="111823"/>
                  </a:cubicBezTo>
                  <a:cubicBezTo>
                    <a:pt x="1428685" y="114300"/>
                    <a:pt x="1424589" y="113823"/>
                    <a:pt x="1421255" y="114490"/>
                  </a:cubicBezTo>
                  <a:cubicBezTo>
                    <a:pt x="1421922" y="116205"/>
                    <a:pt x="1425161" y="117633"/>
                    <a:pt x="1429352" y="118967"/>
                  </a:cubicBezTo>
                  <a:cubicBezTo>
                    <a:pt x="1422970" y="116205"/>
                    <a:pt x="1429637" y="112871"/>
                    <a:pt x="1436019" y="113252"/>
                  </a:cubicBezTo>
                  <a:cubicBezTo>
                    <a:pt x="1439543" y="110871"/>
                    <a:pt x="1428780" y="114014"/>
                    <a:pt x="1432019" y="111061"/>
                  </a:cubicBezTo>
                  <a:cubicBezTo>
                    <a:pt x="1433162" y="108966"/>
                    <a:pt x="1436495" y="110775"/>
                    <a:pt x="1438210" y="109537"/>
                  </a:cubicBezTo>
                  <a:cubicBezTo>
                    <a:pt x="1440877" y="110966"/>
                    <a:pt x="1439067" y="113061"/>
                    <a:pt x="1441067" y="114681"/>
                  </a:cubicBezTo>
                  <a:cubicBezTo>
                    <a:pt x="1439829" y="116681"/>
                    <a:pt x="1436876" y="115538"/>
                    <a:pt x="1434209" y="114871"/>
                  </a:cubicBezTo>
                  <a:cubicBezTo>
                    <a:pt x="1436781" y="116395"/>
                    <a:pt x="1444496" y="120681"/>
                    <a:pt x="1449354" y="116967"/>
                  </a:cubicBezTo>
                  <a:cubicBezTo>
                    <a:pt x="1449735" y="115824"/>
                    <a:pt x="1437067" y="115157"/>
                    <a:pt x="1444877" y="111347"/>
                  </a:cubicBezTo>
                  <a:cubicBezTo>
                    <a:pt x="1447640" y="112299"/>
                    <a:pt x="1455450" y="117824"/>
                    <a:pt x="1459069" y="114300"/>
                  </a:cubicBezTo>
                  <a:cubicBezTo>
                    <a:pt x="1459832" y="116014"/>
                    <a:pt x="1467833" y="116776"/>
                    <a:pt x="1461927" y="119443"/>
                  </a:cubicBezTo>
                  <a:cubicBezTo>
                    <a:pt x="1464023" y="119919"/>
                    <a:pt x="1465070" y="118300"/>
                    <a:pt x="1466404" y="117443"/>
                  </a:cubicBezTo>
                  <a:cubicBezTo>
                    <a:pt x="1469738" y="118395"/>
                    <a:pt x="1473071" y="119348"/>
                    <a:pt x="1476310" y="120300"/>
                  </a:cubicBezTo>
                  <a:cubicBezTo>
                    <a:pt x="1473643" y="120586"/>
                    <a:pt x="1472309" y="123158"/>
                    <a:pt x="1468499" y="121348"/>
                  </a:cubicBezTo>
                  <a:cubicBezTo>
                    <a:pt x="1466594" y="123253"/>
                    <a:pt x="1475167" y="123634"/>
                    <a:pt x="1477548" y="124968"/>
                  </a:cubicBezTo>
                  <a:cubicBezTo>
                    <a:pt x="1479072" y="123634"/>
                    <a:pt x="1483835" y="121634"/>
                    <a:pt x="1489835" y="121920"/>
                  </a:cubicBezTo>
                  <a:cubicBezTo>
                    <a:pt x="1489740" y="117824"/>
                    <a:pt x="1482977" y="122777"/>
                    <a:pt x="1478882" y="119919"/>
                  </a:cubicBezTo>
                  <a:cubicBezTo>
                    <a:pt x="1484787" y="115252"/>
                    <a:pt x="1489740" y="119824"/>
                    <a:pt x="1494122" y="122015"/>
                  </a:cubicBezTo>
                  <a:cubicBezTo>
                    <a:pt x="1491550" y="124968"/>
                    <a:pt x="1486216" y="123063"/>
                    <a:pt x="1482692" y="124206"/>
                  </a:cubicBezTo>
                  <a:cubicBezTo>
                    <a:pt x="1482501" y="127730"/>
                    <a:pt x="1490026" y="125920"/>
                    <a:pt x="1489835" y="129444"/>
                  </a:cubicBezTo>
                  <a:cubicBezTo>
                    <a:pt x="1485454" y="131445"/>
                    <a:pt x="1480334" y="129349"/>
                    <a:pt x="1475989" y="127670"/>
                  </a:cubicBezTo>
                  <a:lnTo>
                    <a:pt x="1468820" y="128236"/>
                  </a:lnTo>
                  <a:lnTo>
                    <a:pt x="1459260" y="127349"/>
                  </a:lnTo>
                  <a:cubicBezTo>
                    <a:pt x="1461737" y="127730"/>
                    <a:pt x="1463737" y="127063"/>
                    <a:pt x="1466785" y="128397"/>
                  </a:cubicBezTo>
                  <a:lnTo>
                    <a:pt x="1468820" y="128236"/>
                  </a:lnTo>
                  <a:lnTo>
                    <a:pt x="1469393" y="128290"/>
                  </a:lnTo>
                  <a:cubicBezTo>
                    <a:pt x="1473524" y="127540"/>
                    <a:pt x="1477786" y="126921"/>
                    <a:pt x="1480310" y="130016"/>
                  </a:cubicBezTo>
                  <a:cubicBezTo>
                    <a:pt x="1479072" y="131921"/>
                    <a:pt x="1476119" y="130873"/>
                    <a:pt x="1473452" y="130206"/>
                  </a:cubicBezTo>
                  <a:cubicBezTo>
                    <a:pt x="1474214" y="133159"/>
                    <a:pt x="1481834" y="131254"/>
                    <a:pt x="1484120" y="134302"/>
                  </a:cubicBezTo>
                  <a:cubicBezTo>
                    <a:pt x="1487740" y="135731"/>
                    <a:pt x="1487549" y="130302"/>
                    <a:pt x="1491931" y="133254"/>
                  </a:cubicBezTo>
                  <a:cubicBezTo>
                    <a:pt x="1496122" y="131064"/>
                    <a:pt x="1487359" y="130587"/>
                    <a:pt x="1493360" y="128206"/>
                  </a:cubicBezTo>
                  <a:cubicBezTo>
                    <a:pt x="1496598" y="129159"/>
                    <a:pt x="1500027" y="130016"/>
                    <a:pt x="1503266" y="130968"/>
                  </a:cubicBezTo>
                  <a:cubicBezTo>
                    <a:pt x="1504885" y="129635"/>
                    <a:pt x="1506409" y="128206"/>
                    <a:pt x="1508028" y="126873"/>
                  </a:cubicBezTo>
                  <a:cubicBezTo>
                    <a:pt x="1506218" y="124396"/>
                    <a:pt x="1506504" y="122682"/>
                    <a:pt x="1500027" y="122396"/>
                  </a:cubicBezTo>
                  <a:cubicBezTo>
                    <a:pt x="1502027" y="119348"/>
                    <a:pt x="1506218" y="120205"/>
                    <a:pt x="1510505" y="120967"/>
                  </a:cubicBezTo>
                  <a:cubicBezTo>
                    <a:pt x="1499837" y="122586"/>
                    <a:pt x="1515267" y="124872"/>
                    <a:pt x="1508790" y="128111"/>
                  </a:cubicBezTo>
                  <a:cubicBezTo>
                    <a:pt x="1513886" y="126873"/>
                    <a:pt x="1516672" y="128278"/>
                    <a:pt x="1517613" y="130468"/>
                  </a:cubicBezTo>
                  <a:lnTo>
                    <a:pt x="1516914" y="132664"/>
                  </a:lnTo>
                  <a:lnTo>
                    <a:pt x="1506980" y="129921"/>
                  </a:lnTo>
                  <a:cubicBezTo>
                    <a:pt x="1505075" y="129730"/>
                    <a:pt x="1500980" y="133826"/>
                    <a:pt x="1495836" y="130016"/>
                  </a:cubicBezTo>
                  <a:cubicBezTo>
                    <a:pt x="1490597" y="133350"/>
                    <a:pt x="1502694" y="134016"/>
                    <a:pt x="1503932" y="134493"/>
                  </a:cubicBezTo>
                  <a:cubicBezTo>
                    <a:pt x="1502123" y="133826"/>
                    <a:pt x="1503647" y="132683"/>
                    <a:pt x="1505075" y="131540"/>
                  </a:cubicBezTo>
                  <a:cubicBezTo>
                    <a:pt x="1506409" y="133159"/>
                    <a:pt x="1508123" y="133635"/>
                    <a:pt x="1511743" y="133445"/>
                  </a:cubicBezTo>
                  <a:cubicBezTo>
                    <a:pt x="1510505" y="134493"/>
                    <a:pt x="1509171" y="135636"/>
                    <a:pt x="1507933" y="136683"/>
                  </a:cubicBezTo>
                  <a:cubicBezTo>
                    <a:pt x="1511838" y="137731"/>
                    <a:pt x="1513314" y="137374"/>
                    <a:pt x="1514207" y="136434"/>
                  </a:cubicBezTo>
                  <a:lnTo>
                    <a:pt x="1516852" y="132859"/>
                  </a:lnTo>
                  <a:lnTo>
                    <a:pt x="1515362" y="137541"/>
                  </a:lnTo>
                  <a:cubicBezTo>
                    <a:pt x="1523078" y="137064"/>
                    <a:pt x="1530507" y="136207"/>
                    <a:pt x="1536508" y="132588"/>
                  </a:cubicBezTo>
                  <a:cubicBezTo>
                    <a:pt x="1542413" y="133159"/>
                    <a:pt x="1537365" y="135255"/>
                    <a:pt x="1536032" y="136779"/>
                  </a:cubicBezTo>
                  <a:cubicBezTo>
                    <a:pt x="1542604" y="138303"/>
                    <a:pt x="1547747" y="141732"/>
                    <a:pt x="1558606" y="142017"/>
                  </a:cubicBezTo>
                  <a:cubicBezTo>
                    <a:pt x="1557368" y="143065"/>
                    <a:pt x="1556129" y="144208"/>
                    <a:pt x="1554796" y="145256"/>
                  </a:cubicBezTo>
                  <a:cubicBezTo>
                    <a:pt x="1563273" y="145161"/>
                    <a:pt x="1565845" y="141541"/>
                    <a:pt x="1578704" y="145542"/>
                  </a:cubicBezTo>
                  <a:cubicBezTo>
                    <a:pt x="1577180" y="147066"/>
                    <a:pt x="1574703" y="146685"/>
                    <a:pt x="1573274" y="148304"/>
                  </a:cubicBezTo>
                  <a:cubicBezTo>
                    <a:pt x="1572417" y="146780"/>
                    <a:pt x="1568512" y="145732"/>
                    <a:pt x="1564226" y="144684"/>
                  </a:cubicBezTo>
                  <a:cubicBezTo>
                    <a:pt x="1561940" y="146399"/>
                    <a:pt x="1569655" y="146685"/>
                    <a:pt x="1571560" y="147828"/>
                  </a:cubicBezTo>
                  <a:cubicBezTo>
                    <a:pt x="1570322" y="149828"/>
                    <a:pt x="1567369" y="148685"/>
                    <a:pt x="1564702" y="148018"/>
                  </a:cubicBezTo>
                  <a:cubicBezTo>
                    <a:pt x="1565845" y="151638"/>
                    <a:pt x="1575560" y="149256"/>
                    <a:pt x="1579180" y="148875"/>
                  </a:cubicBezTo>
                  <a:lnTo>
                    <a:pt x="1576878" y="154491"/>
                  </a:lnTo>
                  <a:lnTo>
                    <a:pt x="1573751" y="151638"/>
                  </a:lnTo>
                  <a:cubicBezTo>
                    <a:pt x="1576322" y="152495"/>
                    <a:pt x="1572608" y="154114"/>
                    <a:pt x="1576798" y="154686"/>
                  </a:cubicBezTo>
                  <a:lnTo>
                    <a:pt x="1576878" y="154491"/>
                  </a:lnTo>
                  <a:lnTo>
                    <a:pt x="1577418" y="154983"/>
                  </a:lnTo>
                  <a:cubicBezTo>
                    <a:pt x="1582157" y="154948"/>
                    <a:pt x="1587848" y="153495"/>
                    <a:pt x="1586800" y="149828"/>
                  </a:cubicBezTo>
                  <a:cubicBezTo>
                    <a:pt x="1589562" y="148875"/>
                    <a:pt x="1593467" y="150114"/>
                    <a:pt x="1595563" y="147923"/>
                  </a:cubicBezTo>
                  <a:lnTo>
                    <a:pt x="1598951" y="148482"/>
                  </a:lnTo>
                  <a:lnTo>
                    <a:pt x="1598897" y="148875"/>
                  </a:lnTo>
                  <a:cubicBezTo>
                    <a:pt x="1598611" y="146113"/>
                    <a:pt x="1607279" y="148018"/>
                    <a:pt x="1604802" y="149447"/>
                  </a:cubicBezTo>
                  <a:lnTo>
                    <a:pt x="1598951" y="148482"/>
                  </a:lnTo>
                  <a:lnTo>
                    <a:pt x="1599109" y="147319"/>
                  </a:lnTo>
                  <a:lnTo>
                    <a:pt x="1608124" y="148840"/>
                  </a:lnTo>
                  <a:cubicBezTo>
                    <a:pt x="1615661" y="151543"/>
                    <a:pt x="1623043" y="153972"/>
                    <a:pt x="1629567" y="150971"/>
                  </a:cubicBezTo>
                  <a:cubicBezTo>
                    <a:pt x="1641759" y="156305"/>
                    <a:pt x="1661095" y="156210"/>
                    <a:pt x="1663190" y="163734"/>
                  </a:cubicBezTo>
                  <a:cubicBezTo>
                    <a:pt x="1661571" y="163068"/>
                    <a:pt x="1642712" y="159829"/>
                    <a:pt x="1645188" y="156495"/>
                  </a:cubicBezTo>
                  <a:lnTo>
                    <a:pt x="1639084" y="156536"/>
                  </a:lnTo>
                  <a:lnTo>
                    <a:pt x="1640140" y="155638"/>
                  </a:lnTo>
                  <a:cubicBezTo>
                    <a:pt x="1637378" y="154971"/>
                    <a:pt x="1634425" y="153924"/>
                    <a:pt x="1633282" y="155829"/>
                  </a:cubicBezTo>
                  <a:lnTo>
                    <a:pt x="1635808" y="156557"/>
                  </a:lnTo>
                  <a:lnTo>
                    <a:pt x="1634378" y="156567"/>
                  </a:lnTo>
                  <a:cubicBezTo>
                    <a:pt x="1630925" y="155424"/>
                    <a:pt x="1627281" y="153733"/>
                    <a:pt x="1622423" y="153352"/>
                  </a:cubicBezTo>
                  <a:cubicBezTo>
                    <a:pt x="1623566" y="160020"/>
                    <a:pt x="1610422" y="150495"/>
                    <a:pt x="1606040" y="154114"/>
                  </a:cubicBezTo>
                  <a:cubicBezTo>
                    <a:pt x="1605183" y="154971"/>
                    <a:pt x="1607374" y="155352"/>
                    <a:pt x="1608422" y="155924"/>
                  </a:cubicBezTo>
                  <a:cubicBezTo>
                    <a:pt x="1607469" y="156686"/>
                    <a:pt x="1605659" y="155924"/>
                    <a:pt x="1604135" y="155829"/>
                  </a:cubicBezTo>
                  <a:cubicBezTo>
                    <a:pt x="1605183" y="158400"/>
                    <a:pt x="1617661" y="160115"/>
                    <a:pt x="1620328" y="157067"/>
                  </a:cubicBezTo>
                  <a:cubicBezTo>
                    <a:pt x="1624233" y="158210"/>
                    <a:pt x="1628043" y="159258"/>
                    <a:pt x="1631948" y="160401"/>
                  </a:cubicBezTo>
                  <a:cubicBezTo>
                    <a:pt x="1630805" y="164211"/>
                    <a:pt x="1624328" y="158496"/>
                    <a:pt x="1623185" y="162306"/>
                  </a:cubicBezTo>
                  <a:cubicBezTo>
                    <a:pt x="1620233" y="160877"/>
                    <a:pt x="1620518" y="158400"/>
                    <a:pt x="1615851" y="159162"/>
                  </a:cubicBezTo>
                  <a:cubicBezTo>
                    <a:pt x="1615946" y="160305"/>
                    <a:pt x="1618709" y="161067"/>
                    <a:pt x="1616327" y="162591"/>
                  </a:cubicBezTo>
                  <a:cubicBezTo>
                    <a:pt x="1606326" y="157924"/>
                    <a:pt x="1600897" y="161544"/>
                    <a:pt x="1591943" y="158972"/>
                  </a:cubicBezTo>
                  <a:cubicBezTo>
                    <a:pt x="1597944" y="156591"/>
                    <a:pt x="1589181" y="156114"/>
                    <a:pt x="1593372" y="153924"/>
                  </a:cubicBezTo>
                  <a:cubicBezTo>
                    <a:pt x="1590515" y="156876"/>
                    <a:pt x="1582323" y="157257"/>
                    <a:pt x="1574132" y="157162"/>
                  </a:cubicBezTo>
                  <a:cubicBezTo>
                    <a:pt x="1576322" y="161639"/>
                    <a:pt x="1589657" y="154686"/>
                    <a:pt x="1592610" y="160210"/>
                  </a:cubicBezTo>
                  <a:lnTo>
                    <a:pt x="1591535" y="161142"/>
                  </a:lnTo>
                  <a:lnTo>
                    <a:pt x="1589022" y="162676"/>
                  </a:lnTo>
                  <a:lnTo>
                    <a:pt x="1584859" y="162616"/>
                  </a:lnTo>
                  <a:cubicBezTo>
                    <a:pt x="1583038" y="162258"/>
                    <a:pt x="1581276" y="162020"/>
                    <a:pt x="1580323" y="163258"/>
                  </a:cubicBezTo>
                  <a:cubicBezTo>
                    <a:pt x="1579466" y="164306"/>
                    <a:pt x="1582514" y="164782"/>
                    <a:pt x="1584323" y="165544"/>
                  </a:cubicBezTo>
                  <a:lnTo>
                    <a:pt x="1589022" y="162676"/>
                  </a:lnTo>
                  <a:lnTo>
                    <a:pt x="1589753" y="162687"/>
                  </a:lnTo>
                  <a:lnTo>
                    <a:pt x="1591535" y="161142"/>
                  </a:lnTo>
                  <a:lnTo>
                    <a:pt x="1591658" y="161067"/>
                  </a:lnTo>
                  <a:cubicBezTo>
                    <a:pt x="1595277" y="161544"/>
                    <a:pt x="1597849" y="160496"/>
                    <a:pt x="1601849" y="161734"/>
                  </a:cubicBezTo>
                  <a:cubicBezTo>
                    <a:pt x="1592324" y="162401"/>
                    <a:pt x="1596134" y="166306"/>
                    <a:pt x="1600135" y="168878"/>
                  </a:cubicBezTo>
                  <a:cubicBezTo>
                    <a:pt x="1598135" y="172307"/>
                    <a:pt x="1589657" y="167925"/>
                    <a:pt x="1589276" y="166878"/>
                  </a:cubicBezTo>
                  <a:cubicBezTo>
                    <a:pt x="1576608" y="169068"/>
                    <a:pt x="1564892" y="162782"/>
                    <a:pt x="1551557" y="159448"/>
                  </a:cubicBezTo>
                  <a:cubicBezTo>
                    <a:pt x="1550605" y="160305"/>
                    <a:pt x="1549652" y="161067"/>
                    <a:pt x="1548700" y="161925"/>
                  </a:cubicBezTo>
                  <a:cubicBezTo>
                    <a:pt x="1558034" y="169068"/>
                    <a:pt x="1581085" y="169449"/>
                    <a:pt x="1591086" y="172783"/>
                  </a:cubicBezTo>
                  <a:cubicBezTo>
                    <a:pt x="1595753" y="172783"/>
                    <a:pt x="1599373" y="170973"/>
                    <a:pt x="1603469" y="169735"/>
                  </a:cubicBezTo>
                  <a:cubicBezTo>
                    <a:pt x="1607945" y="167259"/>
                    <a:pt x="1597944" y="166782"/>
                    <a:pt x="1603183" y="164211"/>
                  </a:cubicBezTo>
                  <a:cubicBezTo>
                    <a:pt x="1605469" y="164973"/>
                    <a:pt x="1607755" y="165639"/>
                    <a:pt x="1609184" y="164782"/>
                  </a:cubicBezTo>
                  <a:cubicBezTo>
                    <a:pt x="1607279" y="167735"/>
                    <a:pt x="1615280" y="169449"/>
                    <a:pt x="1610803" y="172878"/>
                  </a:cubicBezTo>
                  <a:cubicBezTo>
                    <a:pt x="1607183" y="173164"/>
                    <a:pt x="1605564" y="172688"/>
                    <a:pt x="1604135" y="170973"/>
                  </a:cubicBezTo>
                  <a:cubicBezTo>
                    <a:pt x="1604231" y="171926"/>
                    <a:pt x="1604326" y="172783"/>
                    <a:pt x="1602897" y="173926"/>
                  </a:cubicBezTo>
                  <a:cubicBezTo>
                    <a:pt x="1607374" y="175355"/>
                    <a:pt x="1611755" y="171735"/>
                    <a:pt x="1606898" y="176117"/>
                  </a:cubicBezTo>
                  <a:cubicBezTo>
                    <a:pt x="1609184" y="176498"/>
                    <a:pt x="1611851" y="174307"/>
                    <a:pt x="1609755" y="173640"/>
                  </a:cubicBezTo>
                  <a:cubicBezTo>
                    <a:pt x="1616137" y="174498"/>
                    <a:pt x="1621947" y="176022"/>
                    <a:pt x="1630901" y="176403"/>
                  </a:cubicBezTo>
                  <a:cubicBezTo>
                    <a:pt x="1627091" y="177165"/>
                    <a:pt x="1625471" y="181737"/>
                    <a:pt x="1620233" y="179927"/>
                  </a:cubicBezTo>
                  <a:cubicBezTo>
                    <a:pt x="1622519" y="184118"/>
                    <a:pt x="1617089" y="181546"/>
                    <a:pt x="1616899" y="186594"/>
                  </a:cubicBezTo>
                  <a:cubicBezTo>
                    <a:pt x="1611565" y="184118"/>
                    <a:pt x="1618232" y="179927"/>
                    <a:pt x="1614613" y="177260"/>
                  </a:cubicBezTo>
                  <a:cubicBezTo>
                    <a:pt x="1611279" y="177260"/>
                    <a:pt x="1613660" y="178593"/>
                    <a:pt x="1609184" y="180117"/>
                  </a:cubicBezTo>
                  <a:cubicBezTo>
                    <a:pt x="1605850" y="182118"/>
                    <a:pt x="1614518" y="182594"/>
                    <a:pt x="1612994" y="184404"/>
                  </a:cubicBezTo>
                  <a:lnTo>
                    <a:pt x="1605101" y="183683"/>
                  </a:lnTo>
                  <a:lnTo>
                    <a:pt x="1603754" y="181260"/>
                  </a:lnTo>
                  <a:lnTo>
                    <a:pt x="1599793" y="180816"/>
                  </a:lnTo>
                  <a:lnTo>
                    <a:pt x="1597182" y="179355"/>
                  </a:lnTo>
                  <a:cubicBezTo>
                    <a:pt x="1594610" y="178022"/>
                    <a:pt x="1604231" y="175545"/>
                    <a:pt x="1598325" y="176403"/>
                  </a:cubicBezTo>
                  <a:cubicBezTo>
                    <a:pt x="1595753" y="178498"/>
                    <a:pt x="1590229" y="175355"/>
                    <a:pt x="1588610" y="179165"/>
                  </a:cubicBezTo>
                  <a:cubicBezTo>
                    <a:pt x="1593277" y="178260"/>
                    <a:pt x="1594825" y="179379"/>
                    <a:pt x="1596325" y="180427"/>
                  </a:cubicBezTo>
                  <a:lnTo>
                    <a:pt x="1599793" y="180816"/>
                  </a:lnTo>
                  <a:lnTo>
                    <a:pt x="1604882" y="183664"/>
                  </a:lnTo>
                  <a:lnTo>
                    <a:pt x="1600469" y="183261"/>
                  </a:lnTo>
                  <a:cubicBezTo>
                    <a:pt x="1595634" y="181689"/>
                    <a:pt x="1590515" y="179594"/>
                    <a:pt x="1586228" y="178974"/>
                  </a:cubicBezTo>
                  <a:cubicBezTo>
                    <a:pt x="1592229" y="176593"/>
                    <a:pt x="1583466" y="176117"/>
                    <a:pt x="1587657" y="173926"/>
                  </a:cubicBezTo>
                  <a:cubicBezTo>
                    <a:pt x="1582609" y="173545"/>
                    <a:pt x="1586323" y="177736"/>
                    <a:pt x="1580990" y="179641"/>
                  </a:cubicBezTo>
                  <a:cubicBezTo>
                    <a:pt x="1573560" y="179260"/>
                    <a:pt x="1583180" y="176593"/>
                    <a:pt x="1578894" y="175736"/>
                  </a:cubicBezTo>
                  <a:cubicBezTo>
                    <a:pt x="1574417" y="176974"/>
                    <a:pt x="1570131" y="178498"/>
                    <a:pt x="1563464" y="175736"/>
                  </a:cubicBezTo>
                  <a:cubicBezTo>
                    <a:pt x="1563559" y="176688"/>
                    <a:pt x="1563654" y="177546"/>
                    <a:pt x="1562321" y="178689"/>
                  </a:cubicBezTo>
                  <a:cubicBezTo>
                    <a:pt x="1568036" y="178308"/>
                    <a:pt x="1566226" y="176784"/>
                    <a:pt x="1567273" y="180117"/>
                  </a:cubicBezTo>
                  <a:cubicBezTo>
                    <a:pt x="1567559" y="180975"/>
                    <a:pt x="1570988" y="178974"/>
                    <a:pt x="1570893" y="178974"/>
                  </a:cubicBezTo>
                  <a:cubicBezTo>
                    <a:pt x="1572703" y="179451"/>
                    <a:pt x="1570417" y="181165"/>
                    <a:pt x="1573941" y="182022"/>
                  </a:cubicBezTo>
                  <a:cubicBezTo>
                    <a:pt x="1579085" y="183261"/>
                    <a:pt x="1579847" y="180975"/>
                    <a:pt x="1584133" y="182689"/>
                  </a:cubicBezTo>
                  <a:cubicBezTo>
                    <a:pt x="1588038" y="184213"/>
                    <a:pt x="1589943" y="187166"/>
                    <a:pt x="1599468" y="190309"/>
                  </a:cubicBezTo>
                  <a:cubicBezTo>
                    <a:pt x="1597849" y="190690"/>
                    <a:pt x="1596230" y="191166"/>
                    <a:pt x="1594991" y="192309"/>
                  </a:cubicBezTo>
                  <a:cubicBezTo>
                    <a:pt x="1589372" y="190500"/>
                    <a:pt x="1583371" y="188118"/>
                    <a:pt x="1581180" y="192786"/>
                  </a:cubicBezTo>
                  <a:cubicBezTo>
                    <a:pt x="1572322" y="191928"/>
                    <a:pt x="1578894" y="188976"/>
                    <a:pt x="1571465" y="187928"/>
                  </a:cubicBezTo>
                  <a:cubicBezTo>
                    <a:pt x="1568226" y="187928"/>
                    <a:pt x="1565559" y="188976"/>
                    <a:pt x="1563368" y="191071"/>
                  </a:cubicBezTo>
                  <a:cubicBezTo>
                    <a:pt x="1556034" y="191071"/>
                    <a:pt x="1561940" y="185356"/>
                    <a:pt x="1556701" y="189166"/>
                  </a:cubicBezTo>
                  <a:cubicBezTo>
                    <a:pt x="1554034" y="186975"/>
                    <a:pt x="1551843" y="184785"/>
                    <a:pt x="1543652" y="183261"/>
                  </a:cubicBezTo>
                  <a:cubicBezTo>
                    <a:pt x="1545080" y="188499"/>
                    <a:pt x="1541366" y="183451"/>
                    <a:pt x="1536317" y="187737"/>
                  </a:cubicBezTo>
                  <a:cubicBezTo>
                    <a:pt x="1530698" y="185451"/>
                    <a:pt x="1523363" y="186880"/>
                    <a:pt x="1521363" y="183546"/>
                  </a:cubicBezTo>
                  <a:cubicBezTo>
                    <a:pt x="1515743" y="182689"/>
                    <a:pt x="1512029" y="185261"/>
                    <a:pt x="1508790" y="188690"/>
                  </a:cubicBezTo>
                  <a:cubicBezTo>
                    <a:pt x="1493836" y="184689"/>
                    <a:pt x="1489835" y="184689"/>
                    <a:pt x="1474691" y="180117"/>
                  </a:cubicBezTo>
                  <a:cubicBezTo>
                    <a:pt x="1475357" y="179546"/>
                    <a:pt x="1475929" y="179070"/>
                    <a:pt x="1476596" y="178498"/>
                  </a:cubicBezTo>
                  <a:cubicBezTo>
                    <a:pt x="1473738" y="177546"/>
                    <a:pt x="1471928" y="178498"/>
                    <a:pt x="1469071" y="177450"/>
                  </a:cubicBezTo>
                  <a:cubicBezTo>
                    <a:pt x="1470881" y="178879"/>
                    <a:pt x="1468499" y="180784"/>
                    <a:pt x="1472786" y="181832"/>
                  </a:cubicBezTo>
                  <a:cubicBezTo>
                    <a:pt x="1461641" y="184213"/>
                    <a:pt x="1448497" y="172307"/>
                    <a:pt x="1435829" y="175736"/>
                  </a:cubicBezTo>
                  <a:cubicBezTo>
                    <a:pt x="1432781" y="177736"/>
                    <a:pt x="1446020" y="177641"/>
                    <a:pt x="1439639" y="180022"/>
                  </a:cubicBezTo>
                  <a:cubicBezTo>
                    <a:pt x="1434876" y="178117"/>
                    <a:pt x="1432019" y="179832"/>
                    <a:pt x="1427066" y="177546"/>
                  </a:cubicBezTo>
                  <a:cubicBezTo>
                    <a:pt x="1428018" y="176688"/>
                    <a:pt x="1428971" y="175926"/>
                    <a:pt x="1429923" y="175069"/>
                  </a:cubicBezTo>
                  <a:cubicBezTo>
                    <a:pt x="1424970" y="178117"/>
                    <a:pt x="1422684" y="173926"/>
                    <a:pt x="1419446" y="176498"/>
                  </a:cubicBezTo>
                  <a:cubicBezTo>
                    <a:pt x="1418779" y="171545"/>
                    <a:pt x="1401634" y="170307"/>
                    <a:pt x="1397443" y="174593"/>
                  </a:cubicBezTo>
                  <a:cubicBezTo>
                    <a:pt x="1395252" y="170973"/>
                    <a:pt x="1388394" y="173164"/>
                    <a:pt x="1386013" y="176784"/>
                  </a:cubicBezTo>
                  <a:cubicBezTo>
                    <a:pt x="1387346" y="173831"/>
                    <a:pt x="1377345" y="172402"/>
                    <a:pt x="1371344" y="170402"/>
                  </a:cubicBezTo>
                  <a:cubicBezTo>
                    <a:pt x="1358486" y="174117"/>
                    <a:pt x="1339721" y="167163"/>
                    <a:pt x="1326101" y="169545"/>
                  </a:cubicBezTo>
                  <a:cubicBezTo>
                    <a:pt x="1318862" y="168687"/>
                    <a:pt x="1326958" y="165735"/>
                    <a:pt x="1320671" y="164782"/>
                  </a:cubicBezTo>
                  <a:cubicBezTo>
                    <a:pt x="1314956" y="164115"/>
                    <a:pt x="1320386" y="167449"/>
                    <a:pt x="1315909" y="168878"/>
                  </a:cubicBezTo>
                  <a:cubicBezTo>
                    <a:pt x="1310289" y="168973"/>
                    <a:pt x="1303622" y="166878"/>
                    <a:pt x="1298859" y="168402"/>
                  </a:cubicBezTo>
                  <a:cubicBezTo>
                    <a:pt x="1297907" y="171545"/>
                    <a:pt x="1318100" y="176498"/>
                    <a:pt x="1321624" y="171545"/>
                  </a:cubicBezTo>
                  <a:cubicBezTo>
                    <a:pt x="1324958" y="172497"/>
                    <a:pt x="1328291" y="173450"/>
                    <a:pt x="1331530" y="174402"/>
                  </a:cubicBezTo>
                  <a:cubicBezTo>
                    <a:pt x="1330577" y="175164"/>
                    <a:pt x="1329625" y="176022"/>
                    <a:pt x="1328672" y="176879"/>
                  </a:cubicBezTo>
                  <a:cubicBezTo>
                    <a:pt x="1335054" y="175641"/>
                    <a:pt x="1350961" y="178498"/>
                    <a:pt x="1354771" y="180975"/>
                  </a:cubicBezTo>
                  <a:cubicBezTo>
                    <a:pt x="1359248" y="181927"/>
                    <a:pt x="1354104" y="178879"/>
                    <a:pt x="1358581" y="177736"/>
                  </a:cubicBezTo>
                  <a:cubicBezTo>
                    <a:pt x="1362391" y="180498"/>
                    <a:pt x="1365534" y="180117"/>
                    <a:pt x="1371821" y="181451"/>
                  </a:cubicBezTo>
                  <a:cubicBezTo>
                    <a:pt x="1375250" y="179641"/>
                    <a:pt x="1374583" y="178308"/>
                    <a:pt x="1369725" y="177546"/>
                  </a:cubicBezTo>
                  <a:cubicBezTo>
                    <a:pt x="1378298" y="176307"/>
                    <a:pt x="1384965" y="185451"/>
                    <a:pt x="1391728" y="179451"/>
                  </a:cubicBezTo>
                  <a:cubicBezTo>
                    <a:pt x="1399253" y="180022"/>
                    <a:pt x="1394966" y="188118"/>
                    <a:pt x="1404015" y="184023"/>
                  </a:cubicBezTo>
                  <a:cubicBezTo>
                    <a:pt x="1408206" y="184594"/>
                    <a:pt x="1404491" y="186309"/>
                    <a:pt x="1407063" y="187071"/>
                  </a:cubicBezTo>
                  <a:cubicBezTo>
                    <a:pt x="1420969" y="185070"/>
                    <a:pt x="1426113" y="190023"/>
                    <a:pt x="1437162" y="193357"/>
                  </a:cubicBezTo>
                  <a:cubicBezTo>
                    <a:pt x="1440782" y="190595"/>
                    <a:pt x="1449449" y="196977"/>
                    <a:pt x="1451831" y="192119"/>
                  </a:cubicBezTo>
                  <a:cubicBezTo>
                    <a:pt x="1456403" y="195072"/>
                    <a:pt x="1467547" y="197834"/>
                    <a:pt x="1472881" y="194786"/>
                  </a:cubicBezTo>
                  <a:cubicBezTo>
                    <a:pt x="1476024" y="197453"/>
                    <a:pt x="1481072" y="195834"/>
                    <a:pt x="1483549" y="198882"/>
                  </a:cubicBezTo>
                  <a:cubicBezTo>
                    <a:pt x="1504313" y="196786"/>
                    <a:pt x="1524602" y="207264"/>
                    <a:pt x="1547271" y="210407"/>
                  </a:cubicBezTo>
                  <a:cubicBezTo>
                    <a:pt x="1548986" y="210693"/>
                    <a:pt x="1549652" y="209931"/>
                    <a:pt x="1550795" y="209264"/>
                  </a:cubicBezTo>
                  <a:cubicBezTo>
                    <a:pt x="1572703" y="214217"/>
                    <a:pt x="1593658" y="217646"/>
                    <a:pt x="1615280" y="222027"/>
                  </a:cubicBezTo>
                  <a:cubicBezTo>
                    <a:pt x="1619947" y="224409"/>
                    <a:pt x="1614327" y="223742"/>
                    <a:pt x="1612136" y="226599"/>
                  </a:cubicBezTo>
                  <a:cubicBezTo>
                    <a:pt x="1616232" y="227933"/>
                    <a:pt x="1630234" y="224504"/>
                    <a:pt x="1623757" y="229838"/>
                  </a:cubicBezTo>
                  <a:cubicBezTo>
                    <a:pt x="1629948" y="230219"/>
                    <a:pt x="1624995" y="226028"/>
                    <a:pt x="1630139" y="226218"/>
                  </a:cubicBezTo>
                  <a:cubicBezTo>
                    <a:pt x="1626614" y="224885"/>
                    <a:pt x="1623662" y="224694"/>
                    <a:pt x="1621661" y="225933"/>
                  </a:cubicBezTo>
                  <a:cubicBezTo>
                    <a:pt x="1619756" y="225075"/>
                    <a:pt x="1622614" y="223456"/>
                    <a:pt x="1623757" y="222218"/>
                  </a:cubicBezTo>
                  <a:cubicBezTo>
                    <a:pt x="1636711" y="226218"/>
                    <a:pt x="1659476" y="226695"/>
                    <a:pt x="1658333" y="234219"/>
                  </a:cubicBezTo>
                  <a:cubicBezTo>
                    <a:pt x="1660428" y="234600"/>
                    <a:pt x="1661476" y="233076"/>
                    <a:pt x="1662905" y="232219"/>
                  </a:cubicBezTo>
                  <a:cubicBezTo>
                    <a:pt x="1682050" y="234029"/>
                    <a:pt x="1692718" y="243744"/>
                    <a:pt x="1707196" y="241458"/>
                  </a:cubicBezTo>
                  <a:cubicBezTo>
                    <a:pt x="1723674" y="248316"/>
                    <a:pt x="1752535" y="249269"/>
                    <a:pt x="1756726" y="257651"/>
                  </a:cubicBezTo>
                  <a:cubicBezTo>
                    <a:pt x="1747106" y="255746"/>
                    <a:pt x="1740819" y="252507"/>
                    <a:pt x="1731389" y="254793"/>
                  </a:cubicBezTo>
                  <a:cubicBezTo>
                    <a:pt x="1730627" y="249364"/>
                    <a:pt x="1706910" y="248507"/>
                    <a:pt x="1708434" y="246126"/>
                  </a:cubicBezTo>
                  <a:cubicBezTo>
                    <a:pt x="1694337" y="246697"/>
                    <a:pt x="1680621" y="240792"/>
                    <a:pt x="1666524" y="238601"/>
                  </a:cubicBezTo>
                  <a:cubicBezTo>
                    <a:pt x="1668048" y="237267"/>
                    <a:pt x="1669667" y="235839"/>
                    <a:pt x="1671287" y="234505"/>
                  </a:cubicBezTo>
                  <a:cubicBezTo>
                    <a:pt x="1669096" y="234696"/>
                    <a:pt x="1666524" y="234315"/>
                    <a:pt x="1663667" y="233457"/>
                  </a:cubicBezTo>
                  <a:cubicBezTo>
                    <a:pt x="1657666" y="235934"/>
                    <a:pt x="1670906" y="235743"/>
                    <a:pt x="1664810" y="238125"/>
                  </a:cubicBezTo>
                  <a:cubicBezTo>
                    <a:pt x="1665095" y="235553"/>
                    <a:pt x="1656237" y="237839"/>
                    <a:pt x="1656237" y="237934"/>
                  </a:cubicBezTo>
                  <a:cubicBezTo>
                    <a:pt x="1654046" y="237553"/>
                    <a:pt x="1657094" y="236029"/>
                    <a:pt x="1656523" y="235839"/>
                  </a:cubicBezTo>
                  <a:cubicBezTo>
                    <a:pt x="1652713" y="234791"/>
                    <a:pt x="1652903" y="236791"/>
                    <a:pt x="1651284" y="236601"/>
                  </a:cubicBezTo>
                  <a:cubicBezTo>
                    <a:pt x="1645760" y="235839"/>
                    <a:pt x="1635854" y="230505"/>
                    <a:pt x="1630234" y="233838"/>
                  </a:cubicBezTo>
                  <a:cubicBezTo>
                    <a:pt x="1620994" y="231933"/>
                    <a:pt x="1609755" y="226504"/>
                    <a:pt x="1606802" y="229362"/>
                  </a:cubicBezTo>
                  <a:cubicBezTo>
                    <a:pt x="1602326" y="228885"/>
                    <a:pt x="1598420" y="226028"/>
                    <a:pt x="1593563" y="225647"/>
                  </a:cubicBezTo>
                  <a:cubicBezTo>
                    <a:pt x="1592610" y="225552"/>
                    <a:pt x="1589943" y="226790"/>
                    <a:pt x="1590038" y="226790"/>
                  </a:cubicBezTo>
                  <a:cubicBezTo>
                    <a:pt x="1576703" y="224313"/>
                    <a:pt x="1570226" y="220503"/>
                    <a:pt x="1558225" y="220027"/>
                  </a:cubicBezTo>
                  <a:cubicBezTo>
                    <a:pt x="1557082" y="220027"/>
                    <a:pt x="1554986" y="221170"/>
                    <a:pt x="1554701" y="221170"/>
                  </a:cubicBezTo>
                  <a:cubicBezTo>
                    <a:pt x="1549367" y="220599"/>
                    <a:pt x="1544318" y="218027"/>
                    <a:pt x="1538794" y="217741"/>
                  </a:cubicBezTo>
                  <a:cubicBezTo>
                    <a:pt x="1537651" y="217741"/>
                    <a:pt x="1535460" y="218979"/>
                    <a:pt x="1535269" y="218884"/>
                  </a:cubicBezTo>
                  <a:cubicBezTo>
                    <a:pt x="1526697" y="217836"/>
                    <a:pt x="1518887" y="214884"/>
                    <a:pt x="1510123" y="213931"/>
                  </a:cubicBezTo>
                  <a:cubicBezTo>
                    <a:pt x="1507742" y="213645"/>
                    <a:pt x="1497074" y="213264"/>
                    <a:pt x="1490407" y="213836"/>
                  </a:cubicBezTo>
                  <a:cubicBezTo>
                    <a:pt x="1492883" y="216312"/>
                    <a:pt x="1496789" y="218503"/>
                    <a:pt x="1494693" y="221551"/>
                  </a:cubicBezTo>
                  <a:cubicBezTo>
                    <a:pt x="1486311" y="220599"/>
                    <a:pt x="1492121" y="217741"/>
                    <a:pt x="1490216" y="215931"/>
                  </a:cubicBezTo>
                  <a:cubicBezTo>
                    <a:pt x="1486502" y="216027"/>
                    <a:pt x="1484406" y="218884"/>
                    <a:pt x="1481168" y="219932"/>
                  </a:cubicBezTo>
                  <a:cubicBezTo>
                    <a:pt x="1475072" y="219075"/>
                    <a:pt x="1475738" y="217455"/>
                    <a:pt x="1474786" y="215931"/>
                  </a:cubicBezTo>
                  <a:cubicBezTo>
                    <a:pt x="1464213" y="220980"/>
                    <a:pt x="1498217" y="225171"/>
                    <a:pt x="1506314" y="224885"/>
                  </a:cubicBezTo>
                  <a:cubicBezTo>
                    <a:pt x="1503742" y="226885"/>
                    <a:pt x="1506694" y="226885"/>
                    <a:pt x="1507933" y="225361"/>
                  </a:cubicBezTo>
                  <a:cubicBezTo>
                    <a:pt x="1510886" y="227457"/>
                    <a:pt x="1503647" y="226885"/>
                    <a:pt x="1504790" y="229933"/>
                  </a:cubicBezTo>
                  <a:cubicBezTo>
                    <a:pt x="1506694" y="234886"/>
                    <a:pt x="1501265" y="227552"/>
                    <a:pt x="1499075" y="234886"/>
                  </a:cubicBezTo>
                  <a:cubicBezTo>
                    <a:pt x="1488311" y="232314"/>
                    <a:pt x="1484692" y="228695"/>
                    <a:pt x="1474214" y="227838"/>
                  </a:cubicBezTo>
                  <a:cubicBezTo>
                    <a:pt x="1470500" y="229743"/>
                    <a:pt x="1475834" y="230409"/>
                    <a:pt x="1476310" y="231743"/>
                  </a:cubicBezTo>
                  <a:cubicBezTo>
                    <a:pt x="1474691" y="233362"/>
                    <a:pt x="1469357" y="227076"/>
                    <a:pt x="1466880" y="232314"/>
                  </a:cubicBezTo>
                  <a:cubicBezTo>
                    <a:pt x="1462880" y="231743"/>
                    <a:pt x="1465070" y="230219"/>
                    <a:pt x="1466404" y="228885"/>
                  </a:cubicBezTo>
                  <a:cubicBezTo>
                    <a:pt x="1457546" y="229838"/>
                    <a:pt x="1439924" y="230028"/>
                    <a:pt x="1436781" y="225933"/>
                  </a:cubicBezTo>
                  <a:cubicBezTo>
                    <a:pt x="1432590" y="228123"/>
                    <a:pt x="1441353" y="228504"/>
                    <a:pt x="1435352" y="230981"/>
                  </a:cubicBezTo>
                  <a:cubicBezTo>
                    <a:pt x="1438781" y="229552"/>
                    <a:pt x="1443639" y="230790"/>
                    <a:pt x="1448878" y="232600"/>
                  </a:cubicBezTo>
                  <a:cubicBezTo>
                    <a:pt x="1446497" y="234981"/>
                    <a:pt x="1441353" y="232600"/>
                    <a:pt x="1439829" y="236601"/>
                  </a:cubicBezTo>
                  <a:cubicBezTo>
                    <a:pt x="1446116" y="237934"/>
                    <a:pt x="1447259" y="233934"/>
                    <a:pt x="1451640" y="237744"/>
                  </a:cubicBezTo>
                  <a:cubicBezTo>
                    <a:pt x="1451831" y="235839"/>
                    <a:pt x="1446116" y="234791"/>
                    <a:pt x="1451354" y="232219"/>
                  </a:cubicBezTo>
                  <a:cubicBezTo>
                    <a:pt x="1456784" y="235267"/>
                    <a:pt x="1458689" y="231933"/>
                    <a:pt x="1463261" y="233457"/>
                  </a:cubicBezTo>
                  <a:cubicBezTo>
                    <a:pt x="1464975" y="235267"/>
                    <a:pt x="1471643" y="237839"/>
                    <a:pt x="1466118" y="238601"/>
                  </a:cubicBezTo>
                  <a:cubicBezTo>
                    <a:pt x="1463737" y="240315"/>
                    <a:pt x="1471547" y="240601"/>
                    <a:pt x="1473452" y="241744"/>
                  </a:cubicBezTo>
                  <a:cubicBezTo>
                    <a:pt x="1479358" y="239553"/>
                    <a:pt x="1468404" y="239649"/>
                    <a:pt x="1471262" y="237839"/>
                  </a:cubicBezTo>
                  <a:cubicBezTo>
                    <a:pt x="1477929" y="235362"/>
                    <a:pt x="1493169" y="239268"/>
                    <a:pt x="1494693" y="242316"/>
                  </a:cubicBezTo>
                  <a:cubicBezTo>
                    <a:pt x="1498027" y="242316"/>
                    <a:pt x="1495646" y="240982"/>
                    <a:pt x="1500122" y="239553"/>
                  </a:cubicBezTo>
                  <a:cubicBezTo>
                    <a:pt x="1513934" y="242506"/>
                    <a:pt x="1528697" y="247364"/>
                    <a:pt x="1540413" y="246602"/>
                  </a:cubicBezTo>
                  <a:cubicBezTo>
                    <a:pt x="1547747" y="246602"/>
                    <a:pt x="1541842" y="252317"/>
                    <a:pt x="1547081" y="248507"/>
                  </a:cubicBezTo>
                  <a:cubicBezTo>
                    <a:pt x="1548890" y="249174"/>
                    <a:pt x="1546795" y="250412"/>
                    <a:pt x="1545938" y="251460"/>
                  </a:cubicBezTo>
                  <a:cubicBezTo>
                    <a:pt x="1550986" y="253936"/>
                    <a:pt x="1551272" y="247650"/>
                    <a:pt x="1557082" y="251364"/>
                  </a:cubicBezTo>
                  <a:cubicBezTo>
                    <a:pt x="1555939" y="253460"/>
                    <a:pt x="1552510" y="251650"/>
                    <a:pt x="1550891" y="252888"/>
                  </a:cubicBezTo>
                  <a:cubicBezTo>
                    <a:pt x="1556891" y="255365"/>
                    <a:pt x="1559654" y="251745"/>
                    <a:pt x="1563940" y="251174"/>
                  </a:cubicBezTo>
                  <a:cubicBezTo>
                    <a:pt x="1571274" y="252888"/>
                    <a:pt x="1561273" y="255174"/>
                    <a:pt x="1559844" y="256603"/>
                  </a:cubicBezTo>
                  <a:cubicBezTo>
                    <a:pt x="1553558" y="253841"/>
                    <a:pt x="1546033" y="253365"/>
                    <a:pt x="1539175" y="249650"/>
                  </a:cubicBezTo>
                  <a:cubicBezTo>
                    <a:pt x="1536603" y="249269"/>
                    <a:pt x="1535460" y="251269"/>
                    <a:pt x="1533746" y="252507"/>
                  </a:cubicBezTo>
                  <a:cubicBezTo>
                    <a:pt x="1519934" y="248316"/>
                    <a:pt x="1511076" y="247173"/>
                    <a:pt x="1496122" y="245078"/>
                  </a:cubicBezTo>
                  <a:cubicBezTo>
                    <a:pt x="1493550" y="244697"/>
                    <a:pt x="1492312" y="246792"/>
                    <a:pt x="1490597" y="247935"/>
                  </a:cubicBezTo>
                  <a:cubicBezTo>
                    <a:pt x="1482406" y="245364"/>
                    <a:pt x="1485359" y="241268"/>
                    <a:pt x="1479739" y="238315"/>
                  </a:cubicBezTo>
                  <a:cubicBezTo>
                    <a:pt x="1479644" y="240887"/>
                    <a:pt x="1479072" y="243459"/>
                    <a:pt x="1484978" y="245268"/>
                  </a:cubicBezTo>
                  <a:cubicBezTo>
                    <a:pt x="1477072" y="245268"/>
                    <a:pt x="1469071" y="245173"/>
                    <a:pt x="1460308" y="243744"/>
                  </a:cubicBezTo>
                  <a:cubicBezTo>
                    <a:pt x="1458117" y="247364"/>
                    <a:pt x="1453450" y="246507"/>
                    <a:pt x="1449640" y="247269"/>
                  </a:cubicBezTo>
                  <a:cubicBezTo>
                    <a:pt x="1444020" y="245364"/>
                    <a:pt x="1444115" y="241173"/>
                    <a:pt x="1437067" y="244792"/>
                  </a:cubicBezTo>
                  <a:cubicBezTo>
                    <a:pt x="1431638" y="243173"/>
                    <a:pt x="1437162" y="240125"/>
                    <a:pt x="1430876" y="238696"/>
                  </a:cubicBezTo>
                  <a:cubicBezTo>
                    <a:pt x="1433828" y="239744"/>
                    <a:pt x="1430971" y="245078"/>
                    <a:pt x="1425923" y="244887"/>
                  </a:cubicBezTo>
                  <a:cubicBezTo>
                    <a:pt x="1418303" y="243649"/>
                    <a:pt x="1430971" y="239649"/>
                    <a:pt x="1427637" y="237744"/>
                  </a:cubicBezTo>
                  <a:lnTo>
                    <a:pt x="1421357" y="239583"/>
                  </a:lnTo>
                  <a:lnTo>
                    <a:pt x="1421446" y="239268"/>
                  </a:lnTo>
                  <a:cubicBezTo>
                    <a:pt x="1418303" y="238791"/>
                    <a:pt x="1420017" y="242220"/>
                    <a:pt x="1414302" y="241649"/>
                  </a:cubicBezTo>
                  <a:lnTo>
                    <a:pt x="1421357" y="239583"/>
                  </a:lnTo>
                  <a:lnTo>
                    <a:pt x="1420017" y="244316"/>
                  </a:lnTo>
                  <a:cubicBezTo>
                    <a:pt x="1415064" y="242030"/>
                    <a:pt x="1412207" y="243744"/>
                    <a:pt x="1407444" y="241839"/>
                  </a:cubicBezTo>
                  <a:cubicBezTo>
                    <a:pt x="1409444" y="239839"/>
                    <a:pt x="1401729" y="232410"/>
                    <a:pt x="1396776" y="237744"/>
                  </a:cubicBezTo>
                  <a:cubicBezTo>
                    <a:pt x="1397062" y="235839"/>
                    <a:pt x="1395157" y="234315"/>
                    <a:pt x="1396586" y="232219"/>
                  </a:cubicBezTo>
                  <a:cubicBezTo>
                    <a:pt x="1391442" y="233838"/>
                    <a:pt x="1390013" y="232219"/>
                    <a:pt x="1388299" y="229838"/>
                  </a:cubicBezTo>
                  <a:cubicBezTo>
                    <a:pt x="1386108" y="232695"/>
                    <a:pt x="1392680" y="234315"/>
                    <a:pt x="1390871" y="237077"/>
                  </a:cubicBezTo>
                  <a:cubicBezTo>
                    <a:pt x="1396205" y="239077"/>
                    <a:pt x="1400491" y="239363"/>
                    <a:pt x="1405063" y="240030"/>
                  </a:cubicBezTo>
                  <a:cubicBezTo>
                    <a:pt x="1402872" y="246126"/>
                    <a:pt x="1391633" y="236029"/>
                    <a:pt x="1389347" y="242125"/>
                  </a:cubicBezTo>
                  <a:cubicBezTo>
                    <a:pt x="1381441" y="238696"/>
                    <a:pt x="1377536" y="242506"/>
                    <a:pt x="1369249" y="238601"/>
                  </a:cubicBezTo>
                  <a:cubicBezTo>
                    <a:pt x="1366772" y="240125"/>
                    <a:pt x="1366677" y="241268"/>
                    <a:pt x="1369725" y="242030"/>
                  </a:cubicBezTo>
                  <a:cubicBezTo>
                    <a:pt x="1366106" y="243554"/>
                    <a:pt x="1363248" y="239268"/>
                    <a:pt x="1360676" y="238410"/>
                  </a:cubicBezTo>
                  <a:cubicBezTo>
                    <a:pt x="1357485" y="237696"/>
                    <a:pt x="1355413" y="239054"/>
                    <a:pt x="1353306" y="240339"/>
                  </a:cubicBezTo>
                  <a:lnTo>
                    <a:pt x="1352252" y="240548"/>
                  </a:lnTo>
                  <a:lnTo>
                    <a:pt x="1350961" y="235934"/>
                  </a:lnTo>
                  <a:cubicBezTo>
                    <a:pt x="1347818" y="239458"/>
                    <a:pt x="1346865" y="234696"/>
                    <a:pt x="1344293" y="234029"/>
                  </a:cubicBezTo>
                  <a:lnTo>
                    <a:pt x="1335893" y="238987"/>
                  </a:lnTo>
                  <a:lnTo>
                    <a:pt x="1334673" y="236791"/>
                  </a:lnTo>
                  <a:cubicBezTo>
                    <a:pt x="1336197" y="236982"/>
                    <a:pt x="1338007" y="237648"/>
                    <a:pt x="1338959" y="236886"/>
                  </a:cubicBezTo>
                  <a:cubicBezTo>
                    <a:pt x="1329244" y="236124"/>
                    <a:pt x="1322195" y="236029"/>
                    <a:pt x="1315909" y="235839"/>
                  </a:cubicBezTo>
                  <a:cubicBezTo>
                    <a:pt x="1318004" y="236696"/>
                    <a:pt x="1315718" y="238220"/>
                    <a:pt x="1316385" y="239268"/>
                  </a:cubicBezTo>
                  <a:cubicBezTo>
                    <a:pt x="1321148" y="238601"/>
                    <a:pt x="1330958" y="243935"/>
                    <a:pt x="1327053" y="243363"/>
                  </a:cubicBezTo>
                  <a:cubicBezTo>
                    <a:pt x="1334578" y="244506"/>
                    <a:pt x="1334387" y="241839"/>
                    <a:pt x="1344389" y="241744"/>
                  </a:cubicBezTo>
                  <a:cubicBezTo>
                    <a:pt x="1341817" y="240887"/>
                    <a:pt x="1338483" y="240220"/>
                    <a:pt x="1341341" y="238696"/>
                  </a:cubicBezTo>
                  <a:lnTo>
                    <a:pt x="1351882" y="240621"/>
                  </a:lnTo>
                  <a:lnTo>
                    <a:pt x="1345722" y="241839"/>
                  </a:lnTo>
                  <a:cubicBezTo>
                    <a:pt x="1348294" y="246316"/>
                    <a:pt x="1358390" y="242887"/>
                    <a:pt x="1364201" y="244887"/>
                  </a:cubicBezTo>
                  <a:cubicBezTo>
                    <a:pt x="1362867" y="245745"/>
                    <a:pt x="1362867" y="246411"/>
                    <a:pt x="1364010" y="246983"/>
                  </a:cubicBezTo>
                  <a:cubicBezTo>
                    <a:pt x="1352104" y="248602"/>
                    <a:pt x="1345055" y="246030"/>
                    <a:pt x="1332673" y="243554"/>
                  </a:cubicBezTo>
                  <a:cubicBezTo>
                    <a:pt x="1334292" y="246316"/>
                    <a:pt x="1329148" y="245649"/>
                    <a:pt x="1326958" y="248507"/>
                  </a:cubicBezTo>
                  <a:cubicBezTo>
                    <a:pt x="1333435" y="251745"/>
                    <a:pt x="1335626" y="247364"/>
                    <a:pt x="1342103" y="250602"/>
                  </a:cubicBezTo>
                  <a:cubicBezTo>
                    <a:pt x="1337626" y="252698"/>
                    <a:pt x="1331149" y="251174"/>
                    <a:pt x="1325053" y="250126"/>
                  </a:cubicBezTo>
                  <a:cubicBezTo>
                    <a:pt x="1328958" y="245649"/>
                    <a:pt x="1318195" y="243173"/>
                    <a:pt x="1315147" y="239744"/>
                  </a:cubicBezTo>
                  <a:cubicBezTo>
                    <a:pt x="1315052" y="242982"/>
                    <a:pt x="1317338" y="242697"/>
                    <a:pt x="1315433" y="245268"/>
                  </a:cubicBezTo>
                  <a:cubicBezTo>
                    <a:pt x="1307717" y="244221"/>
                    <a:pt x="1306669" y="244125"/>
                    <a:pt x="1295716" y="245173"/>
                  </a:cubicBezTo>
                  <a:cubicBezTo>
                    <a:pt x="1291715" y="244602"/>
                    <a:pt x="1293906" y="243173"/>
                    <a:pt x="1295240" y="241839"/>
                  </a:cubicBezTo>
                  <a:cubicBezTo>
                    <a:pt x="1287810" y="241839"/>
                    <a:pt x="1294763" y="245554"/>
                    <a:pt x="1291239" y="247173"/>
                  </a:cubicBezTo>
                  <a:cubicBezTo>
                    <a:pt x="1293716" y="248316"/>
                    <a:pt x="1295049" y="247459"/>
                    <a:pt x="1296383" y="246507"/>
                  </a:cubicBezTo>
                  <a:cubicBezTo>
                    <a:pt x="1299050" y="248316"/>
                    <a:pt x="1291715" y="253079"/>
                    <a:pt x="1287334" y="250507"/>
                  </a:cubicBezTo>
                  <a:lnTo>
                    <a:pt x="1286793" y="249534"/>
                  </a:lnTo>
                  <a:lnTo>
                    <a:pt x="1286000" y="250222"/>
                  </a:lnTo>
                  <a:cubicBezTo>
                    <a:pt x="1283810" y="249555"/>
                    <a:pt x="1281619" y="248984"/>
                    <a:pt x="1279333" y="248317"/>
                  </a:cubicBezTo>
                  <a:cubicBezTo>
                    <a:pt x="1280952" y="247936"/>
                    <a:pt x="1282667" y="247460"/>
                    <a:pt x="1283905" y="246317"/>
                  </a:cubicBezTo>
                  <a:lnTo>
                    <a:pt x="1285215" y="246695"/>
                  </a:lnTo>
                  <a:lnTo>
                    <a:pt x="1284476" y="245364"/>
                  </a:lnTo>
                  <a:cubicBezTo>
                    <a:pt x="1288858" y="242697"/>
                    <a:pt x="1287143" y="240887"/>
                    <a:pt x="1287810" y="238696"/>
                  </a:cubicBezTo>
                  <a:cubicBezTo>
                    <a:pt x="1282286" y="237172"/>
                    <a:pt x="1277904" y="237744"/>
                    <a:pt x="1271903" y="235267"/>
                  </a:cubicBezTo>
                  <a:cubicBezTo>
                    <a:pt x="1268951" y="237458"/>
                    <a:pt x="1274189" y="238601"/>
                    <a:pt x="1274761" y="240411"/>
                  </a:cubicBezTo>
                  <a:cubicBezTo>
                    <a:pt x="1279142" y="242411"/>
                    <a:pt x="1280571" y="239077"/>
                    <a:pt x="1284953" y="241077"/>
                  </a:cubicBezTo>
                  <a:cubicBezTo>
                    <a:pt x="1286667" y="244887"/>
                    <a:pt x="1278380" y="246030"/>
                    <a:pt x="1271903" y="242792"/>
                  </a:cubicBezTo>
                  <a:cubicBezTo>
                    <a:pt x="1264950" y="245459"/>
                    <a:pt x="1253520" y="239934"/>
                    <a:pt x="1246281" y="242030"/>
                  </a:cubicBezTo>
                  <a:cubicBezTo>
                    <a:pt x="1245519" y="240792"/>
                    <a:pt x="1244852" y="239458"/>
                    <a:pt x="1244186" y="238220"/>
                  </a:cubicBezTo>
                  <a:lnTo>
                    <a:pt x="1241036" y="238995"/>
                  </a:lnTo>
                  <a:lnTo>
                    <a:pt x="1241614" y="238601"/>
                  </a:lnTo>
                  <a:cubicBezTo>
                    <a:pt x="1240471" y="239077"/>
                    <a:pt x="1239614" y="240220"/>
                    <a:pt x="1237994" y="239744"/>
                  </a:cubicBezTo>
                  <a:lnTo>
                    <a:pt x="1241036" y="238995"/>
                  </a:lnTo>
                  <a:lnTo>
                    <a:pt x="1231422" y="245554"/>
                  </a:lnTo>
                  <a:cubicBezTo>
                    <a:pt x="1229517" y="247459"/>
                    <a:pt x="1238090" y="247840"/>
                    <a:pt x="1240471" y="249174"/>
                  </a:cubicBezTo>
                  <a:cubicBezTo>
                    <a:pt x="1242376" y="247554"/>
                    <a:pt x="1244281" y="245935"/>
                    <a:pt x="1246186" y="244221"/>
                  </a:cubicBezTo>
                  <a:cubicBezTo>
                    <a:pt x="1259807" y="247364"/>
                    <a:pt x="1266379" y="249174"/>
                    <a:pt x="1278190" y="248888"/>
                  </a:cubicBezTo>
                  <a:cubicBezTo>
                    <a:pt x="1270951" y="255746"/>
                    <a:pt x="1261331" y="248316"/>
                    <a:pt x="1255425" y="253365"/>
                  </a:cubicBezTo>
                  <a:cubicBezTo>
                    <a:pt x="1251139" y="252793"/>
                    <a:pt x="1254854" y="251079"/>
                    <a:pt x="1252282" y="250317"/>
                  </a:cubicBezTo>
                  <a:cubicBezTo>
                    <a:pt x="1243138" y="252317"/>
                    <a:pt x="1230851" y="248602"/>
                    <a:pt x="1222945" y="252888"/>
                  </a:cubicBezTo>
                  <a:cubicBezTo>
                    <a:pt x="1215801" y="248031"/>
                    <a:pt x="1203609" y="250126"/>
                    <a:pt x="1195608" y="251650"/>
                  </a:cubicBezTo>
                  <a:cubicBezTo>
                    <a:pt x="1194560" y="250698"/>
                    <a:pt x="1196084" y="249269"/>
                    <a:pt x="1192560" y="248602"/>
                  </a:cubicBezTo>
                  <a:cubicBezTo>
                    <a:pt x="1196561" y="248316"/>
                    <a:pt x="1199704" y="246411"/>
                    <a:pt x="1205324" y="248983"/>
                  </a:cubicBezTo>
                  <a:cubicBezTo>
                    <a:pt x="1203609" y="244125"/>
                    <a:pt x="1194275" y="247459"/>
                    <a:pt x="1189703" y="243459"/>
                  </a:cubicBezTo>
                  <a:cubicBezTo>
                    <a:pt x="1191322" y="245364"/>
                    <a:pt x="1191036" y="247459"/>
                    <a:pt x="1188941" y="249745"/>
                  </a:cubicBezTo>
                  <a:cubicBezTo>
                    <a:pt x="1187893" y="248793"/>
                    <a:pt x="1189417" y="247364"/>
                    <a:pt x="1185893" y="246697"/>
                  </a:cubicBezTo>
                  <a:cubicBezTo>
                    <a:pt x="1179606" y="249174"/>
                    <a:pt x="1188274" y="249555"/>
                    <a:pt x="1187036" y="251364"/>
                  </a:cubicBezTo>
                  <a:cubicBezTo>
                    <a:pt x="1180844" y="255365"/>
                    <a:pt x="1169891" y="250698"/>
                    <a:pt x="1163509" y="254508"/>
                  </a:cubicBezTo>
                  <a:cubicBezTo>
                    <a:pt x="1157318" y="253746"/>
                    <a:pt x="1164366" y="251174"/>
                    <a:pt x="1159699" y="250221"/>
                  </a:cubicBezTo>
                  <a:cubicBezTo>
                    <a:pt x="1155508" y="250888"/>
                    <a:pt x="1152460" y="253936"/>
                    <a:pt x="1148840" y="255841"/>
                  </a:cubicBezTo>
                  <a:cubicBezTo>
                    <a:pt x="1139887" y="252222"/>
                    <a:pt x="1132648" y="251745"/>
                    <a:pt x="1128933" y="257841"/>
                  </a:cubicBezTo>
                  <a:cubicBezTo>
                    <a:pt x="1123980" y="257079"/>
                    <a:pt x="1123313" y="255841"/>
                    <a:pt x="1126742" y="253936"/>
                  </a:cubicBezTo>
                  <a:cubicBezTo>
                    <a:pt x="1117598" y="255079"/>
                    <a:pt x="1109216" y="257746"/>
                    <a:pt x="1097596" y="254412"/>
                  </a:cubicBezTo>
                  <a:cubicBezTo>
                    <a:pt x="1085404" y="261175"/>
                    <a:pt x="1065020" y="252793"/>
                    <a:pt x="1053305" y="260413"/>
                  </a:cubicBezTo>
                  <a:cubicBezTo>
                    <a:pt x="1049209" y="258889"/>
                    <a:pt x="1045875" y="258699"/>
                    <a:pt x="1043780" y="260985"/>
                  </a:cubicBezTo>
                  <a:cubicBezTo>
                    <a:pt x="1023396" y="254508"/>
                    <a:pt x="1011204" y="262794"/>
                    <a:pt x="992535" y="259556"/>
                  </a:cubicBezTo>
                  <a:cubicBezTo>
                    <a:pt x="987582" y="260699"/>
                    <a:pt x="982724" y="262128"/>
                    <a:pt x="976152" y="260413"/>
                  </a:cubicBezTo>
                  <a:cubicBezTo>
                    <a:pt x="972818" y="260413"/>
                    <a:pt x="970723" y="262413"/>
                    <a:pt x="968056" y="263556"/>
                  </a:cubicBezTo>
                  <a:cubicBezTo>
                    <a:pt x="957578" y="261366"/>
                    <a:pt x="949768" y="264318"/>
                    <a:pt x="941291" y="265747"/>
                  </a:cubicBezTo>
                  <a:cubicBezTo>
                    <a:pt x="926241" y="262223"/>
                    <a:pt x="916049" y="267462"/>
                    <a:pt x="901952" y="265461"/>
                  </a:cubicBezTo>
                  <a:cubicBezTo>
                    <a:pt x="905762" y="262318"/>
                    <a:pt x="913001" y="265176"/>
                    <a:pt x="916907" y="262032"/>
                  </a:cubicBezTo>
                  <a:cubicBezTo>
                    <a:pt x="912144" y="257651"/>
                    <a:pt x="901667" y="264890"/>
                    <a:pt x="892237" y="260508"/>
                  </a:cubicBezTo>
                  <a:cubicBezTo>
                    <a:pt x="871663" y="263080"/>
                    <a:pt x="851946" y="267081"/>
                    <a:pt x="829181" y="265557"/>
                  </a:cubicBezTo>
                  <a:cubicBezTo>
                    <a:pt x="828229" y="266414"/>
                    <a:pt x="827276" y="267176"/>
                    <a:pt x="826324" y="268033"/>
                  </a:cubicBezTo>
                  <a:cubicBezTo>
                    <a:pt x="810227" y="267557"/>
                    <a:pt x="793463" y="266033"/>
                    <a:pt x="780604" y="271367"/>
                  </a:cubicBezTo>
                  <a:cubicBezTo>
                    <a:pt x="775556" y="269081"/>
                    <a:pt x="772793" y="270795"/>
                    <a:pt x="768031" y="268890"/>
                  </a:cubicBezTo>
                  <a:cubicBezTo>
                    <a:pt x="756220" y="270319"/>
                    <a:pt x="744218" y="271462"/>
                    <a:pt x="731074" y="270414"/>
                  </a:cubicBezTo>
                  <a:cubicBezTo>
                    <a:pt x="722406" y="272415"/>
                    <a:pt x="713167" y="273462"/>
                    <a:pt x="701927" y="270891"/>
                  </a:cubicBezTo>
                  <a:cubicBezTo>
                    <a:pt x="685830" y="276415"/>
                    <a:pt x="664399" y="272224"/>
                    <a:pt x="647349" y="276129"/>
                  </a:cubicBezTo>
                  <a:cubicBezTo>
                    <a:pt x="647444" y="280225"/>
                    <a:pt x="654207" y="275272"/>
                    <a:pt x="658208" y="278130"/>
                  </a:cubicBezTo>
                  <a:cubicBezTo>
                    <a:pt x="657065" y="280225"/>
                    <a:pt x="653636" y="278415"/>
                    <a:pt x="652016" y="279654"/>
                  </a:cubicBezTo>
                  <a:cubicBezTo>
                    <a:pt x="635443" y="271557"/>
                    <a:pt x="617155" y="275748"/>
                    <a:pt x="601724" y="277463"/>
                  </a:cubicBezTo>
                  <a:cubicBezTo>
                    <a:pt x="597152" y="276701"/>
                    <a:pt x="591723" y="274605"/>
                    <a:pt x="588961" y="277082"/>
                  </a:cubicBezTo>
                  <a:cubicBezTo>
                    <a:pt x="591723" y="280320"/>
                    <a:pt x="602010" y="275463"/>
                    <a:pt x="610106" y="279844"/>
                  </a:cubicBezTo>
                  <a:cubicBezTo>
                    <a:pt x="599153" y="278701"/>
                    <a:pt x="590294" y="281178"/>
                    <a:pt x="579245" y="279844"/>
                  </a:cubicBezTo>
                  <a:cubicBezTo>
                    <a:pt x="580293" y="276606"/>
                    <a:pt x="585341" y="280701"/>
                    <a:pt x="586389" y="277463"/>
                  </a:cubicBezTo>
                  <a:cubicBezTo>
                    <a:pt x="570673" y="275939"/>
                    <a:pt x="554004" y="283940"/>
                    <a:pt x="539431" y="276129"/>
                  </a:cubicBezTo>
                  <a:cubicBezTo>
                    <a:pt x="539526" y="277272"/>
                    <a:pt x="542288" y="278034"/>
                    <a:pt x="539907" y="279558"/>
                  </a:cubicBezTo>
                  <a:cubicBezTo>
                    <a:pt x="532763" y="277558"/>
                    <a:pt x="526953" y="278796"/>
                    <a:pt x="520190" y="279463"/>
                  </a:cubicBezTo>
                  <a:cubicBezTo>
                    <a:pt x="512951" y="280130"/>
                    <a:pt x="498092" y="279273"/>
                    <a:pt x="487043" y="277653"/>
                  </a:cubicBezTo>
                  <a:cubicBezTo>
                    <a:pt x="484948" y="277272"/>
                    <a:pt x="483900" y="278796"/>
                    <a:pt x="482471" y="279654"/>
                  </a:cubicBezTo>
                  <a:cubicBezTo>
                    <a:pt x="480280" y="278987"/>
                    <a:pt x="478090" y="278415"/>
                    <a:pt x="475899" y="277749"/>
                  </a:cubicBezTo>
                  <a:cubicBezTo>
                    <a:pt x="463612" y="282130"/>
                    <a:pt x="452563" y="273081"/>
                    <a:pt x="439418" y="274986"/>
                  </a:cubicBezTo>
                  <a:cubicBezTo>
                    <a:pt x="438656" y="276510"/>
                    <a:pt x="443800" y="277177"/>
                    <a:pt x="438942" y="279177"/>
                  </a:cubicBezTo>
                  <a:cubicBezTo>
                    <a:pt x="433322" y="278415"/>
                    <a:pt x="425321" y="273081"/>
                    <a:pt x="422845" y="277844"/>
                  </a:cubicBezTo>
                  <a:cubicBezTo>
                    <a:pt x="411986" y="273367"/>
                    <a:pt x="404366" y="274796"/>
                    <a:pt x="394365" y="272034"/>
                  </a:cubicBezTo>
                  <a:cubicBezTo>
                    <a:pt x="378458" y="273653"/>
                    <a:pt x="360932" y="272415"/>
                    <a:pt x="342454" y="269271"/>
                  </a:cubicBezTo>
                  <a:cubicBezTo>
                    <a:pt x="340358" y="268890"/>
                    <a:pt x="339311" y="270414"/>
                    <a:pt x="337882" y="271272"/>
                  </a:cubicBezTo>
                  <a:cubicBezTo>
                    <a:pt x="326833" y="268890"/>
                    <a:pt x="317403" y="269748"/>
                    <a:pt x="307306" y="269176"/>
                  </a:cubicBezTo>
                  <a:cubicBezTo>
                    <a:pt x="302163" y="267843"/>
                    <a:pt x="306735" y="265080"/>
                    <a:pt x="300258" y="263937"/>
                  </a:cubicBezTo>
                  <a:cubicBezTo>
                    <a:pt x="295496" y="264318"/>
                    <a:pt x="271874" y="265557"/>
                    <a:pt x="280351" y="258318"/>
                  </a:cubicBezTo>
                  <a:cubicBezTo>
                    <a:pt x="276922" y="257175"/>
                    <a:pt x="276160" y="260985"/>
                    <a:pt x="273969" y="261937"/>
                  </a:cubicBezTo>
                  <a:cubicBezTo>
                    <a:pt x="253205" y="258032"/>
                    <a:pt x="232821" y="254889"/>
                    <a:pt x="213961" y="254793"/>
                  </a:cubicBezTo>
                  <a:cubicBezTo>
                    <a:pt x="208056" y="254222"/>
                    <a:pt x="213199" y="252126"/>
                    <a:pt x="214438" y="250602"/>
                  </a:cubicBezTo>
                  <a:cubicBezTo>
                    <a:pt x="212438" y="249269"/>
                    <a:pt x="207199" y="253746"/>
                    <a:pt x="210628" y="253841"/>
                  </a:cubicBezTo>
                  <a:cubicBezTo>
                    <a:pt x="207199" y="253841"/>
                    <a:pt x="196340" y="252984"/>
                    <a:pt x="196436" y="250888"/>
                  </a:cubicBezTo>
                  <a:cubicBezTo>
                    <a:pt x="190911" y="256127"/>
                    <a:pt x="177100" y="246411"/>
                    <a:pt x="171480" y="251460"/>
                  </a:cubicBezTo>
                  <a:cubicBezTo>
                    <a:pt x="170432" y="250507"/>
                    <a:pt x="171956" y="249078"/>
                    <a:pt x="168432" y="248412"/>
                  </a:cubicBezTo>
                  <a:cubicBezTo>
                    <a:pt x="176814" y="248507"/>
                    <a:pt x="167575" y="246888"/>
                    <a:pt x="174147" y="243554"/>
                  </a:cubicBezTo>
                  <a:cubicBezTo>
                    <a:pt x="168718" y="243935"/>
                    <a:pt x="163765" y="245173"/>
                    <a:pt x="159193" y="246983"/>
                  </a:cubicBezTo>
                  <a:cubicBezTo>
                    <a:pt x="155383" y="249364"/>
                    <a:pt x="167099" y="249555"/>
                    <a:pt x="162050" y="252126"/>
                  </a:cubicBezTo>
                  <a:cubicBezTo>
                    <a:pt x="170051" y="249745"/>
                    <a:pt x="164908" y="254127"/>
                    <a:pt x="173671" y="255460"/>
                  </a:cubicBezTo>
                  <a:cubicBezTo>
                    <a:pt x="174909" y="258699"/>
                    <a:pt x="158336" y="251079"/>
                    <a:pt x="155002" y="254508"/>
                  </a:cubicBezTo>
                  <a:cubicBezTo>
                    <a:pt x="150620" y="252603"/>
                    <a:pt x="158621" y="253174"/>
                    <a:pt x="158812" y="251269"/>
                  </a:cubicBezTo>
                  <a:cubicBezTo>
                    <a:pt x="148430" y="254031"/>
                    <a:pt x="162431" y="248412"/>
                    <a:pt x="152430" y="247269"/>
                  </a:cubicBezTo>
                  <a:cubicBezTo>
                    <a:pt x="145858" y="250221"/>
                    <a:pt x="155573" y="250983"/>
                    <a:pt x="151668" y="253555"/>
                  </a:cubicBezTo>
                  <a:cubicBezTo>
                    <a:pt x="146334" y="252412"/>
                    <a:pt x="142810" y="254412"/>
                    <a:pt x="136523" y="251460"/>
                  </a:cubicBezTo>
                  <a:cubicBezTo>
                    <a:pt x="132904" y="248602"/>
                    <a:pt x="145001" y="253460"/>
                    <a:pt x="146715" y="252126"/>
                  </a:cubicBezTo>
                  <a:cubicBezTo>
                    <a:pt x="149096" y="250412"/>
                    <a:pt x="148334" y="249174"/>
                    <a:pt x="144620" y="248221"/>
                  </a:cubicBezTo>
                  <a:cubicBezTo>
                    <a:pt x="148811" y="248126"/>
                    <a:pt x="151859" y="246126"/>
                    <a:pt x="156049" y="246030"/>
                  </a:cubicBezTo>
                  <a:lnTo>
                    <a:pt x="153640" y="244284"/>
                  </a:lnTo>
                  <a:lnTo>
                    <a:pt x="156240" y="243935"/>
                  </a:lnTo>
                  <a:cubicBezTo>
                    <a:pt x="159860" y="245364"/>
                    <a:pt x="159669" y="239934"/>
                    <a:pt x="164051" y="242887"/>
                  </a:cubicBezTo>
                  <a:cubicBezTo>
                    <a:pt x="164908" y="241839"/>
                    <a:pt x="161860" y="241363"/>
                    <a:pt x="160050" y="240696"/>
                  </a:cubicBezTo>
                  <a:cubicBezTo>
                    <a:pt x="155097" y="238982"/>
                    <a:pt x="161479" y="244316"/>
                    <a:pt x="155478" y="242697"/>
                  </a:cubicBezTo>
                  <a:cubicBezTo>
                    <a:pt x="149382" y="240792"/>
                    <a:pt x="158621" y="238601"/>
                    <a:pt x="149096" y="238696"/>
                  </a:cubicBezTo>
                  <a:lnTo>
                    <a:pt x="152602" y="235628"/>
                  </a:lnTo>
                  <a:lnTo>
                    <a:pt x="153014" y="235600"/>
                  </a:lnTo>
                  <a:lnTo>
                    <a:pt x="153199" y="235583"/>
                  </a:lnTo>
                  <a:lnTo>
                    <a:pt x="156049" y="237732"/>
                  </a:lnTo>
                  <a:cubicBezTo>
                    <a:pt x="156573" y="237958"/>
                    <a:pt x="157192" y="237363"/>
                    <a:pt x="159764" y="235172"/>
                  </a:cubicBezTo>
                  <a:cubicBezTo>
                    <a:pt x="165194" y="236505"/>
                    <a:pt x="162812" y="238887"/>
                    <a:pt x="169480" y="240125"/>
                  </a:cubicBezTo>
                  <a:cubicBezTo>
                    <a:pt x="171099" y="237839"/>
                    <a:pt x="163860" y="236696"/>
                    <a:pt x="165003" y="234505"/>
                  </a:cubicBezTo>
                  <a:lnTo>
                    <a:pt x="153199" y="235583"/>
                  </a:lnTo>
                  <a:lnTo>
                    <a:pt x="152906" y="235362"/>
                  </a:lnTo>
                  <a:lnTo>
                    <a:pt x="152602" y="235628"/>
                  </a:lnTo>
                  <a:lnTo>
                    <a:pt x="140810" y="236410"/>
                  </a:lnTo>
                  <a:cubicBezTo>
                    <a:pt x="136238" y="238410"/>
                    <a:pt x="142810" y="238887"/>
                    <a:pt x="145477" y="239934"/>
                  </a:cubicBezTo>
                  <a:cubicBezTo>
                    <a:pt x="139095" y="242792"/>
                    <a:pt x="136523" y="237077"/>
                    <a:pt x="127951" y="236029"/>
                  </a:cubicBezTo>
                  <a:cubicBezTo>
                    <a:pt x="129189" y="234981"/>
                    <a:pt x="130427" y="233838"/>
                    <a:pt x="131761" y="232791"/>
                  </a:cubicBezTo>
                  <a:cubicBezTo>
                    <a:pt x="127570" y="232410"/>
                    <a:pt x="124617" y="231552"/>
                    <a:pt x="121760" y="229933"/>
                  </a:cubicBezTo>
                  <a:cubicBezTo>
                    <a:pt x="122331" y="231743"/>
                    <a:pt x="118997" y="234029"/>
                    <a:pt x="124617" y="235077"/>
                  </a:cubicBezTo>
                  <a:cubicBezTo>
                    <a:pt x="115092" y="236124"/>
                    <a:pt x="117569" y="229647"/>
                    <a:pt x="110901" y="227933"/>
                  </a:cubicBezTo>
                  <a:cubicBezTo>
                    <a:pt x="106139" y="230886"/>
                    <a:pt x="118902" y="231457"/>
                    <a:pt x="111854" y="234696"/>
                  </a:cubicBezTo>
                  <a:cubicBezTo>
                    <a:pt x="105758" y="229552"/>
                    <a:pt x="114330" y="226790"/>
                    <a:pt x="106424" y="222313"/>
                  </a:cubicBezTo>
                  <a:cubicBezTo>
                    <a:pt x="108520" y="219360"/>
                    <a:pt x="111663" y="218313"/>
                    <a:pt x="115473" y="218313"/>
                  </a:cubicBezTo>
                  <a:cubicBezTo>
                    <a:pt x="116426" y="217170"/>
                    <a:pt x="110330" y="214884"/>
                    <a:pt x="117378" y="216693"/>
                  </a:cubicBezTo>
                  <a:cubicBezTo>
                    <a:pt x="118235" y="215646"/>
                    <a:pt x="115187" y="215169"/>
                    <a:pt x="113378" y="214503"/>
                  </a:cubicBezTo>
                  <a:cubicBezTo>
                    <a:pt x="110806" y="214122"/>
                    <a:pt x="109663" y="216122"/>
                    <a:pt x="107853" y="217265"/>
                  </a:cubicBezTo>
                  <a:cubicBezTo>
                    <a:pt x="106900" y="217027"/>
                    <a:pt x="108424" y="214479"/>
                    <a:pt x="108270" y="212122"/>
                  </a:cubicBezTo>
                  <a:lnTo>
                    <a:pt x="106464" y="211373"/>
                  </a:lnTo>
                  <a:lnTo>
                    <a:pt x="105472" y="212217"/>
                  </a:lnTo>
                  <a:cubicBezTo>
                    <a:pt x="103852" y="211740"/>
                    <a:pt x="102138" y="211264"/>
                    <a:pt x="100519" y="210788"/>
                  </a:cubicBezTo>
                  <a:lnTo>
                    <a:pt x="104765" y="210670"/>
                  </a:lnTo>
                  <a:lnTo>
                    <a:pt x="98614" y="208121"/>
                  </a:lnTo>
                  <a:cubicBezTo>
                    <a:pt x="96709" y="209550"/>
                    <a:pt x="98614" y="210407"/>
                    <a:pt x="96518" y="211836"/>
                  </a:cubicBezTo>
                  <a:lnTo>
                    <a:pt x="88005" y="208301"/>
                  </a:lnTo>
                  <a:lnTo>
                    <a:pt x="81361" y="209002"/>
                  </a:lnTo>
                  <a:cubicBezTo>
                    <a:pt x="77849" y="208550"/>
                    <a:pt x="74134" y="207741"/>
                    <a:pt x="70896" y="207836"/>
                  </a:cubicBezTo>
                  <a:cubicBezTo>
                    <a:pt x="67372" y="206693"/>
                    <a:pt x="75468" y="206407"/>
                    <a:pt x="75659" y="203740"/>
                  </a:cubicBezTo>
                  <a:cubicBezTo>
                    <a:pt x="76992" y="205836"/>
                    <a:pt x="78659" y="206407"/>
                    <a:pt x="81028" y="206705"/>
                  </a:cubicBezTo>
                  <a:lnTo>
                    <a:pt x="85717" y="207351"/>
                  </a:lnTo>
                  <a:lnTo>
                    <a:pt x="80231" y="205073"/>
                  </a:lnTo>
                  <a:cubicBezTo>
                    <a:pt x="82707" y="200215"/>
                    <a:pt x="90803" y="205549"/>
                    <a:pt x="96328" y="206406"/>
                  </a:cubicBezTo>
                  <a:cubicBezTo>
                    <a:pt x="97757" y="204406"/>
                    <a:pt x="88517" y="203739"/>
                    <a:pt x="85660" y="202311"/>
                  </a:cubicBezTo>
                  <a:cubicBezTo>
                    <a:pt x="86708" y="199167"/>
                    <a:pt x="90613" y="201072"/>
                    <a:pt x="92804" y="199929"/>
                  </a:cubicBezTo>
                  <a:cubicBezTo>
                    <a:pt x="90137" y="196024"/>
                    <a:pt x="83850" y="199453"/>
                    <a:pt x="83088" y="202596"/>
                  </a:cubicBezTo>
                  <a:cubicBezTo>
                    <a:pt x="79278" y="202406"/>
                    <a:pt x="75182" y="201739"/>
                    <a:pt x="71944" y="202692"/>
                  </a:cubicBezTo>
                  <a:cubicBezTo>
                    <a:pt x="69182" y="197929"/>
                    <a:pt x="63752" y="200120"/>
                    <a:pt x="55370" y="198024"/>
                  </a:cubicBezTo>
                  <a:cubicBezTo>
                    <a:pt x="56894" y="196500"/>
                    <a:pt x="59371" y="196881"/>
                    <a:pt x="60800" y="195262"/>
                  </a:cubicBezTo>
                  <a:cubicBezTo>
                    <a:pt x="64800" y="195738"/>
                    <a:pt x="70801" y="199834"/>
                    <a:pt x="72611" y="196405"/>
                  </a:cubicBezTo>
                  <a:cubicBezTo>
                    <a:pt x="78897" y="195548"/>
                    <a:pt x="67658" y="198977"/>
                    <a:pt x="70420" y="200120"/>
                  </a:cubicBezTo>
                  <a:cubicBezTo>
                    <a:pt x="73277" y="201072"/>
                    <a:pt x="75087" y="200120"/>
                    <a:pt x="78040" y="201168"/>
                  </a:cubicBezTo>
                  <a:cubicBezTo>
                    <a:pt x="79945" y="199548"/>
                    <a:pt x="81850" y="197929"/>
                    <a:pt x="83755" y="196215"/>
                  </a:cubicBezTo>
                  <a:cubicBezTo>
                    <a:pt x="88898" y="197072"/>
                    <a:pt x="94899" y="199453"/>
                    <a:pt x="97471" y="195738"/>
                  </a:cubicBezTo>
                  <a:cubicBezTo>
                    <a:pt x="82802" y="196405"/>
                    <a:pt x="104996" y="192119"/>
                    <a:pt x="93185" y="188023"/>
                  </a:cubicBezTo>
                  <a:lnTo>
                    <a:pt x="105599" y="189509"/>
                  </a:lnTo>
                  <a:lnTo>
                    <a:pt x="104342" y="196874"/>
                  </a:lnTo>
                  <a:lnTo>
                    <a:pt x="97185" y="197834"/>
                  </a:lnTo>
                  <a:cubicBezTo>
                    <a:pt x="95471" y="200596"/>
                    <a:pt x="101662" y="198024"/>
                    <a:pt x="103853" y="199739"/>
                  </a:cubicBezTo>
                  <a:lnTo>
                    <a:pt x="104342" y="196874"/>
                  </a:lnTo>
                  <a:lnTo>
                    <a:pt x="104996" y="196786"/>
                  </a:lnTo>
                  <a:cubicBezTo>
                    <a:pt x="98423" y="194214"/>
                    <a:pt x="100805" y="192500"/>
                    <a:pt x="106710" y="189642"/>
                  </a:cubicBezTo>
                  <a:lnTo>
                    <a:pt x="105599" y="189509"/>
                  </a:lnTo>
                  <a:lnTo>
                    <a:pt x="106520" y="184118"/>
                  </a:lnTo>
                  <a:cubicBezTo>
                    <a:pt x="109663" y="182118"/>
                    <a:pt x="114521" y="183356"/>
                    <a:pt x="116426" y="179355"/>
                  </a:cubicBezTo>
                  <a:cubicBezTo>
                    <a:pt x="117854" y="181832"/>
                    <a:pt x="120521" y="180594"/>
                    <a:pt x="124712" y="181737"/>
                  </a:cubicBezTo>
                  <a:cubicBezTo>
                    <a:pt x="127094" y="178212"/>
                    <a:pt x="124617" y="175260"/>
                    <a:pt x="127570" y="171640"/>
                  </a:cubicBezTo>
                  <a:cubicBezTo>
                    <a:pt x="132999" y="173926"/>
                    <a:pt x="136333" y="172212"/>
                    <a:pt x="141762" y="174593"/>
                  </a:cubicBezTo>
                  <a:cubicBezTo>
                    <a:pt x="143286" y="173450"/>
                    <a:pt x="144715" y="172307"/>
                    <a:pt x="143000" y="171640"/>
                  </a:cubicBezTo>
                  <a:cubicBezTo>
                    <a:pt x="147287" y="169830"/>
                    <a:pt x="150716" y="173736"/>
                    <a:pt x="150335" y="174783"/>
                  </a:cubicBezTo>
                  <a:cubicBezTo>
                    <a:pt x="157859" y="175069"/>
                    <a:pt x="147096" y="172116"/>
                    <a:pt x="153383" y="170211"/>
                  </a:cubicBezTo>
                  <a:cubicBezTo>
                    <a:pt x="157859" y="174021"/>
                    <a:pt x="159002" y="170021"/>
                    <a:pt x="165289" y="171354"/>
                  </a:cubicBezTo>
                  <a:cubicBezTo>
                    <a:pt x="160907" y="172688"/>
                    <a:pt x="156335" y="173736"/>
                    <a:pt x="153383" y="177831"/>
                  </a:cubicBezTo>
                  <a:cubicBezTo>
                    <a:pt x="161193" y="176688"/>
                    <a:pt x="170528" y="178403"/>
                    <a:pt x="176909" y="174688"/>
                  </a:cubicBezTo>
                  <a:cubicBezTo>
                    <a:pt x="178243" y="171831"/>
                    <a:pt x="171004" y="173640"/>
                    <a:pt x="168623" y="172307"/>
                  </a:cubicBezTo>
                  <a:cubicBezTo>
                    <a:pt x="169956" y="171164"/>
                    <a:pt x="171194" y="170116"/>
                    <a:pt x="172433" y="168973"/>
                  </a:cubicBezTo>
                  <a:lnTo>
                    <a:pt x="186589" y="172940"/>
                  </a:lnTo>
                  <a:lnTo>
                    <a:pt x="186861" y="173282"/>
                  </a:lnTo>
                  <a:lnTo>
                    <a:pt x="181767" y="174426"/>
                  </a:lnTo>
                  <a:cubicBezTo>
                    <a:pt x="179648" y="174402"/>
                    <a:pt x="177624" y="174545"/>
                    <a:pt x="176719" y="176688"/>
                  </a:cubicBezTo>
                  <a:cubicBezTo>
                    <a:pt x="180243" y="175545"/>
                    <a:pt x="185006" y="176593"/>
                    <a:pt x="188816" y="175736"/>
                  </a:cubicBezTo>
                  <a:lnTo>
                    <a:pt x="186861" y="173282"/>
                  </a:lnTo>
                  <a:lnTo>
                    <a:pt x="187387" y="173164"/>
                  </a:lnTo>
                  <a:lnTo>
                    <a:pt x="186589" y="172940"/>
                  </a:lnTo>
                  <a:lnTo>
                    <a:pt x="184339" y="170116"/>
                  </a:lnTo>
                  <a:cubicBezTo>
                    <a:pt x="188149" y="166878"/>
                    <a:pt x="196912" y="172593"/>
                    <a:pt x="199293" y="166687"/>
                  </a:cubicBezTo>
                  <a:cubicBezTo>
                    <a:pt x="207199" y="168116"/>
                    <a:pt x="210152" y="170307"/>
                    <a:pt x="209675" y="172878"/>
                  </a:cubicBezTo>
                  <a:cubicBezTo>
                    <a:pt x="213104" y="173164"/>
                    <a:pt x="212914" y="171259"/>
                    <a:pt x="209866" y="170783"/>
                  </a:cubicBezTo>
                  <a:cubicBezTo>
                    <a:pt x="219581" y="170878"/>
                    <a:pt x="210533" y="167544"/>
                    <a:pt x="214914" y="164592"/>
                  </a:cubicBezTo>
                  <a:cubicBezTo>
                    <a:pt x="206627" y="165735"/>
                    <a:pt x="194911" y="160401"/>
                    <a:pt x="188339" y="164687"/>
                  </a:cubicBezTo>
                  <a:cubicBezTo>
                    <a:pt x="183005" y="162591"/>
                    <a:pt x="187101" y="159258"/>
                    <a:pt x="176338" y="158019"/>
                  </a:cubicBezTo>
                  <a:cubicBezTo>
                    <a:pt x="186911" y="155448"/>
                    <a:pt x="168242" y="157638"/>
                    <a:pt x="175861" y="162210"/>
                  </a:cubicBezTo>
                  <a:cubicBezTo>
                    <a:pt x="169575" y="166020"/>
                    <a:pt x="158145" y="160591"/>
                    <a:pt x="152335" y="165354"/>
                  </a:cubicBezTo>
                  <a:cubicBezTo>
                    <a:pt x="143381" y="162687"/>
                    <a:pt x="134333" y="159734"/>
                    <a:pt x="129380" y="164306"/>
                  </a:cubicBezTo>
                  <a:lnTo>
                    <a:pt x="119754" y="163862"/>
                  </a:lnTo>
                  <a:lnTo>
                    <a:pt x="121474" y="162401"/>
                  </a:lnTo>
                  <a:cubicBezTo>
                    <a:pt x="119474" y="161734"/>
                    <a:pt x="120426" y="160591"/>
                    <a:pt x="117473" y="160115"/>
                  </a:cubicBezTo>
                  <a:cubicBezTo>
                    <a:pt x="116521" y="160972"/>
                    <a:pt x="115568" y="161734"/>
                    <a:pt x="114616" y="162591"/>
                  </a:cubicBezTo>
                  <a:lnTo>
                    <a:pt x="118883" y="163822"/>
                  </a:lnTo>
                  <a:lnTo>
                    <a:pt x="115937" y="163687"/>
                  </a:lnTo>
                  <a:cubicBezTo>
                    <a:pt x="111615" y="163496"/>
                    <a:pt x="106995" y="162877"/>
                    <a:pt x="100709" y="160496"/>
                  </a:cubicBezTo>
                  <a:cubicBezTo>
                    <a:pt x="97376" y="159258"/>
                    <a:pt x="95089" y="157734"/>
                    <a:pt x="92613" y="156019"/>
                  </a:cubicBezTo>
                  <a:cubicBezTo>
                    <a:pt x="86993" y="155352"/>
                    <a:pt x="89279" y="156686"/>
                    <a:pt x="87184" y="158877"/>
                  </a:cubicBezTo>
                  <a:cubicBezTo>
                    <a:pt x="77278" y="158781"/>
                    <a:pt x="79373" y="151352"/>
                    <a:pt x="73944" y="155162"/>
                  </a:cubicBezTo>
                  <a:cubicBezTo>
                    <a:pt x="74611" y="152971"/>
                    <a:pt x="70039" y="151542"/>
                    <a:pt x="64229" y="150209"/>
                  </a:cubicBezTo>
                  <a:cubicBezTo>
                    <a:pt x="70134" y="149923"/>
                    <a:pt x="75754" y="149256"/>
                    <a:pt x="79469" y="144684"/>
                  </a:cubicBezTo>
                  <a:cubicBezTo>
                    <a:pt x="83374" y="145351"/>
                    <a:pt x="83183" y="146494"/>
                    <a:pt x="85184" y="147351"/>
                  </a:cubicBezTo>
                  <a:cubicBezTo>
                    <a:pt x="90803" y="147828"/>
                    <a:pt x="89756" y="143637"/>
                    <a:pt x="88327" y="142779"/>
                  </a:cubicBezTo>
                  <a:cubicBezTo>
                    <a:pt x="85374" y="146113"/>
                    <a:pt x="77278" y="139731"/>
                    <a:pt x="70039" y="137636"/>
                  </a:cubicBezTo>
                  <a:cubicBezTo>
                    <a:pt x="75563" y="134397"/>
                    <a:pt x="73563" y="132111"/>
                    <a:pt x="77849" y="128968"/>
                  </a:cubicBezTo>
                  <a:cubicBezTo>
                    <a:pt x="72230" y="128492"/>
                    <a:pt x="74325" y="132588"/>
                    <a:pt x="72134" y="133826"/>
                  </a:cubicBezTo>
                  <a:cubicBezTo>
                    <a:pt x="67753" y="131826"/>
                    <a:pt x="65086" y="132969"/>
                    <a:pt x="61181" y="131826"/>
                  </a:cubicBezTo>
                  <a:cubicBezTo>
                    <a:pt x="56609" y="128778"/>
                    <a:pt x="67658" y="133921"/>
                    <a:pt x="67372" y="130302"/>
                  </a:cubicBezTo>
                  <a:lnTo>
                    <a:pt x="57508" y="126515"/>
                  </a:lnTo>
                  <a:lnTo>
                    <a:pt x="59561" y="123729"/>
                  </a:lnTo>
                  <a:cubicBezTo>
                    <a:pt x="58609" y="124587"/>
                    <a:pt x="57656" y="125349"/>
                    <a:pt x="56704" y="126206"/>
                  </a:cubicBezTo>
                  <a:lnTo>
                    <a:pt x="57508" y="126515"/>
                  </a:lnTo>
                  <a:lnTo>
                    <a:pt x="55561" y="129159"/>
                  </a:lnTo>
                  <a:cubicBezTo>
                    <a:pt x="48989" y="128682"/>
                    <a:pt x="57371" y="126111"/>
                    <a:pt x="50798" y="125634"/>
                  </a:cubicBezTo>
                  <a:cubicBezTo>
                    <a:pt x="47655" y="124491"/>
                    <a:pt x="46988" y="128397"/>
                    <a:pt x="47941" y="128111"/>
                  </a:cubicBezTo>
                  <a:cubicBezTo>
                    <a:pt x="47083" y="128349"/>
                    <a:pt x="38439" y="128254"/>
                    <a:pt x="31105" y="127373"/>
                  </a:cubicBezTo>
                  <a:lnTo>
                    <a:pt x="27198" y="125000"/>
                  </a:lnTo>
                  <a:lnTo>
                    <a:pt x="35749" y="125134"/>
                  </a:lnTo>
                  <a:lnTo>
                    <a:pt x="42825" y="124545"/>
                  </a:lnTo>
                  <a:lnTo>
                    <a:pt x="42226" y="125444"/>
                  </a:lnTo>
                  <a:cubicBezTo>
                    <a:pt x="43274" y="124968"/>
                    <a:pt x="44131" y="123825"/>
                    <a:pt x="45750" y="124301"/>
                  </a:cubicBezTo>
                  <a:lnTo>
                    <a:pt x="42825" y="124545"/>
                  </a:lnTo>
                  <a:lnTo>
                    <a:pt x="45274" y="120872"/>
                  </a:lnTo>
                  <a:cubicBezTo>
                    <a:pt x="55656" y="122777"/>
                    <a:pt x="65086" y="123063"/>
                    <a:pt x="72801" y="120015"/>
                  </a:cubicBezTo>
                  <a:cubicBezTo>
                    <a:pt x="77183" y="122682"/>
                    <a:pt x="86517" y="121443"/>
                    <a:pt x="86136" y="123729"/>
                  </a:cubicBezTo>
                  <a:cubicBezTo>
                    <a:pt x="85088" y="127730"/>
                    <a:pt x="78611" y="122015"/>
                    <a:pt x="76611" y="124301"/>
                  </a:cubicBezTo>
                  <a:cubicBezTo>
                    <a:pt x="75754" y="127444"/>
                    <a:pt x="84326" y="124872"/>
                    <a:pt x="83945" y="127444"/>
                  </a:cubicBezTo>
                  <a:cubicBezTo>
                    <a:pt x="86993" y="124301"/>
                    <a:pt x="103472" y="121920"/>
                    <a:pt x="96995" y="118110"/>
                  </a:cubicBezTo>
                  <a:cubicBezTo>
                    <a:pt x="98804" y="117157"/>
                    <a:pt x="101948" y="118586"/>
                    <a:pt x="104614" y="119157"/>
                  </a:cubicBezTo>
                  <a:cubicBezTo>
                    <a:pt x="105567" y="118300"/>
                    <a:pt x="106520" y="117538"/>
                    <a:pt x="107472" y="116681"/>
                  </a:cubicBezTo>
                  <a:cubicBezTo>
                    <a:pt x="110806" y="118110"/>
                    <a:pt x="103472" y="120872"/>
                    <a:pt x="102519" y="122872"/>
                  </a:cubicBezTo>
                  <a:cubicBezTo>
                    <a:pt x="106901" y="121539"/>
                    <a:pt x="111758" y="121158"/>
                    <a:pt x="116521" y="120300"/>
                  </a:cubicBezTo>
                  <a:cubicBezTo>
                    <a:pt x="123474" y="121443"/>
                    <a:pt x="112616" y="124968"/>
                    <a:pt x="120998" y="125920"/>
                  </a:cubicBezTo>
                  <a:cubicBezTo>
                    <a:pt x="118426" y="121634"/>
                    <a:pt x="127379" y="120491"/>
                    <a:pt x="133094" y="117348"/>
                  </a:cubicBezTo>
                  <a:cubicBezTo>
                    <a:pt x="123664" y="115157"/>
                    <a:pt x="136238" y="110013"/>
                    <a:pt x="126427" y="107823"/>
                  </a:cubicBezTo>
                  <a:cubicBezTo>
                    <a:pt x="127665" y="112299"/>
                    <a:pt x="128713" y="110394"/>
                    <a:pt x="120045" y="111442"/>
                  </a:cubicBezTo>
                  <a:cubicBezTo>
                    <a:pt x="115187" y="110299"/>
                    <a:pt x="120045" y="107727"/>
                    <a:pt x="112044" y="106965"/>
                  </a:cubicBezTo>
                  <a:cubicBezTo>
                    <a:pt x="112044" y="111442"/>
                    <a:pt x="115568" y="108775"/>
                    <a:pt x="107948" y="112395"/>
                  </a:cubicBezTo>
                  <a:cubicBezTo>
                    <a:pt x="107948" y="106965"/>
                    <a:pt x="99471" y="115157"/>
                    <a:pt x="93280" y="113633"/>
                  </a:cubicBezTo>
                  <a:cubicBezTo>
                    <a:pt x="97090" y="112014"/>
                    <a:pt x="101281" y="111156"/>
                    <a:pt x="104138" y="108013"/>
                  </a:cubicBezTo>
                  <a:cubicBezTo>
                    <a:pt x="96995" y="111823"/>
                    <a:pt x="98804" y="105537"/>
                    <a:pt x="91851" y="103441"/>
                  </a:cubicBezTo>
                  <a:cubicBezTo>
                    <a:pt x="93566" y="100584"/>
                    <a:pt x="97566" y="101822"/>
                    <a:pt x="99185" y="98964"/>
                  </a:cubicBezTo>
                  <a:cubicBezTo>
                    <a:pt x="104710" y="99822"/>
                    <a:pt x="100614" y="106680"/>
                    <a:pt x="107472" y="101346"/>
                  </a:cubicBezTo>
                  <a:cubicBezTo>
                    <a:pt x="112901" y="99536"/>
                    <a:pt x="104805" y="105346"/>
                    <a:pt x="103376" y="106775"/>
                  </a:cubicBezTo>
                  <a:cubicBezTo>
                    <a:pt x="105853" y="106584"/>
                    <a:pt x="116902" y="102393"/>
                    <a:pt x="112901" y="106203"/>
                  </a:cubicBezTo>
                  <a:cubicBezTo>
                    <a:pt x="120617" y="104679"/>
                    <a:pt x="110425" y="99631"/>
                    <a:pt x="115759" y="96107"/>
                  </a:cubicBezTo>
                  <a:cubicBezTo>
                    <a:pt x="112139" y="98012"/>
                    <a:pt x="106710" y="96583"/>
                    <a:pt x="103376" y="99155"/>
                  </a:cubicBezTo>
                  <a:cubicBezTo>
                    <a:pt x="99090" y="96964"/>
                    <a:pt x="101662" y="94964"/>
                    <a:pt x="96518" y="99345"/>
                  </a:cubicBezTo>
                  <a:cubicBezTo>
                    <a:pt x="94994" y="99060"/>
                    <a:pt x="95280" y="98583"/>
                    <a:pt x="95852" y="98012"/>
                  </a:cubicBezTo>
                  <a:lnTo>
                    <a:pt x="93008" y="97199"/>
                  </a:lnTo>
                  <a:lnTo>
                    <a:pt x="93145" y="96905"/>
                  </a:lnTo>
                  <a:lnTo>
                    <a:pt x="98709" y="95535"/>
                  </a:lnTo>
                  <a:lnTo>
                    <a:pt x="91538" y="92637"/>
                  </a:lnTo>
                  <a:lnTo>
                    <a:pt x="92899" y="89916"/>
                  </a:lnTo>
                  <a:cubicBezTo>
                    <a:pt x="87184" y="88868"/>
                    <a:pt x="84707" y="93726"/>
                    <a:pt x="78897" y="92487"/>
                  </a:cubicBezTo>
                  <a:cubicBezTo>
                    <a:pt x="87565" y="89725"/>
                    <a:pt x="77468" y="83629"/>
                    <a:pt x="87470" y="85153"/>
                  </a:cubicBezTo>
                  <a:cubicBezTo>
                    <a:pt x="88327" y="84010"/>
                    <a:pt x="85184" y="83439"/>
                    <a:pt x="84136" y="84201"/>
                  </a:cubicBezTo>
                  <a:cubicBezTo>
                    <a:pt x="79278" y="82296"/>
                    <a:pt x="97566" y="81438"/>
                    <a:pt x="90994" y="84010"/>
                  </a:cubicBezTo>
                  <a:cubicBezTo>
                    <a:pt x="94137" y="82867"/>
                    <a:pt x="97852" y="82962"/>
                    <a:pt x="100709" y="81343"/>
                  </a:cubicBezTo>
                  <a:cubicBezTo>
                    <a:pt x="100709" y="79724"/>
                    <a:pt x="96709" y="78676"/>
                    <a:pt x="94328" y="77343"/>
                  </a:cubicBezTo>
                  <a:cubicBezTo>
                    <a:pt x="88613" y="77438"/>
                    <a:pt x="91280" y="80010"/>
                    <a:pt x="87946" y="81057"/>
                  </a:cubicBezTo>
                  <a:cubicBezTo>
                    <a:pt x="86803" y="81438"/>
                    <a:pt x="87660" y="78867"/>
                    <a:pt x="88232" y="78962"/>
                  </a:cubicBezTo>
                  <a:cubicBezTo>
                    <a:pt x="87089" y="78771"/>
                    <a:pt x="82612" y="82677"/>
                    <a:pt x="78040" y="85820"/>
                  </a:cubicBezTo>
                  <a:cubicBezTo>
                    <a:pt x="74135" y="83248"/>
                    <a:pt x="72992" y="84677"/>
                    <a:pt x="66419" y="82581"/>
                  </a:cubicBezTo>
                  <a:cubicBezTo>
                    <a:pt x="72230" y="80772"/>
                    <a:pt x="73182" y="79914"/>
                    <a:pt x="75659" y="76485"/>
                  </a:cubicBezTo>
                  <a:cubicBezTo>
                    <a:pt x="84993" y="79248"/>
                    <a:pt x="95471" y="72771"/>
                    <a:pt x="100519" y="75914"/>
                  </a:cubicBezTo>
                  <a:cubicBezTo>
                    <a:pt x="102043" y="70866"/>
                    <a:pt x="108520" y="71151"/>
                    <a:pt x="113568" y="66484"/>
                  </a:cubicBezTo>
                  <a:cubicBezTo>
                    <a:pt x="121283" y="66960"/>
                    <a:pt x="129380" y="68008"/>
                    <a:pt x="135190" y="64960"/>
                  </a:cubicBezTo>
                  <a:cubicBezTo>
                    <a:pt x="140714" y="67341"/>
                    <a:pt x="144239" y="66198"/>
                    <a:pt x="149382" y="67913"/>
                  </a:cubicBezTo>
                  <a:cubicBezTo>
                    <a:pt x="151859" y="65722"/>
                    <a:pt x="156907" y="63246"/>
                    <a:pt x="149192" y="62388"/>
                  </a:cubicBezTo>
                  <a:cubicBezTo>
                    <a:pt x="159955" y="61626"/>
                    <a:pt x="169956" y="63627"/>
                    <a:pt x="176719" y="61436"/>
                  </a:cubicBezTo>
                  <a:cubicBezTo>
                    <a:pt x="179862" y="61912"/>
                    <a:pt x="179100" y="62960"/>
                    <a:pt x="178148" y="64008"/>
                  </a:cubicBezTo>
                  <a:cubicBezTo>
                    <a:pt x="183767" y="64674"/>
                    <a:pt x="178338" y="61341"/>
                    <a:pt x="182910" y="59912"/>
                  </a:cubicBezTo>
                  <a:cubicBezTo>
                    <a:pt x="193673" y="65055"/>
                    <a:pt x="197579" y="57816"/>
                    <a:pt x="206818" y="60102"/>
                  </a:cubicBezTo>
                  <a:cubicBezTo>
                    <a:pt x="204436" y="62484"/>
                    <a:pt x="199674" y="60579"/>
                    <a:pt x="197102" y="62769"/>
                  </a:cubicBezTo>
                  <a:cubicBezTo>
                    <a:pt x="196912" y="66960"/>
                    <a:pt x="205389" y="61722"/>
                    <a:pt x="205389" y="65151"/>
                  </a:cubicBezTo>
                  <a:lnTo>
                    <a:pt x="210795" y="62399"/>
                  </a:lnTo>
                  <a:lnTo>
                    <a:pt x="209580" y="57817"/>
                  </a:lnTo>
                  <a:cubicBezTo>
                    <a:pt x="210342" y="58864"/>
                    <a:pt x="212342" y="59722"/>
                    <a:pt x="215295" y="60484"/>
                  </a:cubicBezTo>
                  <a:lnTo>
                    <a:pt x="210986" y="62409"/>
                  </a:lnTo>
                  <a:lnTo>
                    <a:pt x="218227" y="63319"/>
                  </a:lnTo>
                  <a:lnTo>
                    <a:pt x="215391" y="60483"/>
                  </a:lnTo>
                  <a:cubicBezTo>
                    <a:pt x="217962" y="58483"/>
                    <a:pt x="220629" y="56388"/>
                    <a:pt x="225106" y="57816"/>
                  </a:cubicBezTo>
                  <a:lnTo>
                    <a:pt x="218627" y="63369"/>
                  </a:lnTo>
                  <a:lnTo>
                    <a:pt x="220581" y="63615"/>
                  </a:lnTo>
                  <a:cubicBezTo>
                    <a:pt x="223320" y="63103"/>
                    <a:pt x="225915" y="62341"/>
                    <a:pt x="229487" y="63341"/>
                  </a:cubicBezTo>
                  <a:cubicBezTo>
                    <a:pt x="234250" y="60769"/>
                    <a:pt x="230345" y="58293"/>
                    <a:pt x="236155" y="57626"/>
                  </a:cubicBezTo>
                  <a:cubicBezTo>
                    <a:pt x="240155" y="58293"/>
                    <a:pt x="237965" y="59721"/>
                    <a:pt x="236631" y="61055"/>
                  </a:cubicBezTo>
                  <a:cubicBezTo>
                    <a:pt x="245966" y="58674"/>
                    <a:pt x="250823" y="60293"/>
                    <a:pt x="262444" y="59626"/>
                  </a:cubicBezTo>
                  <a:cubicBezTo>
                    <a:pt x="263206" y="58388"/>
                    <a:pt x="259110" y="57816"/>
                    <a:pt x="256729" y="56959"/>
                  </a:cubicBezTo>
                  <a:cubicBezTo>
                    <a:pt x="253205" y="55530"/>
                    <a:pt x="253395" y="60960"/>
                    <a:pt x="249014" y="58102"/>
                  </a:cubicBezTo>
                  <a:cubicBezTo>
                    <a:pt x="250633" y="57721"/>
                    <a:pt x="252252" y="57245"/>
                    <a:pt x="253490" y="56102"/>
                  </a:cubicBezTo>
                  <a:lnTo>
                    <a:pt x="246262" y="55773"/>
                  </a:lnTo>
                  <a:lnTo>
                    <a:pt x="257467" y="54626"/>
                  </a:lnTo>
                  <a:cubicBezTo>
                    <a:pt x="262229" y="54649"/>
                    <a:pt x="266206" y="55340"/>
                    <a:pt x="265301" y="57340"/>
                  </a:cubicBezTo>
                  <a:cubicBezTo>
                    <a:pt x="268254" y="54959"/>
                    <a:pt x="273398" y="54864"/>
                    <a:pt x="278160" y="50101"/>
                  </a:cubicBezTo>
                  <a:cubicBezTo>
                    <a:pt x="280256" y="52673"/>
                    <a:pt x="294353" y="54006"/>
                    <a:pt x="291876" y="49625"/>
                  </a:cubicBezTo>
                  <a:cubicBezTo>
                    <a:pt x="307783" y="51339"/>
                    <a:pt x="324356" y="54292"/>
                    <a:pt x="336453" y="49149"/>
                  </a:cubicBezTo>
                  <a:cubicBezTo>
                    <a:pt x="340549" y="46863"/>
                    <a:pt x="331786" y="46386"/>
                    <a:pt x="338549" y="45434"/>
                  </a:cubicBezTo>
                  <a:cubicBezTo>
                    <a:pt x="338549" y="47244"/>
                    <a:pt x="340739" y="48863"/>
                    <a:pt x="346645" y="49911"/>
                  </a:cubicBezTo>
                  <a:cubicBezTo>
                    <a:pt x="360170" y="47339"/>
                    <a:pt x="376934" y="50768"/>
                    <a:pt x="388364" y="44291"/>
                  </a:cubicBezTo>
                  <a:cubicBezTo>
                    <a:pt x="400080" y="46005"/>
                    <a:pt x="409319" y="43434"/>
                    <a:pt x="420845" y="44767"/>
                  </a:cubicBezTo>
                  <a:cubicBezTo>
                    <a:pt x="422464" y="43434"/>
                    <a:pt x="423988" y="42005"/>
                    <a:pt x="425607" y="40671"/>
                  </a:cubicBezTo>
                  <a:cubicBezTo>
                    <a:pt x="432751" y="43053"/>
                    <a:pt x="439609" y="44672"/>
                    <a:pt x="439418" y="40195"/>
                  </a:cubicBezTo>
                  <a:cubicBezTo>
                    <a:pt x="447800" y="41910"/>
                    <a:pt x="454563" y="40576"/>
                    <a:pt x="461040" y="38671"/>
                  </a:cubicBezTo>
                  <a:cubicBezTo>
                    <a:pt x="461802" y="37433"/>
                    <a:pt x="457611" y="36766"/>
                    <a:pt x="455325" y="36004"/>
                  </a:cubicBezTo>
                  <a:cubicBezTo>
                    <a:pt x="457135" y="35718"/>
                    <a:pt x="464088" y="33147"/>
                    <a:pt x="457421" y="32289"/>
                  </a:cubicBezTo>
                  <a:cubicBezTo>
                    <a:pt x="463993" y="29813"/>
                    <a:pt x="473137" y="32004"/>
                    <a:pt x="478471" y="27336"/>
                  </a:cubicBezTo>
                  <a:cubicBezTo>
                    <a:pt x="480662" y="27908"/>
                    <a:pt x="482948" y="28575"/>
                    <a:pt x="485138" y="29241"/>
                  </a:cubicBezTo>
                  <a:cubicBezTo>
                    <a:pt x="494568" y="25146"/>
                    <a:pt x="508760" y="29813"/>
                    <a:pt x="518095" y="25527"/>
                  </a:cubicBezTo>
                  <a:cubicBezTo>
                    <a:pt x="549051" y="33337"/>
                    <a:pt x="568673" y="20764"/>
                    <a:pt x="596295" y="22669"/>
                  </a:cubicBezTo>
                  <a:cubicBezTo>
                    <a:pt x="598819" y="21716"/>
                    <a:pt x="603010" y="20431"/>
                    <a:pt x="607058" y="19943"/>
                  </a:cubicBezTo>
                  <a:lnTo>
                    <a:pt x="611463" y="20858"/>
                  </a:lnTo>
                  <a:lnTo>
                    <a:pt x="609154" y="22860"/>
                  </a:lnTo>
                  <a:cubicBezTo>
                    <a:pt x="610868" y="24145"/>
                    <a:pt x="613131" y="23574"/>
                    <a:pt x="614190" y="22657"/>
                  </a:cubicBezTo>
                  <a:lnTo>
                    <a:pt x="612716" y="21119"/>
                  </a:lnTo>
                  <a:lnTo>
                    <a:pt x="616964" y="22002"/>
                  </a:lnTo>
                  <a:cubicBezTo>
                    <a:pt x="620108" y="21812"/>
                    <a:pt x="622298" y="19812"/>
                    <a:pt x="625727" y="20097"/>
                  </a:cubicBezTo>
                  <a:cubicBezTo>
                    <a:pt x="627918" y="18097"/>
                    <a:pt x="620489" y="18383"/>
                    <a:pt x="619822" y="19526"/>
                  </a:cubicBezTo>
                  <a:cubicBezTo>
                    <a:pt x="617345" y="14001"/>
                    <a:pt x="632776" y="19335"/>
                    <a:pt x="635729" y="15335"/>
                  </a:cubicBezTo>
                  <a:cubicBezTo>
                    <a:pt x="641920" y="17621"/>
                    <a:pt x="653445" y="16668"/>
                    <a:pt x="648778" y="21145"/>
                  </a:cubicBezTo>
                  <a:cubicBezTo>
                    <a:pt x="652683" y="20669"/>
                    <a:pt x="655826" y="18764"/>
                    <a:pt x="661541" y="21526"/>
                  </a:cubicBezTo>
                  <a:cubicBezTo>
                    <a:pt x="665351" y="21621"/>
                    <a:pt x="668209" y="20002"/>
                    <a:pt x="670590" y="17526"/>
                  </a:cubicBezTo>
                  <a:cubicBezTo>
                    <a:pt x="665732" y="18859"/>
                    <a:pt x="658779" y="16478"/>
                    <a:pt x="653540" y="17049"/>
                  </a:cubicBezTo>
                  <a:cubicBezTo>
                    <a:pt x="654398" y="16287"/>
                    <a:pt x="652207" y="15906"/>
                    <a:pt x="651159" y="15335"/>
                  </a:cubicBezTo>
                  <a:cubicBezTo>
                    <a:pt x="661160" y="14859"/>
                    <a:pt x="675162" y="16668"/>
                    <a:pt x="682496" y="18764"/>
                  </a:cubicBezTo>
                  <a:cubicBezTo>
                    <a:pt x="689450" y="18669"/>
                    <a:pt x="693260" y="12763"/>
                    <a:pt x="700308" y="12858"/>
                  </a:cubicBezTo>
                  <a:cubicBezTo>
                    <a:pt x="704309" y="14192"/>
                    <a:pt x="697546" y="15811"/>
                    <a:pt x="696498" y="16097"/>
                  </a:cubicBezTo>
                  <a:cubicBezTo>
                    <a:pt x="708404" y="18192"/>
                    <a:pt x="717358" y="15049"/>
                    <a:pt x="728978" y="16573"/>
                  </a:cubicBezTo>
                  <a:cubicBezTo>
                    <a:pt x="731169" y="10477"/>
                    <a:pt x="740980" y="18002"/>
                    <a:pt x="743170" y="11906"/>
                  </a:cubicBezTo>
                  <a:cubicBezTo>
                    <a:pt x="750124" y="13525"/>
                    <a:pt x="755172" y="11620"/>
                    <a:pt x="762602" y="14192"/>
                  </a:cubicBezTo>
                  <a:cubicBezTo>
                    <a:pt x="764316" y="11334"/>
                    <a:pt x="767745" y="11715"/>
                    <a:pt x="769936" y="9715"/>
                  </a:cubicBezTo>
                  <a:cubicBezTo>
                    <a:pt x="785652" y="14478"/>
                    <a:pt x="795844" y="9144"/>
                    <a:pt x="812132" y="15144"/>
                  </a:cubicBezTo>
                  <a:cubicBezTo>
                    <a:pt x="820514" y="10858"/>
                    <a:pt x="832229" y="12668"/>
                    <a:pt x="841088" y="9144"/>
                  </a:cubicBezTo>
                  <a:cubicBezTo>
                    <a:pt x="843278" y="11620"/>
                    <a:pt x="847565" y="13811"/>
                    <a:pt x="855756" y="15430"/>
                  </a:cubicBezTo>
                  <a:cubicBezTo>
                    <a:pt x="858995" y="15430"/>
                    <a:pt x="861757" y="14382"/>
                    <a:pt x="863852" y="12287"/>
                  </a:cubicBezTo>
                  <a:cubicBezTo>
                    <a:pt x="871377" y="14001"/>
                    <a:pt x="880426" y="18573"/>
                    <a:pt x="884236" y="13716"/>
                  </a:cubicBezTo>
                  <a:lnTo>
                    <a:pt x="874021" y="12797"/>
                  </a:lnTo>
                  <a:lnTo>
                    <a:pt x="875854" y="11239"/>
                  </a:lnTo>
                  <a:cubicBezTo>
                    <a:pt x="874806" y="10953"/>
                    <a:pt x="873663" y="10668"/>
                    <a:pt x="872520" y="10287"/>
                  </a:cubicBezTo>
                  <a:cubicBezTo>
                    <a:pt x="871853" y="10858"/>
                    <a:pt x="871282" y="11430"/>
                    <a:pt x="870615" y="11906"/>
                  </a:cubicBezTo>
                  <a:lnTo>
                    <a:pt x="873602" y="12759"/>
                  </a:lnTo>
                  <a:lnTo>
                    <a:pt x="869019" y="12346"/>
                  </a:lnTo>
                  <a:cubicBezTo>
                    <a:pt x="864114" y="11096"/>
                    <a:pt x="858947" y="9524"/>
                    <a:pt x="852232" y="9048"/>
                  </a:cubicBezTo>
                  <a:cubicBezTo>
                    <a:pt x="858995" y="8572"/>
                    <a:pt x="867662" y="11715"/>
                    <a:pt x="871472" y="5810"/>
                  </a:cubicBezTo>
                  <a:cubicBezTo>
                    <a:pt x="866234" y="13239"/>
                    <a:pt x="889284" y="7048"/>
                    <a:pt x="886141" y="12096"/>
                  </a:cubicBezTo>
                  <a:cubicBezTo>
                    <a:pt x="892713" y="11144"/>
                    <a:pt x="898142" y="8572"/>
                    <a:pt x="906810" y="11430"/>
                  </a:cubicBezTo>
                  <a:cubicBezTo>
                    <a:pt x="908239" y="10287"/>
                    <a:pt x="909763" y="9144"/>
                    <a:pt x="907953" y="8477"/>
                  </a:cubicBezTo>
                  <a:cubicBezTo>
                    <a:pt x="914716" y="9810"/>
                    <a:pt x="932909" y="14382"/>
                    <a:pt x="940433" y="8953"/>
                  </a:cubicBezTo>
                  <a:cubicBezTo>
                    <a:pt x="933861" y="5524"/>
                    <a:pt x="932337" y="11239"/>
                    <a:pt x="925955" y="8096"/>
                  </a:cubicBezTo>
                  <a:cubicBezTo>
                    <a:pt x="931956" y="7143"/>
                    <a:pt x="937671" y="5619"/>
                    <a:pt x="943481" y="4381"/>
                  </a:cubicBezTo>
                  <a:cubicBezTo>
                    <a:pt x="946720" y="6000"/>
                    <a:pt x="939767" y="9048"/>
                    <a:pt x="947958" y="10001"/>
                  </a:cubicBezTo>
                  <a:cubicBezTo>
                    <a:pt x="951768" y="10953"/>
                    <a:pt x="952720" y="6762"/>
                    <a:pt x="955388" y="5524"/>
                  </a:cubicBezTo>
                  <a:cubicBezTo>
                    <a:pt x="946910" y="2095"/>
                    <a:pt x="940433" y="2190"/>
                    <a:pt x="933480" y="1428"/>
                  </a:cubicBezTo>
                  <a:close/>
                  <a:moveTo>
                    <a:pt x="822323" y="477"/>
                  </a:moveTo>
                  <a:cubicBezTo>
                    <a:pt x="823466" y="763"/>
                    <a:pt x="824514" y="1048"/>
                    <a:pt x="825657" y="1429"/>
                  </a:cubicBezTo>
                  <a:cubicBezTo>
                    <a:pt x="824990" y="2001"/>
                    <a:pt x="824418" y="2572"/>
                    <a:pt x="823752" y="3049"/>
                  </a:cubicBezTo>
                  <a:cubicBezTo>
                    <a:pt x="822609" y="2763"/>
                    <a:pt x="821561" y="2382"/>
                    <a:pt x="820418" y="2096"/>
                  </a:cubicBezTo>
                  <a:cubicBezTo>
                    <a:pt x="821084" y="1525"/>
                    <a:pt x="821656" y="1048"/>
                    <a:pt x="822323" y="477"/>
                  </a:cubicBezTo>
                  <a:close/>
                  <a:moveTo>
                    <a:pt x="851470" y="0"/>
                  </a:moveTo>
                  <a:cubicBezTo>
                    <a:pt x="852994" y="286"/>
                    <a:pt x="852613" y="762"/>
                    <a:pt x="852136" y="1333"/>
                  </a:cubicBezTo>
                  <a:cubicBezTo>
                    <a:pt x="851374" y="2572"/>
                    <a:pt x="855565" y="3143"/>
                    <a:pt x="857851" y="4000"/>
                  </a:cubicBezTo>
                  <a:cubicBezTo>
                    <a:pt x="852327" y="4953"/>
                    <a:pt x="847374" y="7048"/>
                    <a:pt x="840516" y="5620"/>
                  </a:cubicBezTo>
                  <a:cubicBezTo>
                    <a:pt x="844612" y="286"/>
                    <a:pt x="850422" y="5810"/>
                    <a:pt x="851470" y="0"/>
                  </a:cubicBezTo>
                  <a:close/>
                </a:path>
              </a:pathLst>
            </a:custGeom>
            <a:gradFill>
              <a:gsLst>
                <a:gs pos="0">
                  <a:srgbClr val="A6661A"/>
                </a:gs>
                <a:gs pos="100000">
                  <a:srgbClr val="C17942">
                    <a:lumMod val="79292"/>
                  </a:srgbClr>
                </a:gs>
              </a:gsLst>
              <a:lin ang="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41" name="文本框 40"/>
            <p:cNvSpPr txBox="1"/>
            <p:nvPr>
              <p:custDataLst>
                <p:tags r:id="rId29"/>
              </p:custDataLst>
            </p:nvPr>
          </p:nvSpPr>
          <p:spPr>
            <a:xfrm>
              <a:off x="1412179" y="2147573"/>
              <a:ext cx="1605280" cy="5219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zh-CN" altLang="en-US" sz="2800" dirty="0">
                  <a:solidFill>
                    <a:schemeClr val="bg1"/>
                  </a:solidFill>
                  <a:latin typeface="演示流云楷" panose="02000600000000000000" pitchFamily="2" charset="-122"/>
                  <a:ea typeface="演示流云楷" panose="02000600000000000000" pitchFamily="2" charset="-122"/>
                  <a:cs typeface="演示流云楷" panose="02000600000000000000" pitchFamily="2" charset="-122"/>
                </a:rPr>
                <a:t>物防达标</a:t>
              </a:r>
              <a:endParaRPr kumimoji="1" lang="zh-CN" altLang="en-US" sz="2800" dirty="0">
                <a:solidFill>
                  <a:schemeClr val="bg1"/>
                </a:solidFill>
                <a:latin typeface="演示流云楷" panose="02000600000000000000" pitchFamily="2" charset="-122"/>
                <a:ea typeface="演示流云楷" panose="02000600000000000000" pitchFamily="2" charset="-122"/>
                <a:cs typeface="演示流云楷" panose="02000600000000000000" pitchFamily="2" charset="-122"/>
              </a:endParaRPr>
            </a:p>
          </p:txBody>
        </p:sp>
      </p:grpSp>
      <p:grpSp>
        <p:nvGrpSpPr>
          <p:cNvPr id="42" name="组合 41"/>
          <p:cNvGrpSpPr/>
          <p:nvPr>
            <p:custDataLst>
              <p:tags r:id="rId30"/>
            </p:custDataLst>
          </p:nvPr>
        </p:nvGrpSpPr>
        <p:grpSpPr>
          <a:xfrm>
            <a:off x="9079152" y="2390169"/>
            <a:ext cx="2267711" cy="533283"/>
            <a:chOff x="1205692" y="2150774"/>
            <a:chExt cx="2267711" cy="533283"/>
          </a:xfrm>
        </p:grpSpPr>
        <p:sp>
          <p:nvSpPr>
            <p:cNvPr id="43" name="PA-任意多边形 53"/>
            <p:cNvSpPr/>
            <p:nvPr>
              <p:custDataLst>
                <p:tags r:id="rId31"/>
              </p:custDataLst>
            </p:nvPr>
          </p:nvSpPr>
          <p:spPr>
            <a:xfrm>
              <a:off x="1205692" y="2150774"/>
              <a:ext cx="2267711" cy="524949"/>
            </a:xfrm>
            <a:custGeom>
              <a:avLst/>
              <a:gdLst>
                <a:gd name="connsiteX0" fmla="*/ 719834 w 1820162"/>
                <a:gd name="connsiteY0" fmla="*/ 274987 h 280250"/>
                <a:gd name="connsiteX1" fmla="*/ 716977 w 1820162"/>
                <a:gd name="connsiteY1" fmla="*/ 277463 h 280250"/>
                <a:gd name="connsiteX2" fmla="*/ 719834 w 1820162"/>
                <a:gd name="connsiteY2" fmla="*/ 274987 h 280250"/>
                <a:gd name="connsiteX3" fmla="*/ 571911 w 1820162"/>
                <a:gd name="connsiteY3" fmla="*/ 273462 h 280250"/>
                <a:gd name="connsiteX4" fmla="*/ 570006 w 1820162"/>
                <a:gd name="connsiteY4" fmla="*/ 275082 h 280250"/>
                <a:gd name="connsiteX5" fmla="*/ 573340 w 1820162"/>
                <a:gd name="connsiteY5" fmla="*/ 276034 h 280250"/>
                <a:gd name="connsiteX6" fmla="*/ 575245 w 1820162"/>
                <a:gd name="connsiteY6" fmla="*/ 274415 h 280250"/>
                <a:gd name="connsiteX7" fmla="*/ 571911 w 1820162"/>
                <a:gd name="connsiteY7" fmla="*/ 273462 h 280250"/>
                <a:gd name="connsiteX8" fmla="*/ 495806 w 1820162"/>
                <a:gd name="connsiteY8" fmla="*/ 272605 h 280250"/>
                <a:gd name="connsiteX9" fmla="*/ 489615 w 1820162"/>
                <a:gd name="connsiteY9" fmla="*/ 274129 h 280250"/>
                <a:gd name="connsiteX10" fmla="*/ 495806 w 1820162"/>
                <a:gd name="connsiteY10" fmla="*/ 272605 h 280250"/>
                <a:gd name="connsiteX11" fmla="*/ 767364 w 1820162"/>
                <a:gd name="connsiteY11" fmla="*/ 272129 h 280250"/>
                <a:gd name="connsiteX12" fmla="*/ 773936 w 1820162"/>
                <a:gd name="connsiteY12" fmla="*/ 274034 h 280250"/>
                <a:gd name="connsiteX13" fmla="*/ 757363 w 1820162"/>
                <a:gd name="connsiteY13" fmla="*/ 276891 h 280250"/>
                <a:gd name="connsiteX14" fmla="*/ 747457 w 1820162"/>
                <a:gd name="connsiteY14" fmla="*/ 274129 h 280250"/>
                <a:gd name="connsiteX15" fmla="*/ 767364 w 1820162"/>
                <a:gd name="connsiteY15" fmla="*/ 272129 h 280250"/>
                <a:gd name="connsiteX16" fmla="*/ 450563 w 1820162"/>
                <a:gd name="connsiteY16" fmla="*/ 271748 h 280250"/>
                <a:gd name="connsiteX17" fmla="*/ 444371 w 1820162"/>
                <a:gd name="connsiteY17" fmla="*/ 273272 h 280250"/>
                <a:gd name="connsiteX18" fmla="*/ 458564 w 1820162"/>
                <a:gd name="connsiteY18" fmla="*/ 276225 h 280250"/>
                <a:gd name="connsiteX19" fmla="*/ 450563 w 1820162"/>
                <a:gd name="connsiteY19" fmla="*/ 271748 h 280250"/>
                <a:gd name="connsiteX20" fmla="*/ 647635 w 1820162"/>
                <a:gd name="connsiteY20" fmla="*/ 270891 h 280250"/>
                <a:gd name="connsiteX21" fmla="*/ 645635 w 1820162"/>
                <a:gd name="connsiteY21" fmla="*/ 272510 h 280250"/>
                <a:gd name="connsiteX22" fmla="*/ 648968 w 1820162"/>
                <a:gd name="connsiteY22" fmla="*/ 273462 h 280250"/>
                <a:gd name="connsiteX23" fmla="*/ 650873 w 1820162"/>
                <a:gd name="connsiteY23" fmla="*/ 271843 h 280250"/>
                <a:gd name="connsiteX24" fmla="*/ 647635 w 1820162"/>
                <a:gd name="connsiteY24" fmla="*/ 270891 h 280250"/>
                <a:gd name="connsiteX25" fmla="*/ 403604 w 1820162"/>
                <a:gd name="connsiteY25" fmla="*/ 270414 h 280250"/>
                <a:gd name="connsiteX26" fmla="*/ 401699 w 1820162"/>
                <a:gd name="connsiteY26" fmla="*/ 272034 h 280250"/>
                <a:gd name="connsiteX27" fmla="*/ 405033 w 1820162"/>
                <a:gd name="connsiteY27" fmla="*/ 272986 h 280250"/>
                <a:gd name="connsiteX28" fmla="*/ 406938 w 1820162"/>
                <a:gd name="connsiteY28" fmla="*/ 271367 h 280250"/>
                <a:gd name="connsiteX29" fmla="*/ 403604 w 1820162"/>
                <a:gd name="connsiteY29" fmla="*/ 270414 h 280250"/>
                <a:gd name="connsiteX30" fmla="*/ 417416 w 1820162"/>
                <a:gd name="connsiteY30" fmla="*/ 269938 h 280250"/>
                <a:gd name="connsiteX31" fmla="*/ 415511 w 1820162"/>
                <a:gd name="connsiteY31" fmla="*/ 271557 h 280250"/>
                <a:gd name="connsiteX32" fmla="*/ 418844 w 1820162"/>
                <a:gd name="connsiteY32" fmla="*/ 272510 h 280250"/>
                <a:gd name="connsiteX33" fmla="*/ 420749 w 1820162"/>
                <a:gd name="connsiteY33" fmla="*/ 270891 h 280250"/>
                <a:gd name="connsiteX34" fmla="*/ 417416 w 1820162"/>
                <a:gd name="connsiteY34" fmla="*/ 269938 h 280250"/>
                <a:gd name="connsiteX35" fmla="*/ 839564 w 1820162"/>
                <a:gd name="connsiteY35" fmla="*/ 268605 h 280250"/>
                <a:gd name="connsiteX36" fmla="*/ 811560 w 1820162"/>
                <a:gd name="connsiteY36" fmla="*/ 273748 h 280250"/>
                <a:gd name="connsiteX37" fmla="*/ 781652 w 1820162"/>
                <a:gd name="connsiteY37" fmla="*/ 272891 h 280250"/>
                <a:gd name="connsiteX38" fmla="*/ 839564 w 1820162"/>
                <a:gd name="connsiteY38" fmla="*/ 268605 h 280250"/>
                <a:gd name="connsiteX39" fmla="*/ 479233 w 1820162"/>
                <a:gd name="connsiteY39" fmla="*/ 267938 h 280250"/>
                <a:gd name="connsiteX40" fmla="*/ 477328 w 1820162"/>
                <a:gd name="connsiteY40" fmla="*/ 269557 h 280250"/>
                <a:gd name="connsiteX41" fmla="*/ 480662 w 1820162"/>
                <a:gd name="connsiteY41" fmla="*/ 270510 h 280250"/>
                <a:gd name="connsiteX42" fmla="*/ 482567 w 1820162"/>
                <a:gd name="connsiteY42" fmla="*/ 268890 h 280250"/>
                <a:gd name="connsiteX43" fmla="*/ 479233 w 1820162"/>
                <a:gd name="connsiteY43" fmla="*/ 267938 h 280250"/>
                <a:gd name="connsiteX44" fmla="*/ 861090 w 1820162"/>
                <a:gd name="connsiteY44" fmla="*/ 267081 h 280250"/>
                <a:gd name="connsiteX45" fmla="*/ 845469 w 1820162"/>
                <a:gd name="connsiteY45" fmla="*/ 269176 h 280250"/>
                <a:gd name="connsiteX46" fmla="*/ 841183 w 1820162"/>
                <a:gd name="connsiteY46" fmla="*/ 269081 h 280250"/>
                <a:gd name="connsiteX47" fmla="*/ 861090 w 1820162"/>
                <a:gd name="connsiteY47" fmla="*/ 267081 h 280250"/>
                <a:gd name="connsiteX48" fmla="*/ 368171 w 1820162"/>
                <a:gd name="connsiteY48" fmla="*/ 266890 h 280250"/>
                <a:gd name="connsiteX49" fmla="*/ 365219 w 1820162"/>
                <a:gd name="connsiteY49" fmla="*/ 269367 h 280250"/>
                <a:gd name="connsiteX50" fmla="*/ 373124 w 1820162"/>
                <a:gd name="connsiteY50" fmla="*/ 268319 h 280250"/>
                <a:gd name="connsiteX51" fmla="*/ 368171 w 1820162"/>
                <a:gd name="connsiteY51" fmla="*/ 266890 h 280250"/>
                <a:gd name="connsiteX52" fmla="*/ 390365 w 1820162"/>
                <a:gd name="connsiteY52" fmla="*/ 266700 h 280250"/>
                <a:gd name="connsiteX53" fmla="*/ 388460 w 1820162"/>
                <a:gd name="connsiteY53" fmla="*/ 268319 h 280250"/>
                <a:gd name="connsiteX54" fmla="*/ 393413 w 1820162"/>
                <a:gd name="connsiteY54" fmla="*/ 269748 h 280250"/>
                <a:gd name="connsiteX55" fmla="*/ 395318 w 1820162"/>
                <a:gd name="connsiteY55" fmla="*/ 268128 h 280250"/>
                <a:gd name="connsiteX56" fmla="*/ 390365 w 1820162"/>
                <a:gd name="connsiteY56" fmla="*/ 266700 h 280250"/>
                <a:gd name="connsiteX57" fmla="*/ 886046 w 1820162"/>
                <a:gd name="connsiteY57" fmla="*/ 266510 h 280250"/>
                <a:gd name="connsiteX58" fmla="*/ 878235 w 1820162"/>
                <a:gd name="connsiteY58" fmla="*/ 267558 h 280250"/>
                <a:gd name="connsiteX59" fmla="*/ 886046 w 1820162"/>
                <a:gd name="connsiteY59" fmla="*/ 266510 h 280250"/>
                <a:gd name="connsiteX60" fmla="*/ 953864 w 1820162"/>
                <a:gd name="connsiteY60" fmla="*/ 265081 h 280250"/>
                <a:gd name="connsiteX61" fmla="*/ 969770 w 1820162"/>
                <a:gd name="connsiteY61" fmla="*/ 268415 h 280250"/>
                <a:gd name="connsiteX62" fmla="*/ 933004 w 1820162"/>
                <a:gd name="connsiteY62" fmla="*/ 267843 h 280250"/>
                <a:gd name="connsiteX63" fmla="*/ 953864 w 1820162"/>
                <a:gd name="connsiteY63" fmla="*/ 265081 h 280250"/>
                <a:gd name="connsiteX64" fmla="*/ 1815114 w 1820162"/>
                <a:gd name="connsiteY64" fmla="*/ 264986 h 280250"/>
                <a:gd name="connsiteX65" fmla="*/ 1820162 w 1820162"/>
                <a:gd name="connsiteY65" fmla="*/ 266414 h 280250"/>
                <a:gd name="connsiteX66" fmla="*/ 1817305 w 1820162"/>
                <a:gd name="connsiteY66" fmla="*/ 268891 h 280250"/>
                <a:gd name="connsiteX67" fmla="*/ 1812352 w 1820162"/>
                <a:gd name="connsiteY67" fmla="*/ 267462 h 280250"/>
                <a:gd name="connsiteX68" fmla="*/ 1815114 w 1820162"/>
                <a:gd name="connsiteY68" fmla="*/ 264986 h 280250"/>
                <a:gd name="connsiteX69" fmla="*/ 353884 w 1820162"/>
                <a:gd name="connsiteY69" fmla="*/ 263937 h 280250"/>
                <a:gd name="connsiteX70" fmla="*/ 351979 w 1820162"/>
                <a:gd name="connsiteY70" fmla="*/ 265557 h 280250"/>
                <a:gd name="connsiteX71" fmla="*/ 355313 w 1820162"/>
                <a:gd name="connsiteY71" fmla="*/ 266509 h 280250"/>
                <a:gd name="connsiteX72" fmla="*/ 357218 w 1820162"/>
                <a:gd name="connsiteY72" fmla="*/ 264890 h 280250"/>
                <a:gd name="connsiteX73" fmla="*/ 353884 w 1820162"/>
                <a:gd name="connsiteY73" fmla="*/ 263937 h 280250"/>
                <a:gd name="connsiteX74" fmla="*/ 323023 w 1820162"/>
                <a:gd name="connsiteY74" fmla="*/ 263937 h 280250"/>
                <a:gd name="connsiteX75" fmla="*/ 321118 w 1820162"/>
                <a:gd name="connsiteY75" fmla="*/ 265557 h 280250"/>
                <a:gd name="connsiteX76" fmla="*/ 324452 w 1820162"/>
                <a:gd name="connsiteY76" fmla="*/ 266509 h 280250"/>
                <a:gd name="connsiteX77" fmla="*/ 326356 w 1820162"/>
                <a:gd name="connsiteY77" fmla="*/ 264890 h 280250"/>
                <a:gd name="connsiteX78" fmla="*/ 323023 w 1820162"/>
                <a:gd name="connsiteY78" fmla="*/ 263937 h 280250"/>
                <a:gd name="connsiteX79" fmla="*/ 318737 w 1820162"/>
                <a:gd name="connsiteY79" fmla="*/ 263747 h 280250"/>
                <a:gd name="connsiteX80" fmla="*/ 308354 w 1820162"/>
                <a:gd name="connsiteY80" fmla="*/ 265176 h 280250"/>
                <a:gd name="connsiteX81" fmla="*/ 318737 w 1820162"/>
                <a:gd name="connsiteY81" fmla="*/ 263747 h 280250"/>
                <a:gd name="connsiteX82" fmla="*/ 1535650 w 1820162"/>
                <a:gd name="connsiteY82" fmla="*/ 260985 h 280250"/>
                <a:gd name="connsiteX83" fmla="*/ 1542985 w 1820162"/>
                <a:gd name="connsiteY83" fmla="*/ 264128 h 280250"/>
                <a:gd name="connsiteX84" fmla="*/ 1530126 w 1820162"/>
                <a:gd name="connsiteY84" fmla="*/ 263747 h 280250"/>
                <a:gd name="connsiteX85" fmla="*/ 1535650 w 1820162"/>
                <a:gd name="connsiteY85" fmla="*/ 260985 h 280250"/>
                <a:gd name="connsiteX86" fmla="*/ 1793302 w 1820162"/>
                <a:gd name="connsiteY86" fmla="*/ 260890 h 280250"/>
                <a:gd name="connsiteX87" fmla="*/ 1807971 w 1820162"/>
                <a:gd name="connsiteY87" fmla="*/ 267272 h 280250"/>
                <a:gd name="connsiteX88" fmla="*/ 1787873 w 1820162"/>
                <a:gd name="connsiteY88" fmla="*/ 263747 h 280250"/>
                <a:gd name="connsiteX89" fmla="*/ 1793302 w 1820162"/>
                <a:gd name="connsiteY89" fmla="*/ 260890 h 280250"/>
                <a:gd name="connsiteX90" fmla="*/ 1522792 w 1820162"/>
                <a:gd name="connsiteY90" fmla="*/ 260604 h 280250"/>
                <a:gd name="connsiteX91" fmla="*/ 1522316 w 1820162"/>
                <a:gd name="connsiteY91" fmla="*/ 264795 h 280250"/>
                <a:gd name="connsiteX92" fmla="*/ 1514029 w 1820162"/>
                <a:gd name="connsiteY92" fmla="*/ 262509 h 280250"/>
                <a:gd name="connsiteX93" fmla="*/ 1522792 w 1820162"/>
                <a:gd name="connsiteY93" fmla="*/ 260604 h 280250"/>
                <a:gd name="connsiteX94" fmla="*/ 926146 w 1820162"/>
                <a:gd name="connsiteY94" fmla="*/ 260413 h 280250"/>
                <a:gd name="connsiteX95" fmla="*/ 923288 w 1820162"/>
                <a:gd name="connsiteY95" fmla="*/ 262890 h 280250"/>
                <a:gd name="connsiteX96" fmla="*/ 926146 w 1820162"/>
                <a:gd name="connsiteY96" fmla="*/ 260413 h 280250"/>
                <a:gd name="connsiteX97" fmla="*/ 302925 w 1820162"/>
                <a:gd name="connsiteY97" fmla="*/ 260413 h 280250"/>
                <a:gd name="connsiteX98" fmla="*/ 300068 w 1820162"/>
                <a:gd name="connsiteY98" fmla="*/ 262890 h 280250"/>
                <a:gd name="connsiteX99" fmla="*/ 302925 w 1820162"/>
                <a:gd name="connsiteY99" fmla="*/ 260413 h 280250"/>
                <a:gd name="connsiteX100" fmla="*/ 351788 w 1820162"/>
                <a:gd name="connsiteY100" fmla="*/ 260127 h 280250"/>
                <a:gd name="connsiteX101" fmla="*/ 349883 w 1820162"/>
                <a:gd name="connsiteY101" fmla="*/ 261747 h 280250"/>
                <a:gd name="connsiteX102" fmla="*/ 353217 w 1820162"/>
                <a:gd name="connsiteY102" fmla="*/ 262699 h 280250"/>
                <a:gd name="connsiteX103" fmla="*/ 355122 w 1820162"/>
                <a:gd name="connsiteY103" fmla="*/ 261080 h 280250"/>
                <a:gd name="connsiteX104" fmla="*/ 351788 w 1820162"/>
                <a:gd name="connsiteY104" fmla="*/ 260127 h 280250"/>
                <a:gd name="connsiteX105" fmla="*/ 388745 w 1820162"/>
                <a:gd name="connsiteY105" fmla="*/ 258603 h 280250"/>
                <a:gd name="connsiteX106" fmla="*/ 386840 w 1820162"/>
                <a:gd name="connsiteY106" fmla="*/ 260223 h 280250"/>
                <a:gd name="connsiteX107" fmla="*/ 393508 w 1820162"/>
                <a:gd name="connsiteY107" fmla="*/ 262128 h 280250"/>
                <a:gd name="connsiteX108" fmla="*/ 395413 w 1820162"/>
                <a:gd name="connsiteY108" fmla="*/ 260508 h 280250"/>
                <a:gd name="connsiteX109" fmla="*/ 388745 w 1820162"/>
                <a:gd name="connsiteY109" fmla="*/ 258603 h 280250"/>
                <a:gd name="connsiteX110" fmla="*/ 1769797 w 1820162"/>
                <a:gd name="connsiteY110" fmla="*/ 258430 h 280250"/>
                <a:gd name="connsiteX111" fmla="*/ 1786444 w 1820162"/>
                <a:gd name="connsiteY111" fmla="*/ 261176 h 280250"/>
                <a:gd name="connsiteX112" fmla="*/ 1772561 w 1820162"/>
                <a:gd name="connsiteY112" fmla="*/ 260866 h 280250"/>
                <a:gd name="connsiteX113" fmla="*/ 1594134 w 1820162"/>
                <a:gd name="connsiteY113" fmla="*/ 257937 h 280250"/>
                <a:gd name="connsiteX114" fmla="*/ 1601754 w 1820162"/>
                <a:gd name="connsiteY114" fmla="*/ 258985 h 280250"/>
                <a:gd name="connsiteX115" fmla="*/ 1598896 w 1820162"/>
                <a:gd name="connsiteY115" fmla="*/ 261461 h 280250"/>
                <a:gd name="connsiteX116" fmla="*/ 1594134 w 1820162"/>
                <a:gd name="connsiteY116" fmla="*/ 257937 h 280250"/>
                <a:gd name="connsiteX117" fmla="*/ 1495836 w 1820162"/>
                <a:gd name="connsiteY117" fmla="*/ 257271 h 280250"/>
                <a:gd name="connsiteX118" fmla="*/ 1506028 w 1820162"/>
                <a:gd name="connsiteY118" fmla="*/ 258033 h 280250"/>
                <a:gd name="connsiteX119" fmla="*/ 1509076 w 1820162"/>
                <a:gd name="connsiteY119" fmla="*/ 261081 h 280250"/>
                <a:gd name="connsiteX120" fmla="*/ 1492979 w 1820162"/>
                <a:gd name="connsiteY120" fmla="*/ 259747 h 280250"/>
                <a:gd name="connsiteX121" fmla="*/ 1495836 w 1820162"/>
                <a:gd name="connsiteY121" fmla="*/ 257271 h 280250"/>
                <a:gd name="connsiteX122" fmla="*/ 1473060 w 1820162"/>
                <a:gd name="connsiteY122" fmla="*/ 256079 h 280250"/>
                <a:gd name="connsiteX123" fmla="*/ 1478691 w 1820162"/>
                <a:gd name="connsiteY123" fmla="*/ 256889 h 280250"/>
                <a:gd name="connsiteX124" fmla="*/ 1472499 w 1820162"/>
                <a:gd name="connsiteY124" fmla="*/ 258413 h 280250"/>
                <a:gd name="connsiteX125" fmla="*/ 1473060 w 1820162"/>
                <a:gd name="connsiteY125" fmla="*/ 256079 h 280250"/>
                <a:gd name="connsiteX126" fmla="*/ 1418017 w 1820162"/>
                <a:gd name="connsiteY126" fmla="*/ 256032 h 280250"/>
                <a:gd name="connsiteX127" fmla="*/ 1397348 w 1820162"/>
                <a:gd name="connsiteY127" fmla="*/ 256699 h 280250"/>
                <a:gd name="connsiteX128" fmla="*/ 1418017 w 1820162"/>
                <a:gd name="connsiteY128" fmla="*/ 256032 h 280250"/>
                <a:gd name="connsiteX129" fmla="*/ 282065 w 1820162"/>
                <a:gd name="connsiteY129" fmla="*/ 255651 h 280250"/>
                <a:gd name="connsiteX130" fmla="*/ 281780 w 1820162"/>
                <a:gd name="connsiteY130" fmla="*/ 257746 h 280250"/>
                <a:gd name="connsiteX131" fmla="*/ 296734 w 1820162"/>
                <a:gd name="connsiteY131" fmla="*/ 261937 h 280250"/>
                <a:gd name="connsiteX132" fmla="*/ 282065 w 1820162"/>
                <a:gd name="connsiteY132" fmla="*/ 255651 h 280250"/>
                <a:gd name="connsiteX133" fmla="*/ 1766536 w 1820162"/>
                <a:gd name="connsiteY133" fmla="*/ 255556 h 280250"/>
                <a:gd name="connsiteX134" fmla="*/ 1769797 w 1820162"/>
                <a:gd name="connsiteY134" fmla="*/ 258430 h 280250"/>
                <a:gd name="connsiteX135" fmla="*/ 1767965 w 1820162"/>
                <a:gd name="connsiteY135" fmla="*/ 258128 h 280250"/>
                <a:gd name="connsiteX136" fmla="*/ 1766536 w 1820162"/>
                <a:gd name="connsiteY136" fmla="*/ 255556 h 280250"/>
                <a:gd name="connsiteX137" fmla="*/ 308545 w 1820162"/>
                <a:gd name="connsiteY137" fmla="*/ 255555 h 280250"/>
                <a:gd name="connsiteX138" fmla="*/ 306640 w 1820162"/>
                <a:gd name="connsiteY138" fmla="*/ 257175 h 280250"/>
                <a:gd name="connsiteX139" fmla="*/ 309974 w 1820162"/>
                <a:gd name="connsiteY139" fmla="*/ 258127 h 280250"/>
                <a:gd name="connsiteX140" fmla="*/ 311879 w 1820162"/>
                <a:gd name="connsiteY140" fmla="*/ 256508 h 280250"/>
                <a:gd name="connsiteX141" fmla="*/ 308545 w 1820162"/>
                <a:gd name="connsiteY141" fmla="*/ 255555 h 280250"/>
                <a:gd name="connsiteX142" fmla="*/ 1483263 w 1820162"/>
                <a:gd name="connsiteY142" fmla="*/ 254889 h 280250"/>
                <a:gd name="connsiteX143" fmla="*/ 1490788 w 1820162"/>
                <a:gd name="connsiteY143" fmla="*/ 255937 h 280250"/>
                <a:gd name="connsiteX144" fmla="*/ 1481073 w 1820162"/>
                <a:gd name="connsiteY144" fmla="*/ 258603 h 280250"/>
                <a:gd name="connsiteX145" fmla="*/ 1483263 w 1820162"/>
                <a:gd name="connsiteY145" fmla="*/ 254889 h 280250"/>
                <a:gd name="connsiteX146" fmla="*/ 1086833 w 1820162"/>
                <a:gd name="connsiteY146" fmla="*/ 254793 h 280250"/>
                <a:gd name="connsiteX147" fmla="*/ 1079022 w 1820162"/>
                <a:gd name="connsiteY147" fmla="*/ 255841 h 280250"/>
                <a:gd name="connsiteX148" fmla="*/ 1086833 w 1820162"/>
                <a:gd name="connsiteY148" fmla="*/ 254793 h 280250"/>
                <a:gd name="connsiteX149" fmla="*/ 193197 w 1820162"/>
                <a:gd name="connsiteY149" fmla="*/ 254413 h 280250"/>
                <a:gd name="connsiteX150" fmla="*/ 189387 w 1820162"/>
                <a:gd name="connsiteY150" fmla="*/ 257651 h 280250"/>
                <a:gd name="connsiteX151" fmla="*/ 177481 w 1820162"/>
                <a:gd name="connsiteY151" fmla="*/ 256508 h 280250"/>
                <a:gd name="connsiteX152" fmla="*/ 193197 w 1820162"/>
                <a:gd name="connsiteY152" fmla="*/ 254413 h 280250"/>
                <a:gd name="connsiteX153" fmla="*/ 1449069 w 1820162"/>
                <a:gd name="connsiteY153" fmla="*/ 253937 h 280250"/>
                <a:gd name="connsiteX154" fmla="*/ 1448526 w 1820162"/>
                <a:gd name="connsiteY154" fmla="*/ 254399 h 280250"/>
                <a:gd name="connsiteX155" fmla="*/ 1448119 w 1820162"/>
                <a:gd name="connsiteY155" fmla="*/ 253963 h 280250"/>
                <a:gd name="connsiteX156" fmla="*/ 1759869 w 1820162"/>
                <a:gd name="connsiteY156" fmla="*/ 253746 h 280250"/>
                <a:gd name="connsiteX157" fmla="*/ 1764822 w 1820162"/>
                <a:gd name="connsiteY157" fmla="*/ 255175 h 280250"/>
                <a:gd name="connsiteX158" fmla="*/ 1761964 w 1820162"/>
                <a:gd name="connsiteY158" fmla="*/ 257651 h 280250"/>
                <a:gd name="connsiteX159" fmla="*/ 1757964 w 1820162"/>
                <a:gd name="connsiteY159" fmla="*/ 255365 h 280250"/>
                <a:gd name="connsiteX160" fmla="*/ 1759869 w 1820162"/>
                <a:gd name="connsiteY160" fmla="*/ 253746 h 280250"/>
                <a:gd name="connsiteX161" fmla="*/ 1394395 w 1820162"/>
                <a:gd name="connsiteY161" fmla="*/ 253651 h 280250"/>
                <a:gd name="connsiteX162" fmla="*/ 1393156 w 1820162"/>
                <a:gd name="connsiteY162" fmla="*/ 256604 h 280250"/>
                <a:gd name="connsiteX163" fmla="*/ 1386489 w 1820162"/>
                <a:gd name="connsiteY163" fmla="*/ 254699 h 280250"/>
                <a:gd name="connsiteX164" fmla="*/ 1392394 w 1820162"/>
                <a:gd name="connsiteY164" fmla="*/ 255270 h 280250"/>
                <a:gd name="connsiteX165" fmla="*/ 1394395 w 1820162"/>
                <a:gd name="connsiteY165" fmla="*/ 253651 h 280250"/>
                <a:gd name="connsiteX166" fmla="*/ 258443 w 1820162"/>
                <a:gd name="connsiteY166" fmla="*/ 253365 h 280250"/>
                <a:gd name="connsiteX167" fmla="*/ 246061 w 1820162"/>
                <a:gd name="connsiteY167" fmla="*/ 256317 h 280250"/>
                <a:gd name="connsiteX168" fmla="*/ 268064 w 1820162"/>
                <a:gd name="connsiteY168" fmla="*/ 258222 h 280250"/>
                <a:gd name="connsiteX169" fmla="*/ 265682 w 1820162"/>
                <a:gd name="connsiteY169" fmla="*/ 256508 h 280250"/>
                <a:gd name="connsiteX170" fmla="*/ 270921 w 1820162"/>
                <a:gd name="connsiteY170" fmla="*/ 255841 h 280250"/>
                <a:gd name="connsiteX171" fmla="*/ 260063 w 1820162"/>
                <a:gd name="connsiteY171" fmla="*/ 253841 h 280250"/>
                <a:gd name="connsiteX172" fmla="*/ 258443 w 1820162"/>
                <a:gd name="connsiteY172" fmla="*/ 253365 h 280250"/>
                <a:gd name="connsiteX173" fmla="*/ 1574227 w 1820162"/>
                <a:gd name="connsiteY173" fmla="*/ 252317 h 280250"/>
                <a:gd name="connsiteX174" fmla="*/ 1575656 w 1820162"/>
                <a:gd name="connsiteY174" fmla="*/ 254889 h 280250"/>
                <a:gd name="connsiteX175" fmla="*/ 1585657 w 1820162"/>
                <a:gd name="connsiteY175" fmla="*/ 257746 h 280250"/>
                <a:gd name="connsiteX176" fmla="*/ 1574227 w 1820162"/>
                <a:gd name="connsiteY176" fmla="*/ 252317 h 280250"/>
                <a:gd name="connsiteX177" fmla="*/ 1528031 w 1820162"/>
                <a:gd name="connsiteY177" fmla="*/ 252317 h 280250"/>
                <a:gd name="connsiteX178" fmla="*/ 1531365 w 1820162"/>
                <a:gd name="connsiteY178" fmla="*/ 253269 h 280250"/>
                <a:gd name="connsiteX179" fmla="*/ 1529460 w 1820162"/>
                <a:gd name="connsiteY179" fmla="*/ 254889 h 280250"/>
                <a:gd name="connsiteX180" fmla="*/ 1526126 w 1820162"/>
                <a:gd name="connsiteY180" fmla="*/ 253936 h 280250"/>
                <a:gd name="connsiteX181" fmla="*/ 1528031 w 1820162"/>
                <a:gd name="connsiteY181" fmla="*/ 252317 h 280250"/>
                <a:gd name="connsiteX182" fmla="*/ 237869 w 1820162"/>
                <a:gd name="connsiteY182" fmla="*/ 251841 h 280250"/>
                <a:gd name="connsiteX183" fmla="*/ 236060 w 1820162"/>
                <a:gd name="connsiteY183" fmla="*/ 253460 h 280250"/>
                <a:gd name="connsiteX184" fmla="*/ 242632 w 1820162"/>
                <a:gd name="connsiteY184" fmla="*/ 255365 h 280250"/>
                <a:gd name="connsiteX185" fmla="*/ 244537 w 1820162"/>
                <a:gd name="connsiteY185" fmla="*/ 253746 h 280250"/>
                <a:gd name="connsiteX186" fmla="*/ 237869 w 1820162"/>
                <a:gd name="connsiteY186" fmla="*/ 251841 h 280250"/>
                <a:gd name="connsiteX187" fmla="*/ 1410860 w 1820162"/>
                <a:gd name="connsiteY187" fmla="*/ 251230 h 280250"/>
                <a:gd name="connsiteX188" fmla="*/ 1416874 w 1820162"/>
                <a:gd name="connsiteY188" fmla="*/ 251365 h 280250"/>
                <a:gd name="connsiteX189" fmla="*/ 1412397 w 1820162"/>
                <a:gd name="connsiteY189" fmla="*/ 253365 h 280250"/>
                <a:gd name="connsiteX190" fmla="*/ 1410623 w 1820162"/>
                <a:gd name="connsiteY190" fmla="*/ 250901 h 280250"/>
                <a:gd name="connsiteX191" fmla="*/ 1410860 w 1820162"/>
                <a:gd name="connsiteY191" fmla="*/ 251230 h 280250"/>
                <a:gd name="connsiteX192" fmla="*/ 1409948 w 1820162"/>
                <a:gd name="connsiteY192" fmla="*/ 251210 h 280250"/>
                <a:gd name="connsiteX193" fmla="*/ 1538508 w 1820162"/>
                <a:gd name="connsiteY193" fmla="*/ 250889 h 280250"/>
                <a:gd name="connsiteX194" fmla="*/ 1543461 w 1820162"/>
                <a:gd name="connsiteY194" fmla="*/ 252317 h 280250"/>
                <a:gd name="connsiteX195" fmla="*/ 1538508 w 1820162"/>
                <a:gd name="connsiteY195" fmla="*/ 250889 h 280250"/>
                <a:gd name="connsiteX196" fmla="*/ 1368963 w 1820162"/>
                <a:gd name="connsiteY196" fmla="*/ 250793 h 280250"/>
                <a:gd name="connsiteX197" fmla="*/ 1372297 w 1820162"/>
                <a:gd name="connsiteY197" fmla="*/ 251745 h 280250"/>
                <a:gd name="connsiteX198" fmla="*/ 1370391 w 1820162"/>
                <a:gd name="connsiteY198" fmla="*/ 253365 h 280250"/>
                <a:gd name="connsiteX199" fmla="*/ 1367058 w 1820162"/>
                <a:gd name="connsiteY199" fmla="*/ 252412 h 280250"/>
                <a:gd name="connsiteX200" fmla="*/ 1368963 w 1820162"/>
                <a:gd name="connsiteY200" fmla="*/ 250793 h 280250"/>
                <a:gd name="connsiteX201" fmla="*/ 233011 w 1820162"/>
                <a:gd name="connsiteY201" fmla="*/ 250412 h 280250"/>
                <a:gd name="connsiteX202" fmla="*/ 231107 w 1820162"/>
                <a:gd name="connsiteY202" fmla="*/ 252031 h 280250"/>
                <a:gd name="connsiteX203" fmla="*/ 234440 w 1820162"/>
                <a:gd name="connsiteY203" fmla="*/ 252984 h 280250"/>
                <a:gd name="connsiteX204" fmla="*/ 236345 w 1820162"/>
                <a:gd name="connsiteY204" fmla="*/ 251364 h 280250"/>
                <a:gd name="connsiteX205" fmla="*/ 233011 w 1820162"/>
                <a:gd name="connsiteY205" fmla="*/ 250412 h 280250"/>
                <a:gd name="connsiteX206" fmla="*/ 1434210 w 1820162"/>
                <a:gd name="connsiteY206" fmla="*/ 249746 h 280250"/>
                <a:gd name="connsiteX207" fmla="*/ 1446604 w 1820162"/>
                <a:gd name="connsiteY207" fmla="*/ 252342 h 280250"/>
                <a:gd name="connsiteX208" fmla="*/ 1448119 w 1820162"/>
                <a:gd name="connsiteY208" fmla="*/ 253963 h 280250"/>
                <a:gd name="connsiteX209" fmla="*/ 1442211 w 1820162"/>
                <a:gd name="connsiteY209" fmla="*/ 254127 h 280250"/>
                <a:gd name="connsiteX210" fmla="*/ 1447164 w 1820162"/>
                <a:gd name="connsiteY210" fmla="*/ 255556 h 280250"/>
                <a:gd name="connsiteX211" fmla="*/ 1448526 w 1820162"/>
                <a:gd name="connsiteY211" fmla="*/ 254399 h 280250"/>
                <a:gd name="connsiteX212" fmla="*/ 1450497 w 1820162"/>
                <a:gd name="connsiteY212" fmla="*/ 256509 h 280250"/>
                <a:gd name="connsiteX213" fmla="*/ 1435638 w 1820162"/>
                <a:gd name="connsiteY213" fmla="*/ 252318 h 280250"/>
                <a:gd name="connsiteX214" fmla="*/ 1427828 w 1820162"/>
                <a:gd name="connsiteY214" fmla="*/ 253365 h 280250"/>
                <a:gd name="connsiteX215" fmla="*/ 1434210 w 1820162"/>
                <a:gd name="connsiteY215" fmla="*/ 249746 h 280250"/>
                <a:gd name="connsiteX216" fmla="*/ 245013 w 1820162"/>
                <a:gd name="connsiteY216" fmla="*/ 249555 h 280250"/>
                <a:gd name="connsiteX217" fmla="*/ 243203 w 1820162"/>
                <a:gd name="connsiteY217" fmla="*/ 251174 h 280250"/>
                <a:gd name="connsiteX218" fmla="*/ 246442 w 1820162"/>
                <a:gd name="connsiteY218" fmla="*/ 252126 h 280250"/>
                <a:gd name="connsiteX219" fmla="*/ 248347 w 1820162"/>
                <a:gd name="connsiteY219" fmla="*/ 250507 h 280250"/>
                <a:gd name="connsiteX220" fmla="*/ 245013 w 1820162"/>
                <a:gd name="connsiteY220" fmla="*/ 249555 h 280250"/>
                <a:gd name="connsiteX221" fmla="*/ 370934 w 1820162"/>
                <a:gd name="connsiteY221" fmla="*/ 249269 h 280250"/>
                <a:gd name="connsiteX222" fmla="*/ 369029 w 1820162"/>
                <a:gd name="connsiteY222" fmla="*/ 250888 h 280250"/>
                <a:gd name="connsiteX223" fmla="*/ 372362 w 1820162"/>
                <a:gd name="connsiteY223" fmla="*/ 251841 h 280250"/>
                <a:gd name="connsiteX224" fmla="*/ 374267 w 1820162"/>
                <a:gd name="connsiteY224" fmla="*/ 250221 h 280250"/>
                <a:gd name="connsiteX225" fmla="*/ 370934 w 1820162"/>
                <a:gd name="connsiteY225" fmla="*/ 249269 h 280250"/>
                <a:gd name="connsiteX226" fmla="*/ 221105 w 1820162"/>
                <a:gd name="connsiteY226" fmla="*/ 249269 h 280250"/>
                <a:gd name="connsiteX227" fmla="*/ 218248 w 1820162"/>
                <a:gd name="connsiteY227" fmla="*/ 251745 h 280250"/>
                <a:gd name="connsiteX228" fmla="*/ 227773 w 1820162"/>
                <a:gd name="connsiteY228" fmla="*/ 251174 h 280250"/>
                <a:gd name="connsiteX229" fmla="*/ 221105 w 1820162"/>
                <a:gd name="connsiteY229" fmla="*/ 249269 h 280250"/>
                <a:gd name="connsiteX230" fmla="*/ 1319742 w 1820162"/>
                <a:gd name="connsiteY230" fmla="*/ 248852 h 280250"/>
                <a:gd name="connsiteX231" fmla="*/ 1325338 w 1820162"/>
                <a:gd name="connsiteY231" fmla="*/ 250507 h 280250"/>
                <a:gd name="connsiteX232" fmla="*/ 1312575 w 1820162"/>
                <a:gd name="connsiteY232" fmla="*/ 250126 h 280250"/>
                <a:gd name="connsiteX233" fmla="*/ 1319742 w 1820162"/>
                <a:gd name="connsiteY233" fmla="*/ 248852 h 280250"/>
                <a:gd name="connsiteX234" fmla="*/ 1311813 w 1820162"/>
                <a:gd name="connsiteY234" fmla="*/ 248793 h 280250"/>
                <a:gd name="connsiteX235" fmla="*/ 1301431 w 1820162"/>
                <a:gd name="connsiteY235" fmla="*/ 250222 h 280250"/>
                <a:gd name="connsiteX236" fmla="*/ 1311813 w 1820162"/>
                <a:gd name="connsiteY236" fmla="*/ 248793 h 280250"/>
                <a:gd name="connsiteX237" fmla="*/ 1174082 w 1820162"/>
                <a:gd name="connsiteY237" fmla="*/ 247935 h 280250"/>
                <a:gd name="connsiteX238" fmla="*/ 1171224 w 1820162"/>
                <a:gd name="connsiteY238" fmla="*/ 250412 h 280250"/>
                <a:gd name="connsiteX239" fmla="*/ 1165319 w 1820162"/>
                <a:gd name="connsiteY239" fmla="*/ 249840 h 280250"/>
                <a:gd name="connsiteX240" fmla="*/ 1174082 w 1820162"/>
                <a:gd name="connsiteY240" fmla="*/ 247935 h 280250"/>
                <a:gd name="connsiteX241" fmla="*/ 200722 w 1820162"/>
                <a:gd name="connsiteY241" fmla="*/ 247840 h 280250"/>
                <a:gd name="connsiteX242" fmla="*/ 197864 w 1820162"/>
                <a:gd name="connsiteY242" fmla="*/ 250317 h 280250"/>
                <a:gd name="connsiteX243" fmla="*/ 206151 w 1820162"/>
                <a:gd name="connsiteY243" fmla="*/ 252698 h 280250"/>
                <a:gd name="connsiteX244" fmla="*/ 200722 w 1820162"/>
                <a:gd name="connsiteY244" fmla="*/ 247840 h 280250"/>
                <a:gd name="connsiteX245" fmla="*/ 1526888 w 1820162"/>
                <a:gd name="connsiteY245" fmla="*/ 247650 h 280250"/>
                <a:gd name="connsiteX246" fmla="*/ 1524983 w 1820162"/>
                <a:gd name="connsiteY246" fmla="*/ 249269 h 280250"/>
                <a:gd name="connsiteX247" fmla="*/ 1528316 w 1820162"/>
                <a:gd name="connsiteY247" fmla="*/ 250221 h 280250"/>
                <a:gd name="connsiteX248" fmla="*/ 1530221 w 1820162"/>
                <a:gd name="connsiteY248" fmla="*/ 248602 h 280250"/>
                <a:gd name="connsiteX249" fmla="*/ 1526888 w 1820162"/>
                <a:gd name="connsiteY249" fmla="*/ 247650 h 280250"/>
                <a:gd name="connsiteX250" fmla="*/ 1388203 w 1820162"/>
                <a:gd name="connsiteY250" fmla="*/ 247555 h 280250"/>
                <a:gd name="connsiteX251" fmla="*/ 1393156 w 1820162"/>
                <a:gd name="connsiteY251" fmla="*/ 248983 h 280250"/>
                <a:gd name="connsiteX252" fmla="*/ 1385346 w 1820162"/>
                <a:gd name="connsiteY252" fmla="*/ 250031 h 280250"/>
                <a:gd name="connsiteX253" fmla="*/ 1388203 w 1820162"/>
                <a:gd name="connsiteY253" fmla="*/ 247555 h 280250"/>
                <a:gd name="connsiteX254" fmla="*/ 179386 w 1820162"/>
                <a:gd name="connsiteY254" fmla="*/ 247269 h 280250"/>
                <a:gd name="connsiteX255" fmla="*/ 177481 w 1820162"/>
                <a:gd name="connsiteY255" fmla="*/ 248888 h 280250"/>
                <a:gd name="connsiteX256" fmla="*/ 180815 w 1820162"/>
                <a:gd name="connsiteY256" fmla="*/ 249840 h 280250"/>
                <a:gd name="connsiteX257" fmla="*/ 182720 w 1820162"/>
                <a:gd name="connsiteY257" fmla="*/ 248221 h 280250"/>
                <a:gd name="connsiteX258" fmla="*/ 179386 w 1820162"/>
                <a:gd name="connsiteY258" fmla="*/ 247269 h 280250"/>
                <a:gd name="connsiteX259" fmla="*/ 1396110 w 1820162"/>
                <a:gd name="connsiteY259" fmla="*/ 246603 h 280250"/>
                <a:gd name="connsiteX260" fmla="*/ 1395824 w 1820162"/>
                <a:gd name="connsiteY260" fmla="*/ 248698 h 280250"/>
                <a:gd name="connsiteX261" fmla="*/ 1404111 w 1820162"/>
                <a:gd name="connsiteY261" fmla="*/ 251079 h 280250"/>
                <a:gd name="connsiteX262" fmla="*/ 1409948 w 1820162"/>
                <a:gd name="connsiteY262" fmla="*/ 251210 h 280250"/>
                <a:gd name="connsiteX263" fmla="*/ 1406492 w 1820162"/>
                <a:gd name="connsiteY263" fmla="*/ 252794 h 280250"/>
                <a:gd name="connsiteX264" fmla="*/ 1393919 w 1820162"/>
                <a:gd name="connsiteY264" fmla="*/ 250317 h 280250"/>
                <a:gd name="connsiteX265" fmla="*/ 1396110 w 1820162"/>
                <a:gd name="connsiteY265" fmla="*/ 246603 h 280250"/>
                <a:gd name="connsiteX266" fmla="*/ 1226660 w 1820162"/>
                <a:gd name="connsiteY266" fmla="*/ 246411 h 280250"/>
                <a:gd name="connsiteX267" fmla="*/ 1224659 w 1820162"/>
                <a:gd name="connsiteY267" fmla="*/ 248031 h 280250"/>
                <a:gd name="connsiteX268" fmla="*/ 1227993 w 1820162"/>
                <a:gd name="connsiteY268" fmla="*/ 248983 h 280250"/>
                <a:gd name="connsiteX269" fmla="*/ 1229898 w 1820162"/>
                <a:gd name="connsiteY269" fmla="*/ 247364 h 280250"/>
                <a:gd name="connsiteX270" fmla="*/ 1226660 w 1820162"/>
                <a:gd name="connsiteY270" fmla="*/ 246411 h 280250"/>
                <a:gd name="connsiteX271" fmla="*/ 1518601 w 1820162"/>
                <a:gd name="connsiteY271" fmla="*/ 245268 h 280250"/>
                <a:gd name="connsiteX272" fmla="*/ 1516696 w 1820162"/>
                <a:gd name="connsiteY272" fmla="*/ 246888 h 280250"/>
                <a:gd name="connsiteX273" fmla="*/ 1521649 w 1820162"/>
                <a:gd name="connsiteY273" fmla="*/ 248316 h 280250"/>
                <a:gd name="connsiteX274" fmla="*/ 1523554 w 1820162"/>
                <a:gd name="connsiteY274" fmla="*/ 246697 h 280250"/>
                <a:gd name="connsiteX275" fmla="*/ 1518601 w 1820162"/>
                <a:gd name="connsiteY275" fmla="*/ 245268 h 280250"/>
                <a:gd name="connsiteX276" fmla="*/ 1179606 w 1820162"/>
                <a:gd name="connsiteY276" fmla="*/ 245173 h 280250"/>
                <a:gd name="connsiteX277" fmla="*/ 1177701 w 1820162"/>
                <a:gd name="connsiteY277" fmla="*/ 246792 h 280250"/>
                <a:gd name="connsiteX278" fmla="*/ 1182654 w 1820162"/>
                <a:gd name="connsiteY278" fmla="*/ 248221 h 280250"/>
                <a:gd name="connsiteX279" fmla="*/ 1184559 w 1820162"/>
                <a:gd name="connsiteY279" fmla="*/ 246602 h 280250"/>
                <a:gd name="connsiteX280" fmla="*/ 1179606 w 1820162"/>
                <a:gd name="connsiteY280" fmla="*/ 245173 h 280250"/>
                <a:gd name="connsiteX281" fmla="*/ 1372511 w 1820162"/>
                <a:gd name="connsiteY281" fmla="*/ 244554 h 280250"/>
                <a:gd name="connsiteX282" fmla="*/ 1379917 w 1820162"/>
                <a:gd name="connsiteY282" fmla="*/ 245173 h 280250"/>
                <a:gd name="connsiteX283" fmla="*/ 1384870 w 1820162"/>
                <a:gd name="connsiteY283" fmla="*/ 246602 h 280250"/>
                <a:gd name="connsiteX284" fmla="*/ 1367535 w 1820162"/>
                <a:gd name="connsiteY284" fmla="*/ 248221 h 280250"/>
                <a:gd name="connsiteX285" fmla="*/ 1372511 w 1820162"/>
                <a:gd name="connsiteY285" fmla="*/ 244554 h 280250"/>
                <a:gd name="connsiteX286" fmla="*/ 369791 w 1820162"/>
                <a:gd name="connsiteY286" fmla="*/ 244506 h 280250"/>
                <a:gd name="connsiteX287" fmla="*/ 367886 w 1820162"/>
                <a:gd name="connsiteY287" fmla="*/ 246126 h 280250"/>
                <a:gd name="connsiteX288" fmla="*/ 371219 w 1820162"/>
                <a:gd name="connsiteY288" fmla="*/ 247078 h 280250"/>
                <a:gd name="connsiteX289" fmla="*/ 373124 w 1820162"/>
                <a:gd name="connsiteY289" fmla="*/ 245459 h 280250"/>
                <a:gd name="connsiteX290" fmla="*/ 369791 w 1820162"/>
                <a:gd name="connsiteY290" fmla="*/ 244506 h 280250"/>
                <a:gd name="connsiteX291" fmla="*/ 202913 w 1820162"/>
                <a:gd name="connsiteY291" fmla="*/ 244125 h 280250"/>
                <a:gd name="connsiteX292" fmla="*/ 203389 w 1820162"/>
                <a:gd name="connsiteY292" fmla="*/ 247554 h 280250"/>
                <a:gd name="connsiteX293" fmla="*/ 205294 w 1820162"/>
                <a:gd name="connsiteY293" fmla="*/ 245840 h 280250"/>
                <a:gd name="connsiteX294" fmla="*/ 202913 w 1820162"/>
                <a:gd name="connsiteY294" fmla="*/ 244125 h 280250"/>
                <a:gd name="connsiteX295" fmla="*/ 153061 w 1820162"/>
                <a:gd name="connsiteY295" fmla="*/ 243864 h 280250"/>
                <a:gd name="connsiteX296" fmla="*/ 153640 w 1820162"/>
                <a:gd name="connsiteY296" fmla="*/ 244284 h 280250"/>
                <a:gd name="connsiteX297" fmla="*/ 148430 w 1820162"/>
                <a:gd name="connsiteY297" fmla="*/ 244983 h 280250"/>
                <a:gd name="connsiteX298" fmla="*/ 153061 w 1820162"/>
                <a:gd name="connsiteY298" fmla="*/ 243864 h 280250"/>
                <a:gd name="connsiteX299" fmla="*/ 1513648 w 1820162"/>
                <a:gd name="connsiteY299" fmla="*/ 243840 h 280250"/>
                <a:gd name="connsiteX300" fmla="*/ 1511743 w 1820162"/>
                <a:gd name="connsiteY300" fmla="*/ 245459 h 280250"/>
                <a:gd name="connsiteX301" fmla="*/ 1515077 w 1820162"/>
                <a:gd name="connsiteY301" fmla="*/ 246411 h 280250"/>
                <a:gd name="connsiteX302" fmla="*/ 1516982 w 1820162"/>
                <a:gd name="connsiteY302" fmla="*/ 244792 h 280250"/>
                <a:gd name="connsiteX303" fmla="*/ 1513648 w 1820162"/>
                <a:gd name="connsiteY303" fmla="*/ 243840 h 280250"/>
                <a:gd name="connsiteX304" fmla="*/ 184148 w 1820162"/>
                <a:gd name="connsiteY304" fmla="*/ 243173 h 280250"/>
                <a:gd name="connsiteX305" fmla="*/ 181291 w 1820162"/>
                <a:gd name="connsiteY305" fmla="*/ 245649 h 280250"/>
                <a:gd name="connsiteX306" fmla="*/ 189101 w 1820162"/>
                <a:gd name="connsiteY306" fmla="*/ 244602 h 280250"/>
                <a:gd name="connsiteX307" fmla="*/ 184148 w 1820162"/>
                <a:gd name="connsiteY307" fmla="*/ 243173 h 280250"/>
                <a:gd name="connsiteX308" fmla="*/ 1224373 w 1820162"/>
                <a:gd name="connsiteY308" fmla="*/ 242601 h 280250"/>
                <a:gd name="connsiteX309" fmla="*/ 1222469 w 1820162"/>
                <a:gd name="connsiteY309" fmla="*/ 244221 h 280250"/>
                <a:gd name="connsiteX310" fmla="*/ 1227517 w 1820162"/>
                <a:gd name="connsiteY310" fmla="*/ 245649 h 280250"/>
                <a:gd name="connsiteX311" fmla="*/ 1229422 w 1820162"/>
                <a:gd name="connsiteY311" fmla="*/ 244030 h 280250"/>
                <a:gd name="connsiteX312" fmla="*/ 1224373 w 1820162"/>
                <a:gd name="connsiteY312" fmla="*/ 242601 h 280250"/>
                <a:gd name="connsiteX313" fmla="*/ 515523 w 1820162"/>
                <a:gd name="connsiteY313" fmla="*/ 242220 h 280250"/>
                <a:gd name="connsiteX314" fmla="*/ 518666 w 1820162"/>
                <a:gd name="connsiteY314" fmla="*/ 245268 h 280250"/>
                <a:gd name="connsiteX315" fmla="*/ 515523 w 1820162"/>
                <a:gd name="connsiteY315" fmla="*/ 242220 h 280250"/>
                <a:gd name="connsiteX316" fmla="*/ 1141506 w 1820162"/>
                <a:gd name="connsiteY316" fmla="*/ 241935 h 280250"/>
                <a:gd name="connsiteX317" fmla="*/ 1138839 w 1820162"/>
                <a:gd name="connsiteY317" fmla="*/ 242316 h 280250"/>
                <a:gd name="connsiteX318" fmla="*/ 1136934 w 1820162"/>
                <a:gd name="connsiteY318" fmla="*/ 243935 h 280250"/>
                <a:gd name="connsiteX319" fmla="*/ 1141506 w 1820162"/>
                <a:gd name="connsiteY319" fmla="*/ 241935 h 280250"/>
                <a:gd name="connsiteX320" fmla="*/ 121760 w 1820162"/>
                <a:gd name="connsiteY320" fmla="*/ 241840 h 280250"/>
                <a:gd name="connsiteX321" fmla="*/ 125094 w 1820162"/>
                <a:gd name="connsiteY321" fmla="*/ 242792 h 280250"/>
                <a:gd name="connsiteX322" fmla="*/ 121283 w 1820162"/>
                <a:gd name="connsiteY322" fmla="*/ 246031 h 280250"/>
                <a:gd name="connsiteX323" fmla="*/ 117950 w 1820162"/>
                <a:gd name="connsiteY323" fmla="*/ 245078 h 280250"/>
                <a:gd name="connsiteX324" fmla="*/ 121760 w 1820162"/>
                <a:gd name="connsiteY324" fmla="*/ 241840 h 280250"/>
                <a:gd name="connsiteX325" fmla="*/ 1214182 w 1820162"/>
                <a:gd name="connsiteY325" fmla="*/ 241839 h 280250"/>
                <a:gd name="connsiteX326" fmla="*/ 1211610 w 1820162"/>
                <a:gd name="connsiteY326" fmla="*/ 242220 h 280250"/>
                <a:gd name="connsiteX327" fmla="*/ 1209705 w 1820162"/>
                <a:gd name="connsiteY327" fmla="*/ 243840 h 280250"/>
                <a:gd name="connsiteX328" fmla="*/ 1214182 w 1820162"/>
                <a:gd name="connsiteY328" fmla="*/ 241839 h 280250"/>
                <a:gd name="connsiteX329" fmla="*/ 485710 w 1820162"/>
                <a:gd name="connsiteY329" fmla="*/ 241458 h 280250"/>
                <a:gd name="connsiteX330" fmla="*/ 483805 w 1820162"/>
                <a:gd name="connsiteY330" fmla="*/ 243078 h 280250"/>
                <a:gd name="connsiteX331" fmla="*/ 490472 w 1820162"/>
                <a:gd name="connsiteY331" fmla="*/ 244983 h 280250"/>
                <a:gd name="connsiteX332" fmla="*/ 492377 w 1820162"/>
                <a:gd name="connsiteY332" fmla="*/ 243363 h 280250"/>
                <a:gd name="connsiteX333" fmla="*/ 485710 w 1820162"/>
                <a:gd name="connsiteY333" fmla="*/ 241458 h 280250"/>
                <a:gd name="connsiteX334" fmla="*/ 356646 w 1820162"/>
                <a:gd name="connsiteY334" fmla="*/ 240792 h 280250"/>
                <a:gd name="connsiteX335" fmla="*/ 354646 w 1820162"/>
                <a:gd name="connsiteY335" fmla="*/ 242411 h 280250"/>
                <a:gd name="connsiteX336" fmla="*/ 357980 w 1820162"/>
                <a:gd name="connsiteY336" fmla="*/ 243363 h 280250"/>
                <a:gd name="connsiteX337" fmla="*/ 359885 w 1820162"/>
                <a:gd name="connsiteY337" fmla="*/ 241744 h 280250"/>
                <a:gd name="connsiteX338" fmla="*/ 356646 w 1820162"/>
                <a:gd name="connsiteY338" fmla="*/ 240792 h 280250"/>
                <a:gd name="connsiteX339" fmla="*/ 129570 w 1820162"/>
                <a:gd name="connsiteY339" fmla="*/ 240792 h 280250"/>
                <a:gd name="connsiteX340" fmla="*/ 137095 w 1820162"/>
                <a:gd name="connsiteY340" fmla="*/ 241839 h 280250"/>
                <a:gd name="connsiteX341" fmla="*/ 146144 w 1820162"/>
                <a:gd name="connsiteY341" fmla="*/ 245459 h 280250"/>
                <a:gd name="connsiteX342" fmla="*/ 140524 w 1820162"/>
                <a:gd name="connsiteY342" fmla="*/ 250412 h 280250"/>
                <a:gd name="connsiteX343" fmla="*/ 133380 w 1820162"/>
                <a:gd name="connsiteY343" fmla="*/ 245173 h 280250"/>
                <a:gd name="connsiteX344" fmla="*/ 132904 w 1820162"/>
                <a:gd name="connsiteY344" fmla="*/ 249364 h 280250"/>
                <a:gd name="connsiteX345" fmla="*/ 121093 w 1820162"/>
                <a:gd name="connsiteY345" fmla="*/ 248126 h 280250"/>
                <a:gd name="connsiteX346" fmla="*/ 127951 w 1820162"/>
                <a:gd name="connsiteY346" fmla="*/ 247936 h 280250"/>
                <a:gd name="connsiteX347" fmla="*/ 129570 w 1820162"/>
                <a:gd name="connsiteY347" fmla="*/ 240792 h 280250"/>
                <a:gd name="connsiteX348" fmla="*/ 187006 w 1820162"/>
                <a:gd name="connsiteY348" fmla="*/ 240696 h 280250"/>
                <a:gd name="connsiteX349" fmla="*/ 185101 w 1820162"/>
                <a:gd name="connsiteY349" fmla="*/ 242316 h 280250"/>
                <a:gd name="connsiteX350" fmla="*/ 190054 w 1820162"/>
                <a:gd name="connsiteY350" fmla="*/ 243744 h 280250"/>
                <a:gd name="connsiteX351" fmla="*/ 191959 w 1820162"/>
                <a:gd name="connsiteY351" fmla="*/ 242125 h 280250"/>
                <a:gd name="connsiteX352" fmla="*/ 187006 w 1820162"/>
                <a:gd name="connsiteY352" fmla="*/ 240696 h 280250"/>
                <a:gd name="connsiteX353" fmla="*/ 1352252 w 1820162"/>
                <a:gd name="connsiteY353" fmla="*/ 240548 h 280250"/>
                <a:gd name="connsiteX354" fmla="*/ 1352294 w 1820162"/>
                <a:gd name="connsiteY354" fmla="*/ 240696 h 280250"/>
                <a:gd name="connsiteX355" fmla="*/ 1351882 w 1820162"/>
                <a:gd name="connsiteY355" fmla="*/ 240621 h 280250"/>
                <a:gd name="connsiteX356" fmla="*/ 297496 w 1820162"/>
                <a:gd name="connsiteY356" fmla="*/ 240411 h 280250"/>
                <a:gd name="connsiteX357" fmla="*/ 302258 w 1820162"/>
                <a:gd name="connsiteY357" fmla="*/ 243935 h 280250"/>
                <a:gd name="connsiteX358" fmla="*/ 297496 w 1820162"/>
                <a:gd name="connsiteY358" fmla="*/ 240411 h 280250"/>
                <a:gd name="connsiteX359" fmla="*/ 1685193 w 1820162"/>
                <a:gd name="connsiteY359" fmla="*/ 240220 h 280250"/>
                <a:gd name="connsiteX360" fmla="*/ 1683288 w 1820162"/>
                <a:gd name="connsiteY360" fmla="*/ 241839 h 280250"/>
                <a:gd name="connsiteX361" fmla="*/ 1686622 w 1820162"/>
                <a:gd name="connsiteY361" fmla="*/ 242792 h 280250"/>
                <a:gd name="connsiteX362" fmla="*/ 1688527 w 1820162"/>
                <a:gd name="connsiteY362" fmla="*/ 241173 h 280250"/>
                <a:gd name="connsiteX363" fmla="*/ 1685193 w 1820162"/>
                <a:gd name="connsiteY363" fmla="*/ 240220 h 280250"/>
                <a:gd name="connsiteX364" fmla="*/ 1304288 w 1820162"/>
                <a:gd name="connsiteY364" fmla="*/ 240125 h 280250"/>
                <a:gd name="connsiteX365" fmla="*/ 1294763 w 1820162"/>
                <a:gd name="connsiteY365" fmla="*/ 240792 h 280250"/>
                <a:gd name="connsiteX366" fmla="*/ 1301431 w 1820162"/>
                <a:gd name="connsiteY366" fmla="*/ 242601 h 280250"/>
                <a:gd name="connsiteX367" fmla="*/ 1304288 w 1820162"/>
                <a:gd name="connsiteY367" fmla="*/ 240125 h 280250"/>
                <a:gd name="connsiteX368" fmla="*/ 1443925 w 1820162"/>
                <a:gd name="connsiteY368" fmla="*/ 239458 h 280250"/>
                <a:gd name="connsiteX369" fmla="*/ 1442782 w 1820162"/>
                <a:gd name="connsiteY369" fmla="*/ 242411 h 280250"/>
                <a:gd name="connsiteX370" fmla="*/ 1450592 w 1820162"/>
                <a:gd name="connsiteY370" fmla="*/ 241363 h 280250"/>
                <a:gd name="connsiteX371" fmla="*/ 1452688 w 1820162"/>
                <a:gd name="connsiteY371" fmla="*/ 245173 h 280250"/>
                <a:gd name="connsiteX372" fmla="*/ 1443925 w 1820162"/>
                <a:gd name="connsiteY372" fmla="*/ 239458 h 280250"/>
                <a:gd name="connsiteX373" fmla="*/ 1455069 w 1820162"/>
                <a:gd name="connsiteY373" fmla="*/ 239268 h 280250"/>
                <a:gd name="connsiteX374" fmla="*/ 1463070 w 1820162"/>
                <a:gd name="connsiteY374" fmla="*/ 243744 h 280250"/>
                <a:gd name="connsiteX375" fmla="*/ 1465261 w 1820162"/>
                <a:gd name="connsiteY375" fmla="*/ 240030 h 280250"/>
                <a:gd name="connsiteX376" fmla="*/ 1455069 w 1820162"/>
                <a:gd name="connsiteY376" fmla="*/ 239268 h 280250"/>
                <a:gd name="connsiteX377" fmla="*/ 1335893 w 1820162"/>
                <a:gd name="connsiteY377" fmla="*/ 238987 h 280250"/>
                <a:gd name="connsiteX378" fmla="*/ 1336102 w 1820162"/>
                <a:gd name="connsiteY378" fmla="*/ 239363 h 280250"/>
                <a:gd name="connsiteX379" fmla="*/ 1335277 w 1820162"/>
                <a:gd name="connsiteY379" fmla="*/ 239351 h 280250"/>
                <a:gd name="connsiteX380" fmla="*/ 1329434 w 1820162"/>
                <a:gd name="connsiteY380" fmla="*/ 237458 h 280250"/>
                <a:gd name="connsiteX381" fmla="*/ 1332053 w 1820162"/>
                <a:gd name="connsiteY381" fmla="*/ 239303 h 280250"/>
                <a:gd name="connsiteX382" fmla="*/ 1335277 w 1820162"/>
                <a:gd name="connsiteY382" fmla="*/ 239351 h 280250"/>
                <a:gd name="connsiteX383" fmla="*/ 1330577 w 1820162"/>
                <a:gd name="connsiteY383" fmla="*/ 242125 h 280250"/>
                <a:gd name="connsiteX384" fmla="*/ 1320671 w 1820162"/>
                <a:gd name="connsiteY384" fmla="*/ 239363 h 280250"/>
                <a:gd name="connsiteX385" fmla="*/ 1329434 w 1820162"/>
                <a:gd name="connsiteY385" fmla="*/ 237458 h 280250"/>
                <a:gd name="connsiteX386" fmla="*/ 1250663 w 1820162"/>
                <a:gd name="connsiteY386" fmla="*/ 236982 h 280250"/>
                <a:gd name="connsiteX387" fmla="*/ 1248758 w 1820162"/>
                <a:gd name="connsiteY387" fmla="*/ 238601 h 280250"/>
                <a:gd name="connsiteX388" fmla="*/ 1252091 w 1820162"/>
                <a:gd name="connsiteY388" fmla="*/ 239553 h 280250"/>
                <a:gd name="connsiteX389" fmla="*/ 1253996 w 1820162"/>
                <a:gd name="connsiteY389" fmla="*/ 237934 h 280250"/>
                <a:gd name="connsiteX390" fmla="*/ 1250663 w 1820162"/>
                <a:gd name="connsiteY390" fmla="*/ 236982 h 280250"/>
                <a:gd name="connsiteX391" fmla="*/ 173766 w 1820162"/>
                <a:gd name="connsiteY391" fmla="*/ 236982 h 280250"/>
                <a:gd name="connsiteX392" fmla="*/ 171861 w 1820162"/>
                <a:gd name="connsiteY392" fmla="*/ 238601 h 280250"/>
                <a:gd name="connsiteX393" fmla="*/ 176814 w 1820162"/>
                <a:gd name="connsiteY393" fmla="*/ 240030 h 280250"/>
                <a:gd name="connsiteX394" fmla="*/ 178719 w 1820162"/>
                <a:gd name="connsiteY394" fmla="*/ 238410 h 280250"/>
                <a:gd name="connsiteX395" fmla="*/ 173766 w 1820162"/>
                <a:gd name="connsiteY395" fmla="*/ 236982 h 280250"/>
                <a:gd name="connsiteX396" fmla="*/ 1290953 w 1820162"/>
                <a:gd name="connsiteY396" fmla="*/ 236410 h 280250"/>
                <a:gd name="connsiteX397" fmla="*/ 1290763 w 1820162"/>
                <a:gd name="connsiteY397" fmla="*/ 238506 h 280250"/>
                <a:gd name="connsiteX398" fmla="*/ 1290953 w 1820162"/>
                <a:gd name="connsiteY398" fmla="*/ 236410 h 280250"/>
                <a:gd name="connsiteX399" fmla="*/ 410081 w 1820162"/>
                <a:gd name="connsiteY399" fmla="*/ 236315 h 280250"/>
                <a:gd name="connsiteX400" fmla="*/ 407224 w 1820162"/>
                <a:gd name="connsiteY400" fmla="*/ 238791 h 280250"/>
                <a:gd name="connsiteX401" fmla="*/ 410558 w 1820162"/>
                <a:gd name="connsiteY401" fmla="*/ 239744 h 280250"/>
                <a:gd name="connsiteX402" fmla="*/ 415034 w 1820162"/>
                <a:gd name="connsiteY402" fmla="*/ 237744 h 280250"/>
                <a:gd name="connsiteX403" fmla="*/ 410081 w 1820162"/>
                <a:gd name="connsiteY403" fmla="*/ 236315 h 280250"/>
                <a:gd name="connsiteX404" fmla="*/ 82231 w 1820162"/>
                <a:gd name="connsiteY404" fmla="*/ 236125 h 280250"/>
                <a:gd name="connsiteX405" fmla="*/ 91280 w 1820162"/>
                <a:gd name="connsiteY405" fmla="*/ 239744 h 280250"/>
                <a:gd name="connsiteX406" fmla="*/ 82231 w 1820162"/>
                <a:gd name="connsiteY406" fmla="*/ 236125 h 280250"/>
                <a:gd name="connsiteX407" fmla="*/ 1373249 w 1820162"/>
                <a:gd name="connsiteY407" fmla="*/ 235743 h 280250"/>
                <a:gd name="connsiteX408" fmla="*/ 1374678 w 1820162"/>
                <a:gd name="connsiteY408" fmla="*/ 238315 h 280250"/>
                <a:gd name="connsiteX409" fmla="*/ 1373249 w 1820162"/>
                <a:gd name="connsiteY409" fmla="*/ 235743 h 280250"/>
                <a:gd name="connsiteX410" fmla="*/ 1457069 w 1820162"/>
                <a:gd name="connsiteY410" fmla="*/ 235458 h 280250"/>
                <a:gd name="connsiteX411" fmla="*/ 1459260 w 1820162"/>
                <a:gd name="connsiteY411" fmla="*/ 239363 h 280250"/>
                <a:gd name="connsiteX412" fmla="*/ 1462118 w 1820162"/>
                <a:gd name="connsiteY412" fmla="*/ 236886 h 280250"/>
                <a:gd name="connsiteX413" fmla="*/ 1457069 w 1820162"/>
                <a:gd name="connsiteY413" fmla="*/ 235458 h 280250"/>
                <a:gd name="connsiteX414" fmla="*/ 136333 w 1820162"/>
                <a:gd name="connsiteY414" fmla="*/ 235077 h 280250"/>
                <a:gd name="connsiteX415" fmla="*/ 134428 w 1820162"/>
                <a:gd name="connsiteY415" fmla="*/ 236696 h 280250"/>
                <a:gd name="connsiteX416" fmla="*/ 137762 w 1820162"/>
                <a:gd name="connsiteY416" fmla="*/ 237648 h 280250"/>
                <a:gd name="connsiteX417" fmla="*/ 139667 w 1820162"/>
                <a:gd name="connsiteY417" fmla="*/ 236029 h 280250"/>
                <a:gd name="connsiteX418" fmla="*/ 136333 w 1820162"/>
                <a:gd name="connsiteY418" fmla="*/ 235077 h 280250"/>
                <a:gd name="connsiteX419" fmla="*/ 1564321 w 1820162"/>
                <a:gd name="connsiteY419" fmla="*/ 234315 h 280250"/>
                <a:gd name="connsiteX420" fmla="*/ 1569274 w 1820162"/>
                <a:gd name="connsiteY420" fmla="*/ 235743 h 280250"/>
                <a:gd name="connsiteX421" fmla="*/ 1567369 w 1820162"/>
                <a:gd name="connsiteY421" fmla="*/ 237363 h 280250"/>
                <a:gd name="connsiteX422" fmla="*/ 1562416 w 1820162"/>
                <a:gd name="connsiteY422" fmla="*/ 235934 h 280250"/>
                <a:gd name="connsiteX423" fmla="*/ 1564321 w 1820162"/>
                <a:gd name="connsiteY423" fmla="*/ 234315 h 280250"/>
                <a:gd name="connsiteX424" fmla="*/ 424369 w 1820162"/>
                <a:gd name="connsiteY424" fmla="*/ 231648 h 280250"/>
                <a:gd name="connsiteX425" fmla="*/ 422464 w 1820162"/>
                <a:gd name="connsiteY425" fmla="*/ 233267 h 280250"/>
                <a:gd name="connsiteX426" fmla="*/ 425798 w 1820162"/>
                <a:gd name="connsiteY426" fmla="*/ 234219 h 280250"/>
                <a:gd name="connsiteX427" fmla="*/ 427703 w 1820162"/>
                <a:gd name="connsiteY427" fmla="*/ 232600 h 280250"/>
                <a:gd name="connsiteX428" fmla="*/ 424369 w 1820162"/>
                <a:gd name="connsiteY428" fmla="*/ 231648 h 280250"/>
                <a:gd name="connsiteX429" fmla="*/ 85786 w 1820162"/>
                <a:gd name="connsiteY429" fmla="*/ 231574 h 280250"/>
                <a:gd name="connsiteX430" fmla="*/ 104900 w 1820162"/>
                <a:gd name="connsiteY430" fmla="*/ 233744 h 280250"/>
                <a:gd name="connsiteX431" fmla="*/ 113663 w 1820162"/>
                <a:gd name="connsiteY431" fmla="*/ 239459 h 280250"/>
                <a:gd name="connsiteX432" fmla="*/ 116616 w 1820162"/>
                <a:gd name="connsiteY432" fmla="*/ 242507 h 280250"/>
                <a:gd name="connsiteX433" fmla="*/ 103852 w 1820162"/>
                <a:gd name="connsiteY433" fmla="*/ 242126 h 280250"/>
                <a:gd name="connsiteX434" fmla="*/ 107662 w 1820162"/>
                <a:gd name="connsiteY434" fmla="*/ 238887 h 280250"/>
                <a:gd name="connsiteX435" fmla="*/ 80897 w 1820162"/>
                <a:gd name="connsiteY435" fmla="*/ 233458 h 280250"/>
                <a:gd name="connsiteX436" fmla="*/ 85786 w 1820162"/>
                <a:gd name="connsiteY436" fmla="*/ 231574 h 280250"/>
                <a:gd name="connsiteX437" fmla="*/ 1261616 w 1820162"/>
                <a:gd name="connsiteY437" fmla="*/ 231267 h 280250"/>
                <a:gd name="connsiteX438" fmla="*/ 1257806 w 1820162"/>
                <a:gd name="connsiteY438" fmla="*/ 234600 h 280250"/>
                <a:gd name="connsiteX439" fmla="*/ 1266569 w 1820162"/>
                <a:gd name="connsiteY439" fmla="*/ 240315 h 280250"/>
                <a:gd name="connsiteX440" fmla="*/ 1262093 w 1820162"/>
                <a:gd name="connsiteY440" fmla="*/ 234696 h 280250"/>
                <a:gd name="connsiteX441" fmla="*/ 1261616 w 1820162"/>
                <a:gd name="connsiteY441" fmla="*/ 231267 h 280250"/>
                <a:gd name="connsiteX442" fmla="*/ 165003 w 1820162"/>
                <a:gd name="connsiteY442" fmla="*/ 231267 h 280250"/>
                <a:gd name="connsiteX443" fmla="*/ 163098 w 1820162"/>
                <a:gd name="connsiteY443" fmla="*/ 232886 h 280250"/>
                <a:gd name="connsiteX444" fmla="*/ 166432 w 1820162"/>
                <a:gd name="connsiteY444" fmla="*/ 233838 h 280250"/>
                <a:gd name="connsiteX445" fmla="*/ 168337 w 1820162"/>
                <a:gd name="connsiteY445" fmla="*/ 232219 h 280250"/>
                <a:gd name="connsiteX446" fmla="*/ 165003 w 1820162"/>
                <a:gd name="connsiteY446" fmla="*/ 231267 h 280250"/>
                <a:gd name="connsiteX447" fmla="*/ 433799 w 1820162"/>
                <a:gd name="connsiteY447" fmla="*/ 231076 h 280250"/>
                <a:gd name="connsiteX448" fmla="*/ 429036 w 1820162"/>
                <a:gd name="connsiteY448" fmla="*/ 235172 h 280250"/>
                <a:gd name="connsiteX449" fmla="*/ 433799 w 1820162"/>
                <a:gd name="connsiteY449" fmla="*/ 231076 h 280250"/>
                <a:gd name="connsiteX450" fmla="*/ 222344 w 1820162"/>
                <a:gd name="connsiteY450" fmla="*/ 231076 h 280250"/>
                <a:gd name="connsiteX451" fmla="*/ 216914 w 1820162"/>
                <a:gd name="connsiteY451" fmla="*/ 233934 h 280250"/>
                <a:gd name="connsiteX452" fmla="*/ 223582 w 1820162"/>
                <a:gd name="connsiteY452" fmla="*/ 235839 h 280250"/>
                <a:gd name="connsiteX453" fmla="*/ 229011 w 1820162"/>
                <a:gd name="connsiteY453" fmla="*/ 233076 h 280250"/>
                <a:gd name="connsiteX454" fmla="*/ 231583 w 1820162"/>
                <a:gd name="connsiteY454" fmla="*/ 232695 h 280250"/>
                <a:gd name="connsiteX455" fmla="*/ 222344 w 1820162"/>
                <a:gd name="connsiteY455" fmla="*/ 231076 h 280250"/>
                <a:gd name="connsiteX456" fmla="*/ 1202561 w 1820162"/>
                <a:gd name="connsiteY456" fmla="*/ 230981 h 280250"/>
                <a:gd name="connsiteX457" fmla="*/ 1189988 w 1820162"/>
                <a:gd name="connsiteY457" fmla="*/ 236124 h 280250"/>
                <a:gd name="connsiteX458" fmla="*/ 1202561 w 1820162"/>
                <a:gd name="connsiteY458" fmla="*/ 230981 h 280250"/>
                <a:gd name="connsiteX459" fmla="*/ 139107 w 1820162"/>
                <a:gd name="connsiteY459" fmla="*/ 230552 h 280250"/>
                <a:gd name="connsiteX460" fmla="*/ 138143 w 1820162"/>
                <a:gd name="connsiteY460" fmla="*/ 233457 h 280250"/>
                <a:gd name="connsiteX461" fmla="*/ 145286 w 1820162"/>
                <a:gd name="connsiteY461" fmla="*/ 231076 h 280250"/>
                <a:gd name="connsiteX462" fmla="*/ 139107 w 1820162"/>
                <a:gd name="connsiteY462" fmla="*/ 230552 h 280250"/>
                <a:gd name="connsiteX463" fmla="*/ 1356104 w 1820162"/>
                <a:gd name="connsiteY463" fmla="*/ 229743 h 280250"/>
                <a:gd name="connsiteX464" fmla="*/ 1349818 w 1820162"/>
                <a:gd name="connsiteY464" fmla="*/ 231267 h 280250"/>
                <a:gd name="connsiteX465" fmla="*/ 1354866 w 1820162"/>
                <a:gd name="connsiteY465" fmla="*/ 232695 h 280250"/>
                <a:gd name="connsiteX466" fmla="*/ 1356104 w 1820162"/>
                <a:gd name="connsiteY466" fmla="*/ 229743 h 280250"/>
                <a:gd name="connsiteX467" fmla="*/ 1424494 w 1820162"/>
                <a:gd name="connsiteY467" fmla="*/ 229647 h 280250"/>
                <a:gd name="connsiteX468" fmla="*/ 1422563 w 1820162"/>
                <a:gd name="connsiteY468" fmla="*/ 233510 h 280250"/>
                <a:gd name="connsiteX469" fmla="*/ 1415790 w 1820162"/>
                <a:gd name="connsiteY469" fmla="*/ 231981 h 280250"/>
                <a:gd name="connsiteX470" fmla="*/ 1408206 w 1820162"/>
                <a:gd name="connsiteY470" fmla="*/ 230409 h 280250"/>
                <a:gd name="connsiteX471" fmla="*/ 1403348 w 1820162"/>
                <a:gd name="connsiteY471" fmla="*/ 234505 h 280250"/>
                <a:gd name="connsiteX472" fmla="*/ 1421160 w 1820162"/>
                <a:gd name="connsiteY472" fmla="*/ 236315 h 280250"/>
                <a:gd name="connsiteX473" fmla="*/ 1422563 w 1820162"/>
                <a:gd name="connsiteY473" fmla="*/ 233510 h 280250"/>
                <a:gd name="connsiteX474" fmla="*/ 1424018 w 1820162"/>
                <a:gd name="connsiteY474" fmla="*/ 233838 h 280250"/>
                <a:gd name="connsiteX475" fmla="*/ 1424494 w 1820162"/>
                <a:gd name="connsiteY475" fmla="*/ 229647 h 280250"/>
                <a:gd name="connsiteX476" fmla="*/ 156716 w 1820162"/>
                <a:gd name="connsiteY476" fmla="*/ 228790 h 280250"/>
                <a:gd name="connsiteX477" fmla="*/ 149382 w 1820162"/>
                <a:gd name="connsiteY477" fmla="*/ 233267 h 280250"/>
                <a:gd name="connsiteX478" fmla="*/ 158621 w 1820162"/>
                <a:gd name="connsiteY478" fmla="*/ 234791 h 280250"/>
                <a:gd name="connsiteX479" fmla="*/ 156716 w 1820162"/>
                <a:gd name="connsiteY479" fmla="*/ 228790 h 280250"/>
                <a:gd name="connsiteX480" fmla="*/ 1267176 w 1820162"/>
                <a:gd name="connsiteY480" fmla="*/ 228778 h 280250"/>
                <a:gd name="connsiteX481" fmla="*/ 1266093 w 1820162"/>
                <a:gd name="connsiteY481" fmla="*/ 229457 h 280250"/>
                <a:gd name="connsiteX482" fmla="*/ 1268474 w 1820162"/>
                <a:gd name="connsiteY482" fmla="*/ 231171 h 280250"/>
                <a:gd name="connsiteX483" fmla="*/ 1267176 w 1820162"/>
                <a:gd name="connsiteY483" fmla="*/ 228778 h 280250"/>
                <a:gd name="connsiteX484" fmla="*/ 102983 w 1820162"/>
                <a:gd name="connsiteY484" fmla="*/ 228660 h 280250"/>
                <a:gd name="connsiteX485" fmla="*/ 106900 w 1820162"/>
                <a:gd name="connsiteY485" fmla="*/ 230029 h 280250"/>
                <a:gd name="connsiteX486" fmla="*/ 103566 w 1820162"/>
                <a:gd name="connsiteY486" fmla="*/ 229076 h 280250"/>
                <a:gd name="connsiteX487" fmla="*/ 102983 w 1820162"/>
                <a:gd name="connsiteY487" fmla="*/ 228660 h 280250"/>
                <a:gd name="connsiteX488" fmla="*/ 1643759 w 1820162"/>
                <a:gd name="connsiteY488" fmla="*/ 228504 h 280250"/>
                <a:gd name="connsiteX489" fmla="*/ 1641664 w 1820162"/>
                <a:gd name="connsiteY489" fmla="*/ 232219 h 280250"/>
                <a:gd name="connsiteX490" fmla="*/ 1653475 w 1820162"/>
                <a:gd name="connsiteY490" fmla="*/ 233457 h 280250"/>
                <a:gd name="connsiteX491" fmla="*/ 1644521 w 1820162"/>
                <a:gd name="connsiteY491" fmla="*/ 229838 h 280250"/>
                <a:gd name="connsiteX492" fmla="*/ 1643759 w 1820162"/>
                <a:gd name="connsiteY492" fmla="*/ 228504 h 280250"/>
                <a:gd name="connsiteX493" fmla="*/ 1231994 w 1820162"/>
                <a:gd name="connsiteY493" fmla="*/ 228409 h 280250"/>
                <a:gd name="connsiteX494" fmla="*/ 1229136 w 1820162"/>
                <a:gd name="connsiteY494" fmla="*/ 230886 h 280250"/>
                <a:gd name="connsiteX495" fmla="*/ 1231994 w 1820162"/>
                <a:gd name="connsiteY495" fmla="*/ 228409 h 280250"/>
                <a:gd name="connsiteX496" fmla="*/ 1487722 w 1820162"/>
                <a:gd name="connsiteY496" fmla="*/ 227846 h 280250"/>
                <a:gd name="connsiteX497" fmla="*/ 1488026 w 1820162"/>
                <a:gd name="connsiteY497" fmla="*/ 227933 h 280250"/>
                <a:gd name="connsiteX498" fmla="*/ 1487739 w 1820162"/>
                <a:gd name="connsiteY498" fmla="*/ 228177 h 280250"/>
                <a:gd name="connsiteX499" fmla="*/ 226058 w 1820162"/>
                <a:gd name="connsiteY499" fmla="*/ 227838 h 280250"/>
                <a:gd name="connsiteX500" fmla="*/ 223201 w 1820162"/>
                <a:gd name="connsiteY500" fmla="*/ 230314 h 280250"/>
                <a:gd name="connsiteX501" fmla="*/ 230821 w 1820162"/>
                <a:gd name="connsiteY501" fmla="*/ 231362 h 280250"/>
                <a:gd name="connsiteX502" fmla="*/ 226058 w 1820162"/>
                <a:gd name="connsiteY502" fmla="*/ 227838 h 280250"/>
                <a:gd name="connsiteX503" fmla="*/ 387126 w 1820162"/>
                <a:gd name="connsiteY503" fmla="*/ 227742 h 280250"/>
                <a:gd name="connsiteX504" fmla="*/ 385221 w 1820162"/>
                <a:gd name="connsiteY504" fmla="*/ 229362 h 280250"/>
                <a:gd name="connsiteX505" fmla="*/ 390174 w 1820162"/>
                <a:gd name="connsiteY505" fmla="*/ 230790 h 280250"/>
                <a:gd name="connsiteX506" fmla="*/ 392079 w 1820162"/>
                <a:gd name="connsiteY506" fmla="*/ 229171 h 280250"/>
                <a:gd name="connsiteX507" fmla="*/ 387126 w 1820162"/>
                <a:gd name="connsiteY507" fmla="*/ 227742 h 280250"/>
                <a:gd name="connsiteX508" fmla="*/ 794606 w 1820162"/>
                <a:gd name="connsiteY508" fmla="*/ 227647 h 280250"/>
                <a:gd name="connsiteX509" fmla="*/ 794499 w 1820162"/>
                <a:gd name="connsiteY509" fmla="*/ 228584 h 280250"/>
                <a:gd name="connsiteX510" fmla="*/ 787462 w 1820162"/>
                <a:gd name="connsiteY510" fmla="*/ 229933 h 280250"/>
                <a:gd name="connsiteX511" fmla="*/ 794129 w 1820162"/>
                <a:gd name="connsiteY511" fmla="*/ 231838 h 280250"/>
                <a:gd name="connsiteX512" fmla="*/ 794499 w 1820162"/>
                <a:gd name="connsiteY512" fmla="*/ 228584 h 280250"/>
                <a:gd name="connsiteX513" fmla="*/ 798892 w 1820162"/>
                <a:gd name="connsiteY513" fmla="*/ 227742 h 280250"/>
                <a:gd name="connsiteX514" fmla="*/ 794606 w 1820162"/>
                <a:gd name="connsiteY514" fmla="*/ 227647 h 280250"/>
                <a:gd name="connsiteX515" fmla="*/ 297305 w 1820162"/>
                <a:gd name="connsiteY515" fmla="*/ 227361 h 280250"/>
                <a:gd name="connsiteX516" fmla="*/ 299401 w 1820162"/>
                <a:gd name="connsiteY516" fmla="*/ 231171 h 280250"/>
                <a:gd name="connsiteX517" fmla="*/ 297305 w 1820162"/>
                <a:gd name="connsiteY517" fmla="*/ 227361 h 280250"/>
                <a:gd name="connsiteX518" fmla="*/ 308545 w 1820162"/>
                <a:gd name="connsiteY518" fmla="*/ 227171 h 280250"/>
                <a:gd name="connsiteX519" fmla="*/ 306545 w 1820162"/>
                <a:gd name="connsiteY519" fmla="*/ 228790 h 280250"/>
                <a:gd name="connsiteX520" fmla="*/ 309878 w 1820162"/>
                <a:gd name="connsiteY520" fmla="*/ 229743 h 280250"/>
                <a:gd name="connsiteX521" fmla="*/ 311783 w 1820162"/>
                <a:gd name="connsiteY521" fmla="*/ 228123 h 280250"/>
                <a:gd name="connsiteX522" fmla="*/ 308545 w 1820162"/>
                <a:gd name="connsiteY522" fmla="*/ 227171 h 280250"/>
                <a:gd name="connsiteX523" fmla="*/ 82517 w 1820162"/>
                <a:gd name="connsiteY523" fmla="*/ 226314 h 280250"/>
                <a:gd name="connsiteX524" fmla="*/ 77088 w 1820162"/>
                <a:gd name="connsiteY524" fmla="*/ 229172 h 280250"/>
                <a:gd name="connsiteX525" fmla="*/ 68706 w 1820162"/>
                <a:gd name="connsiteY525" fmla="*/ 226886 h 280250"/>
                <a:gd name="connsiteX526" fmla="*/ 82517 w 1820162"/>
                <a:gd name="connsiteY526" fmla="*/ 226314 h 280250"/>
                <a:gd name="connsiteX527" fmla="*/ 89375 w 1820162"/>
                <a:gd name="connsiteY527" fmla="*/ 226124 h 280250"/>
                <a:gd name="connsiteX528" fmla="*/ 100233 w 1820162"/>
                <a:gd name="connsiteY528" fmla="*/ 228124 h 280250"/>
                <a:gd name="connsiteX529" fmla="*/ 94042 w 1820162"/>
                <a:gd name="connsiteY529" fmla="*/ 229648 h 280250"/>
                <a:gd name="connsiteX530" fmla="*/ 89375 w 1820162"/>
                <a:gd name="connsiteY530" fmla="*/ 226124 h 280250"/>
                <a:gd name="connsiteX531" fmla="*/ 1323053 w 1820162"/>
                <a:gd name="connsiteY531" fmla="*/ 225837 h 280250"/>
                <a:gd name="connsiteX532" fmla="*/ 1326101 w 1820162"/>
                <a:gd name="connsiteY532" fmla="*/ 228885 h 280250"/>
                <a:gd name="connsiteX533" fmla="*/ 1323053 w 1820162"/>
                <a:gd name="connsiteY533" fmla="*/ 225837 h 280250"/>
                <a:gd name="connsiteX534" fmla="*/ 1442972 w 1820162"/>
                <a:gd name="connsiteY534" fmla="*/ 224980 h 280250"/>
                <a:gd name="connsiteX535" fmla="*/ 1439448 w 1820162"/>
                <a:gd name="connsiteY535" fmla="*/ 226123 h 280250"/>
                <a:gd name="connsiteX536" fmla="*/ 1442972 w 1820162"/>
                <a:gd name="connsiteY536" fmla="*/ 224980 h 280250"/>
                <a:gd name="connsiteX537" fmla="*/ 1476405 w 1820162"/>
                <a:gd name="connsiteY537" fmla="*/ 224694 h 280250"/>
                <a:gd name="connsiteX538" fmla="*/ 1474500 w 1820162"/>
                <a:gd name="connsiteY538" fmla="*/ 226314 h 280250"/>
                <a:gd name="connsiteX539" fmla="*/ 1479453 w 1820162"/>
                <a:gd name="connsiteY539" fmla="*/ 227742 h 280250"/>
                <a:gd name="connsiteX540" fmla="*/ 1481358 w 1820162"/>
                <a:gd name="connsiteY540" fmla="*/ 226123 h 280250"/>
                <a:gd name="connsiteX541" fmla="*/ 1476405 w 1820162"/>
                <a:gd name="connsiteY541" fmla="*/ 224694 h 280250"/>
                <a:gd name="connsiteX542" fmla="*/ 1487549 w 1820162"/>
                <a:gd name="connsiteY542" fmla="*/ 224504 h 280250"/>
                <a:gd name="connsiteX543" fmla="*/ 1487722 w 1820162"/>
                <a:gd name="connsiteY543" fmla="*/ 227846 h 280250"/>
                <a:gd name="connsiteX544" fmla="*/ 1484692 w 1820162"/>
                <a:gd name="connsiteY544" fmla="*/ 226980 h 280250"/>
                <a:gd name="connsiteX545" fmla="*/ 1482787 w 1820162"/>
                <a:gd name="connsiteY545" fmla="*/ 228600 h 280250"/>
                <a:gd name="connsiteX546" fmla="*/ 1486121 w 1820162"/>
                <a:gd name="connsiteY546" fmla="*/ 229552 h 280250"/>
                <a:gd name="connsiteX547" fmla="*/ 1487739 w 1820162"/>
                <a:gd name="connsiteY547" fmla="*/ 228177 h 280250"/>
                <a:gd name="connsiteX548" fmla="*/ 1487835 w 1820162"/>
                <a:gd name="connsiteY548" fmla="*/ 230028 h 280250"/>
                <a:gd name="connsiteX549" fmla="*/ 1497741 w 1820162"/>
                <a:gd name="connsiteY549" fmla="*/ 232791 h 280250"/>
                <a:gd name="connsiteX550" fmla="*/ 1487549 w 1820162"/>
                <a:gd name="connsiteY550" fmla="*/ 224504 h 280250"/>
                <a:gd name="connsiteX551" fmla="*/ 1608422 w 1820162"/>
                <a:gd name="connsiteY551" fmla="*/ 222885 h 280250"/>
                <a:gd name="connsiteX552" fmla="*/ 1605564 w 1820162"/>
                <a:gd name="connsiteY552" fmla="*/ 225361 h 280250"/>
                <a:gd name="connsiteX553" fmla="*/ 1611469 w 1820162"/>
                <a:gd name="connsiteY553" fmla="*/ 225933 h 280250"/>
                <a:gd name="connsiteX554" fmla="*/ 1608422 w 1820162"/>
                <a:gd name="connsiteY554" fmla="*/ 222885 h 280250"/>
                <a:gd name="connsiteX555" fmla="*/ 114389 w 1820162"/>
                <a:gd name="connsiteY555" fmla="*/ 222587 h 280250"/>
                <a:gd name="connsiteX556" fmla="*/ 111187 w 1820162"/>
                <a:gd name="connsiteY556" fmla="*/ 222599 h 280250"/>
                <a:gd name="connsiteX557" fmla="*/ 121093 w 1820162"/>
                <a:gd name="connsiteY557" fmla="*/ 225361 h 280250"/>
                <a:gd name="connsiteX558" fmla="*/ 114389 w 1820162"/>
                <a:gd name="connsiteY558" fmla="*/ 222587 h 280250"/>
                <a:gd name="connsiteX559" fmla="*/ 1596766 w 1820162"/>
                <a:gd name="connsiteY559" fmla="*/ 222182 h 280250"/>
                <a:gd name="connsiteX560" fmla="*/ 1599007 w 1820162"/>
                <a:gd name="connsiteY560" fmla="*/ 223721 h 280250"/>
                <a:gd name="connsiteX561" fmla="*/ 1599159 w 1820162"/>
                <a:gd name="connsiteY561" fmla="*/ 226361 h 280250"/>
                <a:gd name="connsiteX562" fmla="*/ 1603754 w 1820162"/>
                <a:gd name="connsiteY562" fmla="*/ 226980 h 280250"/>
                <a:gd name="connsiteX563" fmla="*/ 1599007 w 1820162"/>
                <a:gd name="connsiteY563" fmla="*/ 223721 h 280250"/>
                <a:gd name="connsiteX564" fmla="*/ 1598992 w 1820162"/>
                <a:gd name="connsiteY564" fmla="*/ 223456 h 280250"/>
                <a:gd name="connsiteX565" fmla="*/ 1596766 w 1820162"/>
                <a:gd name="connsiteY565" fmla="*/ 222182 h 280250"/>
                <a:gd name="connsiteX566" fmla="*/ 1552033 w 1820162"/>
                <a:gd name="connsiteY566" fmla="*/ 222123 h 280250"/>
                <a:gd name="connsiteX567" fmla="*/ 1555272 w 1820162"/>
                <a:gd name="connsiteY567" fmla="*/ 223075 h 280250"/>
                <a:gd name="connsiteX568" fmla="*/ 1553367 w 1820162"/>
                <a:gd name="connsiteY568" fmla="*/ 224695 h 280250"/>
                <a:gd name="connsiteX569" fmla="*/ 1550033 w 1820162"/>
                <a:gd name="connsiteY569" fmla="*/ 223742 h 280250"/>
                <a:gd name="connsiteX570" fmla="*/ 1552033 w 1820162"/>
                <a:gd name="connsiteY570" fmla="*/ 222123 h 280250"/>
                <a:gd name="connsiteX571" fmla="*/ 305592 w 1820162"/>
                <a:gd name="connsiteY571" fmla="*/ 221932 h 280250"/>
                <a:gd name="connsiteX572" fmla="*/ 304640 w 1820162"/>
                <a:gd name="connsiteY572" fmla="*/ 222789 h 280250"/>
                <a:gd name="connsiteX573" fmla="*/ 305592 w 1820162"/>
                <a:gd name="connsiteY573" fmla="*/ 221932 h 280250"/>
                <a:gd name="connsiteX574" fmla="*/ 162622 w 1820162"/>
                <a:gd name="connsiteY574" fmla="*/ 221837 h 280250"/>
                <a:gd name="connsiteX575" fmla="*/ 162336 w 1820162"/>
                <a:gd name="connsiteY575" fmla="*/ 223932 h 280250"/>
                <a:gd name="connsiteX576" fmla="*/ 178719 w 1820162"/>
                <a:gd name="connsiteY576" fmla="*/ 223075 h 280250"/>
                <a:gd name="connsiteX577" fmla="*/ 162622 w 1820162"/>
                <a:gd name="connsiteY577" fmla="*/ 221837 h 280250"/>
                <a:gd name="connsiteX578" fmla="*/ 143858 w 1820162"/>
                <a:gd name="connsiteY578" fmla="*/ 220980 h 280250"/>
                <a:gd name="connsiteX579" fmla="*/ 143667 w 1820162"/>
                <a:gd name="connsiteY579" fmla="*/ 223075 h 280250"/>
                <a:gd name="connsiteX580" fmla="*/ 151954 w 1820162"/>
                <a:gd name="connsiteY580" fmla="*/ 225361 h 280250"/>
                <a:gd name="connsiteX581" fmla="*/ 149573 w 1820162"/>
                <a:gd name="connsiteY581" fmla="*/ 223647 h 280250"/>
                <a:gd name="connsiteX582" fmla="*/ 155764 w 1820162"/>
                <a:gd name="connsiteY582" fmla="*/ 222123 h 280250"/>
                <a:gd name="connsiteX583" fmla="*/ 143858 w 1820162"/>
                <a:gd name="connsiteY583" fmla="*/ 220980 h 280250"/>
                <a:gd name="connsiteX584" fmla="*/ 185958 w 1820162"/>
                <a:gd name="connsiteY584" fmla="*/ 220789 h 280250"/>
                <a:gd name="connsiteX585" fmla="*/ 186339 w 1820162"/>
                <a:gd name="connsiteY585" fmla="*/ 224218 h 280250"/>
                <a:gd name="connsiteX586" fmla="*/ 180243 w 1820162"/>
                <a:gd name="connsiteY586" fmla="*/ 225742 h 280250"/>
                <a:gd name="connsiteX587" fmla="*/ 197960 w 1820162"/>
                <a:gd name="connsiteY587" fmla="*/ 227457 h 280250"/>
                <a:gd name="connsiteX588" fmla="*/ 190911 w 1820162"/>
                <a:gd name="connsiteY588" fmla="*/ 222218 h 280250"/>
                <a:gd name="connsiteX589" fmla="*/ 185958 w 1820162"/>
                <a:gd name="connsiteY589" fmla="*/ 220789 h 280250"/>
                <a:gd name="connsiteX590" fmla="*/ 1274856 w 1820162"/>
                <a:gd name="connsiteY590" fmla="*/ 219932 h 280250"/>
                <a:gd name="connsiteX591" fmla="*/ 1273046 w 1820162"/>
                <a:gd name="connsiteY591" fmla="*/ 221551 h 280250"/>
                <a:gd name="connsiteX592" fmla="*/ 1276285 w 1820162"/>
                <a:gd name="connsiteY592" fmla="*/ 222504 h 280250"/>
                <a:gd name="connsiteX593" fmla="*/ 1278190 w 1820162"/>
                <a:gd name="connsiteY593" fmla="*/ 220884 h 280250"/>
                <a:gd name="connsiteX594" fmla="*/ 1274856 w 1820162"/>
                <a:gd name="connsiteY594" fmla="*/ 219932 h 280250"/>
                <a:gd name="connsiteX595" fmla="*/ 406081 w 1820162"/>
                <a:gd name="connsiteY595" fmla="*/ 218884 h 280250"/>
                <a:gd name="connsiteX596" fmla="*/ 404176 w 1820162"/>
                <a:gd name="connsiteY596" fmla="*/ 220503 h 280250"/>
                <a:gd name="connsiteX597" fmla="*/ 407510 w 1820162"/>
                <a:gd name="connsiteY597" fmla="*/ 221456 h 280250"/>
                <a:gd name="connsiteX598" fmla="*/ 409415 w 1820162"/>
                <a:gd name="connsiteY598" fmla="*/ 219837 h 280250"/>
                <a:gd name="connsiteX599" fmla="*/ 406081 w 1820162"/>
                <a:gd name="connsiteY599" fmla="*/ 218884 h 280250"/>
                <a:gd name="connsiteX600" fmla="*/ 424083 w 1820162"/>
                <a:gd name="connsiteY600" fmla="*/ 218503 h 280250"/>
                <a:gd name="connsiteX601" fmla="*/ 421226 w 1820162"/>
                <a:gd name="connsiteY601" fmla="*/ 220980 h 280250"/>
                <a:gd name="connsiteX602" fmla="*/ 424083 w 1820162"/>
                <a:gd name="connsiteY602" fmla="*/ 218503 h 280250"/>
                <a:gd name="connsiteX603" fmla="*/ 1437829 w 1820162"/>
                <a:gd name="connsiteY603" fmla="*/ 218122 h 280250"/>
                <a:gd name="connsiteX604" fmla="*/ 1435924 w 1820162"/>
                <a:gd name="connsiteY604" fmla="*/ 219741 h 280250"/>
                <a:gd name="connsiteX605" fmla="*/ 1439258 w 1820162"/>
                <a:gd name="connsiteY605" fmla="*/ 220694 h 280250"/>
                <a:gd name="connsiteX606" fmla="*/ 1441163 w 1820162"/>
                <a:gd name="connsiteY606" fmla="*/ 219075 h 280250"/>
                <a:gd name="connsiteX607" fmla="*/ 1437829 w 1820162"/>
                <a:gd name="connsiteY607" fmla="*/ 218122 h 280250"/>
                <a:gd name="connsiteX608" fmla="*/ 416558 w 1820162"/>
                <a:gd name="connsiteY608" fmla="*/ 217551 h 280250"/>
                <a:gd name="connsiteX609" fmla="*/ 414653 w 1820162"/>
                <a:gd name="connsiteY609" fmla="*/ 219170 h 280250"/>
                <a:gd name="connsiteX610" fmla="*/ 419606 w 1820162"/>
                <a:gd name="connsiteY610" fmla="*/ 220599 h 280250"/>
                <a:gd name="connsiteX611" fmla="*/ 421511 w 1820162"/>
                <a:gd name="connsiteY611" fmla="*/ 218979 h 280250"/>
                <a:gd name="connsiteX612" fmla="*/ 416558 w 1820162"/>
                <a:gd name="connsiteY612" fmla="*/ 217551 h 280250"/>
                <a:gd name="connsiteX613" fmla="*/ 1520030 w 1820162"/>
                <a:gd name="connsiteY613" fmla="*/ 217456 h 280250"/>
                <a:gd name="connsiteX614" fmla="*/ 1524983 w 1820162"/>
                <a:gd name="connsiteY614" fmla="*/ 218884 h 280250"/>
                <a:gd name="connsiteX615" fmla="*/ 1523078 w 1820162"/>
                <a:gd name="connsiteY615" fmla="*/ 220504 h 280250"/>
                <a:gd name="connsiteX616" fmla="*/ 1518125 w 1820162"/>
                <a:gd name="connsiteY616" fmla="*/ 219075 h 280250"/>
                <a:gd name="connsiteX617" fmla="*/ 1520030 w 1820162"/>
                <a:gd name="connsiteY617" fmla="*/ 217456 h 280250"/>
                <a:gd name="connsiteX618" fmla="*/ 1577370 w 1820162"/>
                <a:gd name="connsiteY618" fmla="*/ 217265 h 280250"/>
                <a:gd name="connsiteX619" fmla="*/ 1574513 w 1820162"/>
                <a:gd name="connsiteY619" fmla="*/ 219741 h 280250"/>
                <a:gd name="connsiteX620" fmla="*/ 1577370 w 1820162"/>
                <a:gd name="connsiteY620" fmla="*/ 217265 h 280250"/>
                <a:gd name="connsiteX621" fmla="*/ 91280 w 1820162"/>
                <a:gd name="connsiteY621" fmla="*/ 216885 h 280250"/>
                <a:gd name="connsiteX622" fmla="*/ 98424 w 1820162"/>
                <a:gd name="connsiteY622" fmla="*/ 222123 h 280250"/>
                <a:gd name="connsiteX623" fmla="*/ 82517 w 1820162"/>
                <a:gd name="connsiteY623" fmla="*/ 218694 h 280250"/>
                <a:gd name="connsiteX624" fmla="*/ 91280 w 1820162"/>
                <a:gd name="connsiteY624" fmla="*/ 216885 h 280250"/>
                <a:gd name="connsiteX625" fmla="*/ 1292382 w 1820162"/>
                <a:gd name="connsiteY625" fmla="*/ 216217 h 280250"/>
                <a:gd name="connsiteX626" fmla="*/ 1293144 w 1820162"/>
                <a:gd name="connsiteY626" fmla="*/ 217455 h 280250"/>
                <a:gd name="connsiteX627" fmla="*/ 1296478 w 1820162"/>
                <a:gd name="connsiteY627" fmla="*/ 218408 h 280250"/>
                <a:gd name="connsiteX628" fmla="*/ 1292382 w 1820162"/>
                <a:gd name="connsiteY628" fmla="*/ 216217 h 280250"/>
                <a:gd name="connsiteX629" fmla="*/ 76802 w 1820162"/>
                <a:gd name="connsiteY629" fmla="*/ 216123 h 280250"/>
                <a:gd name="connsiteX630" fmla="*/ 81755 w 1820162"/>
                <a:gd name="connsiteY630" fmla="*/ 217551 h 280250"/>
                <a:gd name="connsiteX631" fmla="*/ 82993 w 1820162"/>
                <a:gd name="connsiteY631" fmla="*/ 222219 h 280250"/>
                <a:gd name="connsiteX632" fmla="*/ 75849 w 1820162"/>
                <a:gd name="connsiteY632" fmla="*/ 224600 h 280250"/>
                <a:gd name="connsiteX633" fmla="*/ 76802 w 1820162"/>
                <a:gd name="connsiteY633" fmla="*/ 216123 h 280250"/>
                <a:gd name="connsiteX634" fmla="*/ 295210 w 1820162"/>
                <a:gd name="connsiteY634" fmla="*/ 215836 h 280250"/>
                <a:gd name="connsiteX635" fmla="*/ 293019 w 1820162"/>
                <a:gd name="connsiteY635" fmla="*/ 219551 h 280250"/>
                <a:gd name="connsiteX636" fmla="*/ 298258 w 1820162"/>
                <a:gd name="connsiteY636" fmla="*/ 218884 h 280250"/>
                <a:gd name="connsiteX637" fmla="*/ 295210 w 1820162"/>
                <a:gd name="connsiteY637" fmla="*/ 215836 h 280250"/>
                <a:gd name="connsiteX638" fmla="*/ 1738629 w 1820162"/>
                <a:gd name="connsiteY638" fmla="*/ 215075 h 280250"/>
                <a:gd name="connsiteX639" fmla="*/ 1745296 w 1820162"/>
                <a:gd name="connsiteY639" fmla="*/ 216980 h 280250"/>
                <a:gd name="connsiteX640" fmla="*/ 1743391 w 1820162"/>
                <a:gd name="connsiteY640" fmla="*/ 218599 h 280250"/>
                <a:gd name="connsiteX641" fmla="*/ 1736819 w 1820162"/>
                <a:gd name="connsiteY641" fmla="*/ 216694 h 280250"/>
                <a:gd name="connsiteX642" fmla="*/ 1738629 w 1820162"/>
                <a:gd name="connsiteY642" fmla="*/ 215075 h 280250"/>
                <a:gd name="connsiteX643" fmla="*/ 126522 w 1820162"/>
                <a:gd name="connsiteY643" fmla="*/ 214884 h 280250"/>
                <a:gd name="connsiteX644" fmla="*/ 119855 w 1820162"/>
                <a:gd name="connsiteY644" fmla="*/ 220599 h 280250"/>
                <a:gd name="connsiteX645" fmla="*/ 134999 w 1820162"/>
                <a:gd name="connsiteY645" fmla="*/ 222694 h 280250"/>
                <a:gd name="connsiteX646" fmla="*/ 129856 w 1820162"/>
                <a:gd name="connsiteY646" fmla="*/ 223456 h 280250"/>
                <a:gd name="connsiteX647" fmla="*/ 120426 w 1820162"/>
                <a:gd name="connsiteY647" fmla="*/ 224028 h 280250"/>
                <a:gd name="connsiteX648" fmla="*/ 121855 w 1820162"/>
                <a:gd name="connsiteY648" fmla="*/ 226599 h 280250"/>
                <a:gd name="connsiteX649" fmla="*/ 126617 w 1820162"/>
                <a:gd name="connsiteY649" fmla="*/ 230124 h 280250"/>
                <a:gd name="connsiteX650" fmla="*/ 132047 w 1820162"/>
                <a:gd name="connsiteY650" fmla="*/ 227361 h 280250"/>
                <a:gd name="connsiteX651" fmla="*/ 131570 w 1820162"/>
                <a:gd name="connsiteY651" fmla="*/ 231552 h 280250"/>
                <a:gd name="connsiteX652" fmla="*/ 143191 w 1820162"/>
                <a:gd name="connsiteY652" fmla="*/ 227171 h 280250"/>
                <a:gd name="connsiteX653" fmla="*/ 126998 w 1820162"/>
                <a:gd name="connsiteY653" fmla="*/ 225933 h 280250"/>
                <a:gd name="connsiteX654" fmla="*/ 142143 w 1820162"/>
                <a:gd name="connsiteY654" fmla="*/ 220408 h 280250"/>
                <a:gd name="connsiteX655" fmla="*/ 128618 w 1820162"/>
                <a:gd name="connsiteY655" fmla="*/ 218789 h 280250"/>
                <a:gd name="connsiteX656" fmla="*/ 136428 w 1820162"/>
                <a:gd name="connsiteY656" fmla="*/ 217741 h 280250"/>
                <a:gd name="connsiteX657" fmla="*/ 126522 w 1820162"/>
                <a:gd name="connsiteY657" fmla="*/ 214884 h 280250"/>
                <a:gd name="connsiteX658" fmla="*/ 106901 w 1820162"/>
                <a:gd name="connsiteY658" fmla="*/ 214789 h 280250"/>
                <a:gd name="connsiteX659" fmla="*/ 101185 w 1820162"/>
                <a:gd name="connsiteY659" fmla="*/ 219647 h 280250"/>
                <a:gd name="connsiteX660" fmla="*/ 92137 w 1820162"/>
                <a:gd name="connsiteY660" fmla="*/ 216027 h 280250"/>
                <a:gd name="connsiteX661" fmla="*/ 106901 w 1820162"/>
                <a:gd name="connsiteY661" fmla="*/ 214789 h 280250"/>
                <a:gd name="connsiteX662" fmla="*/ 1470785 w 1820162"/>
                <a:gd name="connsiteY662" fmla="*/ 214312 h 280250"/>
                <a:gd name="connsiteX663" fmla="*/ 1454402 w 1820162"/>
                <a:gd name="connsiteY663" fmla="*/ 215169 h 280250"/>
                <a:gd name="connsiteX664" fmla="*/ 1454879 w 1820162"/>
                <a:gd name="connsiteY664" fmla="*/ 218503 h 280250"/>
                <a:gd name="connsiteX665" fmla="*/ 1464785 w 1820162"/>
                <a:gd name="connsiteY665" fmla="*/ 221361 h 280250"/>
                <a:gd name="connsiteX666" fmla="*/ 1470785 w 1820162"/>
                <a:gd name="connsiteY666" fmla="*/ 214312 h 280250"/>
                <a:gd name="connsiteX667" fmla="*/ 1481834 w 1820162"/>
                <a:gd name="connsiteY667" fmla="*/ 214217 h 280250"/>
                <a:gd name="connsiteX668" fmla="*/ 1479929 w 1820162"/>
                <a:gd name="connsiteY668" fmla="*/ 215836 h 280250"/>
                <a:gd name="connsiteX669" fmla="*/ 1484882 w 1820162"/>
                <a:gd name="connsiteY669" fmla="*/ 217265 h 280250"/>
                <a:gd name="connsiteX670" fmla="*/ 1486787 w 1820162"/>
                <a:gd name="connsiteY670" fmla="*/ 215646 h 280250"/>
                <a:gd name="connsiteX671" fmla="*/ 1481834 w 1820162"/>
                <a:gd name="connsiteY671" fmla="*/ 214217 h 280250"/>
                <a:gd name="connsiteX672" fmla="*/ 1565845 w 1820162"/>
                <a:gd name="connsiteY672" fmla="*/ 214026 h 280250"/>
                <a:gd name="connsiteX673" fmla="*/ 1562987 w 1820162"/>
                <a:gd name="connsiteY673" fmla="*/ 216503 h 280250"/>
                <a:gd name="connsiteX674" fmla="*/ 1565083 w 1820162"/>
                <a:gd name="connsiteY674" fmla="*/ 220408 h 280250"/>
                <a:gd name="connsiteX675" fmla="*/ 1571274 w 1820162"/>
                <a:gd name="connsiteY675" fmla="*/ 218884 h 280250"/>
                <a:gd name="connsiteX676" fmla="*/ 1574132 w 1820162"/>
                <a:gd name="connsiteY676" fmla="*/ 216408 h 280250"/>
                <a:gd name="connsiteX677" fmla="*/ 1565845 w 1820162"/>
                <a:gd name="connsiteY677" fmla="*/ 214026 h 280250"/>
                <a:gd name="connsiteX678" fmla="*/ 1548700 w 1820162"/>
                <a:gd name="connsiteY678" fmla="*/ 213550 h 280250"/>
                <a:gd name="connsiteX679" fmla="*/ 1556796 w 1820162"/>
                <a:gd name="connsiteY679" fmla="*/ 218027 h 280250"/>
                <a:gd name="connsiteX680" fmla="*/ 1553653 w 1820162"/>
                <a:gd name="connsiteY680" fmla="*/ 214979 h 280250"/>
                <a:gd name="connsiteX681" fmla="*/ 1548700 w 1820162"/>
                <a:gd name="connsiteY681" fmla="*/ 213550 h 280250"/>
                <a:gd name="connsiteX682" fmla="*/ 137095 w 1820162"/>
                <a:gd name="connsiteY682" fmla="*/ 213455 h 280250"/>
                <a:gd name="connsiteX683" fmla="*/ 134237 w 1820162"/>
                <a:gd name="connsiteY683" fmla="*/ 215931 h 280250"/>
                <a:gd name="connsiteX684" fmla="*/ 137095 w 1820162"/>
                <a:gd name="connsiteY684" fmla="*/ 213455 h 280250"/>
                <a:gd name="connsiteX685" fmla="*/ 300639 w 1820162"/>
                <a:gd name="connsiteY685" fmla="*/ 212979 h 280250"/>
                <a:gd name="connsiteX686" fmla="*/ 303687 w 1820162"/>
                <a:gd name="connsiteY686" fmla="*/ 216027 h 280250"/>
                <a:gd name="connsiteX687" fmla="*/ 300639 w 1820162"/>
                <a:gd name="connsiteY687" fmla="*/ 212979 h 280250"/>
                <a:gd name="connsiteX688" fmla="*/ 513999 w 1820162"/>
                <a:gd name="connsiteY688" fmla="*/ 211359 h 280250"/>
                <a:gd name="connsiteX689" fmla="*/ 510189 w 1820162"/>
                <a:gd name="connsiteY689" fmla="*/ 214693 h 280250"/>
                <a:gd name="connsiteX690" fmla="*/ 518285 w 1820162"/>
                <a:gd name="connsiteY690" fmla="*/ 211550 h 280250"/>
                <a:gd name="connsiteX691" fmla="*/ 513999 w 1820162"/>
                <a:gd name="connsiteY691" fmla="*/ 211359 h 280250"/>
                <a:gd name="connsiteX692" fmla="*/ 1524983 w 1820162"/>
                <a:gd name="connsiteY692" fmla="*/ 211169 h 280250"/>
                <a:gd name="connsiteX693" fmla="*/ 1520506 w 1820162"/>
                <a:gd name="connsiteY693" fmla="*/ 213169 h 280250"/>
                <a:gd name="connsiteX694" fmla="*/ 1525173 w 1820162"/>
                <a:gd name="connsiteY694" fmla="*/ 216693 h 280250"/>
                <a:gd name="connsiteX695" fmla="*/ 1531305 w 1820162"/>
                <a:gd name="connsiteY695" fmla="*/ 215003 h 280250"/>
                <a:gd name="connsiteX696" fmla="*/ 1537672 w 1820162"/>
                <a:gd name="connsiteY696" fmla="*/ 214893 h 280250"/>
                <a:gd name="connsiteX697" fmla="*/ 1538984 w 1820162"/>
                <a:gd name="connsiteY697" fmla="*/ 216217 h 280250"/>
                <a:gd name="connsiteX698" fmla="*/ 1538222 w 1820162"/>
                <a:gd name="connsiteY698" fmla="*/ 214884 h 280250"/>
                <a:gd name="connsiteX699" fmla="*/ 1537672 w 1820162"/>
                <a:gd name="connsiteY699" fmla="*/ 214893 h 280250"/>
                <a:gd name="connsiteX700" fmla="*/ 1536270 w 1820162"/>
                <a:gd name="connsiteY700" fmla="*/ 213479 h 280250"/>
                <a:gd name="connsiteX701" fmla="*/ 1524983 w 1820162"/>
                <a:gd name="connsiteY701" fmla="*/ 211169 h 280250"/>
                <a:gd name="connsiteX702" fmla="*/ 293972 w 1820162"/>
                <a:gd name="connsiteY702" fmla="*/ 211169 h 280250"/>
                <a:gd name="connsiteX703" fmla="*/ 292067 w 1820162"/>
                <a:gd name="connsiteY703" fmla="*/ 212788 h 280250"/>
                <a:gd name="connsiteX704" fmla="*/ 295400 w 1820162"/>
                <a:gd name="connsiteY704" fmla="*/ 213741 h 280250"/>
                <a:gd name="connsiteX705" fmla="*/ 297305 w 1820162"/>
                <a:gd name="connsiteY705" fmla="*/ 212121 h 280250"/>
                <a:gd name="connsiteX706" fmla="*/ 293972 w 1820162"/>
                <a:gd name="connsiteY706" fmla="*/ 211169 h 280250"/>
                <a:gd name="connsiteX707" fmla="*/ 1720341 w 1820162"/>
                <a:gd name="connsiteY707" fmla="*/ 209931 h 280250"/>
                <a:gd name="connsiteX708" fmla="*/ 1727675 w 1820162"/>
                <a:gd name="connsiteY708" fmla="*/ 213074 h 280250"/>
                <a:gd name="connsiteX709" fmla="*/ 1720341 w 1820162"/>
                <a:gd name="connsiteY709" fmla="*/ 209931 h 280250"/>
                <a:gd name="connsiteX710" fmla="*/ 1493550 w 1820162"/>
                <a:gd name="connsiteY710" fmla="*/ 209835 h 280250"/>
                <a:gd name="connsiteX711" fmla="*/ 1488026 w 1820162"/>
                <a:gd name="connsiteY711" fmla="*/ 212693 h 280250"/>
                <a:gd name="connsiteX712" fmla="*/ 1498503 w 1820162"/>
                <a:gd name="connsiteY712" fmla="*/ 211264 h 280250"/>
                <a:gd name="connsiteX713" fmla="*/ 1493550 w 1820162"/>
                <a:gd name="connsiteY713" fmla="*/ 209835 h 280250"/>
                <a:gd name="connsiteX714" fmla="*/ 700784 w 1820162"/>
                <a:gd name="connsiteY714" fmla="*/ 209835 h 280250"/>
                <a:gd name="connsiteX715" fmla="*/ 698879 w 1820162"/>
                <a:gd name="connsiteY715" fmla="*/ 211455 h 280250"/>
                <a:gd name="connsiteX716" fmla="*/ 702213 w 1820162"/>
                <a:gd name="connsiteY716" fmla="*/ 212407 h 280250"/>
                <a:gd name="connsiteX717" fmla="*/ 704118 w 1820162"/>
                <a:gd name="connsiteY717" fmla="*/ 210788 h 280250"/>
                <a:gd name="connsiteX718" fmla="*/ 700784 w 1820162"/>
                <a:gd name="connsiteY718" fmla="*/ 209835 h 280250"/>
                <a:gd name="connsiteX719" fmla="*/ 1713800 w 1820162"/>
                <a:gd name="connsiteY719" fmla="*/ 209633 h 280250"/>
                <a:gd name="connsiteX720" fmla="*/ 1719198 w 1820162"/>
                <a:gd name="connsiteY720" fmla="*/ 212693 h 280250"/>
                <a:gd name="connsiteX721" fmla="*/ 1713840 w 1820162"/>
                <a:gd name="connsiteY721" fmla="*/ 211609 h 280250"/>
                <a:gd name="connsiteX722" fmla="*/ 127379 w 1820162"/>
                <a:gd name="connsiteY722" fmla="*/ 208597 h 280250"/>
                <a:gd name="connsiteX723" fmla="*/ 117854 w 1820162"/>
                <a:gd name="connsiteY723" fmla="*/ 209169 h 280250"/>
                <a:gd name="connsiteX724" fmla="*/ 114997 w 1820162"/>
                <a:gd name="connsiteY724" fmla="*/ 211645 h 280250"/>
                <a:gd name="connsiteX725" fmla="*/ 127379 w 1820162"/>
                <a:gd name="connsiteY725" fmla="*/ 208597 h 280250"/>
                <a:gd name="connsiteX726" fmla="*/ 201198 w 1820162"/>
                <a:gd name="connsiteY726" fmla="*/ 208526 h 280250"/>
                <a:gd name="connsiteX727" fmla="*/ 197293 w 1820162"/>
                <a:gd name="connsiteY727" fmla="*/ 210978 h 280250"/>
                <a:gd name="connsiteX728" fmla="*/ 205103 w 1820162"/>
                <a:gd name="connsiteY728" fmla="*/ 209931 h 280250"/>
                <a:gd name="connsiteX729" fmla="*/ 201198 w 1820162"/>
                <a:gd name="connsiteY729" fmla="*/ 208526 h 280250"/>
                <a:gd name="connsiteX730" fmla="*/ 1597373 w 1820162"/>
                <a:gd name="connsiteY730" fmla="*/ 207740 h 280250"/>
                <a:gd name="connsiteX731" fmla="*/ 1600706 w 1820162"/>
                <a:gd name="connsiteY731" fmla="*/ 208692 h 280250"/>
                <a:gd name="connsiteX732" fmla="*/ 1598801 w 1820162"/>
                <a:gd name="connsiteY732" fmla="*/ 210312 h 280250"/>
                <a:gd name="connsiteX733" fmla="*/ 1595563 w 1820162"/>
                <a:gd name="connsiteY733" fmla="*/ 209359 h 280250"/>
                <a:gd name="connsiteX734" fmla="*/ 1597373 w 1820162"/>
                <a:gd name="connsiteY734" fmla="*/ 207740 h 280250"/>
                <a:gd name="connsiteX735" fmla="*/ 1710435 w 1820162"/>
                <a:gd name="connsiteY735" fmla="*/ 207073 h 280250"/>
                <a:gd name="connsiteX736" fmla="*/ 1713768 w 1820162"/>
                <a:gd name="connsiteY736" fmla="*/ 208026 h 280250"/>
                <a:gd name="connsiteX737" fmla="*/ 1713800 w 1820162"/>
                <a:gd name="connsiteY737" fmla="*/ 209633 h 280250"/>
                <a:gd name="connsiteX738" fmla="*/ 1710992 w 1820162"/>
                <a:gd name="connsiteY738" fmla="*/ 208042 h 280250"/>
                <a:gd name="connsiteX739" fmla="*/ 1498979 w 1820162"/>
                <a:gd name="connsiteY739" fmla="*/ 207073 h 280250"/>
                <a:gd name="connsiteX740" fmla="*/ 1491169 w 1820162"/>
                <a:gd name="connsiteY740" fmla="*/ 208121 h 280250"/>
                <a:gd name="connsiteX741" fmla="*/ 1498979 w 1820162"/>
                <a:gd name="connsiteY741" fmla="*/ 207073 h 280250"/>
                <a:gd name="connsiteX742" fmla="*/ 1325148 w 1820162"/>
                <a:gd name="connsiteY742" fmla="*/ 206883 h 280250"/>
                <a:gd name="connsiteX743" fmla="*/ 1324005 w 1820162"/>
                <a:gd name="connsiteY743" fmla="*/ 209835 h 280250"/>
                <a:gd name="connsiteX744" fmla="*/ 1326577 w 1820162"/>
                <a:gd name="connsiteY744" fmla="*/ 209454 h 280250"/>
                <a:gd name="connsiteX745" fmla="*/ 1325148 w 1820162"/>
                <a:gd name="connsiteY745" fmla="*/ 206883 h 280250"/>
                <a:gd name="connsiteX746" fmla="*/ 342644 w 1820162"/>
                <a:gd name="connsiteY746" fmla="*/ 205263 h 280250"/>
                <a:gd name="connsiteX747" fmla="*/ 345692 w 1820162"/>
                <a:gd name="connsiteY747" fmla="*/ 208311 h 280250"/>
                <a:gd name="connsiteX748" fmla="*/ 342644 w 1820162"/>
                <a:gd name="connsiteY748" fmla="*/ 205263 h 280250"/>
                <a:gd name="connsiteX749" fmla="*/ 431703 w 1820162"/>
                <a:gd name="connsiteY749" fmla="*/ 204406 h 280250"/>
                <a:gd name="connsiteX750" fmla="*/ 429798 w 1820162"/>
                <a:gd name="connsiteY750" fmla="*/ 206025 h 280250"/>
                <a:gd name="connsiteX751" fmla="*/ 433132 w 1820162"/>
                <a:gd name="connsiteY751" fmla="*/ 206978 h 280250"/>
                <a:gd name="connsiteX752" fmla="*/ 435037 w 1820162"/>
                <a:gd name="connsiteY752" fmla="*/ 205359 h 280250"/>
                <a:gd name="connsiteX753" fmla="*/ 431703 w 1820162"/>
                <a:gd name="connsiteY753" fmla="*/ 204406 h 280250"/>
                <a:gd name="connsiteX754" fmla="*/ 1507076 w 1820162"/>
                <a:gd name="connsiteY754" fmla="*/ 203930 h 280250"/>
                <a:gd name="connsiteX755" fmla="*/ 1506504 w 1820162"/>
                <a:gd name="connsiteY755" fmla="*/ 208121 h 280250"/>
                <a:gd name="connsiteX756" fmla="*/ 1512695 w 1820162"/>
                <a:gd name="connsiteY756" fmla="*/ 206597 h 280250"/>
                <a:gd name="connsiteX757" fmla="*/ 1510123 w 1820162"/>
                <a:gd name="connsiteY757" fmla="*/ 206978 h 280250"/>
                <a:gd name="connsiteX758" fmla="*/ 1507076 w 1820162"/>
                <a:gd name="connsiteY758" fmla="*/ 203930 h 280250"/>
                <a:gd name="connsiteX759" fmla="*/ 166432 w 1820162"/>
                <a:gd name="connsiteY759" fmla="*/ 203358 h 280250"/>
                <a:gd name="connsiteX760" fmla="*/ 164527 w 1820162"/>
                <a:gd name="connsiteY760" fmla="*/ 204978 h 280250"/>
                <a:gd name="connsiteX761" fmla="*/ 167861 w 1820162"/>
                <a:gd name="connsiteY761" fmla="*/ 205930 h 280250"/>
                <a:gd name="connsiteX762" fmla="*/ 169766 w 1820162"/>
                <a:gd name="connsiteY762" fmla="*/ 204311 h 280250"/>
                <a:gd name="connsiteX763" fmla="*/ 166432 w 1820162"/>
                <a:gd name="connsiteY763" fmla="*/ 203358 h 280250"/>
                <a:gd name="connsiteX764" fmla="*/ 248775 w 1820162"/>
                <a:gd name="connsiteY764" fmla="*/ 202775 h 280250"/>
                <a:gd name="connsiteX765" fmla="*/ 245108 w 1820162"/>
                <a:gd name="connsiteY765" fmla="*/ 203835 h 280250"/>
                <a:gd name="connsiteX766" fmla="*/ 256729 w 1820162"/>
                <a:gd name="connsiteY766" fmla="*/ 207168 h 280250"/>
                <a:gd name="connsiteX767" fmla="*/ 252061 w 1820162"/>
                <a:gd name="connsiteY767" fmla="*/ 203644 h 280250"/>
                <a:gd name="connsiteX768" fmla="*/ 253014 w 1820162"/>
                <a:gd name="connsiteY768" fmla="*/ 202787 h 280250"/>
                <a:gd name="connsiteX769" fmla="*/ 248775 w 1820162"/>
                <a:gd name="connsiteY769" fmla="*/ 202775 h 280250"/>
                <a:gd name="connsiteX770" fmla="*/ 264158 w 1820162"/>
                <a:gd name="connsiteY770" fmla="*/ 202692 h 280250"/>
                <a:gd name="connsiteX771" fmla="*/ 262253 w 1820162"/>
                <a:gd name="connsiteY771" fmla="*/ 204311 h 280250"/>
                <a:gd name="connsiteX772" fmla="*/ 265587 w 1820162"/>
                <a:gd name="connsiteY772" fmla="*/ 205263 h 280250"/>
                <a:gd name="connsiteX773" fmla="*/ 267492 w 1820162"/>
                <a:gd name="connsiteY773" fmla="*/ 203644 h 280250"/>
                <a:gd name="connsiteX774" fmla="*/ 264158 w 1820162"/>
                <a:gd name="connsiteY774" fmla="*/ 202692 h 280250"/>
                <a:gd name="connsiteX775" fmla="*/ 1437758 w 1820162"/>
                <a:gd name="connsiteY775" fmla="*/ 201465 h 280250"/>
                <a:gd name="connsiteX776" fmla="*/ 1431828 w 1820162"/>
                <a:gd name="connsiteY776" fmla="*/ 202311 h 280250"/>
                <a:gd name="connsiteX777" fmla="*/ 1444687 w 1820162"/>
                <a:gd name="connsiteY777" fmla="*/ 202692 h 280250"/>
                <a:gd name="connsiteX778" fmla="*/ 1437758 w 1820162"/>
                <a:gd name="connsiteY778" fmla="*/ 201465 h 280250"/>
                <a:gd name="connsiteX779" fmla="*/ 151382 w 1820162"/>
                <a:gd name="connsiteY779" fmla="*/ 201263 h 280250"/>
                <a:gd name="connsiteX780" fmla="*/ 149382 w 1820162"/>
                <a:gd name="connsiteY780" fmla="*/ 202882 h 280250"/>
                <a:gd name="connsiteX781" fmla="*/ 152716 w 1820162"/>
                <a:gd name="connsiteY781" fmla="*/ 203835 h 280250"/>
                <a:gd name="connsiteX782" fmla="*/ 154621 w 1820162"/>
                <a:gd name="connsiteY782" fmla="*/ 202215 h 280250"/>
                <a:gd name="connsiteX783" fmla="*/ 151382 w 1820162"/>
                <a:gd name="connsiteY783" fmla="*/ 201263 h 280250"/>
                <a:gd name="connsiteX784" fmla="*/ 1669109 w 1820162"/>
                <a:gd name="connsiteY784" fmla="*/ 200229 h 280250"/>
                <a:gd name="connsiteX785" fmla="*/ 1679859 w 1820162"/>
                <a:gd name="connsiteY785" fmla="*/ 204883 h 280250"/>
                <a:gd name="connsiteX786" fmla="*/ 1702624 w 1820162"/>
                <a:gd name="connsiteY786" fmla="*/ 208026 h 280250"/>
                <a:gd name="connsiteX787" fmla="*/ 1682717 w 1820162"/>
                <a:gd name="connsiteY787" fmla="*/ 202406 h 280250"/>
                <a:gd name="connsiteX788" fmla="*/ 1705208 w 1820162"/>
                <a:gd name="connsiteY788" fmla="*/ 204763 h 280250"/>
                <a:gd name="connsiteX789" fmla="*/ 1710992 w 1820162"/>
                <a:gd name="connsiteY789" fmla="*/ 208042 h 280250"/>
                <a:gd name="connsiteX790" fmla="*/ 1712625 w 1820162"/>
                <a:gd name="connsiteY790" fmla="*/ 210883 h 280250"/>
                <a:gd name="connsiteX791" fmla="*/ 1673763 w 1820162"/>
                <a:gd name="connsiteY791" fmla="*/ 206407 h 280250"/>
                <a:gd name="connsiteX792" fmla="*/ 282351 w 1820162"/>
                <a:gd name="connsiteY792" fmla="*/ 200215 h 280250"/>
                <a:gd name="connsiteX793" fmla="*/ 280446 w 1820162"/>
                <a:gd name="connsiteY793" fmla="*/ 201834 h 280250"/>
                <a:gd name="connsiteX794" fmla="*/ 283780 w 1820162"/>
                <a:gd name="connsiteY794" fmla="*/ 202787 h 280250"/>
                <a:gd name="connsiteX795" fmla="*/ 285685 w 1820162"/>
                <a:gd name="connsiteY795" fmla="*/ 201168 h 280250"/>
                <a:gd name="connsiteX796" fmla="*/ 282351 w 1820162"/>
                <a:gd name="connsiteY796" fmla="*/ 200215 h 280250"/>
                <a:gd name="connsiteX797" fmla="*/ 267016 w 1820162"/>
                <a:gd name="connsiteY797" fmla="*/ 200215 h 280250"/>
                <a:gd name="connsiteX798" fmla="*/ 265111 w 1820162"/>
                <a:gd name="connsiteY798" fmla="*/ 201834 h 280250"/>
                <a:gd name="connsiteX799" fmla="*/ 268445 w 1820162"/>
                <a:gd name="connsiteY799" fmla="*/ 202787 h 280250"/>
                <a:gd name="connsiteX800" fmla="*/ 270350 w 1820162"/>
                <a:gd name="connsiteY800" fmla="*/ 201168 h 280250"/>
                <a:gd name="connsiteX801" fmla="*/ 267016 w 1820162"/>
                <a:gd name="connsiteY801" fmla="*/ 200215 h 280250"/>
                <a:gd name="connsiteX802" fmla="*/ 1472750 w 1820162"/>
                <a:gd name="connsiteY802" fmla="*/ 199548 h 280250"/>
                <a:gd name="connsiteX803" fmla="*/ 1471262 w 1820162"/>
                <a:gd name="connsiteY803" fmla="*/ 202501 h 280250"/>
                <a:gd name="connsiteX804" fmla="*/ 1474119 w 1820162"/>
                <a:gd name="connsiteY804" fmla="*/ 200025 h 280250"/>
                <a:gd name="connsiteX805" fmla="*/ 1480025 w 1820162"/>
                <a:gd name="connsiteY805" fmla="*/ 200596 h 280250"/>
                <a:gd name="connsiteX806" fmla="*/ 1472750 w 1820162"/>
                <a:gd name="connsiteY806" fmla="*/ 199548 h 280250"/>
                <a:gd name="connsiteX807" fmla="*/ 1668524 w 1820162"/>
                <a:gd name="connsiteY807" fmla="*/ 199453 h 280250"/>
                <a:gd name="connsiteX808" fmla="*/ 1669109 w 1820162"/>
                <a:gd name="connsiteY808" fmla="*/ 200229 h 280250"/>
                <a:gd name="connsiteX809" fmla="*/ 1668122 w 1820162"/>
                <a:gd name="connsiteY809" fmla="*/ 199802 h 280250"/>
                <a:gd name="connsiteX810" fmla="*/ 177362 w 1820162"/>
                <a:gd name="connsiteY810" fmla="*/ 198072 h 280250"/>
                <a:gd name="connsiteX811" fmla="*/ 169575 w 1820162"/>
                <a:gd name="connsiteY811" fmla="*/ 198786 h 280250"/>
                <a:gd name="connsiteX812" fmla="*/ 179576 w 1820162"/>
                <a:gd name="connsiteY812" fmla="*/ 201644 h 280250"/>
                <a:gd name="connsiteX813" fmla="*/ 177362 w 1820162"/>
                <a:gd name="connsiteY813" fmla="*/ 198072 h 280250"/>
                <a:gd name="connsiteX814" fmla="*/ 347883 w 1820162"/>
                <a:gd name="connsiteY814" fmla="*/ 196977 h 280250"/>
                <a:gd name="connsiteX815" fmla="*/ 336453 w 1820162"/>
                <a:gd name="connsiteY815" fmla="*/ 199167 h 280250"/>
                <a:gd name="connsiteX816" fmla="*/ 347883 w 1820162"/>
                <a:gd name="connsiteY816" fmla="*/ 196977 h 280250"/>
                <a:gd name="connsiteX817" fmla="*/ 497521 w 1820162"/>
                <a:gd name="connsiteY817" fmla="*/ 196881 h 280250"/>
                <a:gd name="connsiteX818" fmla="*/ 492377 w 1820162"/>
                <a:gd name="connsiteY818" fmla="*/ 197548 h 280250"/>
                <a:gd name="connsiteX819" fmla="*/ 492271 w 1820162"/>
                <a:gd name="connsiteY819" fmla="*/ 197822 h 280250"/>
                <a:gd name="connsiteX820" fmla="*/ 481043 w 1820162"/>
                <a:gd name="connsiteY820" fmla="*/ 199834 h 280250"/>
                <a:gd name="connsiteX821" fmla="*/ 491234 w 1820162"/>
                <a:gd name="connsiteY821" fmla="*/ 200501 h 280250"/>
                <a:gd name="connsiteX822" fmla="*/ 492271 w 1820162"/>
                <a:gd name="connsiteY822" fmla="*/ 197822 h 280250"/>
                <a:gd name="connsiteX823" fmla="*/ 453992 w 1820162"/>
                <a:gd name="connsiteY823" fmla="*/ 196596 h 280250"/>
                <a:gd name="connsiteX824" fmla="*/ 452087 w 1820162"/>
                <a:gd name="connsiteY824" fmla="*/ 198215 h 280250"/>
                <a:gd name="connsiteX825" fmla="*/ 457040 w 1820162"/>
                <a:gd name="connsiteY825" fmla="*/ 199644 h 280250"/>
                <a:gd name="connsiteX826" fmla="*/ 458945 w 1820162"/>
                <a:gd name="connsiteY826" fmla="*/ 198024 h 280250"/>
                <a:gd name="connsiteX827" fmla="*/ 453992 w 1820162"/>
                <a:gd name="connsiteY827" fmla="*/ 196596 h 280250"/>
                <a:gd name="connsiteX828" fmla="*/ 199865 w 1820162"/>
                <a:gd name="connsiteY828" fmla="*/ 195357 h 280250"/>
                <a:gd name="connsiteX829" fmla="*/ 208151 w 1820162"/>
                <a:gd name="connsiteY829" fmla="*/ 205359 h 280250"/>
                <a:gd name="connsiteX830" fmla="*/ 206056 w 1820162"/>
                <a:gd name="connsiteY830" fmla="*/ 201453 h 280250"/>
                <a:gd name="connsiteX831" fmla="*/ 199865 w 1820162"/>
                <a:gd name="connsiteY831" fmla="*/ 195357 h 280250"/>
                <a:gd name="connsiteX832" fmla="*/ 310355 w 1820162"/>
                <a:gd name="connsiteY832" fmla="*/ 195072 h 280250"/>
                <a:gd name="connsiteX833" fmla="*/ 321975 w 1820162"/>
                <a:gd name="connsiteY833" fmla="*/ 198405 h 280250"/>
                <a:gd name="connsiteX834" fmla="*/ 310355 w 1820162"/>
                <a:gd name="connsiteY834" fmla="*/ 195072 h 280250"/>
                <a:gd name="connsiteX835" fmla="*/ 172140 w 1820162"/>
                <a:gd name="connsiteY835" fmla="*/ 194577 h 280250"/>
                <a:gd name="connsiteX836" fmla="*/ 171671 w 1820162"/>
                <a:gd name="connsiteY836" fmla="*/ 194976 h 280250"/>
                <a:gd name="connsiteX837" fmla="*/ 170690 w 1820162"/>
                <a:gd name="connsiteY837" fmla="*/ 194696 h 280250"/>
                <a:gd name="connsiteX838" fmla="*/ 263492 w 1820162"/>
                <a:gd name="connsiteY838" fmla="*/ 193738 h 280250"/>
                <a:gd name="connsiteX839" fmla="*/ 265587 w 1820162"/>
                <a:gd name="connsiteY839" fmla="*/ 197643 h 280250"/>
                <a:gd name="connsiteX840" fmla="*/ 268445 w 1820162"/>
                <a:gd name="connsiteY840" fmla="*/ 195167 h 280250"/>
                <a:gd name="connsiteX841" fmla="*/ 263492 w 1820162"/>
                <a:gd name="connsiteY841" fmla="*/ 193738 h 280250"/>
                <a:gd name="connsiteX842" fmla="*/ 145382 w 1820162"/>
                <a:gd name="connsiteY842" fmla="*/ 193072 h 280250"/>
                <a:gd name="connsiteX843" fmla="*/ 150335 w 1820162"/>
                <a:gd name="connsiteY843" fmla="*/ 194500 h 280250"/>
                <a:gd name="connsiteX844" fmla="*/ 148430 w 1820162"/>
                <a:gd name="connsiteY844" fmla="*/ 196120 h 280250"/>
                <a:gd name="connsiteX845" fmla="*/ 143477 w 1820162"/>
                <a:gd name="connsiteY845" fmla="*/ 194691 h 280250"/>
                <a:gd name="connsiteX846" fmla="*/ 145382 w 1820162"/>
                <a:gd name="connsiteY846" fmla="*/ 193072 h 280250"/>
                <a:gd name="connsiteX847" fmla="*/ 368933 w 1820162"/>
                <a:gd name="connsiteY847" fmla="*/ 192024 h 280250"/>
                <a:gd name="connsiteX848" fmla="*/ 370553 w 1820162"/>
                <a:gd name="connsiteY848" fmla="*/ 192500 h 280250"/>
                <a:gd name="connsiteX849" fmla="*/ 368933 w 1820162"/>
                <a:gd name="connsiteY849" fmla="*/ 192024 h 280250"/>
                <a:gd name="connsiteX850" fmla="*/ 1674361 w 1820162"/>
                <a:gd name="connsiteY850" fmla="*/ 192002 h 280250"/>
                <a:gd name="connsiteX851" fmla="*/ 1674430 w 1820162"/>
                <a:gd name="connsiteY851" fmla="*/ 192501 h 280250"/>
                <a:gd name="connsiteX852" fmla="*/ 1668239 w 1820162"/>
                <a:gd name="connsiteY852" fmla="*/ 194025 h 280250"/>
                <a:gd name="connsiteX853" fmla="*/ 299687 w 1820162"/>
                <a:gd name="connsiteY853" fmla="*/ 190881 h 280250"/>
                <a:gd name="connsiteX854" fmla="*/ 295877 w 1820162"/>
                <a:gd name="connsiteY854" fmla="*/ 194214 h 280250"/>
                <a:gd name="connsiteX855" fmla="*/ 301592 w 1820162"/>
                <a:gd name="connsiteY855" fmla="*/ 196881 h 280250"/>
                <a:gd name="connsiteX856" fmla="*/ 299687 w 1820162"/>
                <a:gd name="connsiteY856" fmla="*/ 190881 h 280250"/>
                <a:gd name="connsiteX857" fmla="*/ 1482882 w 1820162"/>
                <a:gd name="connsiteY857" fmla="*/ 190595 h 280250"/>
                <a:gd name="connsiteX858" fmla="*/ 1482692 w 1820162"/>
                <a:gd name="connsiteY858" fmla="*/ 192691 h 280250"/>
                <a:gd name="connsiteX859" fmla="*/ 1482882 w 1820162"/>
                <a:gd name="connsiteY859" fmla="*/ 190595 h 280250"/>
                <a:gd name="connsiteX860" fmla="*/ 1411064 w 1820162"/>
                <a:gd name="connsiteY860" fmla="*/ 189833 h 280250"/>
                <a:gd name="connsiteX861" fmla="*/ 1408206 w 1820162"/>
                <a:gd name="connsiteY861" fmla="*/ 192309 h 280250"/>
                <a:gd name="connsiteX862" fmla="*/ 1418684 w 1820162"/>
                <a:gd name="connsiteY862" fmla="*/ 190881 h 280250"/>
                <a:gd name="connsiteX863" fmla="*/ 1411064 w 1820162"/>
                <a:gd name="connsiteY863" fmla="*/ 189833 h 280250"/>
                <a:gd name="connsiteX864" fmla="*/ 87565 w 1820162"/>
                <a:gd name="connsiteY864" fmla="*/ 189738 h 280250"/>
                <a:gd name="connsiteX865" fmla="*/ 86613 w 1820162"/>
                <a:gd name="connsiteY865" fmla="*/ 190596 h 280250"/>
                <a:gd name="connsiteX866" fmla="*/ 89470 w 1820162"/>
                <a:gd name="connsiteY866" fmla="*/ 195739 h 280250"/>
                <a:gd name="connsiteX867" fmla="*/ 77850 w 1820162"/>
                <a:gd name="connsiteY867" fmla="*/ 192501 h 280250"/>
                <a:gd name="connsiteX868" fmla="*/ 87565 w 1820162"/>
                <a:gd name="connsiteY868" fmla="*/ 189738 h 280250"/>
                <a:gd name="connsiteX869" fmla="*/ 174052 w 1820162"/>
                <a:gd name="connsiteY869" fmla="*/ 189167 h 280250"/>
                <a:gd name="connsiteX870" fmla="*/ 177290 w 1820162"/>
                <a:gd name="connsiteY870" fmla="*/ 190119 h 280250"/>
                <a:gd name="connsiteX871" fmla="*/ 175481 w 1820162"/>
                <a:gd name="connsiteY871" fmla="*/ 191738 h 280250"/>
                <a:gd name="connsiteX872" fmla="*/ 172147 w 1820162"/>
                <a:gd name="connsiteY872" fmla="*/ 190786 h 280250"/>
                <a:gd name="connsiteX873" fmla="*/ 174052 w 1820162"/>
                <a:gd name="connsiteY873" fmla="*/ 189167 h 280250"/>
                <a:gd name="connsiteX874" fmla="*/ 1720245 w 1820162"/>
                <a:gd name="connsiteY874" fmla="*/ 189166 h 280250"/>
                <a:gd name="connsiteX875" fmla="*/ 1725674 w 1820162"/>
                <a:gd name="connsiteY875" fmla="*/ 193929 h 280250"/>
                <a:gd name="connsiteX876" fmla="*/ 1706433 w 1820162"/>
                <a:gd name="connsiteY876" fmla="*/ 189643 h 280250"/>
                <a:gd name="connsiteX877" fmla="*/ 1720245 w 1820162"/>
                <a:gd name="connsiteY877" fmla="*/ 189166 h 280250"/>
                <a:gd name="connsiteX878" fmla="*/ 1673954 w 1820162"/>
                <a:gd name="connsiteY878" fmla="*/ 189072 h 280250"/>
                <a:gd name="connsiteX879" fmla="*/ 1678907 w 1820162"/>
                <a:gd name="connsiteY879" fmla="*/ 190500 h 280250"/>
                <a:gd name="connsiteX880" fmla="*/ 1674361 w 1820162"/>
                <a:gd name="connsiteY880" fmla="*/ 192002 h 280250"/>
                <a:gd name="connsiteX881" fmla="*/ 441228 w 1820162"/>
                <a:gd name="connsiteY881" fmla="*/ 188595 h 280250"/>
                <a:gd name="connsiteX882" fmla="*/ 441737 w 1820162"/>
                <a:gd name="connsiteY882" fmla="*/ 189511 h 280250"/>
                <a:gd name="connsiteX883" fmla="*/ 436751 w 1820162"/>
                <a:gd name="connsiteY883" fmla="*/ 190595 h 280250"/>
                <a:gd name="connsiteX884" fmla="*/ 442657 w 1820162"/>
                <a:gd name="connsiteY884" fmla="*/ 191166 h 280250"/>
                <a:gd name="connsiteX885" fmla="*/ 441737 w 1820162"/>
                <a:gd name="connsiteY885" fmla="*/ 189511 h 280250"/>
                <a:gd name="connsiteX886" fmla="*/ 445514 w 1820162"/>
                <a:gd name="connsiteY886" fmla="*/ 188690 h 280250"/>
                <a:gd name="connsiteX887" fmla="*/ 441228 w 1820162"/>
                <a:gd name="connsiteY887" fmla="*/ 188595 h 280250"/>
                <a:gd name="connsiteX888" fmla="*/ 333405 w 1820162"/>
                <a:gd name="connsiteY888" fmla="*/ 188499 h 280250"/>
                <a:gd name="connsiteX889" fmla="*/ 325309 w 1820162"/>
                <a:gd name="connsiteY889" fmla="*/ 191643 h 280250"/>
                <a:gd name="connsiteX890" fmla="*/ 333405 w 1820162"/>
                <a:gd name="connsiteY890" fmla="*/ 188499 h 280250"/>
                <a:gd name="connsiteX891" fmla="*/ 1659476 w 1820162"/>
                <a:gd name="connsiteY891" fmla="*/ 188310 h 280250"/>
                <a:gd name="connsiteX892" fmla="*/ 1662810 w 1820162"/>
                <a:gd name="connsiteY892" fmla="*/ 189262 h 280250"/>
                <a:gd name="connsiteX893" fmla="*/ 1660904 w 1820162"/>
                <a:gd name="connsiteY893" fmla="*/ 190882 h 280250"/>
                <a:gd name="connsiteX894" fmla="*/ 1657571 w 1820162"/>
                <a:gd name="connsiteY894" fmla="*/ 189929 h 280250"/>
                <a:gd name="connsiteX895" fmla="*/ 1659476 w 1820162"/>
                <a:gd name="connsiteY895" fmla="*/ 188310 h 280250"/>
                <a:gd name="connsiteX896" fmla="*/ 1600516 w 1820162"/>
                <a:gd name="connsiteY896" fmla="*/ 187833 h 280250"/>
                <a:gd name="connsiteX897" fmla="*/ 1619280 w 1820162"/>
                <a:gd name="connsiteY897" fmla="*/ 188785 h 280250"/>
                <a:gd name="connsiteX898" fmla="*/ 1615185 w 1820162"/>
                <a:gd name="connsiteY898" fmla="*/ 194215 h 280250"/>
                <a:gd name="connsiteX899" fmla="*/ 1622519 w 1820162"/>
                <a:gd name="connsiteY899" fmla="*/ 189738 h 280250"/>
                <a:gd name="connsiteX900" fmla="*/ 1642902 w 1820162"/>
                <a:gd name="connsiteY900" fmla="*/ 191167 h 280250"/>
                <a:gd name="connsiteX901" fmla="*/ 1640711 w 1820162"/>
                <a:gd name="connsiteY901" fmla="*/ 194881 h 280250"/>
                <a:gd name="connsiteX902" fmla="*/ 1654904 w 1820162"/>
                <a:gd name="connsiteY902" fmla="*/ 197834 h 280250"/>
                <a:gd name="connsiteX903" fmla="*/ 1648046 w 1820162"/>
                <a:gd name="connsiteY903" fmla="*/ 198025 h 280250"/>
                <a:gd name="connsiteX904" fmla="*/ 1658999 w 1820162"/>
                <a:gd name="connsiteY904" fmla="*/ 200025 h 280250"/>
                <a:gd name="connsiteX905" fmla="*/ 1657856 w 1820162"/>
                <a:gd name="connsiteY905" fmla="*/ 195358 h 280250"/>
                <a:gd name="connsiteX906" fmla="*/ 1668122 w 1820162"/>
                <a:gd name="connsiteY906" fmla="*/ 199802 h 280250"/>
                <a:gd name="connsiteX907" fmla="*/ 1662810 w 1820162"/>
                <a:gd name="connsiteY907" fmla="*/ 204406 h 280250"/>
                <a:gd name="connsiteX908" fmla="*/ 1625186 w 1820162"/>
                <a:gd name="connsiteY908" fmla="*/ 196977 h 280250"/>
                <a:gd name="connsiteX909" fmla="*/ 1639664 w 1820162"/>
                <a:gd name="connsiteY909" fmla="*/ 197834 h 280250"/>
                <a:gd name="connsiteX910" fmla="*/ 1622423 w 1820162"/>
                <a:gd name="connsiteY910" fmla="*/ 191833 h 280250"/>
                <a:gd name="connsiteX911" fmla="*/ 1621471 w 1820162"/>
                <a:gd name="connsiteY911" fmla="*/ 200311 h 280250"/>
                <a:gd name="connsiteX912" fmla="*/ 1620995 w 1820162"/>
                <a:gd name="connsiteY912" fmla="*/ 196882 h 280250"/>
                <a:gd name="connsiteX913" fmla="*/ 1605088 w 1820162"/>
                <a:gd name="connsiteY913" fmla="*/ 193453 h 280250"/>
                <a:gd name="connsiteX914" fmla="*/ 1610993 w 1820162"/>
                <a:gd name="connsiteY914" fmla="*/ 194024 h 280250"/>
                <a:gd name="connsiteX915" fmla="*/ 1613089 w 1820162"/>
                <a:gd name="connsiteY915" fmla="*/ 190309 h 280250"/>
                <a:gd name="connsiteX916" fmla="*/ 1600516 w 1820162"/>
                <a:gd name="connsiteY916" fmla="*/ 187833 h 280250"/>
                <a:gd name="connsiteX917" fmla="*/ 1691194 w 1820162"/>
                <a:gd name="connsiteY917" fmla="*/ 187452 h 280250"/>
                <a:gd name="connsiteX918" fmla="*/ 1703100 w 1820162"/>
                <a:gd name="connsiteY918" fmla="*/ 188690 h 280250"/>
                <a:gd name="connsiteX919" fmla="*/ 1691194 w 1820162"/>
                <a:gd name="connsiteY919" fmla="*/ 187452 h 280250"/>
                <a:gd name="connsiteX920" fmla="*/ 398461 w 1820162"/>
                <a:gd name="connsiteY920" fmla="*/ 187356 h 280250"/>
                <a:gd name="connsiteX921" fmla="*/ 388079 w 1820162"/>
                <a:gd name="connsiteY921" fmla="*/ 188785 h 280250"/>
                <a:gd name="connsiteX922" fmla="*/ 397985 w 1820162"/>
                <a:gd name="connsiteY922" fmla="*/ 191547 h 280250"/>
                <a:gd name="connsiteX923" fmla="*/ 398461 w 1820162"/>
                <a:gd name="connsiteY923" fmla="*/ 187356 h 280250"/>
                <a:gd name="connsiteX924" fmla="*/ 1656142 w 1820162"/>
                <a:gd name="connsiteY924" fmla="*/ 187262 h 280250"/>
                <a:gd name="connsiteX925" fmla="*/ 1655665 w 1820162"/>
                <a:gd name="connsiteY925" fmla="*/ 191548 h 280250"/>
                <a:gd name="connsiteX926" fmla="*/ 1648998 w 1820162"/>
                <a:gd name="connsiteY926" fmla="*/ 189643 h 280250"/>
                <a:gd name="connsiteX927" fmla="*/ 1656142 w 1820162"/>
                <a:gd name="connsiteY927" fmla="*/ 187262 h 280250"/>
                <a:gd name="connsiteX928" fmla="*/ 1782062 w 1820162"/>
                <a:gd name="connsiteY928" fmla="*/ 187071 h 280250"/>
                <a:gd name="connsiteX929" fmla="*/ 1788729 w 1820162"/>
                <a:gd name="connsiteY929" fmla="*/ 188976 h 280250"/>
                <a:gd name="connsiteX930" fmla="*/ 1786824 w 1820162"/>
                <a:gd name="connsiteY930" fmla="*/ 190595 h 280250"/>
                <a:gd name="connsiteX931" fmla="*/ 1780157 w 1820162"/>
                <a:gd name="connsiteY931" fmla="*/ 188690 h 280250"/>
                <a:gd name="connsiteX932" fmla="*/ 1782062 w 1820162"/>
                <a:gd name="connsiteY932" fmla="*/ 187071 h 280250"/>
                <a:gd name="connsiteX933" fmla="*/ 1467928 w 1820162"/>
                <a:gd name="connsiteY933" fmla="*/ 186404 h 280250"/>
                <a:gd name="connsiteX934" fmla="*/ 1472881 w 1820162"/>
                <a:gd name="connsiteY934" fmla="*/ 187832 h 280250"/>
                <a:gd name="connsiteX935" fmla="*/ 1470976 w 1820162"/>
                <a:gd name="connsiteY935" fmla="*/ 189452 h 280250"/>
                <a:gd name="connsiteX936" fmla="*/ 1466023 w 1820162"/>
                <a:gd name="connsiteY936" fmla="*/ 188023 h 280250"/>
                <a:gd name="connsiteX937" fmla="*/ 1467928 w 1820162"/>
                <a:gd name="connsiteY937" fmla="*/ 186404 h 280250"/>
                <a:gd name="connsiteX938" fmla="*/ 170432 w 1820162"/>
                <a:gd name="connsiteY938" fmla="*/ 185070 h 280250"/>
                <a:gd name="connsiteX939" fmla="*/ 171861 w 1820162"/>
                <a:gd name="connsiteY939" fmla="*/ 187642 h 280250"/>
                <a:gd name="connsiteX940" fmla="*/ 159098 w 1820162"/>
                <a:gd name="connsiteY940" fmla="*/ 187261 h 280250"/>
                <a:gd name="connsiteX941" fmla="*/ 170432 w 1820162"/>
                <a:gd name="connsiteY941" fmla="*/ 185070 h 280250"/>
                <a:gd name="connsiteX942" fmla="*/ 1646236 w 1820162"/>
                <a:gd name="connsiteY942" fmla="*/ 184595 h 280250"/>
                <a:gd name="connsiteX943" fmla="*/ 1650998 w 1820162"/>
                <a:gd name="connsiteY943" fmla="*/ 188119 h 280250"/>
                <a:gd name="connsiteX944" fmla="*/ 1635568 w 1820162"/>
                <a:gd name="connsiteY944" fmla="*/ 188119 h 280250"/>
                <a:gd name="connsiteX945" fmla="*/ 1646236 w 1820162"/>
                <a:gd name="connsiteY945" fmla="*/ 184595 h 280250"/>
                <a:gd name="connsiteX946" fmla="*/ 1681193 w 1820162"/>
                <a:gd name="connsiteY946" fmla="*/ 184571 h 280250"/>
                <a:gd name="connsiteX947" fmla="*/ 1686241 w 1820162"/>
                <a:gd name="connsiteY947" fmla="*/ 186119 h 280250"/>
                <a:gd name="connsiteX948" fmla="*/ 1677002 w 1820162"/>
                <a:gd name="connsiteY948" fmla="*/ 184595 h 280250"/>
                <a:gd name="connsiteX949" fmla="*/ 1681193 w 1820162"/>
                <a:gd name="connsiteY949" fmla="*/ 184571 h 280250"/>
                <a:gd name="connsiteX950" fmla="*/ 1629090 w 1820162"/>
                <a:gd name="connsiteY950" fmla="*/ 184118 h 280250"/>
                <a:gd name="connsiteX951" fmla="*/ 1632138 w 1820162"/>
                <a:gd name="connsiteY951" fmla="*/ 187166 h 280250"/>
                <a:gd name="connsiteX952" fmla="*/ 1626233 w 1820162"/>
                <a:gd name="connsiteY952" fmla="*/ 186594 h 280250"/>
                <a:gd name="connsiteX953" fmla="*/ 1629090 w 1820162"/>
                <a:gd name="connsiteY953" fmla="*/ 184118 h 280250"/>
                <a:gd name="connsiteX954" fmla="*/ 248252 w 1820162"/>
                <a:gd name="connsiteY954" fmla="*/ 184023 h 280250"/>
                <a:gd name="connsiteX955" fmla="*/ 239489 w 1820162"/>
                <a:gd name="connsiteY955" fmla="*/ 185928 h 280250"/>
                <a:gd name="connsiteX956" fmla="*/ 242060 w 1820162"/>
                <a:gd name="connsiteY956" fmla="*/ 193167 h 280250"/>
                <a:gd name="connsiteX957" fmla="*/ 250633 w 1820162"/>
                <a:gd name="connsiteY957" fmla="*/ 193357 h 280250"/>
                <a:gd name="connsiteX958" fmla="*/ 249680 w 1820162"/>
                <a:gd name="connsiteY958" fmla="*/ 186594 h 280250"/>
                <a:gd name="connsiteX959" fmla="*/ 243584 w 1820162"/>
                <a:gd name="connsiteY959" fmla="*/ 188118 h 280250"/>
                <a:gd name="connsiteX960" fmla="*/ 242156 w 1820162"/>
                <a:gd name="connsiteY960" fmla="*/ 185547 h 280250"/>
                <a:gd name="connsiteX961" fmla="*/ 248252 w 1820162"/>
                <a:gd name="connsiteY961" fmla="*/ 184023 h 280250"/>
                <a:gd name="connsiteX962" fmla="*/ 155859 w 1820162"/>
                <a:gd name="connsiteY962" fmla="*/ 184023 h 280250"/>
                <a:gd name="connsiteX963" fmla="*/ 159192 w 1820162"/>
                <a:gd name="connsiteY963" fmla="*/ 184975 h 280250"/>
                <a:gd name="connsiteX964" fmla="*/ 157288 w 1820162"/>
                <a:gd name="connsiteY964" fmla="*/ 186595 h 280250"/>
                <a:gd name="connsiteX965" fmla="*/ 153954 w 1820162"/>
                <a:gd name="connsiteY965" fmla="*/ 185642 h 280250"/>
                <a:gd name="connsiteX966" fmla="*/ 155859 w 1820162"/>
                <a:gd name="connsiteY966" fmla="*/ 184023 h 280250"/>
                <a:gd name="connsiteX967" fmla="*/ 1389442 w 1820162"/>
                <a:gd name="connsiteY967" fmla="*/ 183737 h 280250"/>
                <a:gd name="connsiteX968" fmla="*/ 1386584 w 1820162"/>
                <a:gd name="connsiteY968" fmla="*/ 186213 h 280250"/>
                <a:gd name="connsiteX969" fmla="*/ 1389442 w 1820162"/>
                <a:gd name="connsiteY969" fmla="*/ 183737 h 280250"/>
                <a:gd name="connsiteX970" fmla="*/ 1604882 w 1820162"/>
                <a:gd name="connsiteY970" fmla="*/ 183664 h 280250"/>
                <a:gd name="connsiteX971" fmla="*/ 1605101 w 1820162"/>
                <a:gd name="connsiteY971" fmla="*/ 183683 h 280250"/>
                <a:gd name="connsiteX972" fmla="*/ 1605183 w 1820162"/>
                <a:gd name="connsiteY972" fmla="*/ 183832 h 280250"/>
                <a:gd name="connsiteX973" fmla="*/ 390365 w 1820162"/>
                <a:gd name="connsiteY973" fmla="*/ 182975 h 280250"/>
                <a:gd name="connsiteX974" fmla="*/ 388555 w 1820162"/>
                <a:gd name="connsiteY974" fmla="*/ 184594 h 280250"/>
                <a:gd name="connsiteX975" fmla="*/ 393508 w 1820162"/>
                <a:gd name="connsiteY975" fmla="*/ 186023 h 280250"/>
                <a:gd name="connsiteX976" fmla="*/ 395413 w 1820162"/>
                <a:gd name="connsiteY976" fmla="*/ 184404 h 280250"/>
                <a:gd name="connsiteX977" fmla="*/ 390365 w 1820162"/>
                <a:gd name="connsiteY977" fmla="*/ 182975 h 280250"/>
                <a:gd name="connsiteX978" fmla="*/ 1355342 w 1820162"/>
                <a:gd name="connsiteY978" fmla="*/ 182784 h 280250"/>
                <a:gd name="connsiteX979" fmla="*/ 1353437 w 1820162"/>
                <a:gd name="connsiteY979" fmla="*/ 184404 h 280250"/>
                <a:gd name="connsiteX980" fmla="*/ 1358390 w 1820162"/>
                <a:gd name="connsiteY980" fmla="*/ 185832 h 280250"/>
                <a:gd name="connsiteX981" fmla="*/ 1360295 w 1820162"/>
                <a:gd name="connsiteY981" fmla="*/ 184213 h 280250"/>
                <a:gd name="connsiteX982" fmla="*/ 1355342 w 1820162"/>
                <a:gd name="connsiteY982" fmla="*/ 182784 h 280250"/>
                <a:gd name="connsiteX983" fmla="*/ 119950 w 1820162"/>
                <a:gd name="connsiteY983" fmla="*/ 182594 h 280250"/>
                <a:gd name="connsiteX984" fmla="*/ 110996 w 1820162"/>
                <a:gd name="connsiteY984" fmla="*/ 186594 h 280250"/>
                <a:gd name="connsiteX985" fmla="*/ 118521 w 1820162"/>
                <a:gd name="connsiteY985" fmla="*/ 187642 h 280250"/>
                <a:gd name="connsiteX986" fmla="*/ 119950 w 1820162"/>
                <a:gd name="connsiteY986" fmla="*/ 182594 h 280250"/>
                <a:gd name="connsiteX987" fmla="*/ 1565083 w 1820162"/>
                <a:gd name="connsiteY987" fmla="*/ 182308 h 280250"/>
                <a:gd name="connsiteX988" fmla="*/ 1558987 w 1820162"/>
                <a:gd name="connsiteY988" fmla="*/ 183832 h 280250"/>
                <a:gd name="connsiteX989" fmla="*/ 1565083 w 1820162"/>
                <a:gd name="connsiteY989" fmla="*/ 182308 h 280250"/>
                <a:gd name="connsiteX990" fmla="*/ 1536889 w 1820162"/>
                <a:gd name="connsiteY990" fmla="*/ 181927 h 280250"/>
                <a:gd name="connsiteX991" fmla="*/ 1535079 w 1820162"/>
                <a:gd name="connsiteY991" fmla="*/ 183546 h 280250"/>
                <a:gd name="connsiteX992" fmla="*/ 1540032 w 1820162"/>
                <a:gd name="connsiteY992" fmla="*/ 184975 h 280250"/>
                <a:gd name="connsiteX993" fmla="*/ 1541937 w 1820162"/>
                <a:gd name="connsiteY993" fmla="*/ 183356 h 280250"/>
                <a:gd name="connsiteX994" fmla="*/ 1536889 w 1820162"/>
                <a:gd name="connsiteY994" fmla="*/ 181927 h 280250"/>
                <a:gd name="connsiteX995" fmla="*/ 1650046 w 1820162"/>
                <a:gd name="connsiteY995" fmla="*/ 181261 h 280250"/>
                <a:gd name="connsiteX996" fmla="*/ 1645569 w 1820162"/>
                <a:gd name="connsiteY996" fmla="*/ 183261 h 280250"/>
                <a:gd name="connsiteX997" fmla="*/ 1647474 w 1820162"/>
                <a:gd name="connsiteY997" fmla="*/ 181642 h 280250"/>
                <a:gd name="connsiteX998" fmla="*/ 1650046 w 1820162"/>
                <a:gd name="connsiteY998" fmla="*/ 181261 h 280250"/>
                <a:gd name="connsiteX999" fmla="*/ 1407730 w 1820162"/>
                <a:gd name="connsiteY999" fmla="*/ 181261 h 280250"/>
                <a:gd name="connsiteX1000" fmla="*/ 1427161 w 1820162"/>
                <a:gd name="connsiteY1000" fmla="*/ 183547 h 280250"/>
                <a:gd name="connsiteX1001" fmla="*/ 1407730 w 1820162"/>
                <a:gd name="connsiteY1001" fmla="*/ 181261 h 280250"/>
                <a:gd name="connsiteX1002" fmla="*/ 264920 w 1820162"/>
                <a:gd name="connsiteY1002" fmla="*/ 181165 h 280250"/>
                <a:gd name="connsiteX1003" fmla="*/ 263015 w 1820162"/>
                <a:gd name="connsiteY1003" fmla="*/ 182784 h 280250"/>
                <a:gd name="connsiteX1004" fmla="*/ 266349 w 1820162"/>
                <a:gd name="connsiteY1004" fmla="*/ 183737 h 280250"/>
                <a:gd name="connsiteX1005" fmla="*/ 268254 w 1820162"/>
                <a:gd name="connsiteY1005" fmla="*/ 182118 h 280250"/>
                <a:gd name="connsiteX1006" fmla="*/ 264920 w 1820162"/>
                <a:gd name="connsiteY1006" fmla="*/ 181165 h 280250"/>
                <a:gd name="connsiteX1007" fmla="*/ 271778 w 1820162"/>
                <a:gd name="connsiteY1007" fmla="*/ 180879 h 280250"/>
                <a:gd name="connsiteX1008" fmla="*/ 269873 w 1820162"/>
                <a:gd name="connsiteY1008" fmla="*/ 182499 h 280250"/>
                <a:gd name="connsiteX1009" fmla="*/ 273207 w 1820162"/>
                <a:gd name="connsiteY1009" fmla="*/ 183451 h 280250"/>
                <a:gd name="connsiteX1010" fmla="*/ 275112 w 1820162"/>
                <a:gd name="connsiteY1010" fmla="*/ 181832 h 280250"/>
                <a:gd name="connsiteX1011" fmla="*/ 271778 w 1820162"/>
                <a:gd name="connsiteY1011" fmla="*/ 180879 h 280250"/>
                <a:gd name="connsiteX1012" fmla="*/ 358170 w 1820162"/>
                <a:gd name="connsiteY1012" fmla="*/ 180403 h 280250"/>
                <a:gd name="connsiteX1013" fmla="*/ 351026 w 1820162"/>
                <a:gd name="connsiteY1013" fmla="*/ 182784 h 280250"/>
                <a:gd name="connsiteX1014" fmla="*/ 350645 w 1820162"/>
                <a:gd name="connsiteY1014" fmla="*/ 186880 h 280250"/>
                <a:gd name="connsiteX1015" fmla="*/ 343502 w 1820162"/>
                <a:gd name="connsiteY1015" fmla="*/ 189261 h 280250"/>
                <a:gd name="connsiteX1016" fmla="*/ 350360 w 1820162"/>
                <a:gd name="connsiteY1016" fmla="*/ 189071 h 280250"/>
                <a:gd name="connsiteX1017" fmla="*/ 362933 w 1820162"/>
                <a:gd name="connsiteY1017" fmla="*/ 183927 h 280250"/>
                <a:gd name="connsiteX1018" fmla="*/ 358170 w 1820162"/>
                <a:gd name="connsiteY1018" fmla="*/ 180403 h 280250"/>
                <a:gd name="connsiteX1019" fmla="*/ 325785 w 1820162"/>
                <a:gd name="connsiteY1019" fmla="*/ 179832 h 280250"/>
                <a:gd name="connsiteX1020" fmla="*/ 315117 w 1820162"/>
                <a:gd name="connsiteY1020" fmla="*/ 183356 h 280250"/>
                <a:gd name="connsiteX1021" fmla="*/ 320070 w 1820162"/>
                <a:gd name="connsiteY1021" fmla="*/ 192405 h 280250"/>
                <a:gd name="connsiteX1022" fmla="*/ 328643 w 1820162"/>
                <a:gd name="connsiteY1022" fmla="*/ 184975 h 280250"/>
                <a:gd name="connsiteX1023" fmla="*/ 323404 w 1820162"/>
                <a:gd name="connsiteY1023" fmla="*/ 185642 h 280250"/>
                <a:gd name="connsiteX1024" fmla="*/ 330738 w 1820162"/>
                <a:gd name="connsiteY1024" fmla="*/ 181260 h 280250"/>
                <a:gd name="connsiteX1025" fmla="*/ 341597 w 1820162"/>
                <a:gd name="connsiteY1025" fmla="*/ 183261 h 280250"/>
                <a:gd name="connsiteX1026" fmla="*/ 339977 w 1820162"/>
                <a:gd name="connsiteY1026" fmla="*/ 182784 h 280250"/>
                <a:gd name="connsiteX1027" fmla="*/ 342835 w 1820162"/>
                <a:gd name="connsiteY1027" fmla="*/ 180308 h 280250"/>
                <a:gd name="connsiteX1028" fmla="*/ 325785 w 1820162"/>
                <a:gd name="connsiteY1028" fmla="*/ 179832 h 280250"/>
                <a:gd name="connsiteX1029" fmla="*/ 252323 w 1820162"/>
                <a:gd name="connsiteY1029" fmla="*/ 179689 h 280250"/>
                <a:gd name="connsiteX1030" fmla="*/ 246823 w 1820162"/>
                <a:gd name="connsiteY1030" fmla="*/ 181451 h 280250"/>
                <a:gd name="connsiteX1031" fmla="*/ 253205 w 1820162"/>
                <a:gd name="connsiteY1031" fmla="*/ 185451 h 280250"/>
                <a:gd name="connsiteX1032" fmla="*/ 260539 w 1820162"/>
                <a:gd name="connsiteY1032" fmla="*/ 181070 h 280250"/>
                <a:gd name="connsiteX1033" fmla="*/ 252323 w 1820162"/>
                <a:gd name="connsiteY1033" fmla="*/ 179689 h 280250"/>
                <a:gd name="connsiteX1034" fmla="*/ 1539746 w 1820162"/>
                <a:gd name="connsiteY1034" fmla="*/ 179546 h 280250"/>
                <a:gd name="connsiteX1035" fmla="*/ 1537841 w 1820162"/>
                <a:gd name="connsiteY1035" fmla="*/ 181165 h 280250"/>
                <a:gd name="connsiteX1036" fmla="*/ 1541175 w 1820162"/>
                <a:gd name="connsiteY1036" fmla="*/ 182118 h 280250"/>
                <a:gd name="connsiteX1037" fmla="*/ 1543080 w 1820162"/>
                <a:gd name="connsiteY1037" fmla="*/ 180498 h 280250"/>
                <a:gd name="connsiteX1038" fmla="*/ 1539746 w 1820162"/>
                <a:gd name="connsiteY1038" fmla="*/ 179546 h 280250"/>
                <a:gd name="connsiteX1039" fmla="*/ 1627948 w 1820162"/>
                <a:gd name="connsiteY1039" fmla="*/ 179356 h 280250"/>
                <a:gd name="connsiteX1040" fmla="*/ 1630996 w 1820162"/>
                <a:gd name="connsiteY1040" fmla="*/ 182404 h 280250"/>
                <a:gd name="connsiteX1041" fmla="*/ 1625091 w 1820162"/>
                <a:gd name="connsiteY1041" fmla="*/ 181832 h 280250"/>
                <a:gd name="connsiteX1042" fmla="*/ 1627948 w 1820162"/>
                <a:gd name="connsiteY1042" fmla="*/ 179356 h 280250"/>
                <a:gd name="connsiteX1043" fmla="*/ 181196 w 1820162"/>
                <a:gd name="connsiteY1043" fmla="*/ 179260 h 280250"/>
                <a:gd name="connsiteX1044" fmla="*/ 168813 w 1820162"/>
                <a:gd name="connsiteY1044" fmla="*/ 182308 h 280250"/>
                <a:gd name="connsiteX1045" fmla="*/ 175481 w 1820162"/>
                <a:gd name="connsiteY1045" fmla="*/ 184213 h 280250"/>
                <a:gd name="connsiteX1046" fmla="*/ 181196 w 1820162"/>
                <a:gd name="connsiteY1046" fmla="*/ 179260 h 280250"/>
                <a:gd name="connsiteX1047" fmla="*/ 1553462 w 1820162"/>
                <a:gd name="connsiteY1047" fmla="*/ 178974 h 280250"/>
                <a:gd name="connsiteX1048" fmla="*/ 1551367 w 1820162"/>
                <a:gd name="connsiteY1048" fmla="*/ 182784 h 280250"/>
                <a:gd name="connsiteX1049" fmla="*/ 1557272 w 1820162"/>
                <a:gd name="connsiteY1049" fmla="*/ 183356 h 280250"/>
                <a:gd name="connsiteX1050" fmla="*/ 1553462 w 1820162"/>
                <a:gd name="connsiteY1050" fmla="*/ 178974 h 280250"/>
                <a:gd name="connsiteX1051" fmla="*/ 1483358 w 1820162"/>
                <a:gd name="connsiteY1051" fmla="*/ 178784 h 280250"/>
                <a:gd name="connsiteX1052" fmla="*/ 1506314 w 1820162"/>
                <a:gd name="connsiteY1052" fmla="*/ 187452 h 280250"/>
                <a:gd name="connsiteX1053" fmla="*/ 1483358 w 1820162"/>
                <a:gd name="connsiteY1053" fmla="*/ 178784 h 280250"/>
                <a:gd name="connsiteX1054" fmla="*/ 362742 w 1820162"/>
                <a:gd name="connsiteY1054" fmla="*/ 178403 h 280250"/>
                <a:gd name="connsiteX1055" fmla="*/ 360837 w 1820162"/>
                <a:gd name="connsiteY1055" fmla="*/ 180022 h 280250"/>
                <a:gd name="connsiteX1056" fmla="*/ 365790 w 1820162"/>
                <a:gd name="connsiteY1056" fmla="*/ 181451 h 280250"/>
                <a:gd name="connsiteX1057" fmla="*/ 367695 w 1820162"/>
                <a:gd name="connsiteY1057" fmla="*/ 179832 h 280250"/>
                <a:gd name="connsiteX1058" fmla="*/ 362742 w 1820162"/>
                <a:gd name="connsiteY1058" fmla="*/ 178403 h 280250"/>
                <a:gd name="connsiteX1059" fmla="*/ 389317 w 1820162"/>
                <a:gd name="connsiteY1059" fmla="*/ 178308 h 280250"/>
                <a:gd name="connsiteX1060" fmla="*/ 387412 w 1820162"/>
                <a:gd name="connsiteY1060" fmla="*/ 179927 h 280250"/>
                <a:gd name="connsiteX1061" fmla="*/ 390746 w 1820162"/>
                <a:gd name="connsiteY1061" fmla="*/ 180879 h 280250"/>
                <a:gd name="connsiteX1062" fmla="*/ 392651 w 1820162"/>
                <a:gd name="connsiteY1062" fmla="*/ 179260 h 280250"/>
                <a:gd name="connsiteX1063" fmla="*/ 389317 w 1820162"/>
                <a:gd name="connsiteY1063" fmla="*/ 178308 h 280250"/>
                <a:gd name="connsiteX1064" fmla="*/ 162431 w 1820162"/>
                <a:gd name="connsiteY1064" fmla="*/ 178308 h 280250"/>
                <a:gd name="connsiteX1065" fmla="*/ 160526 w 1820162"/>
                <a:gd name="connsiteY1065" fmla="*/ 179927 h 280250"/>
                <a:gd name="connsiteX1066" fmla="*/ 165479 w 1820162"/>
                <a:gd name="connsiteY1066" fmla="*/ 181356 h 280250"/>
                <a:gd name="connsiteX1067" fmla="*/ 167384 w 1820162"/>
                <a:gd name="connsiteY1067" fmla="*/ 179736 h 280250"/>
                <a:gd name="connsiteX1068" fmla="*/ 162431 w 1820162"/>
                <a:gd name="connsiteY1068" fmla="*/ 178308 h 280250"/>
                <a:gd name="connsiteX1069" fmla="*/ 303687 w 1820162"/>
                <a:gd name="connsiteY1069" fmla="*/ 178022 h 280250"/>
                <a:gd name="connsiteX1070" fmla="*/ 310355 w 1820162"/>
                <a:gd name="connsiteY1070" fmla="*/ 187452 h 280250"/>
                <a:gd name="connsiteX1071" fmla="*/ 313688 w 1820162"/>
                <a:gd name="connsiteY1071" fmla="*/ 180784 h 280250"/>
                <a:gd name="connsiteX1072" fmla="*/ 303687 w 1820162"/>
                <a:gd name="connsiteY1072" fmla="*/ 178022 h 280250"/>
                <a:gd name="connsiteX1073" fmla="*/ 226725 w 1820162"/>
                <a:gd name="connsiteY1073" fmla="*/ 177927 h 280250"/>
                <a:gd name="connsiteX1074" fmla="*/ 223201 w 1820162"/>
                <a:gd name="connsiteY1074" fmla="*/ 179070 h 280250"/>
                <a:gd name="connsiteX1075" fmla="*/ 230059 w 1820162"/>
                <a:gd name="connsiteY1075" fmla="*/ 178784 h 280250"/>
                <a:gd name="connsiteX1076" fmla="*/ 226725 w 1820162"/>
                <a:gd name="connsiteY1076" fmla="*/ 177927 h 280250"/>
                <a:gd name="connsiteX1077" fmla="*/ 1533174 w 1820162"/>
                <a:gd name="connsiteY1077" fmla="*/ 177641 h 280250"/>
                <a:gd name="connsiteX1078" fmla="*/ 1531269 w 1820162"/>
                <a:gd name="connsiteY1078" fmla="*/ 179260 h 280250"/>
                <a:gd name="connsiteX1079" fmla="*/ 1536222 w 1820162"/>
                <a:gd name="connsiteY1079" fmla="*/ 180689 h 280250"/>
                <a:gd name="connsiteX1080" fmla="*/ 1538127 w 1820162"/>
                <a:gd name="connsiteY1080" fmla="*/ 179070 h 280250"/>
                <a:gd name="connsiteX1081" fmla="*/ 1533174 w 1820162"/>
                <a:gd name="connsiteY1081" fmla="*/ 177641 h 280250"/>
                <a:gd name="connsiteX1082" fmla="*/ 243013 w 1820162"/>
                <a:gd name="connsiteY1082" fmla="*/ 177165 h 280250"/>
                <a:gd name="connsiteX1083" fmla="*/ 231869 w 1820162"/>
                <a:gd name="connsiteY1083" fmla="*/ 177260 h 280250"/>
                <a:gd name="connsiteX1084" fmla="*/ 232821 w 1820162"/>
                <a:gd name="connsiteY1084" fmla="*/ 184023 h 280250"/>
                <a:gd name="connsiteX1085" fmla="*/ 222439 w 1820162"/>
                <a:gd name="connsiteY1085" fmla="*/ 185451 h 280250"/>
                <a:gd name="connsiteX1086" fmla="*/ 234536 w 1820162"/>
                <a:gd name="connsiteY1086" fmla="*/ 184499 h 280250"/>
                <a:gd name="connsiteX1087" fmla="*/ 239965 w 1820162"/>
                <a:gd name="connsiteY1087" fmla="*/ 181737 h 280250"/>
                <a:gd name="connsiteX1088" fmla="*/ 243013 w 1820162"/>
                <a:gd name="connsiteY1088" fmla="*/ 177165 h 280250"/>
                <a:gd name="connsiteX1089" fmla="*/ 1619661 w 1820162"/>
                <a:gd name="connsiteY1089" fmla="*/ 177069 h 280250"/>
                <a:gd name="connsiteX1090" fmla="*/ 1617756 w 1820162"/>
                <a:gd name="connsiteY1090" fmla="*/ 178689 h 280250"/>
                <a:gd name="connsiteX1091" fmla="*/ 1621090 w 1820162"/>
                <a:gd name="connsiteY1091" fmla="*/ 179641 h 280250"/>
                <a:gd name="connsiteX1092" fmla="*/ 1622995 w 1820162"/>
                <a:gd name="connsiteY1092" fmla="*/ 178022 h 280250"/>
                <a:gd name="connsiteX1093" fmla="*/ 1619661 w 1820162"/>
                <a:gd name="connsiteY1093" fmla="*/ 177069 h 280250"/>
                <a:gd name="connsiteX1094" fmla="*/ 1516982 w 1820162"/>
                <a:gd name="connsiteY1094" fmla="*/ 176307 h 280250"/>
                <a:gd name="connsiteX1095" fmla="*/ 1515172 w 1820162"/>
                <a:gd name="connsiteY1095" fmla="*/ 177927 h 280250"/>
                <a:gd name="connsiteX1096" fmla="*/ 1521744 w 1820162"/>
                <a:gd name="connsiteY1096" fmla="*/ 179832 h 280250"/>
                <a:gd name="connsiteX1097" fmla="*/ 1523649 w 1820162"/>
                <a:gd name="connsiteY1097" fmla="*/ 178212 h 280250"/>
                <a:gd name="connsiteX1098" fmla="*/ 1516982 w 1820162"/>
                <a:gd name="connsiteY1098" fmla="*/ 176307 h 280250"/>
                <a:gd name="connsiteX1099" fmla="*/ 197769 w 1820162"/>
                <a:gd name="connsiteY1099" fmla="*/ 176307 h 280250"/>
                <a:gd name="connsiteX1100" fmla="*/ 195864 w 1820162"/>
                <a:gd name="connsiteY1100" fmla="*/ 177927 h 280250"/>
                <a:gd name="connsiteX1101" fmla="*/ 201103 w 1820162"/>
                <a:gd name="connsiteY1101" fmla="*/ 177260 h 280250"/>
                <a:gd name="connsiteX1102" fmla="*/ 197769 w 1820162"/>
                <a:gd name="connsiteY1102" fmla="*/ 176307 h 280250"/>
                <a:gd name="connsiteX1103" fmla="*/ 339215 w 1820162"/>
                <a:gd name="connsiteY1103" fmla="*/ 175926 h 280250"/>
                <a:gd name="connsiteX1104" fmla="*/ 337215 w 1820162"/>
                <a:gd name="connsiteY1104" fmla="*/ 177641 h 280250"/>
                <a:gd name="connsiteX1105" fmla="*/ 339596 w 1820162"/>
                <a:gd name="connsiteY1105" fmla="*/ 179355 h 280250"/>
                <a:gd name="connsiteX1106" fmla="*/ 339215 w 1820162"/>
                <a:gd name="connsiteY1106" fmla="*/ 175926 h 280250"/>
                <a:gd name="connsiteX1107" fmla="*/ 295496 w 1820162"/>
                <a:gd name="connsiteY1107" fmla="*/ 175641 h 280250"/>
                <a:gd name="connsiteX1108" fmla="*/ 298067 w 1820162"/>
                <a:gd name="connsiteY1108" fmla="*/ 182880 h 280250"/>
                <a:gd name="connsiteX1109" fmla="*/ 289781 w 1820162"/>
                <a:gd name="connsiteY1109" fmla="*/ 180498 h 280250"/>
                <a:gd name="connsiteX1110" fmla="*/ 274826 w 1820162"/>
                <a:gd name="connsiteY1110" fmla="*/ 183927 h 280250"/>
                <a:gd name="connsiteX1111" fmla="*/ 289304 w 1820162"/>
                <a:gd name="connsiteY1111" fmla="*/ 184689 h 280250"/>
                <a:gd name="connsiteX1112" fmla="*/ 268159 w 1820162"/>
                <a:gd name="connsiteY1112" fmla="*/ 189642 h 280250"/>
                <a:gd name="connsiteX1113" fmla="*/ 269302 w 1820162"/>
                <a:gd name="connsiteY1113" fmla="*/ 186690 h 280250"/>
                <a:gd name="connsiteX1114" fmla="*/ 266444 w 1820162"/>
                <a:gd name="connsiteY1114" fmla="*/ 189166 h 280250"/>
                <a:gd name="connsiteX1115" fmla="*/ 260539 w 1820162"/>
                <a:gd name="connsiteY1115" fmla="*/ 188595 h 280250"/>
                <a:gd name="connsiteX1116" fmla="*/ 272159 w 1820162"/>
                <a:gd name="connsiteY1116" fmla="*/ 191833 h 280250"/>
                <a:gd name="connsiteX1117" fmla="*/ 277684 w 1820162"/>
                <a:gd name="connsiteY1117" fmla="*/ 188976 h 280250"/>
                <a:gd name="connsiteX1118" fmla="*/ 287590 w 1820162"/>
                <a:gd name="connsiteY1118" fmla="*/ 191833 h 280250"/>
                <a:gd name="connsiteX1119" fmla="*/ 284542 w 1820162"/>
                <a:gd name="connsiteY1119" fmla="*/ 196405 h 280250"/>
                <a:gd name="connsiteX1120" fmla="*/ 294257 w 1820162"/>
                <a:gd name="connsiteY1120" fmla="*/ 193738 h 280250"/>
                <a:gd name="connsiteX1121" fmla="*/ 290447 w 1820162"/>
                <a:gd name="connsiteY1121" fmla="*/ 189452 h 280250"/>
                <a:gd name="connsiteX1122" fmla="*/ 282161 w 1820162"/>
                <a:gd name="connsiteY1122" fmla="*/ 187071 h 280250"/>
                <a:gd name="connsiteX1123" fmla="*/ 293591 w 1820162"/>
                <a:gd name="connsiteY1123" fmla="*/ 184880 h 280250"/>
                <a:gd name="connsiteX1124" fmla="*/ 300925 w 1820162"/>
                <a:gd name="connsiteY1124" fmla="*/ 188023 h 280250"/>
                <a:gd name="connsiteX1125" fmla="*/ 300449 w 1820162"/>
                <a:gd name="connsiteY1125" fmla="*/ 177069 h 280250"/>
                <a:gd name="connsiteX1126" fmla="*/ 295496 w 1820162"/>
                <a:gd name="connsiteY1126" fmla="*/ 175641 h 280250"/>
                <a:gd name="connsiteX1127" fmla="*/ 1666143 w 1820162"/>
                <a:gd name="connsiteY1127" fmla="*/ 174975 h 280250"/>
                <a:gd name="connsiteX1128" fmla="*/ 1669191 w 1820162"/>
                <a:gd name="connsiteY1128" fmla="*/ 178023 h 280250"/>
                <a:gd name="connsiteX1129" fmla="*/ 1666143 w 1820162"/>
                <a:gd name="connsiteY1129" fmla="*/ 174975 h 280250"/>
                <a:gd name="connsiteX1130" fmla="*/ 1738914 w 1820162"/>
                <a:gd name="connsiteY1130" fmla="*/ 174879 h 280250"/>
                <a:gd name="connsiteX1131" fmla="*/ 1739581 w 1820162"/>
                <a:gd name="connsiteY1131" fmla="*/ 176212 h 280250"/>
                <a:gd name="connsiteX1132" fmla="*/ 1745962 w 1820162"/>
                <a:gd name="connsiteY1132" fmla="*/ 180213 h 280250"/>
                <a:gd name="connsiteX1133" fmla="*/ 1730056 w 1820162"/>
                <a:gd name="connsiteY1133" fmla="*/ 176784 h 280250"/>
                <a:gd name="connsiteX1134" fmla="*/ 1738914 w 1820162"/>
                <a:gd name="connsiteY1134" fmla="*/ 174879 h 280250"/>
                <a:gd name="connsiteX1135" fmla="*/ 138238 w 1820162"/>
                <a:gd name="connsiteY1135" fmla="*/ 174879 h 280250"/>
                <a:gd name="connsiteX1136" fmla="*/ 142048 w 1820162"/>
                <a:gd name="connsiteY1136" fmla="*/ 179260 h 280250"/>
                <a:gd name="connsiteX1137" fmla="*/ 139000 w 1820162"/>
                <a:gd name="connsiteY1137" fmla="*/ 176212 h 280250"/>
                <a:gd name="connsiteX1138" fmla="*/ 149382 w 1820162"/>
                <a:gd name="connsiteY1138" fmla="*/ 182403 h 280250"/>
                <a:gd name="connsiteX1139" fmla="*/ 140619 w 1820162"/>
                <a:gd name="connsiteY1139" fmla="*/ 184308 h 280250"/>
                <a:gd name="connsiteX1140" fmla="*/ 140143 w 1820162"/>
                <a:gd name="connsiteY1140" fmla="*/ 180879 h 280250"/>
                <a:gd name="connsiteX1141" fmla="*/ 134393 w 1820162"/>
                <a:gd name="connsiteY1141" fmla="*/ 184140 h 280250"/>
                <a:gd name="connsiteX1142" fmla="*/ 130427 w 1820162"/>
                <a:gd name="connsiteY1142" fmla="*/ 175926 h 280250"/>
                <a:gd name="connsiteX1143" fmla="*/ 130237 w 1820162"/>
                <a:gd name="connsiteY1143" fmla="*/ 178022 h 280250"/>
                <a:gd name="connsiteX1144" fmla="*/ 133761 w 1820162"/>
                <a:gd name="connsiteY1144" fmla="*/ 184499 h 280250"/>
                <a:gd name="connsiteX1145" fmla="*/ 134393 w 1820162"/>
                <a:gd name="connsiteY1145" fmla="*/ 184140 h 280250"/>
                <a:gd name="connsiteX1146" fmla="*/ 134785 w 1820162"/>
                <a:gd name="connsiteY1146" fmla="*/ 184951 h 280250"/>
                <a:gd name="connsiteX1147" fmla="*/ 152430 w 1820162"/>
                <a:gd name="connsiteY1147" fmla="*/ 190690 h 280250"/>
                <a:gd name="connsiteX1148" fmla="*/ 138238 w 1820162"/>
                <a:gd name="connsiteY1148" fmla="*/ 187737 h 280250"/>
                <a:gd name="connsiteX1149" fmla="*/ 135190 w 1820162"/>
                <a:gd name="connsiteY1149" fmla="*/ 192309 h 280250"/>
                <a:gd name="connsiteX1150" fmla="*/ 132618 w 1820162"/>
                <a:gd name="connsiteY1150" fmla="*/ 192690 h 280250"/>
                <a:gd name="connsiteX1151" fmla="*/ 123855 w 1820162"/>
                <a:gd name="connsiteY1151" fmla="*/ 186975 h 280250"/>
                <a:gd name="connsiteX1152" fmla="*/ 128332 w 1820162"/>
                <a:gd name="connsiteY1152" fmla="*/ 192595 h 280250"/>
                <a:gd name="connsiteX1153" fmla="*/ 120521 w 1820162"/>
                <a:gd name="connsiteY1153" fmla="*/ 193643 h 280250"/>
                <a:gd name="connsiteX1154" fmla="*/ 130427 w 1820162"/>
                <a:gd name="connsiteY1154" fmla="*/ 196500 h 280250"/>
                <a:gd name="connsiteX1155" fmla="*/ 138524 w 1820162"/>
                <a:gd name="connsiteY1155" fmla="*/ 193357 h 280250"/>
                <a:gd name="connsiteX1156" fmla="*/ 149668 w 1820162"/>
                <a:gd name="connsiteY1156" fmla="*/ 200882 h 280250"/>
                <a:gd name="connsiteX1157" fmla="*/ 156526 w 1820162"/>
                <a:gd name="connsiteY1157" fmla="*/ 193071 h 280250"/>
                <a:gd name="connsiteX1158" fmla="*/ 150620 w 1820162"/>
                <a:gd name="connsiteY1158" fmla="*/ 192500 h 280250"/>
                <a:gd name="connsiteX1159" fmla="*/ 157478 w 1820162"/>
                <a:gd name="connsiteY1159" fmla="*/ 192309 h 280250"/>
                <a:gd name="connsiteX1160" fmla="*/ 155097 w 1820162"/>
                <a:gd name="connsiteY1160" fmla="*/ 190500 h 280250"/>
                <a:gd name="connsiteX1161" fmla="*/ 167861 w 1820162"/>
                <a:gd name="connsiteY1161" fmla="*/ 190881 h 280250"/>
                <a:gd name="connsiteX1162" fmla="*/ 165574 w 1820162"/>
                <a:gd name="connsiteY1162" fmla="*/ 189166 h 280250"/>
                <a:gd name="connsiteX1163" fmla="*/ 184720 w 1820162"/>
                <a:gd name="connsiteY1163" fmla="*/ 193548 h 280250"/>
                <a:gd name="connsiteX1164" fmla="*/ 178859 w 1820162"/>
                <a:gd name="connsiteY1164" fmla="*/ 194028 h 280250"/>
                <a:gd name="connsiteX1165" fmla="*/ 177957 w 1820162"/>
                <a:gd name="connsiteY1165" fmla="*/ 193833 h 280250"/>
                <a:gd name="connsiteX1166" fmla="*/ 178695 w 1820162"/>
                <a:gd name="connsiteY1166" fmla="*/ 194041 h 280250"/>
                <a:gd name="connsiteX1167" fmla="*/ 172140 w 1820162"/>
                <a:gd name="connsiteY1167" fmla="*/ 194577 h 280250"/>
                <a:gd name="connsiteX1168" fmla="*/ 173576 w 1820162"/>
                <a:gd name="connsiteY1168" fmla="*/ 193357 h 280250"/>
                <a:gd name="connsiteX1169" fmla="*/ 170242 w 1820162"/>
                <a:gd name="connsiteY1169" fmla="*/ 192405 h 280250"/>
                <a:gd name="connsiteX1170" fmla="*/ 168337 w 1820162"/>
                <a:gd name="connsiteY1170" fmla="*/ 194024 h 280250"/>
                <a:gd name="connsiteX1171" fmla="*/ 170690 w 1820162"/>
                <a:gd name="connsiteY1171" fmla="*/ 194696 h 280250"/>
                <a:gd name="connsiteX1172" fmla="*/ 157955 w 1820162"/>
                <a:gd name="connsiteY1172" fmla="*/ 195738 h 280250"/>
                <a:gd name="connsiteX1173" fmla="*/ 156049 w 1820162"/>
                <a:gd name="connsiteY1173" fmla="*/ 204978 h 280250"/>
                <a:gd name="connsiteX1174" fmla="*/ 168623 w 1820162"/>
                <a:gd name="connsiteY1174" fmla="*/ 199834 h 280250"/>
                <a:gd name="connsiteX1175" fmla="*/ 165098 w 1820162"/>
                <a:gd name="connsiteY1175" fmla="*/ 200977 h 280250"/>
                <a:gd name="connsiteX1176" fmla="*/ 164622 w 1820162"/>
                <a:gd name="connsiteY1176" fmla="*/ 197643 h 280250"/>
                <a:gd name="connsiteX1177" fmla="*/ 191673 w 1820162"/>
                <a:gd name="connsiteY1177" fmla="*/ 200977 h 280250"/>
                <a:gd name="connsiteX1178" fmla="*/ 194531 w 1820162"/>
                <a:gd name="connsiteY1178" fmla="*/ 198501 h 280250"/>
                <a:gd name="connsiteX1179" fmla="*/ 178695 w 1820162"/>
                <a:gd name="connsiteY1179" fmla="*/ 194041 h 280250"/>
                <a:gd name="connsiteX1180" fmla="*/ 178859 w 1820162"/>
                <a:gd name="connsiteY1180" fmla="*/ 194028 h 280250"/>
                <a:gd name="connsiteX1181" fmla="*/ 193864 w 1820162"/>
                <a:gd name="connsiteY1181" fmla="*/ 197262 h 280250"/>
                <a:gd name="connsiteX1182" fmla="*/ 191768 w 1820162"/>
                <a:gd name="connsiteY1182" fmla="*/ 193357 h 280250"/>
                <a:gd name="connsiteX1183" fmla="*/ 205294 w 1820162"/>
                <a:gd name="connsiteY1183" fmla="*/ 194976 h 280250"/>
                <a:gd name="connsiteX1184" fmla="*/ 221582 w 1820162"/>
                <a:gd name="connsiteY1184" fmla="*/ 201739 h 280250"/>
                <a:gd name="connsiteX1185" fmla="*/ 220439 w 1820162"/>
                <a:gd name="connsiteY1185" fmla="*/ 197072 h 280250"/>
                <a:gd name="connsiteX1186" fmla="*/ 229202 w 1820162"/>
                <a:gd name="connsiteY1186" fmla="*/ 195167 h 280250"/>
                <a:gd name="connsiteX1187" fmla="*/ 226154 w 1820162"/>
                <a:gd name="connsiteY1187" fmla="*/ 199739 h 280250"/>
                <a:gd name="connsiteX1188" fmla="*/ 233774 w 1820162"/>
                <a:gd name="connsiteY1188" fmla="*/ 200787 h 280250"/>
                <a:gd name="connsiteX1189" fmla="*/ 229964 w 1820162"/>
                <a:gd name="connsiteY1189" fmla="*/ 196405 h 280250"/>
                <a:gd name="connsiteX1190" fmla="*/ 239965 w 1820162"/>
                <a:gd name="connsiteY1190" fmla="*/ 191643 h 280250"/>
                <a:gd name="connsiteX1191" fmla="*/ 224344 w 1820162"/>
                <a:gd name="connsiteY1191" fmla="*/ 193738 h 280250"/>
                <a:gd name="connsiteX1192" fmla="*/ 231202 w 1820162"/>
                <a:gd name="connsiteY1192" fmla="*/ 185928 h 280250"/>
                <a:gd name="connsiteX1193" fmla="*/ 219391 w 1820162"/>
                <a:gd name="connsiteY1193" fmla="*/ 184689 h 280250"/>
                <a:gd name="connsiteX1194" fmla="*/ 210628 w 1820162"/>
                <a:gd name="connsiteY1194" fmla="*/ 186594 h 280250"/>
                <a:gd name="connsiteX1195" fmla="*/ 221296 w 1820162"/>
                <a:gd name="connsiteY1195" fmla="*/ 183070 h 280250"/>
                <a:gd name="connsiteX1196" fmla="*/ 209199 w 1820162"/>
                <a:gd name="connsiteY1196" fmla="*/ 184023 h 280250"/>
                <a:gd name="connsiteX1197" fmla="*/ 207770 w 1820162"/>
                <a:gd name="connsiteY1197" fmla="*/ 181451 h 280250"/>
                <a:gd name="connsiteX1198" fmla="*/ 215581 w 1820162"/>
                <a:gd name="connsiteY1198" fmla="*/ 180403 h 280250"/>
                <a:gd name="connsiteX1199" fmla="*/ 203484 w 1820162"/>
                <a:gd name="connsiteY1199" fmla="*/ 181356 h 280250"/>
                <a:gd name="connsiteX1200" fmla="*/ 203128 w 1820162"/>
                <a:gd name="connsiteY1200" fmla="*/ 181250 h 280250"/>
                <a:gd name="connsiteX1201" fmla="*/ 202055 w 1820162"/>
                <a:gd name="connsiteY1201" fmla="*/ 184023 h 280250"/>
                <a:gd name="connsiteX1202" fmla="*/ 191197 w 1820162"/>
                <a:gd name="connsiteY1202" fmla="*/ 182023 h 280250"/>
                <a:gd name="connsiteX1203" fmla="*/ 202665 w 1820162"/>
                <a:gd name="connsiteY1203" fmla="*/ 181112 h 280250"/>
                <a:gd name="connsiteX1204" fmla="*/ 196686 w 1820162"/>
                <a:gd name="connsiteY1204" fmla="*/ 179332 h 280250"/>
                <a:gd name="connsiteX1205" fmla="*/ 188530 w 1820162"/>
                <a:gd name="connsiteY1205" fmla="*/ 177165 h 280250"/>
                <a:gd name="connsiteX1206" fmla="*/ 183958 w 1820162"/>
                <a:gd name="connsiteY1206" fmla="*/ 179165 h 280250"/>
                <a:gd name="connsiteX1207" fmla="*/ 184244 w 1820162"/>
                <a:gd name="connsiteY1207" fmla="*/ 177069 h 280250"/>
                <a:gd name="connsiteX1208" fmla="*/ 181100 w 1820162"/>
                <a:gd name="connsiteY1208" fmla="*/ 181641 h 280250"/>
                <a:gd name="connsiteX1209" fmla="*/ 203865 w 1820162"/>
                <a:gd name="connsiteY1209" fmla="*/ 184785 h 280250"/>
                <a:gd name="connsiteX1210" fmla="*/ 206723 w 1820162"/>
                <a:gd name="connsiteY1210" fmla="*/ 189928 h 280250"/>
                <a:gd name="connsiteX1211" fmla="*/ 192530 w 1820162"/>
                <a:gd name="connsiteY1211" fmla="*/ 186975 h 280250"/>
                <a:gd name="connsiteX1212" fmla="*/ 193673 w 1820162"/>
                <a:gd name="connsiteY1212" fmla="*/ 191643 h 280250"/>
                <a:gd name="connsiteX1213" fmla="*/ 170432 w 1820162"/>
                <a:gd name="connsiteY1213" fmla="*/ 185070 h 280250"/>
                <a:gd name="connsiteX1214" fmla="*/ 159764 w 1820162"/>
                <a:gd name="connsiteY1214" fmla="*/ 180975 h 280250"/>
                <a:gd name="connsiteX1215" fmla="*/ 155288 w 1820162"/>
                <a:gd name="connsiteY1215" fmla="*/ 182975 h 280250"/>
                <a:gd name="connsiteX1216" fmla="*/ 138238 w 1820162"/>
                <a:gd name="connsiteY1216" fmla="*/ 174879 h 280250"/>
                <a:gd name="connsiteX1217" fmla="*/ 346169 w 1820162"/>
                <a:gd name="connsiteY1217" fmla="*/ 173640 h 280250"/>
                <a:gd name="connsiteX1218" fmla="*/ 349979 w 1820162"/>
                <a:gd name="connsiteY1218" fmla="*/ 178022 h 280250"/>
                <a:gd name="connsiteX1219" fmla="*/ 346169 w 1820162"/>
                <a:gd name="connsiteY1219" fmla="*/ 173640 h 280250"/>
                <a:gd name="connsiteX1220" fmla="*/ 1348770 w 1820162"/>
                <a:gd name="connsiteY1220" fmla="*/ 173355 h 280250"/>
                <a:gd name="connsiteX1221" fmla="*/ 1355342 w 1820162"/>
                <a:gd name="connsiteY1221" fmla="*/ 175260 h 280250"/>
                <a:gd name="connsiteX1222" fmla="*/ 1355057 w 1820162"/>
                <a:gd name="connsiteY1222" fmla="*/ 177355 h 280250"/>
                <a:gd name="connsiteX1223" fmla="*/ 1348770 w 1820162"/>
                <a:gd name="connsiteY1223" fmla="*/ 173355 h 280250"/>
                <a:gd name="connsiteX1224" fmla="*/ 1632996 w 1820162"/>
                <a:gd name="connsiteY1224" fmla="*/ 173260 h 280250"/>
                <a:gd name="connsiteX1225" fmla="*/ 1632710 w 1820162"/>
                <a:gd name="connsiteY1225" fmla="*/ 175355 h 280250"/>
                <a:gd name="connsiteX1226" fmla="*/ 1626805 w 1820162"/>
                <a:gd name="connsiteY1226" fmla="*/ 174784 h 280250"/>
                <a:gd name="connsiteX1227" fmla="*/ 1632996 w 1820162"/>
                <a:gd name="connsiteY1227" fmla="*/ 173260 h 280250"/>
                <a:gd name="connsiteX1228" fmla="*/ 216914 w 1820162"/>
                <a:gd name="connsiteY1228" fmla="*/ 173069 h 280250"/>
                <a:gd name="connsiteX1229" fmla="*/ 216438 w 1820162"/>
                <a:gd name="connsiteY1229" fmla="*/ 177260 h 280250"/>
                <a:gd name="connsiteX1230" fmla="*/ 244918 w 1820162"/>
                <a:gd name="connsiteY1230" fmla="*/ 175545 h 280250"/>
                <a:gd name="connsiteX1231" fmla="*/ 216914 w 1820162"/>
                <a:gd name="connsiteY1231" fmla="*/ 173069 h 280250"/>
                <a:gd name="connsiteX1232" fmla="*/ 1547271 w 1820162"/>
                <a:gd name="connsiteY1232" fmla="*/ 172974 h 280250"/>
                <a:gd name="connsiteX1233" fmla="*/ 1545461 w 1820162"/>
                <a:gd name="connsiteY1233" fmla="*/ 174593 h 280250"/>
                <a:gd name="connsiteX1234" fmla="*/ 1550414 w 1820162"/>
                <a:gd name="connsiteY1234" fmla="*/ 176022 h 280250"/>
                <a:gd name="connsiteX1235" fmla="*/ 1552319 w 1820162"/>
                <a:gd name="connsiteY1235" fmla="*/ 174402 h 280250"/>
                <a:gd name="connsiteX1236" fmla="*/ 1547271 w 1820162"/>
                <a:gd name="connsiteY1236" fmla="*/ 172974 h 280250"/>
                <a:gd name="connsiteX1237" fmla="*/ 320642 w 1820162"/>
                <a:gd name="connsiteY1237" fmla="*/ 172878 h 280250"/>
                <a:gd name="connsiteX1238" fmla="*/ 313022 w 1820162"/>
                <a:gd name="connsiteY1238" fmla="*/ 179451 h 280250"/>
                <a:gd name="connsiteX1239" fmla="*/ 332929 w 1820162"/>
                <a:gd name="connsiteY1239" fmla="*/ 177450 h 280250"/>
                <a:gd name="connsiteX1240" fmla="*/ 336263 w 1820162"/>
                <a:gd name="connsiteY1240" fmla="*/ 178498 h 280250"/>
                <a:gd name="connsiteX1241" fmla="*/ 333881 w 1820162"/>
                <a:gd name="connsiteY1241" fmla="*/ 176688 h 280250"/>
                <a:gd name="connsiteX1242" fmla="*/ 325595 w 1820162"/>
                <a:gd name="connsiteY1242" fmla="*/ 174307 h 280250"/>
                <a:gd name="connsiteX1243" fmla="*/ 320642 w 1820162"/>
                <a:gd name="connsiteY1243" fmla="*/ 172878 h 280250"/>
                <a:gd name="connsiteX1244" fmla="*/ 1657857 w 1820162"/>
                <a:gd name="connsiteY1244" fmla="*/ 172593 h 280250"/>
                <a:gd name="connsiteX1245" fmla="*/ 1661190 w 1820162"/>
                <a:gd name="connsiteY1245" fmla="*/ 173545 h 280250"/>
                <a:gd name="connsiteX1246" fmla="*/ 1659285 w 1820162"/>
                <a:gd name="connsiteY1246" fmla="*/ 175164 h 280250"/>
                <a:gd name="connsiteX1247" fmla="*/ 1655952 w 1820162"/>
                <a:gd name="connsiteY1247" fmla="*/ 174212 h 280250"/>
                <a:gd name="connsiteX1248" fmla="*/ 1657857 w 1820162"/>
                <a:gd name="connsiteY1248" fmla="*/ 172593 h 280250"/>
                <a:gd name="connsiteX1249" fmla="*/ 307116 w 1820162"/>
                <a:gd name="connsiteY1249" fmla="*/ 171354 h 280250"/>
                <a:gd name="connsiteX1250" fmla="*/ 305211 w 1820162"/>
                <a:gd name="connsiteY1250" fmla="*/ 172974 h 280250"/>
                <a:gd name="connsiteX1251" fmla="*/ 310164 w 1820162"/>
                <a:gd name="connsiteY1251" fmla="*/ 174402 h 280250"/>
                <a:gd name="connsiteX1252" fmla="*/ 312069 w 1820162"/>
                <a:gd name="connsiteY1252" fmla="*/ 172783 h 280250"/>
                <a:gd name="connsiteX1253" fmla="*/ 307116 w 1820162"/>
                <a:gd name="connsiteY1253" fmla="*/ 171354 h 280250"/>
                <a:gd name="connsiteX1254" fmla="*/ 195007 w 1820162"/>
                <a:gd name="connsiteY1254" fmla="*/ 171164 h 280250"/>
                <a:gd name="connsiteX1255" fmla="*/ 193102 w 1820162"/>
                <a:gd name="connsiteY1255" fmla="*/ 172783 h 280250"/>
                <a:gd name="connsiteX1256" fmla="*/ 196436 w 1820162"/>
                <a:gd name="connsiteY1256" fmla="*/ 173736 h 280250"/>
                <a:gd name="connsiteX1257" fmla="*/ 198341 w 1820162"/>
                <a:gd name="connsiteY1257" fmla="*/ 172116 h 280250"/>
                <a:gd name="connsiteX1258" fmla="*/ 195007 w 1820162"/>
                <a:gd name="connsiteY1258" fmla="*/ 171164 h 280250"/>
                <a:gd name="connsiteX1259" fmla="*/ 345788 w 1820162"/>
                <a:gd name="connsiteY1259" fmla="*/ 170307 h 280250"/>
                <a:gd name="connsiteX1260" fmla="*/ 339596 w 1820162"/>
                <a:gd name="connsiteY1260" fmla="*/ 171831 h 280250"/>
                <a:gd name="connsiteX1261" fmla="*/ 345788 w 1820162"/>
                <a:gd name="connsiteY1261" fmla="*/ 170307 h 280250"/>
                <a:gd name="connsiteX1262" fmla="*/ 359504 w 1820162"/>
                <a:gd name="connsiteY1262" fmla="*/ 169830 h 280250"/>
                <a:gd name="connsiteX1263" fmla="*/ 362552 w 1820162"/>
                <a:gd name="connsiteY1263" fmla="*/ 172878 h 280250"/>
                <a:gd name="connsiteX1264" fmla="*/ 359504 w 1820162"/>
                <a:gd name="connsiteY1264" fmla="*/ 169830 h 280250"/>
                <a:gd name="connsiteX1265" fmla="*/ 1291811 w 1820162"/>
                <a:gd name="connsiteY1265" fmla="*/ 169164 h 280250"/>
                <a:gd name="connsiteX1266" fmla="*/ 1296573 w 1820162"/>
                <a:gd name="connsiteY1266" fmla="*/ 172688 h 280250"/>
                <a:gd name="connsiteX1267" fmla="*/ 1291811 w 1820162"/>
                <a:gd name="connsiteY1267" fmla="*/ 169164 h 280250"/>
                <a:gd name="connsiteX1268" fmla="*/ 1516982 w 1820162"/>
                <a:gd name="connsiteY1268" fmla="*/ 168783 h 280250"/>
                <a:gd name="connsiteX1269" fmla="*/ 1512505 w 1820162"/>
                <a:gd name="connsiteY1269" fmla="*/ 170688 h 280250"/>
                <a:gd name="connsiteX1270" fmla="*/ 1528412 w 1820162"/>
                <a:gd name="connsiteY1270" fmla="*/ 174117 h 280250"/>
                <a:gd name="connsiteX1271" fmla="*/ 1530507 w 1820162"/>
                <a:gd name="connsiteY1271" fmla="*/ 170402 h 280250"/>
                <a:gd name="connsiteX1272" fmla="*/ 1516982 w 1820162"/>
                <a:gd name="connsiteY1272" fmla="*/ 168783 h 280250"/>
                <a:gd name="connsiteX1273" fmla="*/ 202055 w 1820162"/>
                <a:gd name="connsiteY1273" fmla="*/ 168783 h 280250"/>
                <a:gd name="connsiteX1274" fmla="*/ 199960 w 1820162"/>
                <a:gd name="connsiteY1274" fmla="*/ 172593 h 280250"/>
                <a:gd name="connsiteX1275" fmla="*/ 205865 w 1820162"/>
                <a:gd name="connsiteY1275" fmla="*/ 173164 h 280250"/>
                <a:gd name="connsiteX1276" fmla="*/ 202055 w 1820162"/>
                <a:gd name="connsiteY1276" fmla="*/ 168783 h 280250"/>
                <a:gd name="connsiteX1277" fmla="*/ 1673763 w 1820162"/>
                <a:gd name="connsiteY1277" fmla="*/ 168402 h 280250"/>
                <a:gd name="connsiteX1278" fmla="*/ 1677097 w 1820162"/>
                <a:gd name="connsiteY1278" fmla="*/ 169354 h 280250"/>
                <a:gd name="connsiteX1279" fmla="*/ 1675191 w 1820162"/>
                <a:gd name="connsiteY1279" fmla="*/ 170974 h 280250"/>
                <a:gd name="connsiteX1280" fmla="*/ 1671858 w 1820162"/>
                <a:gd name="connsiteY1280" fmla="*/ 170021 h 280250"/>
                <a:gd name="connsiteX1281" fmla="*/ 1673763 w 1820162"/>
                <a:gd name="connsiteY1281" fmla="*/ 168402 h 280250"/>
                <a:gd name="connsiteX1282" fmla="*/ 1714053 w 1820162"/>
                <a:gd name="connsiteY1282" fmla="*/ 167831 h 280250"/>
                <a:gd name="connsiteX1283" fmla="*/ 1724055 w 1820162"/>
                <a:gd name="connsiteY1283" fmla="*/ 170593 h 280250"/>
                <a:gd name="connsiteX1284" fmla="*/ 1714053 w 1820162"/>
                <a:gd name="connsiteY1284" fmla="*/ 167831 h 280250"/>
                <a:gd name="connsiteX1285" fmla="*/ 1236375 w 1820162"/>
                <a:gd name="connsiteY1285" fmla="*/ 167640 h 280250"/>
                <a:gd name="connsiteX1286" fmla="*/ 1234470 w 1820162"/>
                <a:gd name="connsiteY1286" fmla="*/ 169259 h 280250"/>
                <a:gd name="connsiteX1287" fmla="*/ 1237804 w 1820162"/>
                <a:gd name="connsiteY1287" fmla="*/ 170211 h 280250"/>
                <a:gd name="connsiteX1288" fmla="*/ 1239709 w 1820162"/>
                <a:gd name="connsiteY1288" fmla="*/ 168592 h 280250"/>
                <a:gd name="connsiteX1289" fmla="*/ 1236375 w 1820162"/>
                <a:gd name="connsiteY1289" fmla="*/ 167640 h 280250"/>
                <a:gd name="connsiteX1290" fmla="*/ 267302 w 1820162"/>
                <a:gd name="connsiteY1290" fmla="*/ 167544 h 280250"/>
                <a:gd name="connsiteX1291" fmla="*/ 245204 w 1820162"/>
                <a:gd name="connsiteY1291" fmla="*/ 173259 h 280250"/>
                <a:gd name="connsiteX1292" fmla="*/ 258253 w 1820162"/>
                <a:gd name="connsiteY1292" fmla="*/ 179165 h 280250"/>
                <a:gd name="connsiteX1293" fmla="*/ 255395 w 1820162"/>
                <a:gd name="connsiteY1293" fmla="*/ 174021 h 280250"/>
                <a:gd name="connsiteX1294" fmla="*/ 263492 w 1820162"/>
                <a:gd name="connsiteY1294" fmla="*/ 178498 h 280250"/>
                <a:gd name="connsiteX1295" fmla="*/ 273969 w 1820162"/>
                <a:gd name="connsiteY1295" fmla="*/ 177069 h 280250"/>
                <a:gd name="connsiteX1296" fmla="*/ 265016 w 1820162"/>
                <a:gd name="connsiteY1296" fmla="*/ 173450 h 280250"/>
                <a:gd name="connsiteX1297" fmla="*/ 296924 w 1820162"/>
                <a:gd name="connsiteY1297" fmla="*/ 170592 h 280250"/>
                <a:gd name="connsiteX1298" fmla="*/ 274445 w 1820162"/>
                <a:gd name="connsiteY1298" fmla="*/ 172878 h 280250"/>
                <a:gd name="connsiteX1299" fmla="*/ 275588 w 1820162"/>
                <a:gd name="connsiteY1299" fmla="*/ 169926 h 280250"/>
                <a:gd name="connsiteX1300" fmla="*/ 267302 w 1820162"/>
                <a:gd name="connsiteY1300" fmla="*/ 167544 h 280250"/>
                <a:gd name="connsiteX1301" fmla="*/ 1626804 w 1820162"/>
                <a:gd name="connsiteY1301" fmla="*/ 167069 h 280250"/>
                <a:gd name="connsiteX1302" fmla="*/ 1634424 w 1820162"/>
                <a:gd name="connsiteY1302" fmla="*/ 168212 h 280250"/>
                <a:gd name="connsiteX1303" fmla="*/ 1634901 w 1820162"/>
                <a:gd name="connsiteY1303" fmla="*/ 171545 h 280250"/>
                <a:gd name="connsiteX1304" fmla="*/ 1614803 w 1820162"/>
                <a:gd name="connsiteY1304" fmla="*/ 168021 h 280250"/>
                <a:gd name="connsiteX1305" fmla="*/ 1628995 w 1820162"/>
                <a:gd name="connsiteY1305" fmla="*/ 170974 h 280250"/>
                <a:gd name="connsiteX1306" fmla="*/ 1626804 w 1820162"/>
                <a:gd name="connsiteY1306" fmla="*/ 167069 h 280250"/>
                <a:gd name="connsiteX1307" fmla="*/ 1286191 w 1820162"/>
                <a:gd name="connsiteY1307" fmla="*/ 166497 h 280250"/>
                <a:gd name="connsiteX1308" fmla="*/ 1283238 w 1820162"/>
                <a:gd name="connsiteY1308" fmla="*/ 168973 h 280250"/>
                <a:gd name="connsiteX1309" fmla="*/ 1288286 w 1820162"/>
                <a:gd name="connsiteY1309" fmla="*/ 170402 h 280250"/>
                <a:gd name="connsiteX1310" fmla="*/ 1291144 w 1820162"/>
                <a:gd name="connsiteY1310" fmla="*/ 167925 h 280250"/>
                <a:gd name="connsiteX1311" fmla="*/ 1286191 w 1820162"/>
                <a:gd name="connsiteY1311" fmla="*/ 166497 h 280250"/>
                <a:gd name="connsiteX1312" fmla="*/ 293114 w 1820162"/>
                <a:gd name="connsiteY1312" fmla="*/ 166211 h 280250"/>
                <a:gd name="connsiteX1313" fmla="*/ 284351 w 1820162"/>
                <a:gd name="connsiteY1313" fmla="*/ 168116 h 280250"/>
                <a:gd name="connsiteX1314" fmla="*/ 293114 w 1820162"/>
                <a:gd name="connsiteY1314" fmla="*/ 166211 h 280250"/>
                <a:gd name="connsiteX1315" fmla="*/ 1222850 w 1820162"/>
                <a:gd name="connsiteY1315" fmla="*/ 166020 h 280250"/>
                <a:gd name="connsiteX1316" fmla="*/ 1220944 w 1820162"/>
                <a:gd name="connsiteY1316" fmla="*/ 167640 h 280250"/>
                <a:gd name="connsiteX1317" fmla="*/ 1224278 w 1820162"/>
                <a:gd name="connsiteY1317" fmla="*/ 168592 h 280250"/>
                <a:gd name="connsiteX1318" fmla="*/ 1226183 w 1820162"/>
                <a:gd name="connsiteY1318" fmla="*/ 166973 h 280250"/>
                <a:gd name="connsiteX1319" fmla="*/ 1222850 w 1820162"/>
                <a:gd name="connsiteY1319" fmla="*/ 166020 h 280250"/>
                <a:gd name="connsiteX1320" fmla="*/ 234059 w 1820162"/>
                <a:gd name="connsiteY1320" fmla="*/ 165925 h 280250"/>
                <a:gd name="connsiteX1321" fmla="*/ 235488 w 1820162"/>
                <a:gd name="connsiteY1321" fmla="*/ 168497 h 280250"/>
                <a:gd name="connsiteX1322" fmla="*/ 237291 w 1820162"/>
                <a:gd name="connsiteY1322" fmla="*/ 167951 h 280250"/>
                <a:gd name="connsiteX1323" fmla="*/ 240441 w 1820162"/>
                <a:gd name="connsiteY1323" fmla="*/ 169926 h 280250"/>
                <a:gd name="connsiteX1324" fmla="*/ 243299 w 1820162"/>
                <a:gd name="connsiteY1324" fmla="*/ 167449 h 280250"/>
                <a:gd name="connsiteX1325" fmla="*/ 239108 w 1820162"/>
                <a:gd name="connsiteY1325" fmla="*/ 167402 h 280250"/>
                <a:gd name="connsiteX1326" fmla="*/ 237291 w 1820162"/>
                <a:gd name="connsiteY1326" fmla="*/ 167951 h 280250"/>
                <a:gd name="connsiteX1327" fmla="*/ 1269998 w 1820162"/>
                <a:gd name="connsiteY1327" fmla="*/ 165163 h 280250"/>
                <a:gd name="connsiteX1328" fmla="*/ 1267427 w 1820162"/>
                <a:gd name="connsiteY1328" fmla="*/ 165544 h 280250"/>
                <a:gd name="connsiteX1329" fmla="*/ 1265522 w 1820162"/>
                <a:gd name="connsiteY1329" fmla="*/ 167163 h 280250"/>
                <a:gd name="connsiteX1330" fmla="*/ 1269998 w 1820162"/>
                <a:gd name="connsiteY1330" fmla="*/ 165163 h 280250"/>
                <a:gd name="connsiteX1331" fmla="*/ 1532984 w 1820162"/>
                <a:gd name="connsiteY1331" fmla="*/ 164496 h 280250"/>
                <a:gd name="connsiteX1332" fmla="*/ 1531079 w 1820162"/>
                <a:gd name="connsiteY1332" fmla="*/ 166116 h 280250"/>
                <a:gd name="connsiteX1333" fmla="*/ 1534412 w 1820162"/>
                <a:gd name="connsiteY1333" fmla="*/ 167068 h 280250"/>
                <a:gd name="connsiteX1334" fmla="*/ 1536317 w 1820162"/>
                <a:gd name="connsiteY1334" fmla="*/ 165449 h 280250"/>
                <a:gd name="connsiteX1335" fmla="*/ 1532984 w 1820162"/>
                <a:gd name="connsiteY1335" fmla="*/ 164496 h 280250"/>
                <a:gd name="connsiteX1336" fmla="*/ 118883 w 1820162"/>
                <a:gd name="connsiteY1336" fmla="*/ 163822 h 280250"/>
                <a:gd name="connsiteX1337" fmla="*/ 119754 w 1820162"/>
                <a:gd name="connsiteY1337" fmla="*/ 163862 h 280250"/>
                <a:gd name="connsiteX1338" fmla="*/ 119569 w 1820162"/>
                <a:gd name="connsiteY1338" fmla="*/ 164020 h 280250"/>
                <a:gd name="connsiteX1339" fmla="*/ 1498789 w 1820162"/>
                <a:gd name="connsiteY1339" fmla="*/ 163544 h 280250"/>
                <a:gd name="connsiteX1340" fmla="*/ 1496884 w 1820162"/>
                <a:gd name="connsiteY1340" fmla="*/ 165163 h 280250"/>
                <a:gd name="connsiteX1341" fmla="*/ 1501837 w 1820162"/>
                <a:gd name="connsiteY1341" fmla="*/ 166592 h 280250"/>
                <a:gd name="connsiteX1342" fmla="*/ 1503742 w 1820162"/>
                <a:gd name="connsiteY1342" fmla="*/ 164973 h 280250"/>
                <a:gd name="connsiteX1343" fmla="*/ 1498789 w 1820162"/>
                <a:gd name="connsiteY1343" fmla="*/ 163544 h 280250"/>
                <a:gd name="connsiteX1344" fmla="*/ 1624709 w 1820162"/>
                <a:gd name="connsiteY1344" fmla="*/ 163259 h 280250"/>
                <a:gd name="connsiteX1345" fmla="*/ 1628043 w 1820162"/>
                <a:gd name="connsiteY1345" fmla="*/ 164211 h 280250"/>
                <a:gd name="connsiteX1346" fmla="*/ 1626138 w 1820162"/>
                <a:gd name="connsiteY1346" fmla="*/ 165831 h 280250"/>
                <a:gd name="connsiteX1347" fmla="*/ 1622804 w 1820162"/>
                <a:gd name="connsiteY1347" fmla="*/ 164878 h 280250"/>
                <a:gd name="connsiteX1348" fmla="*/ 1624709 w 1820162"/>
                <a:gd name="connsiteY1348" fmla="*/ 163259 h 280250"/>
                <a:gd name="connsiteX1349" fmla="*/ 275493 w 1820162"/>
                <a:gd name="connsiteY1349" fmla="*/ 162401 h 280250"/>
                <a:gd name="connsiteX1350" fmla="*/ 274350 w 1820162"/>
                <a:gd name="connsiteY1350" fmla="*/ 165354 h 280250"/>
                <a:gd name="connsiteX1351" fmla="*/ 269111 w 1820162"/>
                <a:gd name="connsiteY1351" fmla="*/ 166020 h 280250"/>
                <a:gd name="connsiteX1352" fmla="*/ 276446 w 1820162"/>
                <a:gd name="connsiteY1352" fmla="*/ 169164 h 280250"/>
                <a:gd name="connsiteX1353" fmla="*/ 275493 w 1820162"/>
                <a:gd name="connsiteY1353" fmla="*/ 162401 h 280250"/>
                <a:gd name="connsiteX1354" fmla="*/ 331310 w 1820162"/>
                <a:gd name="connsiteY1354" fmla="*/ 161829 h 280250"/>
                <a:gd name="connsiteX1355" fmla="*/ 331786 w 1820162"/>
                <a:gd name="connsiteY1355" fmla="*/ 165258 h 280250"/>
                <a:gd name="connsiteX1356" fmla="*/ 343883 w 1820162"/>
                <a:gd name="connsiteY1356" fmla="*/ 164306 h 280250"/>
                <a:gd name="connsiteX1357" fmla="*/ 331310 w 1820162"/>
                <a:gd name="connsiteY1357" fmla="*/ 161829 h 280250"/>
                <a:gd name="connsiteX1358" fmla="*/ 1576132 w 1820162"/>
                <a:gd name="connsiteY1358" fmla="*/ 161448 h 280250"/>
                <a:gd name="connsiteX1359" fmla="*/ 1573274 w 1820162"/>
                <a:gd name="connsiteY1359" fmla="*/ 163925 h 280250"/>
                <a:gd name="connsiteX1360" fmla="*/ 1576132 w 1820162"/>
                <a:gd name="connsiteY1360" fmla="*/ 161448 h 280250"/>
                <a:gd name="connsiteX1361" fmla="*/ 1673763 w 1820162"/>
                <a:gd name="connsiteY1361" fmla="*/ 160782 h 280250"/>
                <a:gd name="connsiteX1362" fmla="*/ 1698623 w 1820162"/>
                <a:gd name="connsiteY1362" fmla="*/ 167830 h 280250"/>
                <a:gd name="connsiteX1363" fmla="*/ 1705481 w 1820162"/>
                <a:gd name="connsiteY1363" fmla="*/ 167640 h 280250"/>
                <a:gd name="connsiteX1364" fmla="*/ 1700719 w 1820162"/>
                <a:gd name="connsiteY1364" fmla="*/ 171736 h 280250"/>
                <a:gd name="connsiteX1365" fmla="*/ 1668048 w 1820162"/>
                <a:gd name="connsiteY1365" fmla="*/ 165735 h 280250"/>
                <a:gd name="connsiteX1366" fmla="*/ 1673763 w 1820162"/>
                <a:gd name="connsiteY1366" fmla="*/ 160782 h 280250"/>
                <a:gd name="connsiteX1367" fmla="*/ 215867 w 1820162"/>
                <a:gd name="connsiteY1367" fmla="*/ 160782 h 280250"/>
                <a:gd name="connsiteX1368" fmla="*/ 213961 w 1820162"/>
                <a:gd name="connsiteY1368" fmla="*/ 162401 h 280250"/>
                <a:gd name="connsiteX1369" fmla="*/ 218915 w 1820162"/>
                <a:gd name="connsiteY1369" fmla="*/ 163830 h 280250"/>
                <a:gd name="connsiteX1370" fmla="*/ 220820 w 1820162"/>
                <a:gd name="connsiteY1370" fmla="*/ 162210 h 280250"/>
                <a:gd name="connsiteX1371" fmla="*/ 215867 w 1820162"/>
                <a:gd name="connsiteY1371" fmla="*/ 160782 h 280250"/>
                <a:gd name="connsiteX1372" fmla="*/ 450563 w 1820162"/>
                <a:gd name="connsiteY1372" fmla="*/ 159734 h 280250"/>
                <a:gd name="connsiteX1373" fmla="*/ 448658 w 1820162"/>
                <a:gd name="connsiteY1373" fmla="*/ 161353 h 280250"/>
                <a:gd name="connsiteX1374" fmla="*/ 453611 w 1820162"/>
                <a:gd name="connsiteY1374" fmla="*/ 162782 h 280250"/>
                <a:gd name="connsiteX1375" fmla="*/ 455516 w 1820162"/>
                <a:gd name="connsiteY1375" fmla="*/ 161163 h 280250"/>
                <a:gd name="connsiteX1376" fmla="*/ 450563 w 1820162"/>
                <a:gd name="connsiteY1376" fmla="*/ 159734 h 280250"/>
                <a:gd name="connsiteX1377" fmla="*/ 1527459 w 1820162"/>
                <a:gd name="connsiteY1377" fmla="*/ 159639 h 280250"/>
                <a:gd name="connsiteX1378" fmla="*/ 1532126 w 1820162"/>
                <a:gd name="connsiteY1378" fmla="*/ 163163 h 280250"/>
                <a:gd name="connsiteX1379" fmla="*/ 1538318 w 1820162"/>
                <a:gd name="connsiteY1379" fmla="*/ 161639 h 280250"/>
                <a:gd name="connsiteX1380" fmla="*/ 1527459 w 1820162"/>
                <a:gd name="connsiteY1380" fmla="*/ 159639 h 280250"/>
                <a:gd name="connsiteX1381" fmla="*/ 122617 w 1820162"/>
                <a:gd name="connsiteY1381" fmla="*/ 159353 h 280250"/>
                <a:gd name="connsiteX1382" fmla="*/ 120712 w 1820162"/>
                <a:gd name="connsiteY1382" fmla="*/ 160972 h 280250"/>
                <a:gd name="connsiteX1383" fmla="*/ 124046 w 1820162"/>
                <a:gd name="connsiteY1383" fmla="*/ 161925 h 280250"/>
                <a:gd name="connsiteX1384" fmla="*/ 125951 w 1820162"/>
                <a:gd name="connsiteY1384" fmla="*/ 160305 h 280250"/>
                <a:gd name="connsiteX1385" fmla="*/ 122617 w 1820162"/>
                <a:gd name="connsiteY1385" fmla="*/ 159353 h 280250"/>
                <a:gd name="connsiteX1386" fmla="*/ 134809 w 1820162"/>
                <a:gd name="connsiteY1386" fmla="*/ 158496 h 280250"/>
                <a:gd name="connsiteX1387" fmla="*/ 133571 w 1820162"/>
                <a:gd name="connsiteY1387" fmla="*/ 161448 h 280250"/>
                <a:gd name="connsiteX1388" fmla="*/ 139762 w 1820162"/>
                <a:gd name="connsiteY1388" fmla="*/ 159924 h 280250"/>
                <a:gd name="connsiteX1389" fmla="*/ 134809 w 1820162"/>
                <a:gd name="connsiteY1389" fmla="*/ 158496 h 280250"/>
                <a:gd name="connsiteX1390" fmla="*/ 1665476 w 1820162"/>
                <a:gd name="connsiteY1390" fmla="*/ 158401 h 280250"/>
                <a:gd name="connsiteX1391" fmla="*/ 1671858 w 1820162"/>
                <a:gd name="connsiteY1391" fmla="*/ 162401 h 280250"/>
                <a:gd name="connsiteX1392" fmla="*/ 1662619 w 1820162"/>
                <a:gd name="connsiteY1392" fmla="*/ 160877 h 280250"/>
                <a:gd name="connsiteX1393" fmla="*/ 1665476 w 1820162"/>
                <a:gd name="connsiteY1393" fmla="*/ 158401 h 280250"/>
                <a:gd name="connsiteX1394" fmla="*/ 476375 w 1820162"/>
                <a:gd name="connsiteY1394" fmla="*/ 158305 h 280250"/>
                <a:gd name="connsiteX1395" fmla="*/ 474470 w 1820162"/>
                <a:gd name="connsiteY1395" fmla="*/ 159924 h 280250"/>
                <a:gd name="connsiteX1396" fmla="*/ 479423 w 1820162"/>
                <a:gd name="connsiteY1396" fmla="*/ 161353 h 280250"/>
                <a:gd name="connsiteX1397" fmla="*/ 481328 w 1820162"/>
                <a:gd name="connsiteY1397" fmla="*/ 159734 h 280250"/>
                <a:gd name="connsiteX1398" fmla="*/ 476375 w 1820162"/>
                <a:gd name="connsiteY1398" fmla="*/ 158305 h 280250"/>
                <a:gd name="connsiteX1399" fmla="*/ 1639084 w 1820162"/>
                <a:gd name="connsiteY1399" fmla="*/ 156536 h 280250"/>
                <a:gd name="connsiteX1400" fmla="*/ 1638235 w 1820162"/>
                <a:gd name="connsiteY1400" fmla="*/ 157257 h 280250"/>
                <a:gd name="connsiteX1401" fmla="*/ 1635808 w 1820162"/>
                <a:gd name="connsiteY1401" fmla="*/ 156557 h 280250"/>
                <a:gd name="connsiteX1402" fmla="*/ 458564 w 1820162"/>
                <a:gd name="connsiteY1402" fmla="*/ 156495 h 280250"/>
                <a:gd name="connsiteX1403" fmla="*/ 452468 w 1820162"/>
                <a:gd name="connsiteY1403" fmla="*/ 158019 h 280250"/>
                <a:gd name="connsiteX1404" fmla="*/ 457421 w 1820162"/>
                <a:gd name="connsiteY1404" fmla="*/ 159448 h 280250"/>
                <a:gd name="connsiteX1405" fmla="*/ 458564 w 1820162"/>
                <a:gd name="connsiteY1405" fmla="*/ 156495 h 280250"/>
                <a:gd name="connsiteX1406" fmla="*/ 1568321 w 1820162"/>
                <a:gd name="connsiteY1406" fmla="*/ 154971 h 280250"/>
                <a:gd name="connsiteX1407" fmla="*/ 1566416 w 1820162"/>
                <a:gd name="connsiteY1407" fmla="*/ 156591 h 280250"/>
                <a:gd name="connsiteX1408" fmla="*/ 1569750 w 1820162"/>
                <a:gd name="connsiteY1408" fmla="*/ 157543 h 280250"/>
                <a:gd name="connsiteX1409" fmla="*/ 1571655 w 1820162"/>
                <a:gd name="connsiteY1409" fmla="*/ 155924 h 280250"/>
                <a:gd name="connsiteX1410" fmla="*/ 1568321 w 1820162"/>
                <a:gd name="connsiteY1410" fmla="*/ 154971 h 280250"/>
                <a:gd name="connsiteX1411" fmla="*/ 44702 w 1820162"/>
                <a:gd name="connsiteY1411" fmla="*/ 152591 h 280250"/>
                <a:gd name="connsiteX1412" fmla="*/ 52703 w 1820162"/>
                <a:gd name="connsiteY1412" fmla="*/ 157067 h 280250"/>
                <a:gd name="connsiteX1413" fmla="*/ 39178 w 1820162"/>
                <a:gd name="connsiteY1413" fmla="*/ 155448 h 280250"/>
                <a:gd name="connsiteX1414" fmla="*/ 44702 w 1820162"/>
                <a:gd name="connsiteY1414" fmla="*/ 152591 h 280250"/>
                <a:gd name="connsiteX1415" fmla="*/ 1531841 w 1820162"/>
                <a:gd name="connsiteY1415" fmla="*/ 152209 h 280250"/>
                <a:gd name="connsiteX1416" fmla="*/ 1529936 w 1820162"/>
                <a:gd name="connsiteY1416" fmla="*/ 153828 h 280250"/>
                <a:gd name="connsiteX1417" fmla="*/ 1533269 w 1820162"/>
                <a:gd name="connsiteY1417" fmla="*/ 154781 h 280250"/>
                <a:gd name="connsiteX1418" fmla="*/ 1535174 w 1820162"/>
                <a:gd name="connsiteY1418" fmla="*/ 153162 h 280250"/>
                <a:gd name="connsiteX1419" fmla="*/ 1531841 w 1820162"/>
                <a:gd name="connsiteY1419" fmla="*/ 152209 h 280250"/>
                <a:gd name="connsiteX1420" fmla="*/ 1598837 w 1820162"/>
                <a:gd name="connsiteY1420" fmla="*/ 150638 h 280250"/>
                <a:gd name="connsiteX1421" fmla="*/ 1591753 w 1820162"/>
                <a:gd name="connsiteY1421" fmla="*/ 151733 h 280250"/>
                <a:gd name="connsiteX1422" fmla="*/ 1599087 w 1820162"/>
                <a:gd name="connsiteY1422" fmla="*/ 154876 h 280250"/>
                <a:gd name="connsiteX1423" fmla="*/ 1607850 w 1820162"/>
                <a:gd name="connsiteY1423" fmla="*/ 152971 h 280250"/>
                <a:gd name="connsiteX1424" fmla="*/ 1598837 w 1820162"/>
                <a:gd name="connsiteY1424" fmla="*/ 150638 h 280250"/>
                <a:gd name="connsiteX1425" fmla="*/ 152525 w 1820162"/>
                <a:gd name="connsiteY1425" fmla="*/ 150590 h 280250"/>
                <a:gd name="connsiteX1426" fmla="*/ 149668 w 1820162"/>
                <a:gd name="connsiteY1426" fmla="*/ 153066 h 280250"/>
                <a:gd name="connsiteX1427" fmla="*/ 150430 w 1820162"/>
                <a:gd name="connsiteY1427" fmla="*/ 156400 h 280250"/>
                <a:gd name="connsiteX1428" fmla="*/ 127856 w 1820162"/>
                <a:gd name="connsiteY1428" fmla="*/ 151161 h 280250"/>
                <a:gd name="connsiteX1429" fmla="*/ 118944 w 1820162"/>
                <a:gd name="connsiteY1429" fmla="*/ 155405 h 280250"/>
                <a:gd name="connsiteX1430" fmla="*/ 116426 w 1820162"/>
                <a:gd name="connsiteY1430" fmla="*/ 153352 h 280250"/>
                <a:gd name="connsiteX1431" fmla="*/ 117854 w 1820162"/>
                <a:gd name="connsiteY1431" fmla="*/ 155924 h 280250"/>
                <a:gd name="connsiteX1432" fmla="*/ 118944 w 1820162"/>
                <a:gd name="connsiteY1432" fmla="*/ 155405 h 280250"/>
                <a:gd name="connsiteX1433" fmla="*/ 120807 w 1820162"/>
                <a:gd name="connsiteY1433" fmla="*/ 156924 h 280250"/>
                <a:gd name="connsiteX1434" fmla="*/ 127760 w 1820162"/>
                <a:gd name="connsiteY1434" fmla="*/ 158781 h 280250"/>
                <a:gd name="connsiteX1435" fmla="*/ 129856 w 1820162"/>
                <a:gd name="connsiteY1435" fmla="*/ 155067 h 280250"/>
                <a:gd name="connsiteX1436" fmla="*/ 141667 w 1820162"/>
                <a:gd name="connsiteY1436" fmla="*/ 156210 h 280250"/>
                <a:gd name="connsiteX1437" fmla="*/ 148715 w 1820162"/>
                <a:gd name="connsiteY1437" fmla="*/ 161448 h 280250"/>
                <a:gd name="connsiteX1438" fmla="*/ 157478 w 1820162"/>
                <a:gd name="connsiteY1438" fmla="*/ 159543 h 280250"/>
                <a:gd name="connsiteX1439" fmla="*/ 154621 w 1820162"/>
                <a:gd name="connsiteY1439" fmla="*/ 162020 h 280250"/>
                <a:gd name="connsiteX1440" fmla="*/ 167384 w 1820162"/>
                <a:gd name="connsiteY1440" fmla="*/ 162401 h 280250"/>
                <a:gd name="connsiteX1441" fmla="*/ 161955 w 1820162"/>
                <a:gd name="connsiteY1441" fmla="*/ 157638 h 280250"/>
                <a:gd name="connsiteX1442" fmla="*/ 163384 w 1820162"/>
                <a:gd name="connsiteY1442" fmla="*/ 160210 h 280250"/>
                <a:gd name="connsiteX1443" fmla="*/ 153478 w 1820162"/>
                <a:gd name="connsiteY1443" fmla="*/ 157353 h 280250"/>
                <a:gd name="connsiteX1444" fmla="*/ 152525 w 1820162"/>
                <a:gd name="connsiteY1444" fmla="*/ 150590 h 280250"/>
                <a:gd name="connsiteX1445" fmla="*/ 220629 w 1820162"/>
                <a:gd name="connsiteY1445" fmla="*/ 148971 h 280250"/>
                <a:gd name="connsiteX1446" fmla="*/ 217772 w 1820162"/>
                <a:gd name="connsiteY1446" fmla="*/ 151447 h 280250"/>
                <a:gd name="connsiteX1447" fmla="*/ 224439 w 1820162"/>
                <a:gd name="connsiteY1447" fmla="*/ 153352 h 280250"/>
                <a:gd name="connsiteX1448" fmla="*/ 220629 w 1820162"/>
                <a:gd name="connsiteY1448" fmla="*/ 148971 h 280250"/>
                <a:gd name="connsiteX1449" fmla="*/ 424464 w 1820162"/>
                <a:gd name="connsiteY1449" fmla="*/ 147923 h 280250"/>
                <a:gd name="connsiteX1450" fmla="*/ 421606 w 1820162"/>
                <a:gd name="connsiteY1450" fmla="*/ 150399 h 280250"/>
                <a:gd name="connsiteX1451" fmla="*/ 424464 w 1820162"/>
                <a:gd name="connsiteY1451" fmla="*/ 147923 h 280250"/>
                <a:gd name="connsiteX1452" fmla="*/ 169385 w 1820162"/>
                <a:gd name="connsiteY1452" fmla="*/ 147542 h 280250"/>
                <a:gd name="connsiteX1453" fmla="*/ 168242 w 1820162"/>
                <a:gd name="connsiteY1453" fmla="*/ 150495 h 280250"/>
                <a:gd name="connsiteX1454" fmla="*/ 169385 w 1820162"/>
                <a:gd name="connsiteY1454" fmla="*/ 147542 h 280250"/>
                <a:gd name="connsiteX1455" fmla="*/ 1599182 w 1820162"/>
                <a:gd name="connsiteY1455" fmla="*/ 146780 h 280250"/>
                <a:gd name="connsiteX1456" fmla="*/ 1599109 w 1820162"/>
                <a:gd name="connsiteY1456" fmla="*/ 147319 h 280250"/>
                <a:gd name="connsiteX1457" fmla="*/ 1597542 w 1820162"/>
                <a:gd name="connsiteY1457" fmla="*/ 147054 h 280250"/>
                <a:gd name="connsiteX1458" fmla="*/ 142143 w 1820162"/>
                <a:gd name="connsiteY1458" fmla="*/ 146399 h 280250"/>
                <a:gd name="connsiteX1459" fmla="*/ 130808 w 1820162"/>
                <a:gd name="connsiteY1459" fmla="*/ 148590 h 280250"/>
                <a:gd name="connsiteX1460" fmla="*/ 138619 w 1820162"/>
                <a:gd name="connsiteY1460" fmla="*/ 147542 h 280250"/>
                <a:gd name="connsiteX1461" fmla="*/ 140524 w 1820162"/>
                <a:gd name="connsiteY1461" fmla="*/ 153543 h 280250"/>
                <a:gd name="connsiteX1462" fmla="*/ 142143 w 1820162"/>
                <a:gd name="connsiteY1462" fmla="*/ 146399 h 280250"/>
                <a:gd name="connsiteX1463" fmla="*/ 276541 w 1820162"/>
                <a:gd name="connsiteY1463" fmla="*/ 146304 h 280250"/>
                <a:gd name="connsiteX1464" fmla="*/ 281303 w 1820162"/>
                <a:gd name="connsiteY1464" fmla="*/ 149828 h 280250"/>
                <a:gd name="connsiteX1465" fmla="*/ 290066 w 1820162"/>
                <a:gd name="connsiteY1465" fmla="*/ 147923 h 280250"/>
                <a:gd name="connsiteX1466" fmla="*/ 276541 w 1820162"/>
                <a:gd name="connsiteY1466" fmla="*/ 146304 h 280250"/>
                <a:gd name="connsiteX1467" fmla="*/ 126998 w 1820162"/>
                <a:gd name="connsiteY1467" fmla="*/ 144303 h 280250"/>
                <a:gd name="connsiteX1468" fmla="*/ 124141 w 1820162"/>
                <a:gd name="connsiteY1468" fmla="*/ 146780 h 280250"/>
                <a:gd name="connsiteX1469" fmla="*/ 129094 w 1820162"/>
                <a:gd name="connsiteY1469" fmla="*/ 148209 h 280250"/>
                <a:gd name="connsiteX1470" fmla="*/ 131951 w 1820162"/>
                <a:gd name="connsiteY1470" fmla="*/ 145732 h 280250"/>
                <a:gd name="connsiteX1471" fmla="*/ 126998 w 1820162"/>
                <a:gd name="connsiteY1471" fmla="*/ 144303 h 280250"/>
                <a:gd name="connsiteX1472" fmla="*/ 1585943 w 1820162"/>
                <a:gd name="connsiteY1472" fmla="*/ 142970 h 280250"/>
                <a:gd name="connsiteX1473" fmla="*/ 1585752 w 1820162"/>
                <a:gd name="connsiteY1473" fmla="*/ 145065 h 280250"/>
                <a:gd name="connsiteX1474" fmla="*/ 1597542 w 1820162"/>
                <a:gd name="connsiteY1474" fmla="*/ 147054 h 280250"/>
                <a:gd name="connsiteX1475" fmla="*/ 1590205 w 1820162"/>
                <a:gd name="connsiteY1475" fmla="*/ 148280 h 280250"/>
                <a:gd name="connsiteX1476" fmla="*/ 1580228 w 1820162"/>
                <a:gd name="connsiteY1476" fmla="*/ 147923 h 280250"/>
                <a:gd name="connsiteX1477" fmla="*/ 1585466 w 1820162"/>
                <a:gd name="connsiteY1477" fmla="*/ 147161 h 280250"/>
                <a:gd name="connsiteX1478" fmla="*/ 1585943 w 1820162"/>
                <a:gd name="connsiteY1478" fmla="*/ 142970 h 280250"/>
                <a:gd name="connsiteX1479" fmla="*/ 95375 w 1820162"/>
                <a:gd name="connsiteY1479" fmla="*/ 142970 h 280250"/>
                <a:gd name="connsiteX1480" fmla="*/ 89756 w 1820162"/>
                <a:gd name="connsiteY1480" fmla="*/ 147923 h 280250"/>
                <a:gd name="connsiteX1481" fmla="*/ 99185 w 1820162"/>
                <a:gd name="connsiteY1481" fmla="*/ 154971 h 280250"/>
                <a:gd name="connsiteX1482" fmla="*/ 94232 w 1820162"/>
                <a:gd name="connsiteY1482" fmla="*/ 145923 h 280250"/>
                <a:gd name="connsiteX1483" fmla="*/ 95375 w 1820162"/>
                <a:gd name="connsiteY1483" fmla="*/ 142970 h 280250"/>
                <a:gd name="connsiteX1484" fmla="*/ 146144 w 1820162"/>
                <a:gd name="connsiteY1484" fmla="*/ 141065 h 280250"/>
                <a:gd name="connsiteX1485" fmla="*/ 139286 w 1820162"/>
                <a:gd name="connsiteY1485" fmla="*/ 141255 h 280250"/>
                <a:gd name="connsiteX1486" fmla="*/ 144239 w 1820162"/>
                <a:gd name="connsiteY1486" fmla="*/ 142684 h 280250"/>
                <a:gd name="connsiteX1487" fmla="*/ 146144 w 1820162"/>
                <a:gd name="connsiteY1487" fmla="*/ 141065 h 280250"/>
                <a:gd name="connsiteX1488" fmla="*/ 1575846 w 1820162"/>
                <a:gd name="connsiteY1488" fmla="*/ 140780 h 280250"/>
                <a:gd name="connsiteX1489" fmla="*/ 1579179 w 1820162"/>
                <a:gd name="connsiteY1489" fmla="*/ 141732 h 280250"/>
                <a:gd name="connsiteX1490" fmla="*/ 1577274 w 1820162"/>
                <a:gd name="connsiteY1490" fmla="*/ 143352 h 280250"/>
                <a:gd name="connsiteX1491" fmla="*/ 1573941 w 1820162"/>
                <a:gd name="connsiteY1491" fmla="*/ 142399 h 280250"/>
                <a:gd name="connsiteX1492" fmla="*/ 1575846 w 1820162"/>
                <a:gd name="connsiteY1492" fmla="*/ 140780 h 280250"/>
                <a:gd name="connsiteX1493" fmla="*/ 1491264 w 1820162"/>
                <a:gd name="connsiteY1493" fmla="*/ 139636 h 280250"/>
                <a:gd name="connsiteX1494" fmla="*/ 1486787 w 1820162"/>
                <a:gd name="connsiteY1494" fmla="*/ 141636 h 280250"/>
                <a:gd name="connsiteX1495" fmla="*/ 1491740 w 1820162"/>
                <a:gd name="connsiteY1495" fmla="*/ 143065 h 280250"/>
                <a:gd name="connsiteX1496" fmla="*/ 1494598 w 1820162"/>
                <a:gd name="connsiteY1496" fmla="*/ 140589 h 280250"/>
                <a:gd name="connsiteX1497" fmla="*/ 1491264 w 1820162"/>
                <a:gd name="connsiteY1497" fmla="*/ 139636 h 280250"/>
                <a:gd name="connsiteX1498" fmla="*/ 1384394 w 1820162"/>
                <a:gd name="connsiteY1498" fmla="*/ 138779 h 280250"/>
                <a:gd name="connsiteX1499" fmla="*/ 1382489 w 1820162"/>
                <a:gd name="connsiteY1499" fmla="*/ 140398 h 280250"/>
                <a:gd name="connsiteX1500" fmla="*/ 1385822 w 1820162"/>
                <a:gd name="connsiteY1500" fmla="*/ 141351 h 280250"/>
                <a:gd name="connsiteX1501" fmla="*/ 1387727 w 1820162"/>
                <a:gd name="connsiteY1501" fmla="*/ 139731 h 280250"/>
                <a:gd name="connsiteX1502" fmla="*/ 1384394 w 1820162"/>
                <a:gd name="connsiteY1502" fmla="*/ 138779 h 280250"/>
                <a:gd name="connsiteX1503" fmla="*/ 117473 w 1820162"/>
                <a:gd name="connsiteY1503" fmla="*/ 137255 h 280250"/>
                <a:gd name="connsiteX1504" fmla="*/ 148811 w 1820162"/>
                <a:gd name="connsiteY1504" fmla="*/ 140684 h 280250"/>
                <a:gd name="connsiteX1505" fmla="*/ 158526 w 1820162"/>
                <a:gd name="connsiteY1505" fmla="*/ 138017 h 280250"/>
                <a:gd name="connsiteX1506" fmla="*/ 117473 w 1820162"/>
                <a:gd name="connsiteY1506" fmla="*/ 137255 h 280250"/>
                <a:gd name="connsiteX1507" fmla="*/ 1520220 w 1820162"/>
                <a:gd name="connsiteY1507" fmla="*/ 133731 h 280250"/>
                <a:gd name="connsiteX1508" fmla="*/ 1525173 w 1820162"/>
                <a:gd name="connsiteY1508" fmla="*/ 135159 h 280250"/>
                <a:gd name="connsiteX1509" fmla="*/ 1518315 w 1820162"/>
                <a:gd name="connsiteY1509" fmla="*/ 135350 h 280250"/>
                <a:gd name="connsiteX1510" fmla="*/ 1520220 w 1820162"/>
                <a:gd name="connsiteY1510" fmla="*/ 133731 h 280250"/>
                <a:gd name="connsiteX1511" fmla="*/ 1516914 w 1820162"/>
                <a:gd name="connsiteY1511" fmla="*/ 132664 h 280250"/>
                <a:gd name="connsiteX1512" fmla="*/ 1516982 w 1820162"/>
                <a:gd name="connsiteY1512" fmla="*/ 132683 h 280250"/>
                <a:gd name="connsiteX1513" fmla="*/ 1516852 w 1820162"/>
                <a:gd name="connsiteY1513" fmla="*/ 132859 h 280250"/>
                <a:gd name="connsiteX1514" fmla="*/ 116330 w 1820162"/>
                <a:gd name="connsiteY1514" fmla="*/ 132588 h 280250"/>
                <a:gd name="connsiteX1515" fmla="*/ 114425 w 1820162"/>
                <a:gd name="connsiteY1515" fmla="*/ 134207 h 280250"/>
                <a:gd name="connsiteX1516" fmla="*/ 119378 w 1820162"/>
                <a:gd name="connsiteY1516" fmla="*/ 135636 h 280250"/>
                <a:gd name="connsiteX1517" fmla="*/ 121283 w 1820162"/>
                <a:gd name="connsiteY1517" fmla="*/ 134016 h 280250"/>
                <a:gd name="connsiteX1518" fmla="*/ 116330 w 1820162"/>
                <a:gd name="connsiteY1518" fmla="*/ 132588 h 280250"/>
                <a:gd name="connsiteX1519" fmla="*/ 85470 w 1820162"/>
                <a:gd name="connsiteY1519" fmla="*/ 132588 h 280250"/>
                <a:gd name="connsiteX1520" fmla="*/ 88803 w 1820162"/>
                <a:gd name="connsiteY1520" fmla="*/ 133540 h 280250"/>
                <a:gd name="connsiteX1521" fmla="*/ 86898 w 1820162"/>
                <a:gd name="connsiteY1521" fmla="*/ 135159 h 280250"/>
                <a:gd name="connsiteX1522" fmla="*/ 83565 w 1820162"/>
                <a:gd name="connsiteY1522" fmla="*/ 134207 h 280250"/>
                <a:gd name="connsiteX1523" fmla="*/ 85470 w 1820162"/>
                <a:gd name="connsiteY1523" fmla="*/ 132588 h 280250"/>
                <a:gd name="connsiteX1524" fmla="*/ 125855 w 1820162"/>
                <a:gd name="connsiteY1524" fmla="*/ 132016 h 280250"/>
                <a:gd name="connsiteX1525" fmla="*/ 123950 w 1820162"/>
                <a:gd name="connsiteY1525" fmla="*/ 133635 h 280250"/>
                <a:gd name="connsiteX1526" fmla="*/ 127284 w 1820162"/>
                <a:gd name="connsiteY1526" fmla="*/ 134588 h 280250"/>
                <a:gd name="connsiteX1527" fmla="*/ 129189 w 1820162"/>
                <a:gd name="connsiteY1527" fmla="*/ 132969 h 280250"/>
                <a:gd name="connsiteX1528" fmla="*/ 125855 w 1820162"/>
                <a:gd name="connsiteY1528" fmla="*/ 132016 h 280250"/>
                <a:gd name="connsiteX1529" fmla="*/ 86422 w 1820162"/>
                <a:gd name="connsiteY1529" fmla="*/ 131826 h 280250"/>
                <a:gd name="connsiteX1530" fmla="*/ 75563 w 1820162"/>
                <a:gd name="connsiteY1530" fmla="*/ 137350 h 280250"/>
                <a:gd name="connsiteX1531" fmla="*/ 76992 w 1820162"/>
                <a:gd name="connsiteY1531" fmla="*/ 139922 h 280250"/>
                <a:gd name="connsiteX1532" fmla="*/ 99090 w 1820162"/>
                <a:gd name="connsiteY1532" fmla="*/ 141827 h 280250"/>
                <a:gd name="connsiteX1533" fmla="*/ 101471 w 1820162"/>
                <a:gd name="connsiteY1533" fmla="*/ 136017 h 280250"/>
                <a:gd name="connsiteX1534" fmla="*/ 90994 w 1820162"/>
                <a:gd name="connsiteY1534" fmla="*/ 137445 h 280250"/>
                <a:gd name="connsiteX1535" fmla="*/ 91470 w 1820162"/>
                <a:gd name="connsiteY1535" fmla="*/ 133254 h 280250"/>
                <a:gd name="connsiteX1536" fmla="*/ 86422 w 1820162"/>
                <a:gd name="connsiteY1536" fmla="*/ 131826 h 280250"/>
                <a:gd name="connsiteX1537" fmla="*/ 1628329 w 1820162"/>
                <a:gd name="connsiteY1537" fmla="*/ 131636 h 280250"/>
                <a:gd name="connsiteX1538" fmla="*/ 1633282 w 1820162"/>
                <a:gd name="connsiteY1538" fmla="*/ 133065 h 280250"/>
                <a:gd name="connsiteX1539" fmla="*/ 1631377 w 1820162"/>
                <a:gd name="connsiteY1539" fmla="*/ 134684 h 280250"/>
                <a:gd name="connsiteX1540" fmla="*/ 1626424 w 1820162"/>
                <a:gd name="connsiteY1540" fmla="*/ 133255 h 280250"/>
                <a:gd name="connsiteX1541" fmla="*/ 1628329 w 1820162"/>
                <a:gd name="connsiteY1541" fmla="*/ 131636 h 280250"/>
                <a:gd name="connsiteX1542" fmla="*/ 1483740 w 1820162"/>
                <a:gd name="connsiteY1542" fmla="*/ 130969 h 280250"/>
                <a:gd name="connsiteX1543" fmla="*/ 1487073 w 1820162"/>
                <a:gd name="connsiteY1543" fmla="*/ 131921 h 280250"/>
                <a:gd name="connsiteX1544" fmla="*/ 1485168 w 1820162"/>
                <a:gd name="connsiteY1544" fmla="*/ 133541 h 280250"/>
                <a:gd name="connsiteX1545" fmla="*/ 1481835 w 1820162"/>
                <a:gd name="connsiteY1545" fmla="*/ 132588 h 280250"/>
                <a:gd name="connsiteX1546" fmla="*/ 1483740 w 1820162"/>
                <a:gd name="connsiteY1546" fmla="*/ 130969 h 280250"/>
                <a:gd name="connsiteX1547" fmla="*/ 94232 w 1820162"/>
                <a:gd name="connsiteY1547" fmla="*/ 130683 h 280250"/>
                <a:gd name="connsiteX1548" fmla="*/ 92042 w 1820162"/>
                <a:gd name="connsiteY1548" fmla="*/ 134397 h 280250"/>
                <a:gd name="connsiteX1549" fmla="*/ 100900 w 1820162"/>
                <a:gd name="connsiteY1549" fmla="*/ 132588 h 280250"/>
                <a:gd name="connsiteX1550" fmla="*/ 94232 w 1820162"/>
                <a:gd name="connsiteY1550" fmla="*/ 130683 h 280250"/>
                <a:gd name="connsiteX1551" fmla="*/ 1524042 w 1820162"/>
                <a:gd name="connsiteY1551" fmla="*/ 130481 h 280250"/>
                <a:gd name="connsiteX1552" fmla="*/ 1528317 w 1820162"/>
                <a:gd name="connsiteY1552" fmla="*/ 130493 h 280250"/>
                <a:gd name="connsiteX1553" fmla="*/ 1520411 w 1820162"/>
                <a:gd name="connsiteY1553" fmla="*/ 131540 h 280250"/>
                <a:gd name="connsiteX1554" fmla="*/ 1524042 w 1820162"/>
                <a:gd name="connsiteY1554" fmla="*/ 130481 h 280250"/>
                <a:gd name="connsiteX1555" fmla="*/ 110615 w 1820162"/>
                <a:gd name="connsiteY1555" fmla="*/ 129921 h 280250"/>
                <a:gd name="connsiteX1556" fmla="*/ 103757 w 1820162"/>
                <a:gd name="connsiteY1556" fmla="*/ 137731 h 280250"/>
                <a:gd name="connsiteX1557" fmla="*/ 112520 w 1820162"/>
                <a:gd name="connsiteY1557" fmla="*/ 135826 h 280250"/>
                <a:gd name="connsiteX1558" fmla="*/ 110615 w 1820162"/>
                <a:gd name="connsiteY1558" fmla="*/ 129921 h 280250"/>
                <a:gd name="connsiteX1559" fmla="*/ 341120 w 1820162"/>
                <a:gd name="connsiteY1559" fmla="*/ 128682 h 280250"/>
                <a:gd name="connsiteX1560" fmla="*/ 338263 w 1820162"/>
                <a:gd name="connsiteY1560" fmla="*/ 131159 h 280250"/>
                <a:gd name="connsiteX1561" fmla="*/ 341120 w 1820162"/>
                <a:gd name="connsiteY1561" fmla="*/ 128682 h 280250"/>
                <a:gd name="connsiteX1562" fmla="*/ 302639 w 1820162"/>
                <a:gd name="connsiteY1562" fmla="*/ 127635 h 280250"/>
                <a:gd name="connsiteX1563" fmla="*/ 300734 w 1820162"/>
                <a:gd name="connsiteY1563" fmla="*/ 129254 h 280250"/>
                <a:gd name="connsiteX1564" fmla="*/ 304068 w 1820162"/>
                <a:gd name="connsiteY1564" fmla="*/ 130206 h 280250"/>
                <a:gd name="connsiteX1565" fmla="*/ 305973 w 1820162"/>
                <a:gd name="connsiteY1565" fmla="*/ 128587 h 280250"/>
                <a:gd name="connsiteX1566" fmla="*/ 302639 w 1820162"/>
                <a:gd name="connsiteY1566" fmla="*/ 127635 h 280250"/>
                <a:gd name="connsiteX1567" fmla="*/ 1413064 w 1820162"/>
                <a:gd name="connsiteY1567" fmla="*/ 127349 h 280250"/>
                <a:gd name="connsiteX1568" fmla="*/ 1411159 w 1820162"/>
                <a:gd name="connsiteY1568" fmla="*/ 128968 h 280250"/>
                <a:gd name="connsiteX1569" fmla="*/ 1414493 w 1820162"/>
                <a:gd name="connsiteY1569" fmla="*/ 129921 h 280250"/>
                <a:gd name="connsiteX1570" fmla="*/ 1416398 w 1820162"/>
                <a:gd name="connsiteY1570" fmla="*/ 128301 h 280250"/>
                <a:gd name="connsiteX1571" fmla="*/ 1413064 w 1820162"/>
                <a:gd name="connsiteY1571" fmla="*/ 127349 h 280250"/>
                <a:gd name="connsiteX1572" fmla="*/ 26509 w 1820162"/>
                <a:gd name="connsiteY1572" fmla="*/ 124581 h 280250"/>
                <a:gd name="connsiteX1573" fmla="*/ 27198 w 1820162"/>
                <a:gd name="connsiteY1573" fmla="*/ 125000 h 280250"/>
                <a:gd name="connsiteX1574" fmla="*/ 25176 w 1820162"/>
                <a:gd name="connsiteY1574" fmla="*/ 124968 h 280250"/>
                <a:gd name="connsiteX1575" fmla="*/ 1502408 w 1820162"/>
                <a:gd name="connsiteY1575" fmla="*/ 124302 h 280250"/>
                <a:gd name="connsiteX1576" fmla="*/ 1497169 w 1820162"/>
                <a:gd name="connsiteY1576" fmla="*/ 125064 h 280250"/>
                <a:gd name="connsiteX1577" fmla="*/ 1499455 w 1820162"/>
                <a:gd name="connsiteY1577" fmla="*/ 126778 h 280250"/>
                <a:gd name="connsiteX1578" fmla="*/ 1490216 w 1820162"/>
                <a:gd name="connsiteY1578" fmla="*/ 125254 h 280250"/>
                <a:gd name="connsiteX1579" fmla="*/ 1502408 w 1820162"/>
                <a:gd name="connsiteY1579" fmla="*/ 124302 h 280250"/>
                <a:gd name="connsiteX1580" fmla="*/ 1446878 w 1820162"/>
                <a:gd name="connsiteY1580" fmla="*/ 122777 h 280250"/>
                <a:gd name="connsiteX1581" fmla="*/ 1439829 w 1820162"/>
                <a:gd name="connsiteY1581" fmla="*/ 125063 h 280250"/>
                <a:gd name="connsiteX1582" fmla="*/ 1444782 w 1820162"/>
                <a:gd name="connsiteY1582" fmla="*/ 126492 h 280250"/>
                <a:gd name="connsiteX1583" fmla="*/ 1446878 w 1820162"/>
                <a:gd name="connsiteY1583" fmla="*/ 122777 h 280250"/>
                <a:gd name="connsiteX1584" fmla="*/ 1522245 w 1820162"/>
                <a:gd name="connsiteY1584" fmla="*/ 122135 h 280250"/>
                <a:gd name="connsiteX1585" fmla="*/ 1530602 w 1820162"/>
                <a:gd name="connsiteY1585" fmla="*/ 124683 h 280250"/>
                <a:gd name="connsiteX1586" fmla="*/ 1515458 w 1820162"/>
                <a:gd name="connsiteY1586" fmla="*/ 122587 h 280250"/>
                <a:gd name="connsiteX1587" fmla="*/ 1522245 w 1820162"/>
                <a:gd name="connsiteY1587" fmla="*/ 122135 h 280250"/>
                <a:gd name="connsiteX1588" fmla="*/ 1389728 w 1820162"/>
                <a:gd name="connsiteY1588" fmla="*/ 120777 h 280250"/>
                <a:gd name="connsiteX1589" fmla="*/ 1387918 w 1820162"/>
                <a:gd name="connsiteY1589" fmla="*/ 122396 h 280250"/>
                <a:gd name="connsiteX1590" fmla="*/ 1391156 w 1820162"/>
                <a:gd name="connsiteY1590" fmla="*/ 123348 h 280250"/>
                <a:gd name="connsiteX1591" fmla="*/ 1393061 w 1820162"/>
                <a:gd name="connsiteY1591" fmla="*/ 121729 h 280250"/>
                <a:gd name="connsiteX1592" fmla="*/ 1389728 w 1820162"/>
                <a:gd name="connsiteY1592" fmla="*/ 120777 h 280250"/>
                <a:gd name="connsiteX1593" fmla="*/ 1428494 w 1820162"/>
                <a:gd name="connsiteY1593" fmla="*/ 119729 h 280250"/>
                <a:gd name="connsiteX1594" fmla="*/ 1426589 w 1820162"/>
                <a:gd name="connsiteY1594" fmla="*/ 121348 h 280250"/>
                <a:gd name="connsiteX1595" fmla="*/ 1433923 w 1820162"/>
                <a:gd name="connsiteY1595" fmla="*/ 124491 h 280250"/>
                <a:gd name="connsiteX1596" fmla="*/ 1437734 w 1820162"/>
                <a:gd name="connsiteY1596" fmla="*/ 121253 h 280250"/>
                <a:gd name="connsiteX1597" fmla="*/ 1429923 w 1820162"/>
                <a:gd name="connsiteY1597" fmla="*/ 122301 h 280250"/>
                <a:gd name="connsiteX1598" fmla="*/ 1428494 w 1820162"/>
                <a:gd name="connsiteY1598" fmla="*/ 119729 h 280250"/>
                <a:gd name="connsiteX1599" fmla="*/ 1569750 w 1820162"/>
                <a:gd name="connsiteY1599" fmla="*/ 119443 h 280250"/>
                <a:gd name="connsiteX1600" fmla="*/ 1562892 w 1820162"/>
                <a:gd name="connsiteY1600" fmla="*/ 119634 h 280250"/>
                <a:gd name="connsiteX1601" fmla="*/ 1562819 w 1820162"/>
                <a:gd name="connsiteY1601" fmla="*/ 119502 h 280250"/>
                <a:gd name="connsiteX1602" fmla="*/ 343025 w 1820162"/>
                <a:gd name="connsiteY1602" fmla="*/ 119443 h 280250"/>
                <a:gd name="connsiteX1603" fmla="*/ 340168 w 1820162"/>
                <a:gd name="connsiteY1603" fmla="*/ 121920 h 280250"/>
                <a:gd name="connsiteX1604" fmla="*/ 343025 w 1820162"/>
                <a:gd name="connsiteY1604" fmla="*/ 119443 h 280250"/>
                <a:gd name="connsiteX1605" fmla="*/ 183005 w 1820162"/>
                <a:gd name="connsiteY1605" fmla="*/ 118776 h 280250"/>
                <a:gd name="connsiteX1606" fmla="*/ 178243 w 1820162"/>
                <a:gd name="connsiteY1606" fmla="*/ 122872 h 280250"/>
                <a:gd name="connsiteX1607" fmla="*/ 187482 w 1820162"/>
                <a:gd name="connsiteY1607" fmla="*/ 124396 h 280250"/>
                <a:gd name="connsiteX1608" fmla="*/ 191292 w 1820162"/>
                <a:gd name="connsiteY1608" fmla="*/ 121158 h 280250"/>
                <a:gd name="connsiteX1609" fmla="*/ 183005 w 1820162"/>
                <a:gd name="connsiteY1609" fmla="*/ 118776 h 280250"/>
                <a:gd name="connsiteX1610" fmla="*/ 1584418 w 1820162"/>
                <a:gd name="connsiteY1610" fmla="*/ 118110 h 280250"/>
                <a:gd name="connsiteX1611" fmla="*/ 1589371 w 1820162"/>
                <a:gd name="connsiteY1611" fmla="*/ 119539 h 280250"/>
                <a:gd name="connsiteX1612" fmla="*/ 1586514 w 1820162"/>
                <a:gd name="connsiteY1612" fmla="*/ 122015 h 280250"/>
                <a:gd name="connsiteX1613" fmla="*/ 1581561 w 1820162"/>
                <a:gd name="connsiteY1613" fmla="*/ 120586 h 280250"/>
                <a:gd name="connsiteX1614" fmla="*/ 1584418 w 1820162"/>
                <a:gd name="connsiteY1614" fmla="*/ 118110 h 280250"/>
                <a:gd name="connsiteX1615" fmla="*/ 141953 w 1820162"/>
                <a:gd name="connsiteY1615" fmla="*/ 118110 h 280250"/>
                <a:gd name="connsiteX1616" fmla="*/ 138143 w 1820162"/>
                <a:gd name="connsiteY1616" fmla="*/ 121348 h 280250"/>
                <a:gd name="connsiteX1617" fmla="*/ 141476 w 1820162"/>
                <a:gd name="connsiteY1617" fmla="*/ 122301 h 280250"/>
                <a:gd name="connsiteX1618" fmla="*/ 145286 w 1820162"/>
                <a:gd name="connsiteY1618" fmla="*/ 119062 h 280250"/>
                <a:gd name="connsiteX1619" fmla="*/ 141953 w 1820162"/>
                <a:gd name="connsiteY1619" fmla="*/ 118110 h 280250"/>
                <a:gd name="connsiteX1620" fmla="*/ 1505742 w 1820162"/>
                <a:gd name="connsiteY1620" fmla="*/ 117634 h 280250"/>
                <a:gd name="connsiteX1621" fmla="*/ 1509075 w 1820162"/>
                <a:gd name="connsiteY1621" fmla="*/ 118586 h 280250"/>
                <a:gd name="connsiteX1622" fmla="*/ 1507170 w 1820162"/>
                <a:gd name="connsiteY1622" fmla="*/ 120205 h 280250"/>
                <a:gd name="connsiteX1623" fmla="*/ 1503837 w 1820162"/>
                <a:gd name="connsiteY1623" fmla="*/ 119253 h 280250"/>
                <a:gd name="connsiteX1624" fmla="*/ 1505742 w 1820162"/>
                <a:gd name="connsiteY1624" fmla="*/ 117634 h 280250"/>
                <a:gd name="connsiteX1625" fmla="*/ 1336292 w 1820162"/>
                <a:gd name="connsiteY1625" fmla="*/ 117538 h 280250"/>
                <a:gd name="connsiteX1626" fmla="*/ 1334387 w 1820162"/>
                <a:gd name="connsiteY1626" fmla="*/ 119157 h 280250"/>
                <a:gd name="connsiteX1627" fmla="*/ 1337721 w 1820162"/>
                <a:gd name="connsiteY1627" fmla="*/ 120110 h 280250"/>
                <a:gd name="connsiteX1628" fmla="*/ 1339626 w 1820162"/>
                <a:gd name="connsiteY1628" fmla="*/ 118491 h 280250"/>
                <a:gd name="connsiteX1629" fmla="*/ 1336292 w 1820162"/>
                <a:gd name="connsiteY1629" fmla="*/ 117538 h 280250"/>
                <a:gd name="connsiteX1630" fmla="*/ 1561463 w 1820162"/>
                <a:gd name="connsiteY1630" fmla="*/ 117062 h 280250"/>
                <a:gd name="connsiteX1631" fmla="*/ 1562819 w 1820162"/>
                <a:gd name="connsiteY1631" fmla="*/ 119502 h 280250"/>
                <a:gd name="connsiteX1632" fmla="*/ 1558606 w 1820162"/>
                <a:gd name="connsiteY1632" fmla="*/ 119538 h 280250"/>
                <a:gd name="connsiteX1633" fmla="*/ 1561463 w 1820162"/>
                <a:gd name="connsiteY1633" fmla="*/ 117062 h 280250"/>
                <a:gd name="connsiteX1634" fmla="*/ 1415255 w 1820162"/>
                <a:gd name="connsiteY1634" fmla="*/ 115919 h 280250"/>
                <a:gd name="connsiteX1635" fmla="*/ 1409063 w 1820162"/>
                <a:gd name="connsiteY1635" fmla="*/ 117443 h 280250"/>
                <a:gd name="connsiteX1636" fmla="*/ 1414016 w 1820162"/>
                <a:gd name="connsiteY1636" fmla="*/ 118872 h 280250"/>
                <a:gd name="connsiteX1637" fmla="*/ 1413826 w 1820162"/>
                <a:gd name="connsiteY1637" fmla="*/ 120967 h 280250"/>
                <a:gd name="connsiteX1638" fmla="*/ 1420017 w 1820162"/>
                <a:gd name="connsiteY1638" fmla="*/ 119443 h 280250"/>
                <a:gd name="connsiteX1639" fmla="*/ 1415255 w 1820162"/>
                <a:gd name="connsiteY1639" fmla="*/ 115919 h 280250"/>
                <a:gd name="connsiteX1640" fmla="*/ 9365 w 1820162"/>
                <a:gd name="connsiteY1640" fmla="*/ 113919 h 280250"/>
                <a:gd name="connsiteX1641" fmla="*/ 39178 w 1820162"/>
                <a:gd name="connsiteY1641" fmla="*/ 122396 h 280250"/>
                <a:gd name="connsiteX1642" fmla="*/ 31820 w 1820162"/>
                <a:gd name="connsiteY1642" fmla="*/ 123039 h 280250"/>
                <a:gd name="connsiteX1643" fmla="*/ 26509 w 1820162"/>
                <a:gd name="connsiteY1643" fmla="*/ 124581 h 280250"/>
                <a:gd name="connsiteX1644" fmla="*/ 22128 w 1820162"/>
                <a:gd name="connsiteY1644" fmla="*/ 121920 h 280250"/>
                <a:gd name="connsiteX1645" fmla="*/ 11936 w 1820162"/>
                <a:gd name="connsiteY1645" fmla="*/ 121158 h 280250"/>
                <a:gd name="connsiteX1646" fmla="*/ 4888 w 1820162"/>
                <a:gd name="connsiteY1646" fmla="*/ 115919 h 280250"/>
                <a:gd name="connsiteX1647" fmla="*/ 9365 w 1820162"/>
                <a:gd name="connsiteY1647" fmla="*/ 113919 h 280250"/>
                <a:gd name="connsiteX1648" fmla="*/ 115187 w 1820162"/>
                <a:gd name="connsiteY1648" fmla="*/ 112681 h 280250"/>
                <a:gd name="connsiteX1649" fmla="*/ 120140 w 1820162"/>
                <a:gd name="connsiteY1649" fmla="*/ 114109 h 280250"/>
                <a:gd name="connsiteX1650" fmla="*/ 116330 w 1820162"/>
                <a:gd name="connsiteY1650" fmla="*/ 117348 h 280250"/>
                <a:gd name="connsiteX1651" fmla="*/ 115187 w 1820162"/>
                <a:gd name="connsiteY1651" fmla="*/ 112681 h 280250"/>
                <a:gd name="connsiteX1652" fmla="*/ 1476405 w 1820162"/>
                <a:gd name="connsiteY1652" fmla="*/ 112586 h 280250"/>
                <a:gd name="connsiteX1653" fmla="*/ 1479453 w 1820162"/>
                <a:gd name="connsiteY1653" fmla="*/ 115634 h 280250"/>
                <a:gd name="connsiteX1654" fmla="*/ 1470214 w 1820162"/>
                <a:gd name="connsiteY1654" fmla="*/ 114110 h 280250"/>
                <a:gd name="connsiteX1655" fmla="*/ 1476405 w 1820162"/>
                <a:gd name="connsiteY1655" fmla="*/ 112586 h 280250"/>
                <a:gd name="connsiteX1656" fmla="*/ 57085 w 1820162"/>
                <a:gd name="connsiteY1656" fmla="*/ 111443 h 280250"/>
                <a:gd name="connsiteX1657" fmla="*/ 64705 w 1820162"/>
                <a:gd name="connsiteY1657" fmla="*/ 112491 h 280250"/>
                <a:gd name="connsiteX1658" fmla="*/ 54989 w 1820162"/>
                <a:gd name="connsiteY1658" fmla="*/ 115158 h 280250"/>
                <a:gd name="connsiteX1659" fmla="*/ 57085 w 1820162"/>
                <a:gd name="connsiteY1659" fmla="*/ 111443 h 280250"/>
                <a:gd name="connsiteX1660" fmla="*/ 1522887 w 1820162"/>
                <a:gd name="connsiteY1660" fmla="*/ 110490 h 280250"/>
                <a:gd name="connsiteX1661" fmla="*/ 1535460 w 1820162"/>
                <a:gd name="connsiteY1661" fmla="*/ 112966 h 280250"/>
                <a:gd name="connsiteX1662" fmla="*/ 1524315 w 1820162"/>
                <a:gd name="connsiteY1662" fmla="*/ 113062 h 280250"/>
                <a:gd name="connsiteX1663" fmla="*/ 1522887 w 1820162"/>
                <a:gd name="connsiteY1663" fmla="*/ 110490 h 280250"/>
                <a:gd name="connsiteX1664" fmla="*/ 1479060 w 1820162"/>
                <a:gd name="connsiteY1664" fmla="*/ 109764 h 280250"/>
                <a:gd name="connsiteX1665" fmla="*/ 1485168 w 1820162"/>
                <a:gd name="connsiteY1665" fmla="*/ 110681 h 280250"/>
                <a:gd name="connsiteX1666" fmla="*/ 1474024 w 1820162"/>
                <a:gd name="connsiteY1666" fmla="*/ 110776 h 280250"/>
                <a:gd name="connsiteX1667" fmla="*/ 1479060 w 1820162"/>
                <a:gd name="connsiteY1667" fmla="*/ 109764 h 280250"/>
                <a:gd name="connsiteX1668" fmla="*/ 1548318 w 1820162"/>
                <a:gd name="connsiteY1668" fmla="*/ 109383 h 280250"/>
                <a:gd name="connsiteX1669" fmla="*/ 1546794 w 1820162"/>
                <a:gd name="connsiteY1669" fmla="*/ 110776 h 280250"/>
                <a:gd name="connsiteX1670" fmla="*/ 1545842 w 1820162"/>
                <a:gd name="connsiteY1670" fmla="*/ 111633 h 280250"/>
                <a:gd name="connsiteX1671" fmla="*/ 1548318 w 1820162"/>
                <a:gd name="connsiteY1671" fmla="*/ 109383 h 280250"/>
                <a:gd name="connsiteX1672" fmla="*/ 403223 w 1820162"/>
                <a:gd name="connsiteY1672" fmla="*/ 109251 h 280250"/>
                <a:gd name="connsiteX1673" fmla="*/ 400366 w 1820162"/>
                <a:gd name="connsiteY1673" fmla="*/ 111728 h 280250"/>
                <a:gd name="connsiteX1674" fmla="*/ 403223 w 1820162"/>
                <a:gd name="connsiteY1674" fmla="*/ 109251 h 280250"/>
                <a:gd name="connsiteX1675" fmla="*/ 166146 w 1820162"/>
                <a:gd name="connsiteY1675" fmla="*/ 108585 h 280250"/>
                <a:gd name="connsiteX1676" fmla="*/ 158050 w 1820162"/>
                <a:gd name="connsiteY1676" fmla="*/ 111728 h 280250"/>
                <a:gd name="connsiteX1677" fmla="*/ 159479 w 1820162"/>
                <a:gd name="connsiteY1677" fmla="*/ 114300 h 280250"/>
                <a:gd name="connsiteX1678" fmla="*/ 150525 w 1820162"/>
                <a:gd name="connsiteY1678" fmla="*/ 118205 h 280250"/>
                <a:gd name="connsiteX1679" fmla="*/ 163289 w 1820162"/>
                <a:gd name="connsiteY1679" fmla="*/ 118586 h 280250"/>
                <a:gd name="connsiteX1680" fmla="*/ 160241 w 1820162"/>
                <a:gd name="connsiteY1680" fmla="*/ 123158 h 280250"/>
                <a:gd name="connsiteX1681" fmla="*/ 169670 w 1820162"/>
                <a:gd name="connsiteY1681" fmla="*/ 122586 h 280250"/>
                <a:gd name="connsiteX1682" fmla="*/ 169194 w 1820162"/>
                <a:gd name="connsiteY1682" fmla="*/ 119157 h 280250"/>
                <a:gd name="connsiteX1683" fmla="*/ 160145 w 1820162"/>
                <a:gd name="connsiteY1683" fmla="*/ 115538 h 280250"/>
                <a:gd name="connsiteX1684" fmla="*/ 165860 w 1820162"/>
                <a:gd name="connsiteY1684" fmla="*/ 118205 h 280250"/>
                <a:gd name="connsiteX1685" fmla="*/ 169670 w 1820162"/>
                <a:gd name="connsiteY1685" fmla="*/ 114966 h 280250"/>
                <a:gd name="connsiteX1686" fmla="*/ 162336 w 1820162"/>
                <a:gd name="connsiteY1686" fmla="*/ 111823 h 280250"/>
                <a:gd name="connsiteX1687" fmla="*/ 166146 w 1820162"/>
                <a:gd name="connsiteY1687" fmla="*/ 108585 h 280250"/>
                <a:gd name="connsiteX1688" fmla="*/ 233011 w 1820162"/>
                <a:gd name="connsiteY1688" fmla="*/ 107918 h 280250"/>
                <a:gd name="connsiteX1689" fmla="*/ 233202 w 1820162"/>
                <a:gd name="connsiteY1689" fmla="*/ 113442 h 280250"/>
                <a:gd name="connsiteX1690" fmla="*/ 240822 w 1820162"/>
                <a:gd name="connsiteY1690" fmla="*/ 114490 h 280250"/>
                <a:gd name="connsiteX1691" fmla="*/ 235869 w 1820162"/>
                <a:gd name="connsiteY1691" fmla="*/ 113061 h 280250"/>
                <a:gd name="connsiteX1692" fmla="*/ 238727 w 1820162"/>
                <a:gd name="connsiteY1692" fmla="*/ 110585 h 280250"/>
                <a:gd name="connsiteX1693" fmla="*/ 233011 w 1820162"/>
                <a:gd name="connsiteY1693" fmla="*/ 107918 h 280250"/>
                <a:gd name="connsiteX1694" fmla="*/ 1416207 w 1820162"/>
                <a:gd name="connsiteY1694" fmla="*/ 107537 h 280250"/>
                <a:gd name="connsiteX1695" fmla="*/ 1414016 w 1820162"/>
                <a:gd name="connsiteY1695" fmla="*/ 111252 h 280250"/>
                <a:gd name="connsiteX1696" fmla="*/ 1422589 w 1820162"/>
                <a:gd name="connsiteY1696" fmla="*/ 111537 h 280250"/>
                <a:gd name="connsiteX1697" fmla="*/ 1416207 w 1820162"/>
                <a:gd name="connsiteY1697" fmla="*/ 107537 h 280250"/>
                <a:gd name="connsiteX1698" fmla="*/ 1376869 w 1820162"/>
                <a:gd name="connsiteY1698" fmla="*/ 107251 h 280250"/>
                <a:gd name="connsiteX1699" fmla="*/ 1370678 w 1820162"/>
                <a:gd name="connsiteY1699" fmla="*/ 108775 h 280250"/>
                <a:gd name="connsiteX1700" fmla="*/ 1375631 w 1820162"/>
                <a:gd name="connsiteY1700" fmla="*/ 110204 h 280250"/>
                <a:gd name="connsiteX1701" fmla="*/ 1376869 w 1820162"/>
                <a:gd name="connsiteY1701" fmla="*/ 107251 h 280250"/>
                <a:gd name="connsiteX1702" fmla="*/ 1509647 w 1820162"/>
                <a:gd name="connsiteY1702" fmla="*/ 106776 h 280250"/>
                <a:gd name="connsiteX1703" fmla="*/ 1521267 w 1820162"/>
                <a:gd name="connsiteY1703" fmla="*/ 110014 h 280250"/>
                <a:gd name="connsiteX1704" fmla="*/ 1519362 w 1820162"/>
                <a:gd name="connsiteY1704" fmla="*/ 111634 h 280250"/>
                <a:gd name="connsiteX1705" fmla="*/ 1507742 w 1820162"/>
                <a:gd name="connsiteY1705" fmla="*/ 108395 h 280250"/>
                <a:gd name="connsiteX1706" fmla="*/ 1509647 w 1820162"/>
                <a:gd name="connsiteY1706" fmla="*/ 106776 h 280250"/>
                <a:gd name="connsiteX1707" fmla="*/ 1397443 w 1820162"/>
                <a:gd name="connsiteY1707" fmla="*/ 106584 h 280250"/>
                <a:gd name="connsiteX1708" fmla="*/ 1394585 w 1820162"/>
                <a:gd name="connsiteY1708" fmla="*/ 109061 h 280250"/>
                <a:gd name="connsiteX1709" fmla="*/ 1397824 w 1820162"/>
                <a:gd name="connsiteY1709" fmla="*/ 110013 h 280250"/>
                <a:gd name="connsiteX1710" fmla="*/ 1402396 w 1820162"/>
                <a:gd name="connsiteY1710" fmla="*/ 108013 h 280250"/>
                <a:gd name="connsiteX1711" fmla="*/ 1397443 w 1820162"/>
                <a:gd name="connsiteY1711" fmla="*/ 106584 h 280250"/>
                <a:gd name="connsiteX1712" fmla="*/ 10765 w 1820162"/>
                <a:gd name="connsiteY1712" fmla="*/ 106523 h 280250"/>
                <a:gd name="connsiteX1713" fmla="*/ 11079 w 1820162"/>
                <a:gd name="connsiteY1713" fmla="*/ 109347 h 280250"/>
                <a:gd name="connsiteX1714" fmla="*/ 6126 w 1820162"/>
                <a:gd name="connsiteY1714" fmla="*/ 107918 h 280250"/>
                <a:gd name="connsiteX1715" fmla="*/ 1411159 w 1820162"/>
                <a:gd name="connsiteY1715" fmla="*/ 106108 h 280250"/>
                <a:gd name="connsiteX1716" fmla="*/ 1403348 w 1820162"/>
                <a:gd name="connsiteY1716" fmla="*/ 107156 h 280250"/>
                <a:gd name="connsiteX1717" fmla="*/ 1410016 w 1820162"/>
                <a:gd name="connsiteY1717" fmla="*/ 109061 h 280250"/>
                <a:gd name="connsiteX1718" fmla="*/ 1411159 w 1820162"/>
                <a:gd name="connsiteY1718" fmla="*/ 106108 h 280250"/>
                <a:gd name="connsiteX1719" fmla="*/ 10698 w 1820162"/>
                <a:gd name="connsiteY1719" fmla="*/ 105918 h 280250"/>
                <a:gd name="connsiteX1720" fmla="*/ 11455 w 1820162"/>
                <a:gd name="connsiteY1720" fmla="*/ 106316 h 280250"/>
                <a:gd name="connsiteX1721" fmla="*/ 10765 w 1820162"/>
                <a:gd name="connsiteY1721" fmla="*/ 106523 h 280250"/>
                <a:gd name="connsiteX1722" fmla="*/ 14519 w 1820162"/>
                <a:gd name="connsiteY1722" fmla="*/ 105394 h 280250"/>
                <a:gd name="connsiteX1723" fmla="*/ 20138 w 1820162"/>
                <a:gd name="connsiteY1723" fmla="*/ 105421 h 280250"/>
                <a:gd name="connsiteX1724" fmla="*/ 20604 w 1820162"/>
                <a:gd name="connsiteY1724" fmla="*/ 108776 h 280250"/>
                <a:gd name="connsiteX1725" fmla="*/ 15186 w 1820162"/>
                <a:gd name="connsiteY1725" fmla="*/ 108276 h 280250"/>
                <a:gd name="connsiteX1726" fmla="*/ 11455 w 1820162"/>
                <a:gd name="connsiteY1726" fmla="*/ 106316 h 280250"/>
                <a:gd name="connsiteX1727" fmla="*/ 20128 w 1820162"/>
                <a:gd name="connsiteY1727" fmla="*/ 105347 h 280250"/>
                <a:gd name="connsiteX1728" fmla="*/ 24414 w 1820162"/>
                <a:gd name="connsiteY1728" fmla="*/ 105442 h 280250"/>
                <a:gd name="connsiteX1729" fmla="*/ 20138 w 1820162"/>
                <a:gd name="connsiteY1729" fmla="*/ 105421 h 280250"/>
                <a:gd name="connsiteX1730" fmla="*/ 1363 w 1820162"/>
                <a:gd name="connsiteY1730" fmla="*/ 104394 h 280250"/>
                <a:gd name="connsiteX1731" fmla="*/ 6316 w 1820162"/>
                <a:gd name="connsiteY1731" fmla="*/ 105822 h 280250"/>
                <a:gd name="connsiteX1732" fmla="*/ 3459 w 1820162"/>
                <a:gd name="connsiteY1732" fmla="*/ 108299 h 280250"/>
                <a:gd name="connsiteX1733" fmla="*/ 1363 w 1820162"/>
                <a:gd name="connsiteY1733" fmla="*/ 104394 h 280250"/>
                <a:gd name="connsiteX1734" fmla="*/ 27938 w 1820162"/>
                <a:gd name="connsiteY1734" fmla="*/ 104299 h 280250"/>
                <a:gd name="connsiteX1735" fmla="*/ 25081 w 1820162"/>
                <a:gd name="connsiteY1735" fmla="*/ 106775 h 280250"/>
                <a:gd name="connsiteX1736" fmla="*/ 27938 w 1820162"/>
                <a:gd name="connsiteY1736" fmla="*/ 104299 h 280250"/>
                <a:gd name="connsiteX1737" fmla="*/ 354170 w 1820162"/>
                <a:gd name="connsiteY1737" fmla="*/ 104108 h 280250"/>
                <a:gd name="connsiteX1738" fmla="*/ 352265 w 1820162"/>
                <a:gd name="connsiteY1738" fmla="*/ 105727 h 280250"/>
                <a:gd name="connsiteX1739" fmla="*/ 355598 w 1820162"/>
                <a:gd name="connsiteY1739" fmla="*/ 106680 h 280250"/>
                <a:gd name="connsiteX1740" fmla="*/ 357503 w 1820162"/>
                <a:gd name="connsiteY1740" fmla="*/ 105060 h 280250"/>
                <a:gd name="connsiteX1741" fmla="*/ 354170 w 1820162"/>
                <a:gd name="connsiteY1741" fmla="*/ 104108 h 280250"/>
                <a:gd name="connsiteX1742" fmla="*/ 1443449 w 1820162"/>
                <a:gd name="connsiteY1742" fmla="*/ 101155 h 280250"/>
                <a:gd name="connsiteX1743" fmla="*/ 1462880 w 1820162"/>
                <a:gd name="connsiteY1743" fmla="*/ 103346 h 280250"/>
                <a:gd name="connsiteX1744" fmla="*/ 1459832 w 1820162"/>
                <a:gd name="connsiteY1744" fmla="*/ 107918 h 280250"/>
                <a:gd name="connsiteX1745" fmla="*/ 1450307 w 1820162"/>
                <a:gd name="connsiteY1745" fmla="*/ 108489 h 280250"/>
                <a:gd name="connsiteX1746" fmla="*/ 1454117 w 1820162"/>
                <a:gd name="connsiteY1746" fmla="*/ 105251 h 280250"/>
                <a:gd name="connsiteX1747" fmla="*/ 1443449 w 1820162"/>
                <a:gd name="connsiteY1747" fmla="*/ 101155 h 280250"/>
                <a:gd name="connsiteX1748" fmla="*/ 156049 w 1820162"/>
                <a:gd name="connsiteY1748" fmla="*/ 100298 h 280250"/>
                <a:gd name="connsiteX1749" fmla="*/ 159098 w 1820162"/>
                <a:gd name="connsiteY1749" fmla="*/ 103346 h 280250"/>
                <a:gd name="connsiteX1750" fmla="*/ 156049 w 1820162"/>
                <a:gd name="connsiteY1750" fmla="*/ 100298 h 280250"/>
                <a:gd name="connsiteX1751" fmla="*/ 56895 w 1820162"/>
                <a:gd name="connsiteY1751" fmla="*/ 98393 h 280250"/>
                <a:gd name="connsiteX1752" fmla="*/ 60895 w 1820162"/>
                <a:gd name="connsiteY1752" fmla="*/ 100584 h 280250"/>
                <a:gd name="connsiteX1753" fmla="*/ 49751 w 1820162"/>
                <a:gd name="connsiteY1753" fmla="*/ 100679 h 280250"/>
                <a:gd name="connsiteX1754" fmla="*/ 56895 w 1820162"/>
                <a:gd name="connsiteY1754" fmla="*/ 98393 h 280250"/>
                <a:gd name="connsiteX1755" fmla="*/ 473899 w 1820162"/>
                <a:gd name="connsiteY1755" fmla="*/ 97726 h 280250"/>
                <a:gd name="connsiteX1756" fmla="*/ 471994 w 1820162"/>
                <a:gd name="connsiteY1756" fmla="*/ 99345 h 280250"/>
                <a:gd name="connsiteX1757" fmla="*/ 475328 w 1820162"/>
                <a:gd name="connsiteY1757" fmla="*/ 100298 h 280250"/>
                <a:gd name="connsiteX1758" fmla="*/ 477233 w 1820162"/>
                <a:gd name="connsiteY1758" fmla="*/ 98679 h 280250"/>
                <a:gd name="connsiteX1759" fmla="*/ 473899 w 1820162"/>
                <a:gd name="connsiteY1759" fmla="*/ 97726 h 280250"/>
                <a:gd name="connsiteX1760" fmla="*/ 68991 w 1820162"/>
                <a:gd name="connsiteY1760" fmla="*/ 97441 h 280250"/>
                <a:gd name="connsiteX1761" fmla="*/ 72325 w 1820162"/>
                <a:gd name="connsiteY1761" fmla="*/ 98393 h 280250"/>
                <a:gd name="connsiteX1762" fmla="*/ 70419 w 1820162"/>
                <a:gd name="connsiteY1762" fmla="*/ 100013 h 280250"/>
                <a:gd name="connsiteX1763" fmla="*/ 67086 w 1820162"/>
                <a:gd name="connsiteY1763" fmla="*/ 99060 h 280250"/>
                <a:gd name="connsiteX1764" fmla="*/ 68991 w 1820162"/>
                <a:gd name="connsiteY1764" fmla="*/ 97441 h 280250"/>
                <a:gd name="connsiteX1765" fmla="*/ 43369 w 1820162"/>
                <a:gd name="connsiteY1765" fmla="*/ 96679 h 280250"/>
                <a:gd name="connsiteX1766" fmla="*/ 42416 w 1820162"/>
                <a:gd name="connsiteY1766" fmla="*/ 97536 h 280250"/>
                <a:gd name="connsiteX1767" fmla="*/ 43369 w 1820162"/>
                <a:gd name="connsiteY1767" fmla="*/ 96679 h 280250"/>
                <a:gd name="connsiteX1768" fmla="*/ 1464594 w 1820162"/>
                <a:gd name="connsiteY1768" fmla="*/ 96108 h 280250"/>
                <a:gd name="connsiteX1769" fmla="*/ 1491359 w 1820162"/>
                <a:gd name="connsiteY1769" fmla="*/ 101537 h 280250"/>
                <a:gd name="connsiteX1770" fmla="*/ 1498217 w 1820162"/>
                <a:gd name="connsiteY1770" fmla="*/ 108966 h 280250"/>
                <a:gd name="connsiteX1771" fmla="*/ 1459165 w 1820162"/>
                <a:gd name="connsiteY1771" fmla="*/ 98965 h 280250"/>
                <a:gd name="connsiteX1772" fmla="*/ 1464594 w 1820162"/>
                <a:gd name="connsiteY1772" fmla="*/ 96108 h 280250"/>
                <a:gd name="connsiteX1773" fmla="*/ 29844 w 1820162"/>
                <a:gd name="connsiteY1773" fmla="*/ 95060 h 280250"/>
                <a:gd name="connsiteX1774" fmla="*/ 35559 w 1820162"/>
                <a:gd name="connsiteY1774" fmla="*/ 97727 h 280250"/>
                <a:gd name="connsiteX1775" fmla="*/ 29844 w 1820162"/>
                <a:gd name="connsiteY1775" fmla="*/ 95060 h 280250"/>
                <a:gd name="connsiteX1776" fmla="*/ 1490406 w 1820162"/>
                <a:gd name="connsiteY1776" fmla="*/ 94774 h 280250"/>
                <a:gd name="connsiteX1777" fmla="*/ 1496121 w 1820162"/>
                <a:gd name="connsiteY1777" fmla="*/ 97441 h 280250"/>
                <a:gd name="connsiteX1778" fmla="*/ 1492311 w 1820162"/>
                <a:gd name="connsiteY1778" fmla="*/ 100679 h 280250"/>
                <a:gd name="connsiteX1779" fmla="*/ 1490406 w 1820162"/>
                <a:gd name="connsiteY1779" fmla="*/ 94774 h 280250"/>
                <a:gd name="connsiteX1780" fmla="*/ 62610 w 1820162"/>
                <a:gd name="connsiteY1780" fmla="*/ 93441 h 280250"/>
                <a:gd name="connsiteX1781" fmla="*/ 71849 w 1820162"/>
                <a:gd name="connsiteY1781" fmla="*/ 94965 h 280250"/>
                <a:gd name="connsiteX1782" fmla="*/ 63753 w 1820162"/>
                <a:gd name="connsiteY1782" fmla="*/ 98108 h 280250"/>
                <a:gd name="connsiteX1783" fmla="*/ 62610 w 1820162"/>
                <a:gd name="connsiteY1783" fmla="*/ 93441 h 280250"/>
                <a:gd name="connsiteX1784" fmla="*/ 1476976 w 1820162"/>
                <a:gd name="connsiteY1784" fmla="*/ 93155 h 280250"/>
                <a:gd name="connsiteX1785" fmla="*/ 1487835 w 1820162"/>
                <a:gd name="connsiteY1785" fmla="*/ 95155 h 280250"/>
                <a:gd name="connsiteX1786" fmla="*/ 1476976 w 1820162"/>
                <a:gd name="connsiteY1786" fmla="*/ 93155 h 280250"/>
                <a:gd name="connsiteX1787" fmla="*/ 91372 w 1820162"/>
                <a:gd name="connsiteY1787" fmla="*/ 92970 h 280250"/>
                <a:gd name="connsiteX1788" fmla="*/ 94137 w 1820162"/>
                <a:gd name="connsiteY1788" fmla="*/ 94773 h 280250"/>
                <a:gd name="connsiteX1789" fmla="*/ 93145 w 1820162"/>
                <a:gd name="connsiteY1789" fmla="*/ 96905 h 280250"/>
                <a:gd name="connsiteX1790" fmla="*/ 92518 w 1820162"/>
                <a:gd name="connsiteY1790" fmla="*/ 97059 h 280250"/>
                <a:gd name="connsiteX1791" fmla="*/ 93008 w 1820162"/>
                <a:gd name="connsiteY1791" fmla="*/ 97199 h 280250"/>
                <a:gd name="connsiteX1792" fmla="*/ 91127 w 1820162"/>
                <a:gd name="connsiteY1792" fmla="*/ 101241 h 280250"/>
                <a:gd name="connsiteX1793" fmla="*/ 92220 w 1820162"/>
                <a:gd name="connsiteY1793" fmla="*/ 102382 h 280250"/>
                <a:gd name="connsiteX1794" fmla="*/ 90565 w 1820162"/>
                <a:gd name="connsiteY1794" fmla="*/ 102448 h 280250"/>
                <a:gd name="connsiteX1795" fmla="*/ 89660 w 1820162"/>
                <a:gd name="connsiteY1795" fmla="*/ 104394 h 280250"/>
                <a:gd name="connsiteX1796" fmla="*/ 76611 w 1820162"/>
                <a:gd name="connsiteY1796" fmla="*/ 106108 h 280250"/>
                <a:gd name="connsiteX1797" fmla="*/ 82707 w 1820162"/>
                <a:gd name="connsiteY1797" fmla="*/ 104584 h 280250"/>
                <a:gd name="connsiteX1798" fmla="*/ 84136 w 1820162"/>
                <a:gd name="connsiteY1798" fmla="*/ 99536 h 280250"/>
                <a:gd name="connsiteX1799" fmla="*/ 78707 w 1820162"/>
                <a:gd name="connsiteY1799" fmla="*/ 102298 h 280250"/>
                <a:gd name="connsiteX1800" fmla="*/ 72039 w 1820162"/>
                <a:gd name="connsiteY1800" fmla="*/ 100393 h 280250"/>
                <a:gd name="connsiteX1801" fmla="*/ 77945 w 1820162"/>
                <a:gd name="connsiteY1801" fmla="*/ 100965 h 280250"/>
                <a:gd name="connsiteX1802" fmla="*/ 77468 w 1820162"/>
                <a:gd name="connsiteY1802" fmla="*/ 97536 h 280250"/>
                <a:gd name="connsiteX1803" fmla="*/ 89565 w 1820162"/>
                <a:gd name="connsiteY1803" fmla="*/ 96583 h 280250"/>
                <a:gd name="connsiteX1804" fmla="*/ 89756 w 1820162"/>
                <a:gd name="connsiteY1804" fmla="*/ 91916 h 280250"/>
                <a:gd name="connsiteX1805" fmla="*/ 91538 w 1820162"/>
                <a:gd name="connsiteY1805" fmla="*/ 92637 h 280250"/>
                <a:gd name="connsiteX1806" fmla="*/ 91372 w 1820162"/>
                <a:gd name="connsiteY1806" fmla="*/ 92970 h 280250"/>
                <a:gd name="connsiteX1807" fmla="*/ 1300764 w 1820162"/>
                <a:gd name="connsiteY1807" fmla="*/ 91249 h 280250"/>
                <a:gd name="connsiteX1808" fmla="*/ 1298859 w 1820162"/>
                <a:gd name="connsiteY1808" fmla="*/ 92868 h 280250"/>
                <a:gd name="connsiteX1809" fmla="*/ 1302193 w 1820162"/>
                <a:gd name="connsiteY1809" fmla="*/ 93821 h 280250"/>
                <a:gd name="connsiteX1810" fmla="*/ 1304098 w 1820162"/>
                <a:gd name="connsiteY1810" fmla="*/ 92202 h 280250"/>
                <a:gd name="connsiteX1811" fmla="*/ 1300764 w 1820162"/>
                <a:gd name="connsiteY1811" fmla="*/ 91249 h 280250"/>
                <a:gd name="connsiteX1812" fmla="*/ 102424 w 1820162"/>
                <a:gd name="connsiteY1812" fmla="*/ 89439 h 280250"/>
                <a:gd name="connsiteX1813" fmla="*/ 97661 w 1820162"/>
                <a:gd name="connsiteY1813" fmla="*/ 93535 h 280250"/>
                <a:gd name="connsiteX1814" fmla="*/ 107377 w 1820162"/>
                <a:gd name="connsiteY1814" fmla="*/ 90868 h 280250"/>
                <a:gd name="connsiteX1815" fmla="*/ 102424 w 1820162"/>
                <a:gd name="connsiteY1815" fmla="*/ 89439 h 280250"/>
                <a:gd name="connsiteX1816" fmla="*/ 1407253 w 1820162"/>
                <a:gd name="connsiteY1816" fmla="*/ 88678 h 280250"/>
                <a:gd name="connsiteX1817" fmla="*/ 1412206 w 1820162"/>
                <a:gd name="connsiteY1817" fmla="*/ 90106 h 280250"/>
                <a:gd name="connsiteX1818" fmla="*/ 1404396 w 1820162"/>
                <a:gd name="connsiteY1818" fmla="*/ 91154 h 280250"/>
                <a:gd name="connsiteX1819" fmla="*/ 1407253 w 1820162"/>
                <a:gd name="connsiteY1819" fmla="*/ 88678 h 280250"/>
                <a:gd name="connsiteX1820" fmla="*/ 1289144 w 1820162"/>
                <a:gd name="connsiteY1820" fmla="*/ 87915 h 280250"/>
                <a:gd name="connsiteX1821" fmla="*/ 1286286 w 1820162"/>
                <a:gd name="connsiteY1821" fmla="*/ 90392 h 280250"/>
                <a:gd name="connsiteX1822" fmla="*/ 1289144 w 1820162"/>
                <a:gd name="connsiteY1822" fmla="*/ 87915 h 280250"/>
                <a:gd name="connsiteX1823" fmla="*/ 137762 w 1820162"/>
                <a:gd name="connsiteY1823" fmla="*/ 87534 h 280250"/>
                <a:gd name="connsiteX1824" fmla="*/ 135857 w 1820162"/>
                <a:gd name="connsiteY1824" fmla="*/ 89154 h 280250"/>
                <a:gd name="connsiteX1825" fmla="*/ 139190 w 1820162"/>
                <a:gd name="connsiteY1825" fmla="*/ 90106 h 280250"/>
                <a:gd name="connsiteX1826" fmla="*/ 141095 w 1820162"/>
                <a:gd name="connsiteY1826" fmla="*/ 88487 h 280250"/>
                <a:gd name="connsiteX1827" fmla="*/ 137762 w 1820162"/>
                <a:gd name="connsiteY1827" fmla="*/ 87534 h 280250"/>
                <a:gd name="connsiteX1828" fmla="*/ 76135 w 1820162"/>
                <a:gd name="connsiteY1828" fmla="*/ 87440 h 280250"/>
                <a:gd name="connsiteX1829" fmla="*/ 68039 w 1820162"/>
                <a:gd name="connsiteY1829" fmla="*/ 90678 h 280250"/>
                <a:gd name="connsiteX1830" fmla="*/ 76135 w 1820162"/>
                <a:gd name="connsiteY1830" fmla="*/ 87440 h 280250"/>
                <a:gd name="connsiteX1831" fmla="*/ 1280857 w 1820162"/>
                <a:gd name="connsiteY1831" fmla="*/ 85534 h 280250"/>
                <a:gd name="connsiteX1832" fmla="*/ 1277047 w 1820162"/>
                <a:gd name="connsiteY1832" fmla="*/ 88868 h 280250"/>
                <a:gd name="connsiteX1833" fmla="*/ 1285810 w 1820162"/>
                <a:gd name="connsiteY1833" fmla="*/ 86963 h 280250"/>
                <a:gd name="connsiteX1834" fmla="*/ 1280857 w 1820162"/>
                <a:gd name="connsiteY1834" fmla="*/ 85534 h 280250"/>
                <a:gd name="connsiteX1835" fmla="*/ 59276 w 1820162"/>
                <a:gd name="connsiteY1835" fmla="*/ 84868 h 280250"/>
                <a:gd name="connsiteX1836" fmla="*/ 62324 w 1820162"/>
                <a:gd name="connsiteY1836" fmla="*/ 87916 h 280250"/>
                <a:gd name="connsiteX1837" fmla="*/ 59276 w 1820162"/>
                <a:gd name="connsiteY1837" fmla="*/ 84868 h 280250"/>
                <a:gd name="connsiteX1838" fmla="*/ 1412778 w 1820162"/>
                <a:gd name="connsiteY1838" fmla="*/ 83820 h 280250"/>
                <a:gd name="connsiteX1839" fmla="*/ 1461355 w 1820162"/>
                <a:gd name="connsiteY1839" fmla="*/ 93155 h 280250"/>
                <a:gd name="connsiteX1840" fmla="*/ 1455640 w 1820162"/>
                <a:gd name="connsiteY1840" fmla="*/ 98108 h 280250"/>
                <a:gd name="connsiteX1841" fmla="*/ 1457736 w 1820162"/>
                <a:gd name="connsiteY1841" fmla="*/ 94393 h 280250"/>
                <a:gd name="connsiteX1842" fmla="*/ 1452783 w 1820162"/>
                <a:gd name="connsiteY1842" fmla="*/ 92964 h 280250"/>
                <a:gd name="connsiteX1843" fmla="*/ 1448973 w 1820162"/>
                <a:gd name="connsiteY1843" fmla="*/ 96203 h 280250"/>
                <a:gd name="connsiteX1844" fmla="*/ 1437543 w 1820162"/>
                <a:gd name="connsiteY1844" fmla="*/ 92869 h 280250"/>
                <a:gd name="connsiteX1845" fmla="*/ 1439638 w 1820162"/>
                <a:gd name="connsiteY1845" fmla="*/ 89154 h 280250"/>
                <a:gd name="connsiteX1846" fmla="*/ 1434876 w 1820162"/>
                <a:gd name="connsiteY1846" fmla="*/ 93250 h 280250"/>
                <a:gd name="connsiteX1847" fmla="*/ 1424684 w 1820162"/>
                <a:gd name="connsiteY1847" fmla="*/ 84963 h 280250"/>
                <a:gd name="connsiteX1848" fmla="*/ 1422493 w 1820162"/>
                <a:gd name="connsiteY1848" fmla="*/ 88678 h 280250"/>
                <a:gd name="connsiteX1849" fmla="*/ 1412778 w 1820162"/>
                <a:gd name="connsiteY1849" fmla="*/ 83820 h 280250"/>
                <a:gd name="connsiteX1850" fmla="*/ 1359127 w 1820162"/>
                <a:gd name="connsiteY1850" fmla="*/ 83418 h 280250"/>
                <a:gd name="connsiteX1851" fmla="*/ 1361534 w 1820162"/>
                <a:gd name="connsiteY1851" fmla="*/ 84391 h 280250"/>
                <a:gd name="connsiteX1852" fmla="*/ 1358476 w 1820162"/>
                <a:gd name="connsiteY1852" fmla="*/ 85370 h 280250"/>
                <a:gd name="connsiteX1853" fmla="*/ 26129 w 1820162"/>
                <a:gd name="connsiteY1853" fmla="*/ 83153 h 280250"/>
                <a:gd name="connsiteX1854" fmla="*/ 47179 w 1820162"/>
                <a:gd name="connsiteY1854" fmla="*/ 85820 h 280250"/>
                <a:gd name="connsiteX1855" fmla="*/ 37463 w 1820162"/>
                <a:gd name="connsiteY1855" fmla="*/ 88487 h 280250"/>
                <a:gd name="connsiteX1856" fmla="*/ 46512 w 1820162"/>
                <a:gd name="connsiteY1856" fmla="*/ 92106 h 280250"/>
                <a:gd name="connsiteX1857" fmla="*/ 7841 w 1820162"/>
                <a:gd name="connsiteY1857" fmla="*/ 93154 h 280250"/>
                <a:gd name="connsiteX1858" fmla="*/ 22319 w 1820162"/>
                <a:gd name="connsiteY1858" fmla="*/ 86391 h 280250"/>
                <a:gd name="connsiteX1859" fmla="*/ 25367 w 1820162"/>
                <a:gd name="connsiteY1859" fmla="*/ 89439 h 280250"/>
                <a:gd name="connsiteX1860" fmla="*/ 26129 w 1820162"/>
                <a:gd name="connsiteY1860" fmla="*/ 83153 h 280250"/>
                <a:gd name="connsiteX1861" fmla="*/ 1300955 w 1820162"/>
                <a:gd name="connsiteY1861" fmla="*/ 81534 h 280250"/>
                <a:gd name="connsiteX1862" fmla="*/ 1293144 w 1820162"/>
                <a:gd name="connsiteY1862" fmla="*/ 82581 h 280250"/>
                <a:gd name="connsiteX1863" fmla="*/ 1293376 w 1820162"/>
                <a:gd name="connsiteY1863" fmla="*/ 82998 h 280250"/>
                <a:gd name="connsiteX1864" fmla="*/ 1289620 w 1820162"/>
                <a:gd name="connsiteY1864" fmla="*/ 83724 h 280250"/>
                <a:gd name="connsiteX1865" fmla="*/ 1296002 w 1820162"/>
                <a:gd name="connsiteY1865" fmla="*/ 87725 h 280250"/>
                <a:gd name="connsiteX1866" fmla="*/ 1293376 w 1820162"/>
                <a:gd name="connsiteY1866" fmla="*/ 82998 h 280250"/>
                <a:gd name="connsiteX1867" fmla="*/ 128237 w 1820162"/>
                <a:gd name="connsiteY1867" fmla="*/ 80486 h 280250"/>
                <a:gd name="connsiteX1868" fmla="*/ 126332 w 1820162"/>
                <a:gd name="connsiteY1868" fmla="*/ 82105 h 280250"/>
                <a:gd name="connsiteX1869" fmla="*/ 129665 w 1820162"/>
                <a:gd name="connsiteY1869" fmla="*/ 83058 h 280250"/>
                <a:gd name="connsiteX1870" fmla="*/ 131570 w 1820162"/>
                <a:gd name="connsiteY1870" fmla="*/ 81438 h 280250"/>
                <a:gd name="connsiteX1871" fmla="*/ 128237 w 1820162"/>
                <a:gd name="connsiteY1871" fmla="*/ 80486 h 280250"/>
                <a:gd name="connsiteX1872" fmla="*/ 73563 w 1820162"/>
                <a:gd name="connsiteY1872" fmla="*/ 80200 h 280250"/>
                <a:gd name="connsiteX1873" fmla="*/ 70706 w 1820162"/>
                <a:gd name="connsiteY1873" fmla="*/ 82677 h 280250"/>
                <a:gd name="connsiteX1874" fmla="*/ 78516 w 1820162"/>
                <a:gd name="connsiteY1874" fmla="*/ 81629 h 280250"/>
                <a:gd name="connsiteX1875" fmla="*/ 73563 w 1820162"/>
                <a:gd name="connsiteY1875" fmla="*/ 80200 h 280250"/>
                <a:gd name="connsiteX1876" fmla="*/ 1393311 w 1820162"/>
                <a:gd name="connsiteY1876" fmla="*/ 79557 h 280250"/>
                <a:gd name="connsiteX1877" fmla="*/ 1399348 w 1820162"/>
                <a:gd name="connsiteY1877" fmla="*/ 82105 h 280250"/>
                <a:gd name="connsiteX1878" fmla="*/ 1391061 w 1820162"/>
                <a:gd name="connsiteY1878" fmla="*/ 79724 h 280250"/>
                <a:gd name="connsiteX1879" fmla="*/ 1393311 w 1820162"/>
                <a:gd name="connsiteY1879" fmla="*/ 79557 h 280250"/>
                <a:gd name="connsiteX1880" fmla="*/ 1271427 w 1820162"/>
                <a:gd name="connsiteY1880" fmla="*/ 78486 h 280250"/>
                <a:gd name="connsiteX1881" fmla="*/ 1267331 w 1820162"/>
                <a:gd name="connsiteY1881" fmla="*/ 83915 h 280250"/>
                <a:gd name="connsiteX1882" fmla="*/ 1276190 w 1820162"/>
                <a:gd name="connsiteY1882" fmla="*/ 82010 h 280250"/>
                <a:gd name="connsiteX1883" fmla="*/ 1271427 w 1820162"/>
                <a:gd name="connsiteY1883" fmla="*/ 78486 h 280250"/>
                <a:gd name="connsiteX1884" fmla="*/ 1281809 w 1820162"/>
                <a:gd name="connsiteY1884" fmla="*/ 77152 h 280250"/>
                <a:gd name="connsiteX1885" fmla="*/ 1279428 w 1820162"/>
                <a:gd name="connsiteY1885" fmla="*/ 82962 h 280250"/>
                <a:gd name="connsiteX1886" fmla="*/ 1288477 w 1820162"/>
                <a:gd name="connsiteY1886" fmla="*/ 78962 h 280250"/>
                <a:gd name="connsiteX1887" fmla="*/ 1281809 w 1820162"/>
                <a:gd name="connsiteY1887" fmla="*/ 77152 h 280250"/>
                <a:gd name="connsiteX1888" fmla="*/ 1263140 w 1820162"/>
                <a:gd name="connsiteY1888" fmla="*/ 76200 h 280250"/>
                <a:gd name="connsiteX1889" fmla="*/ 1261235 w 1820162"/>
                <a:gd name="connsiteY1889" fmla="*/ 77819 h 280250"/>
                <a:gd name="connsiteX1890" fmla="*/ 1266188 w 1820162"/>
                <a:gd name="connsiteY1890" fmla="*/ 79248 h 280250"/>
                <a:gd name="connsiteX1891" fmla="*/ 1268093 w 1820162"/>
                <a:gd name="connsiteY1891" fmla="*/ 77628 h 280250"/>
                <a:gd name="connsiteX1892" fmla="*/ 1263140 w 1820162"/>
                <a:gd name="connsiteY1892" fmla="*/ 76200 h 280250"/>
                <a:gd name="connsiteX1893" fmla="*/ 279589 w 1820162"/>
                <a:gd name="connsiteY1893" fmla="*/ 75438 h 280250"/>
                <a:gd name="connsiteX1894" fmla="*/ 278636 w 1820162"/>
                <a:gd name="connsiteY1894" fmla="*/ 76200 h 280250"/>
                <a:gd name="connsiteX1895" fmla="*/ 279589 w 1820162"/>
                <a:gd name="connsiteY1895" fmla="*/ 75438 h 280250"/>
                <a:gd name="connsiteX1896" fmla="*/ 1326577 w 1820162"/>
                <a:gd name="connsiteY1896" fmla="*/ 74580 h 280250"/>
                <a:gd name="connsiteX1897" fmla="*/ 1324481 w 1820162"/>
                <a:gd name="connsiteY1897" fmla="*/ 78390 h 280250"/>
                <a:gd name="connsiteX1898" fmla="*/ 1332959 w 1820162"/>
                <a:gd name="connsiteY1898" fmla="*/ 78581 h 280250"/>
                <a:gd name="connsiteX1899" fmla="*/ 1334864 w 1820162"/>
                <a:gd name="connsiteY1899" fmla="*/ 76962 h 280250"/>
                <a:gd name="connsiteX1900" fmla="*/ 1326577 w 1820162"/>
                <a:gd name="connsiteY1900" fmla="*/ 74580 h 280250"/>
                <a:gd name="connsiteX1901" fmla="*/ 1395157 w 1820162"/>
                <a:gd name="connsiteY1901" fmla="*/ 74390 h 280250"/>
                <a:gd name="connsiteX1902" fmla="*/ 1410492 w 1820162"/>
                <a:gd name="connsiteY1902" fmla="*/ 82010 h 280250"/>
                <a:gd name="connsiteX1903" fmla="*/ 1398681 w 1820162"/>
                <a:gd name="connsiteY1903" fmla="*/ 80771 h 280250"/>
                <a:gd name="connsiteX1904" fmla="*/ 1383727 w 1820162"/>
                <a:gd name="connsiteY1904" fmla="*/ 76581 h 280250"/>
                <a:gd name="connsiteX1905" fmla="*/ 1395157 w 1820162"/>
                <a:gd name="connsiteY1905" fmla="*/ 74390 h 280250"/>
                <a:gd name="connsiteX1906" fmla="*/ 293781 w 1820162"/>
                <a:gd name="connsiteY1906" fmla="*/ 70770 h 280250"/>
                <a:gd name="connsiteX1907" fmla="*/ 291876 w 1820162"/>
                <a:gd name="connsiteY1907" fmla="*/ 72390 h 280250"/>
                <a:gd name="connsiteX1908" fmla="*/ 295115 w 1820162"/>
                <a:gd name="connsiteY1908" fmla="*/ 73342 h 280250"/>
                <a:gd name="connsiteX1909" fmla="*/ 297020 w 1820162"/>
                <a:gd name="connsiteY1909" fmla="*/ 71723 h 280250"/>
                <a:gd name="connsiteX1910" fmla="*/ 293781 w 1820162"/>
                <a:gd name="connsiteY1910" fmla="*/ 70770 h 280250"/>
                <a:gd name="connsiteX1911" fmla="*/ 1369701 w 1820162"/>
                <a:gd name="connsiteY1911" fmla="*/ 70151 h 280250"/>
                <a:gd name="connsiteX1912" fmla="*/ 1376583 w 1820162"/>
                <a:gd name="connsiteY1912" fmla="*/ 71342 h 280250"/>
                <a:gd name="connsiteX1913" fmla="*/ 1363820 w 1820162"/>
                <a:gd name="connsiteY1913" fmla="*/ 70961 h 280250"/>
                <a:gd name="connsiteX1914" fmla="*/ 1369701 w 1820162"/>
                <a:gd name="connsiteY1914" fmla="*/ 70151 h 280250"/>
                <a:gd name="connsiteX1915" fmla="*/ 246823 w 1820162"/>
                <a:gd name="connsiteY1915" fmla="*/ 69437 h 280250"/>
                <a:gd name="connsiteX1916" fmla="*/ 244918 w 1820162"/>
                <a:gd name="connsiteY1916" fmla="*/ 71056 h 280250"/>
                <a:gd name="connsiteX1917" fmla="*/ 248252 w 1820162"/>
                <a:gd name="connsiteY1917" fmla="*/ 72009 h 280250"/>
                <a:gd name="connsiteX1918" fmla="*/ 250157 w 1820162"/>
                <a:gd name="connsiteY1918" fmla="*/ 70389 h 280250"/>
                <a:gd name="connsiteX1919" fmla="*/ 246823 w 1820162"/>
                <a:gd name="connsiteY1919" fmla="*/ 69437 h 280250"/>
                <a:gd name="connsiteX1920" fmla="*/ 123569 w 1820162"/>
                <a:gd name="connsiteY1920" fmla="*/ 69342 h 280250"/>
                <a:gd name="connsiteX1921" fmla="*/ 113378 w 1820162"/>
                <a:gd name="connsiteY1921" fmla="*/ 76295 h 280250"/>
                <a:gd name="connsiteX1922" fmla="*/ 106996 w 1820162"/>
                <a:gd name="connsiteY1922" fmla="*/ 72294 h 280250"/>
                <a:gd name="connsiteX1923" fmla="*/ 103186 w 1820162"/>
                <a:gd name="connsiteY1923" fmla="*/ 75533 h 280250"/>
                <a:gd name="connsiteX1924" fmla="*/ 110520 w 1820162"/>
                <a:gd name="connsiteY1924" fmla="*/ 78771 h 280250"/>
                <a:gd name="connsiteX1925" fmla="*/ 119759 w 1820162"/>
                <a:gd name="connsiteY1925" fmla="*/ 80295 h 280250"/>
                <a:gd name="connsiteX1926" fmla="*/ 125665 w 1820162"/>
                <a:gd name="connsiteY1926" fmla="*/ 73247 h 280250"/>
                <a:gd name="connsiteX1927" fmla="*/ 123569 w 1820162"/>
                <a:gd name="connsiteY1927" fmla="*/ 69342 h 280250"/>
                <a:gd name="connsiteX1928" fmla="*/ 117569 w 1820162"/>
                <a:gd name="connsiteY1928" fmla="*/ 68770 h 280250"/>
                <a:gd name="connsiteX1929" fmla="*/ 115664 w 1820162"/>
                <a:gd name="connsiteY1929" fmla="*/ 70389 h 280250"/>
                <a:gd name="connsiteX1930" fmla="*/ 118997 w 1820162"/>
                <a:gd name="connsiteY1930" fmla="*/ 71342 h 280250"/>
                <a:gd name="connsiteX1931" fmla="*/ 120902 w 1820162"/>
                <a:gd name="connsiteY1931" fmla="*/ 69723 h 280250"/>
                <a:gd name="connsiteX1932" fmla="*/ 117569 w 1820162"/>
                <a:gd name="connsiteY1932" fmla="*/ 68770 h 280250"/>
                <a:gd name="connsiteX1933" fmla="*/ 142524 w 1820162"/>
                <a:gd name="connsiteY1933" fmla="*/ 68199 h 280250"/>
                <a:gd name="connsiteX1934" fmla="*/ 140619 w 1820162"/>
                <a:gd name="connsiteY1934" fmla="*/ 69818 h 280250"/>
                <a:gd name="connsiteX1935" fmla="*/ 145572 w 1820162"/>
                <a:gd name="connsiteY1935" fmla="*/ 71247 h 280250"/>
                <a:gd name="connsiteX1936" fmla="*/ 147477 w 1820162"/>
                <a:gd name="connsiteY1936" fmla="*/ 69627 h 280250"/>
                <a:gd name="connsiteX1937" fmla="*/ 142524 w 1820162"/>
                <a:gd name="connsiteY1937" fmla="*/ 68199 h 280250"/>
                <a:gd name="connsiteX1938" fmla="*/ 169099 w 1820162"/>
                <a:gd name="connsiteY1938" fmla="*/ 68103 h 280250"/>
                <a:gd name="connsiteX1939" fmla="*/ 175481 w 1820162"/>
                <a:gd name="connsiteY1939" fmla="*/ 72104 h 280250"/>
                <a:gd name="connsiteX1940" fmla="*/ 179291 w 1820162"/>
                <a:gd name="connsiteY1940" fmla="*/ 68865 h 280250"/>
                <a:gd name="connsiteX1941" fmla="*/ 169099 w 1820162"/>
                <a:gd name="connsiteY1941" fmla="*/ 68103 h 280250"/>
                <a:gd name="connsiteX1942" fmla="*/ 1385632 w 1820162"/>
                <a:gd name="connsiteY1942" fmla="*/ 67342 h 280250"/>
                <a:gd name="connsiteX1943" fmla="*/ 1387061 w 1820162"/>
                <a:gd name="connsiteY1943" fmla="*/ 69914 h 280250"/>
                <a:gd name="connsiteX1944" fmla="*/ 1395634 w 1820162"/>
                <a:gd name="connsiteY1944" fmla="*/ 70104 h 280250"/>
                <a:gd name="connsiteX1945" fmla="*/ 1385632 w 1820162"/>
                <a:gd name="connsiteY1945" fmla="*/ 67342 h 280250"/>
                <a:gd name="connsiteX1946" fmla="*/ 432941 w 1820162"/>
                <a:gd name="connsiteY1946" fmla="*/ 66484 h 280250"/>
                <a:gd name="connsiteX1947" fmla="*/ 431036 w 1820162"/>
                <a:gd name="connsiteY1947" fmla="*/ 68199 h 280250"/>
                <a:gd name="connsiteX1948" fmla="*/ 433418 w 1820162"/>
                <a:gd name="connsiteY1948" fmla="*/ 69913 h 280250"/>
                <a:gd name="connsiteX1949" fmla="*/ 432941 w 1820162"/>
                <a:gd name="connsiteY1949" fmla="*/ 66484 h 280250"/>
                <a:gd name="connsiteX1950" fmla="*/ 208723 w 1820162"/>
                <a:gd name="connsiteY1950" fmla="*/ 66198 h 280250"/>
                <a:gd name="connsiteX1951" fmla="*/ 209390 w 1820162"/>
                <a:gd name="connsiteY1951" fmla="*/ 67532 h 280250"/>
                <a:gd name="connsiteX1952" fmla="*/ 212723 w 1820162"/>
                <a:gd name="connsiteY1952" fmla="*/ 68484 h 280250"/>
                <a:gd name="connsiteX1953" fmla="*/ 208723 w 1820162"/>
                <a:gd name="connsiteY1953" fmla="*/ 66198 h 280250"/>
                <a:gd name="connsiteX1954" fmla="*/ 219772 w 1820162"/>
                <a:gd name="connsiteY1954" fmla="*/ 66008 h 280250"/>
                <a:gd name="connsiteX1955" fmla="*/ 217867 w 1820162"/>
                <a:gd name="connsiteY1955" fmla="*/ 67722 h 280250"/>
                <a:gd name="connsiteX1956" fmla="*/ 221201 w 1820162"/>
                <a:gd name="connsiteY1956" fmla="*/ 68675 h 280250"/>
                <a:gd name="connsiteX1957" fmla="*/ 223106 w 1820162"/>
                <a:gd name="connsiteY1957" fmla="*/ 66960 h 280250"/>
                <a:gd name="connsiteX1958" fmla="*/ 219772 w 1820162"/>
                <a:gd name="connsiteY1958" fmla="*/ 66008 h 280250"/>
                <a:gd name="connsiteX1959" fmla="*/ 1343912 w 1820162"/>
                <a:gd name="connsiteY1959" fmla="*/ 65151 h 280250"/>
                <a:gd name="connsiteX1960" fmla="*/ 1329911 w 1820162"/>
                <a:gd name="connsiteY1960" fmla="*/ 67722 h 280250"/>
                <a:gd name="connsiteX1961" fmla="*/ 1332292 w 1820162"/>
                <a:gd name="connsiteY1961" fmla="*/ 69627 h 280250"/>
                <a:gd name="connsiteX1962" fmla="*/ 1331816 w 1820162"/>
                <a:gd name="connsiteY1962" fmla="*/ 73818 h 280250"/>
                <a:gd name="connsiteX1963" fmla="*/ 1343912 w 1820162"/>
                <a:gd name="connsiteY1963" fmla="*/ 72866 h 280250"/>
                <a:gd name="connsiteX1964" fmla="*/ 1336769 w 1820162"/>
                <a:gd name="connsiteY1964" fmla="*/ 75152 h 280250"/>
                <a:gd name="connsiteX1965" fmla="*/ 1342007 w 1820162"/>
                <a:gd name="connsiteY1965" fmla="*/ 82105 h 280250"/>
                <a:gd name="connsiteX1966" fmla="*/ 1352485 w 1820162"/>
                <a:gd name="connsiteY1966" fmla="*/ 73056 h 280250"/>
                <a:gd name="connsiteX1967" fmla="*/ 1343912 w 1820162"/>
                <a:gd name="connsiteY1967" fmla="*/ 65151 h 280250"/>
                <a:gd name="connsiteX1968" fmla="*/ 253490 w 1820162"/>
                <a:gd name="connsiteY1968" fmla="*/ 63722 h 280250"/>
                <a:gd name="connsiteX1969" fmla="*/ 251585 w 1820162"/>
                <a:gd name="connsiteY1969" fmla="*/ 65341 h 280250"/>
                <a:gd name="connsiteX1970" fmla="*/ 254919 w 1820162"/>
                <a:gd name="connsiteY1970" fmla="*/ 66294 h 280250"/>
                <a:gd name="connsiteX1971" fmla="*/ 256824 w 1820162"/>
                <a:gd name="connsiteY1971" fmla="*/ 64674 h 280250"/>
                <a:gd name="connsiteX1972" fmla="*/ 253490 w 1820162"/>
                <a:gd name="connsiteY1972" fmla="*/ 63722 h 280250"/>
                <a:gd name="connsiteX1973" fmla="*/ 1227803 w 1820162"/>
                <a:gd name="connsiteY1973" fmla="*/ 62960 h 280250"/>
                <a:gd name="connsiteX1974" fmla="*/ 1224945 w 1820162"/>
                <a:gd name="connsiteY1974" fmla="*/ 65436 h 280250"/>
                <a:gd name="connsiteX1975" fmla="*/ 1227803 w 1820162"/>
                <a:gd name="connsiteY1975" fmla="*/ 62960 h 280250"/>
                <a:gd name="connsiteX1976" fmla="*/ 361599 w 1820162"/>
                <a:gd name="connsiteY1976" fmla="*/ 61626 h 280250"/>
                <a:gd name="connsiteX1977" fmla="*/ 359694 w 1820162"/>
                <a:gd name="connsiteY1977" fmla="*/ 63246 h 280250"/>
                <a:gd name="connsiteX1978" fmla="*/ 363028 w 1820162"/>
                <a:gd name="connsiteY1978" fmla="*/ 64198 h 280250"/>
                <a:gd name="connsiteX1979" fmla="*/ 364933 w 1820162"/>
                <a:gd name="connsiteY1979" fmla="*/ 62579 h 280250"/>
                <a:gd name="connsiteX1980" fmla="*/ 361599 w 1820162"/>
                <a:gd name="connsiteY1980" fmla="*/ 61626 h 280250"/>
                <a:gd name="connsiteX1981" fmla="*/ 1336007 w 1820162"/>
                <a:gd name="connsiteY1981" fmla="*/ 61055 h 280250"/>
                <a:gd name="connsiteX1982" fmla="*/ 1337435 w 1820162"/>
                <a:gd name="connsiteY1982" fmla="*/ 63627 h 280250"/>
                <a:gd name="connsiteX1983" fmla="*/ 1334938 w 1820162"/>
                <a:gd name="connsiteY1983" fmla="*/ 61437 h 280250"/>
                <a:gd name="connsiteX1984" fmla="*/ 1248662 w 1820162"/>
                <a:gd name="connsiteY1984" fmla="*/ 60198 h 280250"/>
                <a:gd name="connsiteX1985" fmla="*/ 1246757 w 1820162"/>
                <a:gd name="connsiteY1985" fmla="*/ 61817 h 280250"/>
                <a:gd name="connsiteX1986" fmla="*/ 1250091 w 1820162"/>
                <a:gd name="connsiteY1986" fmla="*/ 62769 h 280250"/>
                <a:gd name="connsiteX1987" fmla="*/ 1251996 w 1820162"/>
                <a:gd name="connsiteY1987" fmla="*/ 61150 h 280250"/>
                <a:gd name="connsiteX1988" fmla="*/ 1248662 w 1820162"/>
                <a:gd name="connsiteY1988" fmla="*/ 60198 h 280250"/>
                <a:gd name="connsiteX1989" fmla="*/ 477518 w 1820162"/>
                <a:gd name="connsiteY1989" fmla="*/ 58578 h 280250"/>
                <a:gd name="connsiteX1990" fmla="*/ 475613 w 1820162"/>
                <a:gd name="connsiteY1990" fmla="*/ 60198 h 280250"/>
                <a:gd name="connsiteX1991" fmla="*/ 480566 w 1820162"/>
                <a:gd name="connsiteY1991" fmla="*/ 61626 h 280250"/>
                <a:gd name="connsiteX1992" fmla="*/ 482471 w 1820162"/>
                <a:gd name="connsiteY1992" fmla="*/ 60007 h 280250"/>
                <a:gd name="connsiteX1993" fmla="*/ 477518 w 1820162"/>
                <a:gd name="connsiteY1993" fmla="*/ 58578 h 280250"/>
                <a:gd name="connsiteX1994" fmla="*/ 617155 w 1820162"/>
                <a:gd name="connsiteY1994" fmla="*/ 57721 h 280250"/>
                <a:gd name="connsiteX1995" fmla="*/ 615250 w 1820162"/>
                <a:gd name="connsiteY1995" fmla="*/ 59340 h 280250"/>
                <a:gd name="connsiteX1996" fmla="*/ 618584 w 1820162"/>
                <a:gd name="connsiteY1996" fmla="*/ 60293 h 280250"/>
                <a:gd name="connsiteX1997" fmla="*/ 620489 w 1820162"/>
                <a:gd name="connsiteY1997" fmla="*/ 58674 h 280250"/>
                <a:gd name="connsiteX1998" fmla="*/ 617155 w 1820162"/>
                <a:gd name="connsiteY1998" fmla="*/ 57721 h 280250"/>
                <a:gd name="connsiteX1999" fmla="*/ 275779 w 1820162"/>
                <a:gd name="connsiteY1999" fmla="*/ 55816 h 280250"/>
                <a:gd name="connsiteX2000" fmla="*/ 265111 w 1820162"/>
                <a:gd name="connsiteY2000" fmla="*/ 59340 h 280250"/>
                <a:gd name="connsiteX2001" fmla="*/ 269111 w 1820162"/>
                <a:gd name="connsiteY2001" fmla="*/ 61531 h 280250"/>
                <a:gd name="connsiteX2002" fmla="*/ 267968 w 1820162"/>
                <a:gd name="connsiteY2002" fmla="*/ 64484 h 280250"/>
                <a:gd name="connsiteX2003" fmla="*/ 275779 w 1820162"/>
                <a:gd name="connsiteY2003" fmla="*/ 55816 h 280250"/>
                <a:gd name="connsiteX2004" fmla="*/ 1317623 w 1820162"/>
                <a:gd name="connsiteY2004" fmla="*/ 55721 h 280250"/>
                <a:gd name="connsiteX2005" fmla="*/ 1320767 w 1820162"/>
                <a:gd name="connsiteY2005" fmla="*/ 58769 h 280250"/>
                <a:gd name="connsiteX2006" fmla="*/ 1317623 w 1820162"/>
                <a:gd name="connsiteY2006" fmla="*/ 55721 h 280250"/>
                <a:gd name="connsiteX2007" fmla="*/ 244808 w 1820162"/>
                <a:gd name="connsiteY2007" fmla="*/ 55707 h 280250"/>
                <a:gd name="connsiteX2008" fmla="*/ 246262 w 1820162"/>
                <a:gd name="connsiteY2008" fmla="*/ 55773 h 280250"/>
                <a:gd name="connsiteX2009" fmla="*/ 244918 w 1820162"/>
                <a:gd name="connsiteY2009" fmla="*/ 55911 h 280250"/>
                <a:gd name="connsiteX2010" fmla="*/ 245204 w 1820162"/>
                <a:gd name="connsiteY2010" fmla="*/ 53721 h 280250"/>
                <a:gd name="connsiteX2011" fmla="*/ 243836 w 1820162"/>
                <a:gd name="connsiteY2011" fmla="*/ 53895 h 280250"/>
                <a:gd name="connsiteX2012" fmla="*/ 243809 w 1820162"/>
                <a:gd name="connsiteY2012" fmla="*/ 53846 h 280250"/>
                <a:gd name="connsiteX2013" fmla="*/ 1278571 w 1820162"/>
                <a:gd name="connsiteY2013" fmla="*/ 53340 h 280250"/>
                <a:gd name="connsiteX2014" fmla="*/ 1281619 w 1820162"/>
                <a:gd name="connsiteY2014" fmla="*/ 56388 h 280250"/>
                <a:gd name="connsiteX2015" fmla="*/ 1284476 w 1820162"/>
                <a:gd name="connsiteY2015" fmla="*/ 53911 h 280250"/>
                <a:gd name="connsiteX2016" fmla="*/ 1278571 w 1820162"/>
                <a:gd name="connsiteY2016" fmla="*/ 53340 h 280250"/>
                <a:gd name="connsiteX2017" fmla="*/ 297591 w 1820162"/>
                <a:gd name="connsiteY2017" fmla="*/ 52292 h 280250"/>
                <a:gd name="connsiteX2018" fmla="*/ 288828 w 1820162"/>
                <a:gd name="connsiteY2018" fmla="*/ 54102 h 280250"/>
                <a:gd name="connsiteX2019" fmla="*/ 295496 w 1820162"/>
                <a:gd name="connsiteY2019" fmla="*/ 56007 h 280250"/>
                <a:gd name="connsiteX2020" fmla="*/ 297591 w 1820162"/>
                <a:gd name="connsiteY2020" fmla="*/ 52292 h 280250"/>
                <a:gd name="connsiteX2021" fmla="*/ 328357 w 1820162"/>
                <a:gd name="connsiteY2021" fmla="*/ 52197 h 280250"/>
                <a:gd name="connsiteX2022" fmla="*/ 326452 w 1820162"/>
                <a:gd name="connsiteY2022" fmla="*/ 53816 h 280250"/>
                <a:gd name="connsiteX2023" fmla="*/ 327119 w 1820162"/>
                <a:gd name="connsiteY2023" fmla="*/ 55149 h 280250"/>
                <a:gd name="connsiteX2024" fmla="*/ 333119 w 1820162"/>
                <a:gd name="connsiteY2024" fmla="*/ 55721 h 280250"/>
                <a:gd name="connsiteX2025" fmla="*/ 328357 w 1820162"/>
                <a:gd name="connsiteY2025" fmla="*/ 52197 h 280250"/>
                <a:gd name="connsiteX2026" fmla="*/ 242822 w 1820162"/>
                <a:gd name="connsiteY2026" fmla="*/ 52006 h 280250"/>
                <a:gd name="connsiteX2027" fmla="*/ 243809 w 1820162"/>
                <a:gd name="connsiteY2027" fmla="*/ 53846 h 280250"/>
                <a:gd name="connsiteX2028" fmla="*/ 237083 w 1820162"/>
                <a:gd name="connsiteY2028" fmla="*/ 54447 h 280250"/>
                <a:gd name="connsiteX2029" fmla="*/ 239965 w 1820162"/>
                <a:gd name="connsiteY2029" fmla="*/ 54387 h 280250"/>
                <a:gd name="connsiteX2030" fmla="*/ 243836 w 1820162"/>
                <a:gd name="connsiteY2030" fmla="*/ 53895 h 280250"/>
                <a:gd name="connsiteX2031" fmla="*/ 244808 w 1820162"/>
                <a:gd name="connsiteY2031" fmla="*/ 55707 h 280250"/>
                <a:gd name="connsiteX2032" fmla="*/ 230440 w 1820162"/>
                <a:gd name="connsiteY2032" fmla="*/ 55054 h 280250"/>
                <a:gd name="connsiteX2033" fmla="*/ 234440 w 1820162"/>
                <a:gd name="connsiteY2033" fmla="*/ 57245 h 280250"/>
                <a:gd name="connsiteX2034" fmla="*/ 221201 w 1820162"/>
                <a:gd name="connsiteY2034" fmla="*/ 53530 h 280250"/>
                <a:gd name="connsiteX2035" fmla="*/ 242822 w 1820162"/>
                <a:gd name="connsiteY2035" fmla="*/ 52006 h 280250"/>
                <a:gd name="connsiteX2036" fmla="*/ 340549 w 1820162"/>
                <a:gd name="connsiteY2036" fmla="*/ 51339 h 280250"/>
                <a:gd name="connsiteX2037" fmla="*/ 341216 w 1820162"/>
                <a:gd name="connsiteY2037" fmla="*/ 52578 h 280250"/>
                <a:gd name="connsiteX2038" fmla="*/ 344549 w 1820162"/>
                <a:gd name="connsiteY2038" fmla="*/ 53530 h 280250"/>
                <a:gd name="connsiteX2039" fmla="*/ 340549 w 1820162"/>
                <a:gd name="connsiteY2039" fmla="*/ 51339 h 280250"/>
                <a:gd name="connsiteX2040" fmla="*/ 593914 w 1820162"/>
                <a:gd name="connsiteY2040" fmla="*/ 51244 h 280250"/>
                <a:gd name="connsiteX2041" fmla="*/ 592009 w 1820162"/>
                <a:gd name="connsiteY2041" fmla="*/ 52863 h 280250"/>
                <a:gd name="connsiteX2042" fmla="*/ 595343 w 1820162"/>
                <a:gd name="connsiteY2042" fmla="*/ 53816 h 280250"/>
                <a:gd name="connsiteX2043" fmla="*/ 597248 w 1820162"/>
                <a:gd name="connsiteY2043" fmla="*/ 52197 h 280250"/>
                <a:gd name="connsiteX2044" fmla="*/ 593914 w 1820162"/>
                <a:gd name="connsiteY2044" fmla="*/ 51244 h 280250"/>
                <a:gd name="connsiteX2045" fmla="*/ 367028 w 1820162"/>
                <a:gd name="connsiteY2045" fmla="*/ 51244 h 280250"/>
                <a:gd name="connsiteX2046" fmla="*/ 365123 w 1820162"/>
                <a:gd name="connsiteY2046" fmla="*/ 52863 h 280250"/>
                <a:gd name="connsiteX2047" fmla="*/ 368457 w 1820162"/>
                <a:gd name="connsiteY2047" fmla="*/ 53816 h 280250"/>
                <a:gd name="connsiteX2048" fmla="*/ 370362 w 1820162"/>
                <a:gd name="connsiteY2048" fmla="*/ 52197 h 280250"/>
                <a:gd name="connsiteX2049" fmla="*/ 367028 w 1820162"/>
                <a:gd name="connsiteY2049" fmla="*/ 51244 h 280250"/>
                <a:gd name="connsiteX2050" fmla="*/ 1284027 w 1820162"/>
                <a:gd name="connsiteY2050" fmla="*/ 50554 h 280250"/>
                <a:gd name="connsiteX2051" fmla="*/ 1284095 w 1820162"/>
                <a:gd name="connsiteY2051" fmla="*/ 50577 h 280250"/>
                <a:gd name="connsiteX2052" fmla="*/ 1284048 w 1820162"/>
                <a:gd name="connsiteY2052" fmla="*/ 50591 h 280250"/>
                <a:gd name="connsiteX2053" fmla="*/ 1284000 w 1820162"/>
                <a:gd name="connsiteY2053" fmla="*/ 50577 h 280250"/>
                <a:gd name="connsiteX2054" fmla="*/ 1277333 w 1820162"/>
                <a:gd name="connsiteY2054" fmla="*/ 48673 h 280250"/>
                <a:gd name="connsiteX2055" fmla="*/ 1280667 w 1820162"/>
                <a:gd name="connsiteY2055" fmla="*/ 49625 h 280250"/>
                <a:gd name="connsiteX2056" fmla="*/ 1278762 w 1820162"/>
                <a:gd name="connsiteY2056" fmla="*/ 51245 h 280250"/>
                <a:gd name="connsiteX2057" fmla="*/ 1275428 w 1820162"/>
                <a:gd name="connsiteY2057" fmla="*/ 50292 h 280250"/>
                <a:gd name="connsiteX2058" fmla="*/ 1277333 w 1820162"/>
                <a:gd name="connsiteY2058" fmla="*/ 48673 h 280250"/>
                <a:gd name="connsiteX2059" fmla="*/ 1291048 w 1820162"/>
                <a:gd name="connsiteY2059" fmla="*/ 48291 h 280250"/>
                <a:gd name="connsiteX2060" fmla="*/ 1284000 w 1820162"/>
                <a:gd name="connsiteY2060" fmla="*/ 58197 h 280250"/>
                <a:gd name="connsiteX2061" fmla="*/ 1300573 w 1820162"/>
                <a:gd name="connsiteY2061" fmla="*/ 55245 h 280250"/>
                <a:gd name="connsiteX2062" fmla="*/ 1301240 w 1820162"/>
                <a:gd name="connsiteY2062" fmla="*/ 56578 h 280250"/>
                <a:gd name="connsiteX2063" fmla="*/ 1302669 w 1820162"/>
                <a:gd name="connsiteY2063" fmla="*/ 51530 h 280250"/>
                <a:gd name="connsiteX2064" fmla="*/ 1291048 w 1820162"/>
                <a:gd name="connsiteY2064" fmla="*/ 48291 h 280250"/>
                <a:gd name="connsiteX2065" fmla="*/ 1277618 w 1820162"/>
                <a:gd name="connsiteY2065" fmla="*/ 46577 h 280250"/>
                <a:gd name="connsiteX2066" fmla="*/ 1263617 w 1820162"/>
                <a:gd name="connsiteY2066" fmla="*/ 49149 h 280250"/>
                <a:gd name="connsiteX2067" fmla="*/ 1265807 w 1820162"/>
                <a:gd name="connsiteY2067" fmla="*/ 53054 h 280250"/>
                <a:gd name="connsiteX2068" fmla="*/ 1275047 w 1820162"/>
                <a:gd name="connsiteY2068" fmla="*/ 54578 h 280250"/>
                <a:gd name="connsiteX2069" fmla="*/ 1279285 w 1820162"/>
                <a:gd name="connsiteY2069" fmla="*/ 52006 h 280250"/>
                <a:gd name="connsiteX2070" fmla="*/ 1284048 w 1820162"/>
                <a:gd name="connsiteY2070" fmla="*/ 50591 h 280250"/>
                <a:gd name="connsiteX2071" fmla="*/ 1287334 w 1820162"/>
                <a:gd name="connsiteY2071" fmla="*/ 51530 h 280250"/>
                <a:gd name="connsiteX2072" fmla="*/ 1289239 w 1820162"/>
                <a:gd name="connsiteY2072" fmla="*/ 49911 h 280250"/>
                <a:gd name="connsiteX2073" fmla="*/ 1285905 w 1820162"/>
                <a:gd name="connsiteY2073" fmla="*/ 48958 h 280250"/>
                <a:gd name="connsiteX2074" fmla="*/ 1284027 w 1820162"/>
                <a:gd name="connsiteY2074" fmla="*/ 50554 h 280250"/>
                <a:gd name="connsiteX2075" fmla="*/ 1278178 w 1820162"/>
                <a:gd name="connsiteY2075" fmla="*/ 48518 h 280250"/>
                <a:gd name="connsiteX2076" fmla="*/ 1270475 w 1820162"/>
                <a:gd name="connsiteY2076" fmla="*/ 48958 h 280250"/>
                <a:gd name="connsiteX2077" fmla="*/ 1277618 w 1820162"/>
                <a:gd name="connsiteY2077" fmla="*/ 46577 h 280250"/>
                <a:gd name="connsiteX2078" fmla="*/ 654588 w 1820162"/>
                <a:gd name="connsiteY2078" fmla="*/ 44386 h 280250"/>
                <a:gd name="connsiteX2079" fmla="*/ 656017 w 1820162"/>
                <a:gd name="connsiteY2079" fmla="*/ 46958 h 280250"/>
                <a:gd name="connsiteX2080" fmla="*/ 654588 w 1820162"/>
                <a:gd name="connsiteY2080" fmla="*/ 44386 h 280250"/>
                <a:gd name="connsiteX2081" fmla="*/ 424464 w 1820162"/>
                <a:gd name="connsiteY2081" fmla="*/ 43529 h 280250"/>
                <a:gd name="connsiteX2082" fmla="*/ 422559 w 1820162"/>
                <a:gd name="connsiteY2082" fmla="*/ 45148 h 280250"/>
                <a:gd name="connsiteX2083" fmla="*/ 425893 w 1820162"/>
                <a:gd name="connsiteY2083" fmla="*/ 46101 h 280250"/>
                <a:gd name="connsiteX2084" fmla="*/ 427798 w 1820162"/>
                <a:gd name="connsiteY2084" fmla="*/ 44481 h 280250"/>
                <a:gd name="connsiteX2085" fmla="*/ 424464 w 1820162"/>
                <a:gd name="connsiteY2085" fmla="*/ 43529 h 280250"/>
                <a:gd name="connsiteX2086" fmla="*/ 562386 w 1820162"/>
                <a:gd name="connsiteY2086" fmla="*/ 42291 h 280250"/>
                <a:gd name="connsiteX2087" fmla="*/ 560481 w 1820162"/>
                <a:gd name="connsiteY2087" fmla="*/ 43910 h 280250"/>
                <a:gd name="connsiteX2088" fmla="*/ 563815 w 1820162"/>
                <a:gd name="connsiteY2088" fmla="*/ 44862 h 280250"/>
                <a:gd name="connsiteX2089" fmla="*/ 565720 w 1820162"/>
                <a:gd name="connsiteY2089" fmla="*/ 43243 h 280250"/>
                <a:gd name="connsiteX2090" fmla="*/ 562386 w 1820162"/>
                <a:gd name="connsiteY2090" fmla="*/ 42291 h 280250"/>
                <a:gd name="connsiteX2091" fmla="*/ 461421 w 1820162"/>
                <a:gd name="connsiteY2091" fmla="*/ 42005 h 280250"/>
                <a:gd name="connsiteX2092" fmla="*/ 459516 w 1820162"/>
                <a:gd name="connsiteY2092" fmla="*/ 43624 h 280250"/>
                <a:gd name="connsiteX2093" fmla="*/ 462850 w 1820162"/>
                <a:gd name="connsiteY2093" fmla="*/ 44577 h 280250"/>
                <a:gd name="connsiteX2094" fmla="*/ 464755 w 1820162"/>
                <a:gd name="connsiteY2094" fmla="*/ 42957 h 280250"/>
                <a:gd name="connsiteX2095" fmla="*/ 461421 w 1820162"/>
                <a:gd name="connsiteY2095" fmla="*/ 42005 h 280250"/>
                <a:gd name="connsiteX2096" fmla="*/ 683258 w 1820162"/>
                <a:gd name="connsiteY2096" fmla="*/ 40576 h 280250"/>
                <a:gd name="connsiteX2097" fmla="*/ 674495 w 1820162"/>
                <a:gd name="connsiteY2097" fmla="*/ 42481 h 280250"/>
                <a:gd name="connsiteX2098" fmla="*/ 683258 w 1820162"/>
                <a:gd name="connsiteY2098" fmla="*/ 40576 h 280250"/>
                <a:gd name="connsiteX2099" fmla="*/ 1212658 w 1820162"/>
                <a:gd name="connsiteY2099" fmla="*/ 38004 h 280250"/>
                <a:gd name="connsiteX2100" fmla="*/ 1206467 w 1820162"/>
                <a:gd name="connsiteY2100" fmla="*/ 39528 h 280250"/>
                <a:gd name="connsiteX2101" fmla="*/ 1212658 w 1820162"/>
                <a:gd name="connsiteY2101" fmla="*/ 38004 h 280250"/>
                <a:gd name="connsiteX2102" fmla="*/ 1222183 w 1820162"/>
                <a:gd name="connsiteY2102" fmla="*/ 37433 h 280250"/>
                <a:gd name="connsiteX2103" fmla="*/ 1222299 w 1820162"/>
                <a:gd name="connsiteY2103" fmla="*/ 38272 h 280250"/>
                <a:gd name="connsiteX2104" fmla="*/ 1221339 w 1820162"/>
                <a:gd name="connsiteY2104" fmla="*/ 38150 h 280250"/>
                <a:gd name="connsiteX2105" fmla="*/ 811370 w 1820162"/>
                <a:gd name="connsiteY2105" fmla="*/ 36576 h 280250"/>
                <a:gd name="connsiteX2106" fmla="*/ 809465 w 1820162"/>
                <a:gd name="connsiteY2106" fmla="*/ 38195 h 280250"/>
                <a:gd name="connsiteX2107" fmla="*/ 814513 w 1820162"/>
                <a:gd name="connsiteY2107" fmla="*/ 39624 h 280250"/>
                <a:gd name="connsiteX2108" fmla="*/ 816418 w 1820162"/>
                <a:gd name="connsiteY2108" fmla="*/ 38004 h 280250"/>
                <a:gd name="connsiteX2109" fmla="*/ 811370 w 1820162"/>
                <a:gd name="connsiteY2109" fmla="*/ 36576 h 280250"/>
                <a:gd name="connsiteX2110" fmla="*/ 1189226 w 1820162"/>
                <a:gd name="connsiteY2110" fmla="*/ 33528 h 280250"/>
                <a:gd name="connsiteX2111" fmla="*/ 1187321 w 1820162"/>
                <a:gd name="connsiteY2111" fmla="*/ 35147 h 280250"/>
                <a:gd name="connsiteX2112" fmla="*/ 1190655 w 1820162"/>
                <a:gd name="connsiteY2112" fmla="*/ 36099 h 280250"/>
                <a:gd name="connsiteX2113" fmla="*/ 1192560 w 1820162"/>
                <a:gd name="connsiteY2113" fmla="*/ 34480 h 280250"/>
                <a:gd name="connsiteX2114" fmla="*/ 1189226 w 1820162"/>
                <a:gd name="connsiteY2114" fmla="*/ 33528 h 280250"/>
                <a:gd name="connsiteX2115" fmla="*/ 474470 w 1820162"/>
                <a:gd name="connsiteY2115" fmla="*/ 32575 h 280250"/>
                <a:gd name="connsiteX2116" fmla="*/ 469898 w 1820162"/>
                <a:gd name="connsiteY2116" fmla="*/ 34575 h 280250"/>
                <a:gd name="connsiteX2117" fmla="*/ 463040 w 1820162"/>
                <a:gd name="connsiteY2117" fmla="*/ 34861 h 280250"/>
                <a:gd name="connsiteX2118" fmla="*/ 476566 w 1820162"/>
                <a:gd name="connsiteY2118" fmla="*/ 36480 h 280250"/>
                <a:gd name="connsiteX2119" fmla="*/ 480376 w 1820162"/>
                <a:gd name="connsiteY2119" fmla="*/ 33242 h 280250"/>
                <a:gd name="connsiteX2120" fmla="*/ 474470 w 1820162"/>
                <a:gd name="connsiteY2120" fmla="*/ 32575 h 280250"/>
                <a:gd name="connsiteX2121" fmla="*/ 497711 w 1820162"/>
                <a:gd name="connsiteY2121" fmla="*/ 31623 h 280250"/>
                <a:gd name="connsiteX2122" fmla="*/ 494854 w 1820162"/>
                <a:gd name="connsiteY2122" fmla="*/ 34099 h 280250"/>
                <a:gd name="connsiteX2123" fmla="*/ 503141 w 1820162"/>
                <a:gd name="connsiteY2123" fmla="*/ 36480 h 280250"/>
                <a:gd name="connsiteX2124" fmla="*/ 511904 w 1820162"/>
                <a:gd name="connsiteY2124" fmla="*/ 34575 h 280250"/>
                <a:gd name="connsiteX2125" fmla="*/ 497711 w 1820162"/>
                <a:gd name="connsiteY2125" fmla="*/ 31623 h 280250"/>
                <a:gd name="connsiteX2126" fmla="*/ 1161509 w 1820162"/>
                <a:gd name="connsiteY2126" fmla="*/ 28956 h 280250"/>
                <a:gd name="connsiteX2127" fmla="*/ 1151984 w 1820162"/>
                <a:gd name="connsiteY2127" fmla="*/ 29527 h 280250"/>
                <a:gd name="connsiteX2128" fmla="*/ 1156746 w 1820162"/>
                <a:gd name="connsiteY2128" fmla="*/ 33051 h 280250"/>
                <a:gd name="connsiteX2129" fmla="*/ 1161509 w 1820162"/>
                <a:gd name="connsiteY2129" fmla="*/ 28956 h 280250"/>
                <a:gd name="connsiteX2130" fmla="*/ 630680 w 1820162"/>
                <a:gd name="connsiteY2130" fmla="*/ 28956 h 280250"/>
                <a:gd name="connsiteX2131" fmla="*/ 617631 w 1820162"/>
                <a:gd name="connsiteY2131" fmla="*/ 30670 h 280250"/>
                <a:gd name="connsiteX2132" fmla="*/ 623537 w 1820162"/>
                <a:gd name="connsiteY2132" fmla="*/ 31242 h 280250"/>
                <a:gd name="connsiteX2133" fmla="*/ 630680 w 1820162"/>
                <a:gd name="connsiteY2133" fmla="*/ 28956 h 280250"/>
                <a:gd name="connsiteX2134" fmla="*/ 782294 w 1820162"/>
                <a:gd name="connsiteY2134" fmla="*/ 28301 h 280250"/>
                <a:gd name="connsiteX2135" fmla="*/ 777937 w 1820162"/>
                <a:gd name="connsiteY2135" fmla="*/ 29241 h 280250"/>
                <a:gd name="connsiteX2136" fmla="*/ 786224 w 1820162"/>
                <a:gd name="connsiteY2136" fmla="*/ 31527 h 280250"/>
                <a:gd name="connsiteX2137" fmla="*/ 787367 w 1820162"/>
                <a:gd name="connsiteY2137" fmla="*/ 28575 h 280250"/>
                <a:gd name="connsiteX2138" fmla="*/ 782294 w 1820162"/>
                <a:gd name="connsiteY2138" fmla="*/ 28301 h 280250"/>
                <a:gd name="connsiteX2139" fmla="*/ 558862 w 1820162"/>
                <a:gd name="connsiteY2139" fmla="*/ 28098 h 280250"/>
                <a:gd name="connsiteX2140" fmla="*/ 545146 w 1820162"/>
                <a:gd name="connsiteY2140" fmla="*/ 28670 h 280250"/>
                <a:gd name="connsiteX2141" fmla="*/ 539717 w 1820162"/>
                <a:gd name="connsiteY2141" fmla="*/ 31432 h 280250"/>
                <a:gd name="connsiteX2142" fmla="*/ 548956 w 1820162"/>
                <a:gd name="connsiteY2142" fmla="*/ 32956 h 280250"/>
                <a:gd name="connsiteX2143" fmla="*/ 565529 w 1820162"/>
                <a:gd name="connsiteY2143" fmla="*/ 30003 h 280250"/>
                <a:gd name="connsiteX2144" fmla="*/ 558862 w 1820162"/>
                <a:gd name="connsiteY2144" fmla="*/ 28098 h 280250"/>
                <a:gd name="connsiteX2145" fmla="*/ 811322 w 1820162"/>
                <a:gd name="connsiteY2145" fmla="*/ 26753 h 280250"/>
                <a:gd name="connsiteX2146" fmla="*/ 803559 w 1820162"/>
                <a:gd name="connsiteY2146" fmla="*/ 30003 h 280250"/>
                <a:gd name="connsiteX2147" fmla="*/ 813084 w 1820162"/>
                <a:gd name="connsiteY2147" fmla="*/ 29432 h 280250"/>
                <a:gd name="connsiteX2148" fmla="*/ 811322 w 1820162"/>
                <a:gd name="connsiteY2148" fmla="*/ 26753 h 280250"/>
                <a:gd name="connsiteX2149" fmla="*/ 1141316 w 1820162"/>
                <a:gd name="connsiteY2149" fmla="*/ 25431 h 280250"/>
                <a:gd name="connsiteX2150" fmla="*/ 1150364 w 1820162"/>
                <a:gd name="connsiteY2150" fmla="*/ 29051 h 280250"/>
                <a:gd name="connsiteX2151" fmla="*/ 1154174 w 1820162"/>
                <a:gd name="connsiteY2151" fmla="*/ 25812 h 280250"/>
                <a:gd name="connsiteX2152" fmla="*/ 1141316 w 1820162"/>
                <a:gd name="connsiteY2152" fmla="*/ 25431 h 280250"/>
                <a:gd name="connsiteX2153" fmla="*/ 599724 w 1820162"/>
                <a:gd name="connsiteY2153" fmla="*/ 23526 h 280250"/>
                <a:gd name="connsiteX2154" fmla="*/ 594200 w 1820162"/>
                <a:gd name="connsiteY2154" fmla="*/ 26289 h 280250"/>
                <a:gd name="connsiteX2155" fmla="*/ 592771 w 1820162"/>
                <a:gd name="connsiteY2155" fmla="*/ 23717 h 280250"/>
                <a:gd name="connsiteX2156" fmla="*/ 588294 w 1820162"/>
                <a:gd name="connsiteY2156" fmla="*/ 25717 h 280250"/>
                <a:gd name="connsiteX2157" fmla="*/ 600867 w 1820162"/>
                <a:gd name="connsiteY2157" fmla="*/ 28194 h 280250"/>
                <a:gd name="connsiteX2158" fmla="*/ 599724 w 1820162"/>
                <a:gd name="connsiteY2158" fmla="*/ 23526 h 280250"/>
                <a:gd name="connsiteX2159" fmla="*/ 1117598 w 1820162"/>
                <a:gd name="connsiteY2159" fmla="*/ 23050 h 280250"/>
                <a:gd name="connsiteX2160" fmla="*/ 1115693 w 1820162"/>
                <a:gd name="connsiteY2160" fmla="*/ 24669 h 280250"/>
                <a:gd name="connsiteX2161" fmla="*/ 1120646 w 1820162"/>
                <a:gd name="connsiteY2161" fmla="*/ 26098 h 280250"/>
                <a:gd name="connsiteX2162" fmla="*/ 1122551 w 1820162"/>
                <a:gd name="connsiteY2162" fmla="*/ 24479 h 280250"/>
                <a:gd name="connsiteX2163" fmla="*/ 1117598 w 1820162"/>
                <a:gd name="connsiteY2163" fmla="*/ 23050 h 280250"/>
                <a:gd name="connsiteX2164" fmla="*/ 479995 w 1820162"/>
                <a:gd name="connsiteY2164" fmla="*/ 22193 h 280250"/>
                <a:gd name="connsiteX2165" fmla="*/ 487520 w 1820162"/>
                <a:gd name="connsiteY2165" fmla="*/ 23241 h 280250"/>
                <a:gd name="connsiteX2166" fmla="*/ 477138 w 1820162"/>
                <a:gd name="connsiteY2166" fmla="*/ 24669 h 280250"/>
                <a:gd name="connsiteX2167" fmla="*/ 479995 w 1820162"/>
                <a:gd name="connsiteY2167" fmla="*/ 22193 h 280250"/>
                <a:gd name="connsiteX2168" fmla="*/ 612011 w 1820162"/>
                <a:gd name="connsiteY2168" fmla="*/ 20383 h 280250"/>
                <a:gd name="connsiteX2169" fmla="*/ 612716 w 1820162"/>
                <a:gd name="connsiteY2169" fmla="*/ 21119 h 280250"/>
                <a:gd name="connsiteX2170" fmla="*/ 611463 w 1820162"/>
                <a:gd name="connsiteY2170" fmla="*/ 20858 h 280250"/>
                <a:gd name="connsiteX2171" fmla="*/ 1107692 w 1820162"/>
                <a:gd name="connsiteY2171" fmla="*/ 20288 h 280250"/>
                <a:gd name="connsiteX2172" fmla="*/ 1100358 w 1820162"/>
                <a:gd name="connsiteY2172" fmla="*/ 24669 h 280250"/>
                <a:gd name="connsiteX2173" fmla="*/ 1102263 w 1820162"/>
                <a:gd name="connsiteY2173" fmla="*/ 23050 h 280250"/>
                <a:gd name="connsiteX2174" fmla="*/ 1109597 w 1820162"/>
                <a:gd name="connsiteY2174" fmla="*/ 26193 h 280250"/>
                <a:gd name="connsiteX2175" fmla="*/ 1107692 w 1820162"/>
                <a:gd name="connsiteY2175" fmla="*/ 20288 h 280250"/>
                <a:gd name="connsiteX2176" fmla="*/ 848327 w 1820162"/>
                <a:gd name="connsiteY2176" fmla="*/ 19812 h 280250"/>
                <a:gd name="connsiteX2177" fmla="*/ 846422 w 1820162"/>
                <a:gd name="connsiteY2177" fmla="*/ 21431 h 280250"/>
                <a:gd name="connsiteX2178" fmla="*/ 849755 w 1820162"/>
                <a:gd name="connsiteY2178" fmla="*/ 22383 h 280250"/>
                <a:gd name="connsiteX2179" fmla="*/ 851660 w 1820162"/>
                <a:gd name="connsiteY2179" fmla="*/ 20764 h 280250"/>
                <a:gd name="connsiteX2180" fmla="*/ 848327 w 1820162"/>
                <a:gd name="connsiteY2180" fmla="*/ 19812 h 280250"/>
                <a:gd name="connsiteX2181" fmla="*/ 1079022 w 1820162"/>
                <a:gd name="connsiteY2181" fmla="*/ 16573 h 280250"/>
                <a:gd name="connsiteX2182" fmla="*/ 1077117 w 1820162"/>
                <a:gd name="connsiteY2182" fmla="*/ 18192 h 280250"/>
                <a:gd name="connsiteX2183" fmla="*/ 1082070 w 1820162"/>
                <a:gd name="connsiteY2183" fmla="*/ 19621 h 280250"/>
                <a:gd name="connsiteX2184" fmla="*/ 1083975 w 1820162"/>
                <a:gd name="connsiteY2184" fmla="*/ 18002 h 280250"/>
                <a:gd name="connsiteX2185" fmla="*/ 1079022 w 1820162"/>
                <a:gd name="connsiteY2185" fmla="*/ 16573 h 280250"/>
                <a:gd name="connsiteX2186" fmla="*/ 640586 w 1820162"/>
                <a:gd name="connsiteY2186" fmla="*/ 16573 h 280250"/>
                <a:gd name="connsiteX2187" fmla="*/ 643730 w 1820162"/>
                <a:gd name="connsiteY2187" fmla="*/ 19621 h 280250"/>
                <a:gd name="connsiteX2188" fmla="*/ 640586 w 1820162"/>
                <a:gd name="connsiteY2188" fmla="*/ 16573 h 280250"/>
                <a:gd name="connsiteX2189" fmla="*/ 852994 w 1820162"/>
                <a:gd name="connsiteY2189" fmla="*/ 15716 h 280250"/>
                <a:gd name="connsiteX2190" fmla="*/ 850232 w 1820162"/>
                <a:gd name="connsiteY2190" fmla="*/ 18192 h 280250"/>
                <a:gd name="connsiteX2191" fmla="*/ 855185 w 1820162"/>
                <a:gd name="connsiteY2191" fmla="*/ 19621 h 280250"/>
                <a:gd name="connsiteX2192" fmla="*/ 852994 w 1820162"/>
                <a:gd name="connsiteY2192" fmla="*/ 15716 h 280250"/>
                <a:gd name="connsiteX2193" fmla="*/ 805178 w 1820162"/>
                <a:gd name="connsiteY2193" fmla="*/ 15240 h 280250"/>
                <a:gd name="connsiteX2194" fmla="*/ 803273 w 1820162"/>
                <a:gd name="connsiteY2194" fmla="*/ 16859 h 280250"/>
                <a:gd name="connsiteX2195" fmla="*/ 806607 w 1820162"/>
                <a:gd name="connsiteY2195" fmla="*/ 17811 h 280250"/>
                <a:gd name="connsiteX2196" fmla="*/ 808512 w 1820162"/>
                <a:gd name="connsiteY2196" fmla="*/ 16192 h 280250"/>
                <a:gd name="connsiteX2197" fmla="*/ 805178 w 1820162"/>
                <a:gd name="connsiteY2197" fmla="*/ 15240 h 280250"/>
                <a:gd name="connsiteX2198" fmla="*/ 773651 w 1820162"/>
                <a:gd name="connsiteY2198" fmla="*/ 13906 h 280250"/>
                <a:gd name="connsiteX2199" fmla="*/ 771745 w 1820162"/>
                <a:gd name="connsiteY2199" fmla="*/ 15525 h 280250"/>
                <a:gd name="connsiteX2200" fmla="*/ 776699 w 1820162"/>
                <a:gd name="connsiteY2200" fmla="*/ 16954 h 280250"/>
                <a:gd name="connsiteX2201" fmla="*/ 778604 w 1820162"/>
                <a:gd name="connsiteY2201" fmla="*/ 15335 h 280250"/>
                <a:gd name="connsiteX2202" fmla="*/ 773651 w 1820162"/>
                <a:gd name="connsiteY2202" fmla="*/ 13906 h 280250"/>
                <a:gd name="connsiteX2203" fmla="*/ 873602 w 1820162"/>
                <a:gd name="connsiteY2203" fmla="*/ 12759 h 280250"/>
                <a:gd name="connsiteX2204" fmla="*/ 874021 w 1820162"/>
                <a:gd name="connsiteY2204" fmla="*/ 12797 h 280250"/>
                <a:gd name="connsiteX2205" fmla="*/ 873949 w 1820162"/>
                <a:gd name="connsiteY2205" fmla="*/ 12858 h 280250"/>
                <a:gd name="connsiteX2206" fmla="*/ 768698 w 1820162"/>
                <a:gd name="connsiteY2206" fmla="*/ 12573 h 280250"/>
                <a:gd name="connsiteX2207" fmla="*/ 766793 w 1820162"/>
                <a:gd name="connsiteY2207" fmla="*/ 14192 h 280250"/>
                <a:gd name="connsiteX2208" fmla="*/ 770126 w 1820162"/>
                <a:gd name="connsiteY2208" fmla="*/ 15144 h 280250"/>
                <a:gd name="connsiteX2209" fmla="*/ 772031 w 1820162"/>
                <a:gd name="connsiteY2209" fmla="*/ 13525 h 280250"/>
                <a:gd name="connsiteX2210" fmla="*/ 768698 w 1820162"/>
                <a:gd name="connsiteY2210" fmla="*/ 12573 h 280250"/>
                <a:gd name="connsiteX2211" fmla="*/ 978533 w 1820162"/>
                <a:gd name="connsiteY2211" fmla="*/ 12001 h 280250"/>
                <a:gd name="connsiteX2212" fmla="*/ 976628 w 1820162"/>
                <a:gd name="connsiteY2212" fmla="*/ 13620 h 280250"/>
                <a:gd name="connsiteX2213" fmla="*/ 981581 w 1820162"/>
                <a:gd name="connsiteY2213" fmla="*/ 15049 h 280250"/>
                <a:gd name="connsiteX2214" fmla="*/ 983486 w 1820162"/>
                <a:gd name="connsiteY2214" fmla="*/ 13430 h 280250"/>
                <a:gd name="connsiteX2215" fmla="*/ 978533 w 1820162"/>
                <a:gd name="connsiteY2215" fmla="*/ 12001 h 280250"/>
                <a:gd name="connsiteX2216" fmla="*/ 1020443 w 1820162"/>
                <a:gd name="connsiteY2216" fmla="*/ 11906 h 280250"/>
                <a:gd name="connsiteX2217" fmla="*/ 1018538 w 1820162"/>
                <a:gd name="connsiteY2217" fmla="*/ 13525 h 280250"/>
                <a:gd name="connsiteX2218" fmla="*/ 1021872 w 1820162"/>
                <a:gd name="connsiteY2218" fmla="*/ 14478 h 280250"/>
                <a:gd name="connsiteX2219" fmla="*/ 1023777 w 1820162"/>
                <a:gd name="connsiteY2219" fmla="*/ 12858 h 280250"/>
                <a:gd name="connsiteX2220" fmla="*/ 1020443 w 1820162"/>
                <a:gd name="connsiteY2220" fmla="*/ 11906 h 280250"/>
                <a:gd name="connsiteX2221" fmla="*/ 904048 w 1820162"/>
                <a:gd name="connsiteY2221" fmla="*/ 11620 h 280250"/>
                <a:gd name="connsiteX2222" fmla="*/ 888427 w 1820162"/>
                <a:gd name="connsiteY2222" fmla="*/ 13716 h 280250"/>
                <a:gd name="connsiteX2223" fmla="*/ 902810 w 1820162"/>
                <a:gd name="connsiteY2223" fmla="*/ 14573 h 280250"/>
                <a:gd name="connsiteX2224" fmla="*/ 899952 w 1820162"/>
                <a:gd name="connsiteY2224" fmla="*/ 17049 h 280250"/>
                <a:gd name="connsiteX2225" fmla="*/ 903286 w 1820162"/>
                <a:gd name="connsiteY2225" fmla="*/ 18002 h 280250"/>
                <a:gd name="connsiteX2226" fmla="*/ 907763 w 1820162"/>
                <a:gd name="connsiteY2226" fmla="*/ 16002 h 280250"/>
                <a:gd name="connsiteX2227" fmla="*/ 910620 w 1820162"/>
                <a:gd name="connsiteY2227" fmla="*/ 13525 h 280250"/>
                <a:gd name="connsiteX2228" fmla="*/ 904048 w 1820162"/>
                <a:gd name="connsiteY2228" fmla="*/ 11620 h 280250"/>
                <a:gd name="connsiteX2229" fmla="*/ 647349 w 1820162"/>
                <a:gd name="connsiteY2229" fmla="*/ 10763 h 280250"/>
                <a:gd name="connsiteX2230" fmla="*/ 639538 w 1820162"/>
                <a:gd name="connsiteY2230" fmla="*/ 11811 h 280250"/>
                <a:gd name="connsiteX2231" fmla="*/ 647349 w 1820162"/>
                <a:gd name="connsiteY2231" fmla="*/ 10763 h 280250"/>
                <a:gd name="connsiteX2232" fmla="*/ 672209 w 1820162"/>
                <a:gd name="connsiteY2232" fmla="*/ 10287 h 280250"/>
                <a:gd name="connsiteX2233" fmla="*/ 664398 w 1820162"/>
                <a:gd name="connsiteY2233" fmla="*/ 11335 h 280250"/>
                <a:gd name="connsiteX2234" fmla="*/ 672209 w 1820162"/>
                <a:gd name="connsiteY2234" fmla="*/ 10287 h 280250"/>
                <a:gd name="connsiteX2235" fmla="*/ 679353 w 1820162"/>
                <a:gd name="connsiteY2235" fmla="*/ 7906 h 280250"/>
                <a:gd name="connsiteX2236" fmla="*/ 677162 w 1820162"/>
                <a:gd name="connsiteY2236" fmla="*/ 11621 h 280250"/>
                <a:gd name="connsiteX2237" fmla="*/ 673162 w 1820162"/>
                <a:gd name="connsiteY2237" fmla="*/ 9335 h 280250"/>
                <a:gd name="connsiteX2238" fmla="*/ 679353 w 1820162"/>
                <a:gd name="connsiteY2238" fmla="*/ 7906 h 280250"/>
                <a:gd name="connsiteX2239" fmla="*/ 744055 w 1820162"/>
                <a:gd name="connsiteY2239" fmla="*/ 7367 h 280250"/>
                <a:gd name="connsiteX2240" fmla="*/ 743647 w 1820162"/>
                <a:gd name="connsiteY2240" fmla="*/ 7525 h 280250"/>
                <a:gd name="connsiteX2241" fmla="*/ 743474 w 1820162"/>
                <a:gd name="connsiteY2241" fmla="*/ 7370 h 280250"/>
                <a:gd name="connsiteX2242" fmla="*/ 1070736 w 1820162"/>
                <a:gd name="connsiteY2242" fmla="*/ 6573 h 280250"/>
                <a:gd name="connsiteX2243" fmla="*/ 1078260 w 1820162"/>
                <a:gd name="connsiteY2243" fmla="*/ 7620 h 280250"/>
                <a:gd name="connsiteX2244" fmla="*/ 1075403 w 1820162"/>
                <a:gd name="connsiteY2244" fmla="*/ 10097 h 280250"/>
                <a:gd name="connsiteX2245" fmla="*/ 1070450 w 1820162"/>
                <a:gd name="connsiteY2245" fmla="*/ 8668 h 280250"/>
                <a:gd name="connsiteX2246" fmla="*/ 1070736 w 1820162"/>
                <a:gd name="connsiteY2246" fmla="*/ 6573 h 280250"/>
                <a:gd name="connsiteX2247" fmla="*/ 1005537 w 1820162"/>
                <a:gd name="connsiteY2247" fmla="*/ 5775 h 280250"/>
                <a:gd name="connsiteX2248" fmla="*/ 1024539 w 1820162"/>
                <a:gd name="connsiteY2248" fmla="*/ 6477 h 280250"/>
                <a:gd name="connsiteX2249" fmla="*/ 991107 w 1820162"/>
                <a:gd name="connsiteY2249" fmla="*/ 6858 h 280250"/>
                <a:gd name="connsiteX2250" fmla="*/ 1005537 w 1820162"/>
                <a:gd name="connsiteY2250" fmla="*/ 5775 h 280250"/>
                <a:gd name="connsiteX2251" fmla="*/ 741551 w 1820162"/>
                <a:gd name="connsiteY2251" fmla="*/ 5643 h 280250"/>
                <a:gd name="connsiteX2252" fmla="*/ 743474 w 1820162"/>
                <a:gd name="connsiteY2252" fmla="*/ 7370 h 280250"/>
                <a:gd name="connsiteX2253" fmla="*/ 712786 w 1820162"/>
                <a:gd name="connsiteY2253" fmla="*/ 7525 h 280250"/>
                <a:gd name="connsiteX2254" fmla="*/ 724882 w 1820162"/>
                <a:gd name="connsiteY2254" fmla="*/ 6572 h 280250"/>
                <a:gd name="connsiteX2255" fmla="*/ 736027 w 1820162"/>
                <a:gd name="connsiteY2255" fmla="*/ 6477 h 280250"/>
                <a:gd name="connsiteX2256" fmla="*/ 741551 w 1820162"/>
                <a:gd name="connsiteY2256" fmla="*/ 5643 h 280250"/>
                <a:gd name="connsiteX2257" fmla="*/ 922586 w 1820162"/>
                <a:gd name="connsiteY2257" fmla="*/ 2667 h 280250"/>
                <a:gd name="connsiteX2258" fmla="*/ 925384 w 1820162"/>
                <a:gd name="connsiteY2258" fmla="*/ 4668 h 280250"/>
                <a:gd name="connsiteX2259" fmla="*/ 920431 w 1820162"/>
                <a:gd name="connsiteY2259" fmla="*/ 3239 h 280250"/>
                <a:gd name="connsiteX2260" fmla="*/ 922586 w 1820162"/>
                <a:gd name="connsiteY2260" fmla="*/ 2667 h 280250"/>
                <a:gd name="connsiteX2261" fmla="*/ 775841 w 1820162"/>
                <a:gd name="connsiteY2261" fmla="*/ 2572 h 280250"/>
                <a:gd name="connsiteX2262" fmla="*/ 780604 w 1820162"/>
                <a:gd name="connsiteY2262" fmla="*/ 6096 h 280250"/>
                <a:gd name="connsiteX2263" fmla="*/ 824228 w 1820162"/>
                <a:gd name="connsiteY2263" fmla="*/ 6477 h 280250"/>
                <a:gd name="connsiteX2264" fmla="*/ 750505 w 1820162"/>
                <a:gd name="connsiteY2264" fmla="*/ 7334 h 280250"/>
                <a:gd name="connsiteX2265" fmla="*/ 744055 w 1820162"/>
                <a:gd name="connsiteY2265" fmla="*/ 7367 h 280250"/>
                <a:gd name="connsiteX2266" fmla="*/ 751743 w 1820162"/>
                <a:gd name="connsiteY2266" fmla="*/ 4382 h 280250"/>
                <a:gd name="connsiteX2267" fmla="*/ 775841 w 1820162"/>
                <a:gd name="connsiteY2267" fmla="*/ 2572 h 280250"/>
                <a:gd name="connsiteX2268" fmla="*/ 933480 w 1820162"/>
                <a:gd name="connsiteY2268" fmla="*/ 1428 h 280250"/>
                <a:gd name="connsiteX2269" fmla="*/ 960436 w 1820162"/>
                <a:gd name="connsiteY2269" fmla="*/ 4667 h 280250"/>
                <a:gd name="connsiteX2270" fmla="*/ 976533 w 1820162"/>
                <a:gd name="connsiteY2270" fmla="*/ 6000 h 280250"/>
                <a:gd name="connsiteX2271" fmla="*/ 959483 w 1820162"/>
                <a:gd name="connsiteY2271" fmla="*/ 5524 h 280250"/>
                <a:gd name="connsiteX2272" fmla="*/ 982248 w 1820162"/>
                <a:gd name="connsiteY2272" fmla="*/ 8667 h 280250"/>
                <a:gd name="connsiteX2273" fmla="*/ 990535 w 1820162"/>
                <a:gd name="connsiteY2273" fmla="*/ 11049 h 280250"/>
                <a:gd name="connsiteX2274" fmla="*/ 995012 w 1820162"/>
                <a:gd name="connsiteY2274" fmla="*/ 9048 h 280250"/>
                <a:gd name="connsiteX2275" fmla="*/ 994726 w 1820162"/>
                <a:gd name="connsiteY2275" fmla="*/ 11144 h 280250"/>
                <a:gd name="connsiteX2276" fmla="*/ 1014633 w 1820162"/>
                <a:gd name="connsiteY2276" fmla="*/ 9144 h 280250"/>
                <a:gd name="connsiteX2277" fmla="*/ 1046637 w 1820162"/>
                <a:gd name="connsiteY2277" fmla="*/ 13811 h 280250"/>
                <a:gd name="connsiteX2278" fmla="*/ 1085975 w 1820162"/>
                <a:gd name="connsiteY2278" fmla="*/ 14097 h 280250"/>
                <a:gd name="connsiteX2279" fmla="*/ 1102073 w 1820162"/>
                <a:gd name="connsiteY2279" fmla="*/ 15335 h 280250"/>
                <a:gd name="connsiteX2280" fmla="*/ 1117503 w 1820162"/>
                <a:gd name="connsiteY2280" fmla="*/ 15335 h 280250"/>
                <a:gd name="connsiteX2281" fmla="*/ 1117979 w 1820162"/>
                <a:gd name="connsiteY2281" fmla="*/ 18764 h 280250"/>
                <a:gd name="connsiteX2282" fmla="*/ 1125790 w 1820162"/>
                <a:gd name="connsiteY2282" fmla="*/ 17716 h 280250"/>
                <a:gd name="connsiteX2283" fmla="*/ 1191417 w 1820162"/>
                <a:gd name="connsiteY2283" fmla="*/ 27622 h 280250"/>
                <a:gd name="connsiteX2284" fmla="*/ 1240471 w 1820162"/>
                <a:gd name="connsiteY2284" fmla="*/ 32861 h 280250"/>
                <a:gd name="connsiteX2285" fmla="*/ 1243995 w 1820162"/>
                <a:gd name="connsiteY2285" fmla="*/ 31623 h 280250"/>
                <a:gd name="connsiteX2286" fmla="*/ 1234280 w 1820162"/>
                <a:gd name="connsiteY2286" fmla="*/ 34290 h 280250"/>
                <a:gd name="connsiteX2287" fmla="*/ 1211801 w 1820162"/>
                <a:gd name="connsiteY2287" fmla="*/ 28956 h 280250"/>
                <a:gd name="connsiteX2288" fmla="*/ 1205609 w 1820162"/>
                <a:gd name="connsiteY2288" fmla="*/ 30480 h 280250"/>
                <a:gd name="connsiteX2289" fmla="*/ 1182559 w 1820162"/>
                <a:gd name="connsiteY2289" fmla="*/ 29432 h 280250"/>
                <a:gd name="connsiteX2290" fmla="*/ 1163128 w 1820162"/>
                <a:gd name="connsiteY2290" fmla="*/ 27241 h 280250"/>
                <a:gd name="connsiteX2291" fmla="*/ 1205800 w 1820162"/>
                <a:gd name="connsiteY2291" fmla="*/ 36099 h 280250"/>
                <a:gd name="connsiteX2292" fmla="*/ 1212944 w 1820162"/>
                <a:gd name="connsiteY2292" fmla="*/ 33718 h 280250"/>
                <a:gd name="connsiteX2293" fmla="*/ 1213420 w 1820162"/>
                <a:gd name="connsiteY2293" fmla="*/ 37147 h 280250"/>
                <a:gd name="connsiteX2294" fmla="*/ 1221339 w 1820162"/>
                <a:gd name="connsiteY2294" fmla="*/ 38150 h 280250"/>
                <a:gd name="connsiteX2295" fmla="*/ 1220278 w 1820162"/>
                <a:gd name="connsiteY2295" fmla="*/ 39052 h 280250"/>
                <a:gd name="connsiteX2296" fmla="*/ 1222659 w 1820162"/>
                <a:gd name="connsiteY2296" fmla="*/ 40862 h 280250"/>
                <a:gd name="connsiteX2297" fmla="*/ 1222299 w 1820162"/>
                <a:gd name="connsiteY2297" fmla="*/ 38272 h 280250"/>
                <a:gd name="connsiteX2298" fmla="*/ 1234470 w 1820162"/>
                <a:gd name="connsiteY2298" fmla="*/ 39814 h 280250"/>
                <a:gd name="connsiteX2299" fmla="*/ 1238947 w 1820162"/>
                <a:gd name="connsiteY2299" fmla="*/ 37814 h 280250"/>
                <a:gd name="connsiteX2300" fmla="*/ 1269046 w 1820162"/>
                <a:gd name="connsiteY2300" fmla="*/ 44100 h 280250"/>
                <a:gd name="connsiteX2301" fmla="*/ 1276856 w 1820162"/>
                <a:gd name="connsiteY2301" fmla="*/ 43053 h 280250"/>
                <a:gd name="connsiteX2302" fmla="*/ 1287048 w 1820162"/>
                <a:gd name="connsiteY2302" fmla="*/ 43719 h 280250"/>
                <a:gd name="connsiteX2303" fmla="*/ 1342484 w 1820162"/>
                <a:gd name="connsiteY2303" fmla="*/ 52863 h 280250"/>
                <a:gd name="connsiteX2304" fmla="*/ 1348198 w 1820162"/>
                <a:gd name="connsiteY2304" fmla="*/ 55530 h 280250"/>
                <a:gd name="connsiteX2305" fmla="*/ 1352961 w 1820162"/>
                <a:gd name="connsiteY2305" fmla="*/ 53721 h 280250"/>
                <a:gd name="connsiteX2306" fmla="*/ 1365534 w 1820162"/>
                <a:gd name="connsiteY2306" fmla="*/ 56197 h 280250"/>
                <a:gd name="connsiteX2307" fmla="*/ 1367630 w 1820162"/>
                <a:gd name="connsiteY2307" fmla="*/ 60102 h 280250"/>
                <a:gd name="connsiteX2308" fmla="*/ 1379060 w 1820162"/>
                <a:gd name="connsiteY2308" fmla="*/ 57912 h 280250"/>
                <a:gd name="connsiteX2309" fmla="*/ 1388966 w 1820162"/>
                <a:gd name="connsiteY2309" fmla="*/ 60769 h 280250"/>
                <a:gd name="connsiteX2310" fmla="*/ 1373344 w 1820162"/>
                <a:gd name="connsiteY2310" fmla="*/ 62865 h 280250"/>
                <a:gd name="connsiteX2311" fmla="*/ 1357723 w 1820162"/>
                <a:gd name="connsiteY2311" fmla="*/ 57340 h 280250"/>
                <a:gd name="connsiteX2312" fmla="*/ 1344674 w 1820162"/>
                <a:gd name="connsiteY2312" fmla="*/ 59055 h 280250"/>
                <a:gd name="connsiteX2313" fmla="*/ 1346865 w 1820162"/>
                <a:gd name="connsiteY2313" fmla="*/ 55340 h 280250"/>
                <a:gd name="connsiteX2314" fmla="*/ 1326005 w 1820162"/>
                <a:gd name="connsiteY2314" fmla="*/ 58197 h 280250"/>
                <a:gd name="connsiteX2315" fmla="*/ 1322195 w 1820162"/>
                <a:gd name="connsiteY2315" fmla="*/ 53816 h 280250"/>
                <a:gd name="connsiteX2316" fmla="*/ 1313623 w 1820162"/>
                <a:gd name="connsiteY2316" fmla="*/ 53530 h 280250"/>
                <a:gd name="connsiteX2317" fmla="*/ 1313147 w 1820162"/>
                <a:gd name="connsiteY2317" fmla="*/ 57721 h 280250"/>
                <a:gd name="connsiteX2318" fmla="*/ 1307717 w 1820162"/>
                <a:gd name="connsiteY2318" fmla="*/ 52959 h 280250"/>
                <a:gd name="connsiteX2319" fmla="*/ 1307908 w 1820162"/>
                <a:gd name="connsiteY2319" fmla="*/ 58483 h 280250"/>
                <a:gd name="connsiteX2320" fmla="*/ 1299907 w 1820162"/>
                <a:gd name="connsiteY2320" fmla="*/ 61626 h 280250"/>
                <a:gd name="connsiteX2321" fmla="*/ 1309337 w 1820162"/>
                <a:gd name="connsiteY2321" fmla="*/ 61055 h 280250"/>
                <a:gd name="connsiteX2322" fmla="*/ 1316480 w 1820162"/>
                <a:gd name="connsiteY2322" fmla="*/ 66294 h 280250"/>
                <a:gd name="connsiteX2323" fmla="*/ 1323624 w 1820162"/>
                <a:gd name="connsiteY2323" fmla="*/ 64008 h 280250"/>
                <a:gd name="connsiteX2324" fmla="*/ 1313432 w 1820162"/>
                <a:gd name="connsiteY2324" fmla="*/ 63341 h 280250"/>
                <a:gd name="connsiteX2325" fmla="*/ 1317242 w 1820162"/>
                <a:gd name="connsiteY2325" fmla="*/ 60102 h 280250"/>
                <a:gd name="connsiteX2326" fmla="*/ 1326277 w 1820162"/>
                <a:gd name="connsiteY2326" fmla="*/ 62684 h 280250"/>
                <a:gd name="connsiteX2327" fmla="*/ 1325148 w 1820162"/>
                <a:gd name="connsiteY2327" fmla="*/ 66675 h 280250"/>
                <a:gd name="connsiteX2328" fmla="*/ 1327244 w 1820162"/>
                <a:gd name="connsiteY2328" fmla="*/ 62960 h 280250"/>
                <a:gd name="connsiteX2329" fmla="*/ 1326277 w 1820162"/>
                <a:gd name="connsiteY2329" fmla="*/ 62684 h 280250"/>
                <a:gd name="connsiteX2330" fmla="*/ 1326577 w 1820162"/>
                <a:gd name="connsiteY2330" fmla="*/ 61626 h 280250"/>
                <a:gd name="connsiteX2331" fmla="*/ 1332006 w 1820162"/>
                <a:gd name="connsiteY2331" fmla="*/ 58864 h 280250"/>
                <a:gd name="connsiteX2332" fmla="*/ 1334938 w 1820162"/>
                <a:gd name="connsiteY2332" fmla="*/ 61437 h 280250"/>
                <a:gd name="connsiteX2333" fmla="*/ 1332209 w 1820162"/>
                <a:gd name="connsiteY2333" fmla="*/ 62412 h 280250"/>
                <a:gd name="connsiteX2334" fmla="*/ 1333911 w 1820162"/>
                <a:gd name="connsiteY2334" fmla="*/ 64770 h 280250"/>
                <a:gd name="connsiteX2335" fmla="*/ 1360200 w 1820162"/>
                <a:gd name="connsiteY2335" fmla="*/ 66770 h 280250"/>
                <a:gd name="connsiteX2336" fmla="*/ 1350485 w 1820162"/>
                <a:gd name="connsiteY2336" fmla="*/ 69437 h 280250"/>
                <a:gd name="connsiteX2337" fmla="*/ 1359248 w 1820162"/>
                <a:gd name="connsiteY2337" fmla="*/ 75152 h 280250"/>
                <a:gd name="connsiteX2338" fmla="*/ 1355438 w 1820162"/>
                <a:gd name="connsiteY2338" fmla="*/ 78390 h 280250"/>
                <a:gd name="connsiteX2339" fmla="*/ 1360867 w 1820162"/>
                <a:gd name="connsiteY2339" fmla="*/ 75628 h 280250"/>
                <a:gd name="connsiteX2340" fmla="*/ 1382393 w 1820162"/>
                <a:gd name="connsiteY2340" fmla="*/ 81724 h 280250"/>
                <a:gd name="connsiteX2341" fmla="*/ 1374583 w 1820162"/>
                <a:gd name="connsiteY2341" fmla="*/ 82772 h 280250"/>
                <a:gd name="connsiteX2342" fmla="*/ 1381441 w 1820162"/>
                <a:gd name="connsiteY2342" fmla="*/ 90201 h 280250"/>
                <a:gd name="connsiteX2343" fmla="*/ 1381250 w 1820162"/>
                <a:gd name="connsiteY2343" fmla="*/ 84677 h 280250"/>
                <a:gd name="connsiteX2344" fmla="*/ 1390013 w 1820162"/>
                <a:gd name="connsiteY2344" fmla="*/ 90487 h 280250"/>
                <a:gd name="connsiteX2345" fmla="*/ 1415636 w 1820162"/>
                <a:gd name="connsiteY2345" fmla="*/ 91154 h 280250"/>
                <a:gd name="connsiteX2346" fmla="*/ 1434305 w 1820162"/>
                <a:gd name="connsiteY2346" fmla="*/ 99726 h 280250"/>
                <a:gd name="connsiteX2347" fmla="*/ 1406301 w 1820162"/>
                <a:gd name="connsiteY2347" fmla="*/ 97250 h 280250"/>
                <a:gd name="connsiteX2348" fmla="*/ 1383536 w 1820162"/>
                <a:gd name="connsiteY2348" fmla="*/ 94107 h 280250"/>
                <a:gd name="connsiteX2349" fmla="*/ 1360295 w 1820162"/>
                <a:gd name="connsiteY2349" fmla="*/ 79914 h 280250"/>
                <a:gd name="connsiteX2350" fmla="*/ 1359127 w 1820162"/>
                <a:gd name="connsiteY2350" fmla="*/ 83418 h 280250"/>
                <a:gd name="connsiteX2351" fmla="*/ 1352580 w 1820162"/>
                <a:gd name="connsiteY2351" fmla="*/ 80772 h 280250"/>
                <a:gd name="connsiteX2352" fmla="*/ 1342769 w 1820162"/>
                <a:gd name="connsiteY2352" fmla="*/ 83439 h 280250"/>
                <a:gd name="connsiteX2353" fmla="*/ 1354390 w 1820162"/>
                <a:gd name="connsiteY2353" fmla="*/ 86677 h 280250"/>
                <a:gd name="connsiteX2354" fmla="*/ 1357962 w 1820162"/>
                <a:gd name="connsiteY2354" fmla="*/ 85534 h 280250"/>
                <a:gd name="connsiteX2355" fmla="*/ 1358476 w 1820162"/>
                <a:gd name="connsiteY2355" fmla="*/ 85370 h 280250"/>
                <a:gd name="connsiteX2356" fmla="*/ 1357628 w 1820162"/>
                <a:gd name="connsiteY2356" fmla="*/ 87915 h 280250"/>
                <a:gd name="connsiteX2357" fmla="*/ 1366106 w 1820162"/>
                <a:gd name="connsiteY2357" fmla="*/ 88201 h 280250"/>
                <a:gd name="connsiteX2358" fmla="*/ 1362772 w 1820162"/>
                <a:gd name="connsiteY2358" fmla="*/ 94869 h 280250"/>
                <a:gd name="connsiteX2359" fmla="*/ 1354485 w 1820162"/>
                <a:gd name="connsiteY2359" fmla="*/ 92487 h 280250"/>
                <a:gd name="connsiteX2360" fmla="*/ 1361343 w 1820162"/>
                <a:gd name="connsiteY2360" fmla="*/ 92297 h 280250"/>
                <a:gd name="connsiteX2361" fmla="*/ 1344769 w 1820162"/>
                <a:gd name="connsiteY2361" fmla="*/ 87630 h 280250"/>
                <a:gd name="connsiteX2362" fmla="*/ 1341245 w 1820162"/>
                <a:gd name="connsiteY2362" fmla="*/ 88773 h 280250"/>
                <a:gd name="connsiteX2363" fmla="*/ 1352866 w 1820162"/>
                <a:gd name="connsiteY2363" fmla="*/ 92011 h 280250"/>
                <a:gd name="connsiteX2364" fmla="*/ 1349056 w 1820162"/>
                <a:gd name="connsiteY2364" fmla="*/ 95250 h 280250"/>
                <a:gd name="connsiteX2365" fmla="*/ 1363724 w 1820162"/>
                <a:gd name="connsiteY2365" fmla="*/ 101536 h 280250"/>
                <a:gd name="connsiteX2366" fmla="*/ 1374392 w 1820162"/>
                <a:gd name="connsiteY2366" fmla="*/ 98012 h 280250"/>
                <a:gd name="connsiteX2367" fmla="*/ 1381250 w 1820162"/>
                <a:gd name="connsiteY2367" fmla="*/ 97821 h 280250"/>
                <a:gd name="connsiteX2368" fmla="*/ 1383346 w 1820162"/>
                <a:gd name="connsiteY2368" fmla="*/ 109251 h 280250"/>
                <a:gd name="connsiteX2369" fmla="*/ 1390204 w 1820162"/>
                <a:gd name="connsiteY2369" fmla="*/ 109061 h 280250"/>
                <a:gd name="connsiteX2370" fmla="*/ 1397824 w 1820162"/>
                <a:gd name="connsiteY2370" fmla="*/ 102489 h 280250"/>
                <a:gd name="connsiteX2371" fmla="*/ 1384108 w 1820162"/>
                <a:gd name="connsiteY2371" fmla="*/ 95345 h 280250"/>
                <a:gd name="connsiteX2372" fmla="*/ 1409159 w 1820162"/>
                <a:gd name="connsiteY2372" fmla="*/ 100298 h 280250"/>
                <a:gd name="connsiteX2373" fmla="*/ 1405348 w 1820162"/>
                <a:gd name="connsiteY2373" fmla="*/ 103536 h 280250"/>
                <a:gd name="connsiteX2374" fmla="*/ 1430971 w 1820162"/>
                <a:gd name="connsiteY2374" fmla="*/ 111823 h 280250"/>
                <a:gd name="connsiteX2375" fmla="*/ 1421255 w 1820162"/>
                <a:gd name="connsiteY2375" fmla="*/ 114490 h 280250"/>
                <a:gd name="connsiteX2376" fmla="*/ 1429352 w 1820162"/>
                <a:gd name="connsiteY2376" fmla="*/ 118967 h 280250"/>
                <a:gd name="connsiteX2377" fmla="*/ 1436019 w 1820162"/>
                <a:gd name="connsiteY2377" fmla="*/ 113252 h 280250"/>
                <a:gd name="connsiteX2378" fmla="*/ 1432019 w 1820162"/>
                <a:gd name="connsiteY2378" fmla="*/ 111061 h 280250"/>
                <a:gd name="connsiteX2379" fmla="*/ 1438210 w 1820162"/>
                <a:gd name="connsiteY2379" fmla="*/ 109537 h 280250"/>
                <a:gd name="connsiteX2380" fmla="*/ 1441067 w 1820162"/>
                <a:gd name="connsiteY2380" fmla="*/ 114681 h 280250"/>
                <a:gd name="connsiteX2381" fmla="*/ 1434209 w 1820162"/>
                <a:gd name="connsiteY2381" fmla="*/ 114871 h 280250"/>
                <a:gd name="connsiteX2382" fmla="*/ 1449354 w 1820162"/>
                <a:gd name="connsiteY2382" fmla="*/ 116967 h 280250"/>
                <a:gd name="connsiteX2383" fmla="*/ 1444877 w 1820162"/>
                <a:gd name="connsiteY2383" fmla="*/ 111347 h 280250"/>
                <a:gd name="connsiteX2384" fmla="*/ 1459069 w 1820162"/>
                <a:gd name="connsiteY2384" fmla="*/ 114300 h 280250"/>
                <a:gd name="connsiteX2385" fmla="*/ 1461927 w 1820162"/>
                <a:gd name="connsiteY2385" fmla="*/ 119443 h 280250"/>
                <a:gd name="connsiteX2386" fmla="*/ 1466404 w 1820162"/>
                <a:gd name="connsiteY2386" fmla="*/ 117443 h 280250"/>
                <a:gd name="connsiteX2387" fmla="*/ 1476310 w 1820162"/>
                <a:gd name="connsiteY2387" fmla="*/ 120300 h 280250"/>
                <a:gd name="connsiteX2388" fmla="*/ 1468499 w 1820162"/>
                <a:gd name="connsiteY2388" fmla="*/ 121348 h 280250"/>
                <a:gd name="connsiteX2389" fmla="*/ 1477548 w 1820162"/>
                <a:gd name="connsiteY2389" fmla="*/ 124968 h 280250"/>
                <a:gd name="connsiteX2390" fmla="*/ 1489835 w 1820162"/>
                <a:gd name="connsiteY2390" fmla="*/ 121920 h 280250"/>
                <a:gd name="connsiteX2391" fmla="*/ 1478882 w 1820162"/>
                <a:gd name="connsiteY2391" fmla="*/ 119919 h 280250"/>
                <a:gd name="connsiteX2392" fmla="*/ 1494122 w 1820162"/>
                <a:gd name="connsiteY2392" fmla="*/ 122015 h 280250"/>
                <a:gd name="connsiteX2393" fmla="*/ 1482692 w 1820162"/>
                <a:gd name="connsiteY2393" fmla="*/ 124206 h 280250"/>
                <a:gd name="connsiteX2394" fmla="*/ 1489835 w 1820162"/>
                <a:gd name="connsiteY2394" fmla="*/ 129444 h 280250"/>
                <a:gd name="connsiteX2395" fmla="*/ 1475989 w 1820162"/>
                <a:gd name="connsiteY2395" fmla="*/ 127670 h 280250"/>
                <a:gd name="connsiteX2396" fmla="*/ 1468820 w 1820162"/>
                <a:gd name="connsiteY2396" fmla="*/ 128236 h 280250"/>
                <a:gd name="connsiteX2397" fmla="*/ 1459260 w 1820162"/>
                <a:gd name="connsiteY2397" fmla="*/ 127349 h 280250"/>
                <a:gd name="connsiteX2398" fmla="*/ 1466785 w 1820162"/>
                <a:gd name="connsiteY2398" fmla="*/ 128397 h 280250"/>
                <a:gd name="connsiteX2399" fmla="*/ 1468820 w 1820162"/>
                <a:gd name="connsiteY2399" fmla="*/ 128236 h 280250"/>
                <a:gd name="connsiteX2400" fmla="*/ 1469393 w 1820162"/>
                <a:gd name="connsiteY2400" fmla="*/ 128290 h 280250"/>
                <a:gd name="connsiteX2401" fmla="*/ 1480310 w 1820162"/>
                <a:gd name="connsiteY2401" fmla="*/ 130016 h 280250"/>
                <a:gd name="connsiteX2402" fmla="*/ 1473452 w 1820162"/>
                <a:gd name="connsiteY2402" fmla="*/ 130206 h 280250"/>
                <a:gd name="connsiteX2403" fmla="*/ 1484120 w 1820162"/>
                <a:gd name="connsiteY2403" fmla="*/ 134302 h 280250"/>
                <a:gd name="connsiteX2404" fmla="*/ 1491931 w 1820162"/>
                <a:gd name="connsiteY2404" fmla="*/ 133254 h 280250"/>
                <a:gd name="connsiteX2405" fmla="*/ 1493360 w 1820162"/>
                <a:gd name="connsiteY2405" fmla="*/ 128206 h 280250"/>
                <a:gd name="connsiteX2406" fmla="*/ 1503266 w 1820162"/>
                <a:gd name="connsiteY2406" fmla="*/ 130968 h 280250"/>
                <a:gd name="connsiteX2407" fmla="*/ 1508028 w 1820162"/>
                <a:gd name="connsiteY2407" fmla="*/ 126873 h 280250"/>
                <a:gd name="connsiteX2408" fmla="*/ 1500027 w 1820162"/>
                <a:gd name="connsiteY2408" fmla="*/ 122396 h 280250"/>
                <a:gd name="connsiteX2409" fmla="*/ 1510505 w 1820162"/>
                <a:gd name="connsiteY2409" fmla="*/ 120967 h 280250"/>
                <a:gd name="connsiteX2410" fmla="*/ 1508790 w 1820162"/>
                <a:gd name="connsiteY2410" fmla="*/ 128111 h 280250"/>
                <a:gd name="connsiteX2411" fmla="*/ 1517613 w 1820162"/>
                <a:gd name="connsiteY2411" fmla="*/ 130468 h 280250"/>
                <a:gd name="connsiteX2412" fmla="*/ 1516914 w 1820162"/>
                <a:gd name="connsiteY2412" fmla="*/ 132664 h 280250"/>
                <a:gd name="connsiteX2413" fmla="*/ 1506980 w 1820162"/>
                <a:gd name="connsiteY2413" fmla="*/ 129921 h 280250"/>
                <a:gd name="connsiteX2414" fmla="*/ 1495836 w 1820162"/>
                <a:gd name="connsiteY2414" fmla="*/ 130016 h 280250"/>
                <a:gd name="connsiteX2415" fmla="*/ 1503932 w 1820162"/>
                <a:gd name="connsiteY2415" fmla="*/ 134493 h 280250"/>
                <a:gd name="connsiteX2416" fmla="*/ 1505075 w 1820162"/>
                <a:gd name="connsiteY2416" fmla="*/ 131540 h 280250"/>
                <a:gd name="connsiteX2417" fmla="*/ 1511743 w 1820162"/>
                <a:gd name="connsiteY2417" fmla="*/ 133445 h 280250"/>
                <a:gd name="connsiteX2418" fmla="*/ 1507933 w 1820162"/>
                <a:gd name="connsiteY2418" fmla="*/ 136683 h 280250"/>
                <a:gd name="connsiteX2419" fmla="*/ 1514207 w 1820162"/>
                <a:gd name="connsiteY2419" fmla="*/ 136434 h 280250"/>
                <a:gd name="connsiteX2420" fmla="*/ 1516852 w 1820162"/>
                <a:gd name="connsiteY2420" fmla="*/ 132859 h 280250"/>
                <a:gd name="connsiteX2421" fmla="*/ 1515362 w 1820162"/>
                <a:gd name="connsiteY2421" fmla="*/ 137541 h 280250"/>
                <a:gd name="connsiteX2422" fmla="*/ 1536508 w 1820162"/>
                <a:gd name="connsiteY2422" fmla="*/ 132588 h 280250"/>
                <a:gd name="connsiteX2423" fmla="*/ 1536032 w 1820162"/>
                <a:gd name="connsiteY2423" fmla="*/ 136779 h 280250"/>
                <a:gd name="connsiteX2424" fmla="*/ 1558606 w 1820162"/>
                <a:gd name="connsiteY2424" fmla="*/ 142017 h 280250"/>
                <a:gd name="connsiteX2425" fmla="*/ 1554796 w 1820162"/>
                <a:gd name="connsiteY2425" fmla="*/ 145256 h 280250"/>
                <a:gd name="connsiteX2426" fmla="*/ 1578704 w 1820162"/>
                <a:gd name="connsiteY2426" fmla="*/ 145542 h 280250"/>
                <a:gd name="connsiteX2427" fmla="*/ 1573274 w 1820162"/>
                <a:gd name="connsiteY2427" fmla="*/ 148304 h 280250"/>
                <a:gd name="connsiteX2428" fmla="*/ 1564226 w 1820162"/>
                <a:gd name="connsiteY2428" fmla="*/ 144684 h 280250"/>
                <a:gd name="connsiteX2429" fmla="*/ 1571560 w 1820162"/>
                <a:gd name="connsiteY2429" fmla="*/ 147828 h 280250"/>
                <a:gd name="connsiteX2430" fmla="*/ 1564702 w 1820162"/>
                <a:gd name="connsiteY2430" fmla="*/ 148018 h 280250"/>
                <a:gd name="connsiteX2431" fmla="*/ 1579180 w 1820162"/>
                <a:gd name="connsiteY2431" fmla="*/ 148875 h 280250"/>
                <a:gd name="connsiteX2432" fmla="*/ 1576878 w 1820162"/>
                <a:gd name="connsiteY2432" fmla="*/ 154491 h 280250"/>
                <a:gd name="connsiteX2433" fmla="*/ 1573751 w 1820162"/>
                <a:gd name="connsiteY2433" fmla="*/ 151638 h 280250"/>
                <a:gd name="connsiteX2434" fmla="*/ 1576798 w 1820162"/>
                <a:gd name="connsiteY2434" fmla="*/ 154686 h 280250"/>
                <a:gd name="connsiteX2435" fmla="*/ 1576878 w 1820162"/>
                <a:gd name="connsiteY2435" fmla="*/ 154491 h 280250"/>
                <a:gd name="connsiteX2436" fmla="*/ 1577418 w 1820162"/>
                <a:gd name="connsiteY2436" fmla="*/ 154983 h 280250"/>
                <a:gd name="connsiteX2437" fmla="*/ 1586800 w 1820162"/>
                <a:gd name="connsiteY2437" fmla="*/ 149828 h 280250"/>
                <a:gd name="connsiteX2438" fmla="*/ 1595563 w 1820162"/>
                <a:gd name="connsiteY2438" fmla="*/ 147923 h 280250"/>
                <a:gd name="connsiteX2439" fmla="*/ 1598951 w 1820162"/>
                <a:gd name="connsiteY2439" fmla="*/ 148482 h 280250"/>
                <a:gd name="connsiteX2440" fmla="*/ 1598897 w 1820162"/>
                <a:gd name="connsiteY2440" fmla="*/ 148875 h 280250"/>
                <a:gd name="connsiteX2441" fmla="*/ 1604802 w 1820162"/>
                <a:gd name="connsiteY2441" fmla="*/ 149447 h 280250"/>
                <a:gd name="connsiteX2442" fmla="*/ 1598951 w 1820162"/>
                <a:gd name="connsiteY2442" fmla="*/ 148482 h 280250"/>
                <a:gd name="connsiteX2443" fmla="*/ 1599109 w 1820162"/>
                <a:gd name="connsiteY2443" fmla="*/ 147319 h 280250"/>
                <a:gd name="connsiteX2444" fmla="*/ 1608124 w 1820162"/>
                <a:gd name="connsiteY2444" fmla="*/ 148840 h 280250"/>
                <a:gd name="connsiteX2445" fmla="*/ 1629567 w 1820162"/>
                <a:gd name="connsiteY2445" fmla="*/ 150971 h 280250"/>
                <a:gd name="connsiteX2446" fmla="*/ 1663190 w 1820162"/>
                <a:gd name="connsiteY2446" fmla="*/ 163734 h 280250"/>
                <a:gd name="connsiteX2447" fmla="*/ 1645188 w 1820162"/>
                <a:gd name="connsiteY2447" fmla="*/ 156495 h 280250"/>
                <a:gd name="connsiteX2448" fmla="*/ 1639084 w 1820162"/>
                <a:gd name="connsiteY2448" fmla="*/ 156536 h 280250"/>
                <a:gd name="connsiteX2449" fmla="*/ 1640140 w 1820162"/>
                <a:gd name="connsiteY2449" fmla="*/ 155638 h 280250"/>
                <a:gd name="connsiteX2450" fmla="*/ 1633282 w 1820162"/>
                <a:gd name="connsiteY2450" fmla="*/ 155829 h 280250"/>
                <a:gd name="connsiteX2451" fmla="*/ 1635808 w 1820162"/>
                <a:gd name="connsiteY2451" fmla="*/ 156557 h 280250"/>
                <a:gd name="connsiteX2452" fmla="*/ 1634378 w 1820162"/>
                <a:gd name="connsiteY2452" fmla="*/ 156567 h 280250"/>
                <a:gd name="connsiteX2453" fmla="*/ 1622423 w 1820162"/>
                <a:gd name="connsiteY2453" fmla="*/ 153352 h 280250"/>
                <a:gd name="connsiteX2454" fmla="*/ 1606040 w 1820162"/>
                <a:gd name="connsiteY2454" fmla="*/ 154114 h 280250"/>
                <a:gd name="connsiteX2455" fmla="*/ 1608422 w 1820162"/>
                <a:gd name="connsiteY2455" fmla="*/ 155924 h 280250"/>
                <a:gd name="connsiteX2456" fmla="*/ 1604135 w 1820162"/>
                <a:gd name="connsiteY2456" fmla="*/ 155829 h 280250"/>
                <a:gd name="connsiteX2457" fmla="*/ 1620328 w 1820162"/>
                <a:gd name="connsiteY2457" fmla="*/ 157067 h 280250"/>
                <a:gd name="connsiteX2458" fmla="*/ 1631948 w 1820162"/>
                <a:gd name="connsiteY2458" fmla="*/ 160401 h 280250"/>
                <a:gd name="connsiteX2459" fmla="*/ 1623185 w 1820162"/>
                <a:gd name="connsiteY2459" fmla="*/ 162306 h 280250"/>
                <a:gd name="connsiteX2460" fmla="*/ 1615851 w 1820162"/>
                <a:gd name="connsiteY2460" fmla="*/ 159162 h 280250"/>
                <a:gd name="connsiteX2461" fmla="*/ 1616327 w 1820162"/>
                <a:gd name="connsiteY2461" fmla="*/ 162591 h 280250"/>
                <a:gd name="connsiteX2462" fmla="*/ 1591943 w 1820162"/>
                <a:gd name="connsiteY2462" fmla="*/ 158972 h 280250"/>
                <a:gd name="connsiteX2463" fmla="*/ 1593372 w 1820162"/>
                <a:gd name="connsiteY2463" fmla="*/ 153924 h 280250"/>
                <a:gd name="connsiteX2464" fmla="*/ 1574132 w 1820162"/>
                <a:gd name="connsiteY2464" fmla="*/ 157162 h 280250"/>
                <a:gd name="connsiteX2465" fmla="*/ 1592610 w 1820162"/>
                <a:gd name="connsiteY2465" fmla="*/ 160210 h 280250"/>
                <a:gd name="connsiteX2466" fmla="*/ 1591535 w 1820162"/>
                <a:gd name="connsiteY2466" fmla="*/ 161142 h 280250"/>
                <a:gd name="connsiteX2467" fmla="*/ 1589022 w 1820162"/>
                <a:gd name="connsiteY2467" fmla="*/ 162676 h 280250"/>
                <a:gd name="connsiteX2468" fmla="*/ 1584859 w 1820162"/>
                <a:gd name="connsiteY2468" fmla="*/ 162616 h 280250"/>
                <a:gd name="connsiteX2469" fmla="*/ 1580323 w 1820162"/>
                <a:gd name="connsiteY2469" fmla="*/ 163258 h 280250"/>
                <a:gd name="connsiteX2470" fmla="*/ 1584323 w 1820162"/>
                <a:gd name="connsiteY2470" fmla="*/ 165544 h 280250"/>
                <a:gd name="connsiteX2471" fmla="*/ 1589022 w 1820162"/>
                <a:gd name="connsiteY2471" fmla="*/ 162676 h 280250"/>
                <a:gd name="connsiteX2472" fmla="*/ 1589753 w 1820162"/>
                <a:gd name="connsiteY2472" fmla="*/ 162687 h 280250"/>
                <a:gd name="connsiteX2473" fmla="*/ 1591535 w 1820162"/>
                <a:gd name="connsiteY2473" fmla="*/ 161142 h 280250"/>
                <a:gd name="connsiteX2474" fmla="*/ 1591658 w 1820162"/>
                <a:gd name="connsiteY2474" fmla="*/ 161067 h 280250"/>
                <a:gd name="connsiteX2475" fmla="*/ 1601849 w 1820162"/>
                <a:gd name="connsiteY2475" fmla="*/ 161734 h 280250"/>
                <a:gd name="connsiteX2476" fmla="*/ 1600135 w 1820162"/>
                <a:gd name="connsiteY2476" fmla="*/ 168878 h 280250"/>
                <a:gd name="connsiteX2477" fmla="*/ 1589276 w 1820162"/>
                <a:gd name="connsiteY2477" fmla="*/ 166878 h 280250"/>
                <a:gd name="connsiteX2478" fmla="*/ 1551557 w 1820162"/>
                <a:gd name="connsiteY2478" fmla="*/ 159448 h 280250"/>
                <a:gd name="connsiteX2479" fmla="*/ 1548700 w 1820162"/>
                <a:gd name="connsiteY2479" fmla="*/ 161925 h 280250"/>
                <a:gd name="connsiteX2480" fmla="*/ 1591086 w 1820162"/>
                <a:gd name="connsiteY2480" fmla="*/ 172783 h 280250"/>
                <a:gd name="connsiteX2481" fmla="*/ 1603469 w 1820162"/>
                <a:gd name="connsiteY2481" fmla="*/ 169735 h 280250"/>
                <a:gd name="connsiteX2482" fmla="*/ 1603183 w 1820162"/>
                <a:gd name="connsiteY2482" fmla="*/ 164211 h 280250"/>
                <a:gd name="connsiteX2483" fmla="*/ 1609184 w 1820162"/>
                <a:gd name="connsiteY2483" fmla="*/ 164782 h 280250"/>
                <a:gd name="connsiteX2484" fmla="*/ 1610803 w 1820162"/>
                <a:gd name="connsiteY2484" fmla="*/ 172878 h 280250"/>
                <a:gd name="connsiteX2485" fmla="*/ 1604135 w 1820162"/>
                <a:gd name="connsiteY2485" fmla="*/ 170973 h 280250"/>
                <a:gd name="connsiteX2486" fmla="*/ 1602897 w 1820162"/>
                <a:gd name="connsiteY2486" fmla="*/ 173926 h 280250"/>
                <a:gd name="connsiteX2487" fmla="*/ 1606898 w 1820162"/>
                <a:gd name="connsiteY2487" fmla="*/ 176117 h 280250"/>
                <a:gd name="connsiteX2488" fmla="*/ 1609755 w 1820162"/>
                <a:gd name="connsiteY2488" fmla="*/ 173640 h 280250"/>
                <a:gd name="connsiteX2489" fmla="*/ 1630901 w 1820162"/>
                <a:gd name="connsiteY2489" fmla="*/ 176403 h 280250"/>
                <a:gd name="connsiteX2490" fmla="*/ 1620233 w 1820162"/>
                <a:gd name="connsiteY2490" fmla="*/ 179927 h 280250"/>
                <a:gd name="connsiteX2491" fmla="*/ 1616899 w 1820162"/>
                <a:gd name="connsiteY2491" fmla="*/ 186594 h 280250"/>
                <a:gd name="connsiteX2492" fmla="*/ 1614613 w 1820162"/>
                <a:gd name="connsiteY2492" fmla="*/ 177260 h 280250"/>
                <a:gd name="connsiteX2493" fmla="*/ 1609184 w 1820162"/>
                <a:gd name="connsiteY2493" fmla="*/ 180117 h 280250"/>
                <a:gd name="connsiteX2494" fmla="*/ 1612994 w 1820162"/>
                <a:gd name="connsiteY2494" fmla="*/ 184404 h 280250"/>
                <a:gd name="connsiteX2495" fmla="*/ 1605101 w 1820162"/>
                <a:gd name="connsiteY2495" fmla="*/ 183683 h 280250"/>
                <a:gd name="connsiteX2496" fmla="*/ 1603754 w 1820162"/>
                <a:gd name="connsiteY2496" fmla="*/ 181260 h 280250"/>
                <a:gd name="connsiteX2497" fmla="*/ 1599793 w 1820162"/>
                <a:gd name="connsiteY2497" fmla="*/ 180816 h 280250"/>
                <a:gd name="connsiteX2498" fmla="*/ 1597182 w 1820162"/>
                <a:gd name="connsiteY2498" fmla="*/ 179355 h 280250"/>
                <a:gd name="connsiteX2499" fmla="*/ 1598325 w 1820162"/>
                <a:gd name="connsiteY2499" fmla="*/ 176403 h 280250"/>
                <a:gd name="connsiteX2500" fmla="*/ 1588610 w 1820162"/>
                <a:gd name="connsiteY2500" fmla="*/ 179165 h 280250"/>
                <a:gd name="connsiteX2501" fmla="*/ 1596325 w 1820162"/>
                <a:gd name="connsiteY2501" fmla="*/ 180427 h 280250"/>
                <a:gd name="connsiteX2502" fmla="*/ 1599793 w 1820162"/>
                <a:gd name="connsiteY2502" fmla="*/ 180816 h 280250"/>
                <a:gd name="connsiteX2503" fmla="*/ 1604882 w 1820162"/>
                <a:gd name="connsiteY2503" fmla="*/ 183664 h 280250"/>
                <a:gd name="connsiteX2504" fmla="*/ 1600469 w 1820162"/>
                <a:gd name="connsiteY2504" fmla="*/ 183261 h 280250"/>
                <a:gd name="connsiteX2505" fmla="*/ 1586228 w 1820162"/>
                <a:gd name="connsiteY2505" fmla="*/ 178974 h 280250"/>
                <a:gd name="connsiteX2506" fmla="*/ 1587657 w 1820162"/>
                <a:gd name="connsiteY2506" fmla="*/ 173926 h 280250"/>
                <a:gd name="connsiteX2507" fmla="*/ 1580990 w 1820162"/>
                <a:gd name="connsiteY2507" fmla="*/ 179641 h 280250"/>
                <a:gd name="connsiteX2508" fmla="*/ 1578894 w 1820162"/>
                <a:gd name="connsiteY2508" fmla="*/ 175736 h 280250"/>
                <a:gd name="connsiteX2509" fmla="*/ 1563464 w 1820162"/>
                <a:gd name="connsiteY2509" fmla="*/ 175736 h 280250"/>
                <a:gd name="connsiteX2510" fmla="*/ 1562321 w 1820162"/>
                <a:gd name="connsiteY2510" fmla="*/ 178689 h 280250"/>
                <a:gd name="connsiteX2511" fmla="*/ 1567273 w 1820162"/>
                <a:gd name="connsiteY2511" fmla="*/ 180117 h 280250"/>
                <a:gd name="connsiteX2512" fmla="*/ 1570893 w 1820162"/>
                <a:gd name="connsiteY2512" fmla="*/ 178974 h 280250"/>
                <a:gd name="connsiteX2513" fmla="*/ 1573941 w 1820162"/>
                <a:gd name="connsiteY2513" fmla="*/ 182022 h 280250"/>
                <a:gd name="connsiteX2514" fmla="*/ 1584133 w 1820162"/>
                <a:gd name="connsiteY2514" fmla="*/ 182689 h 280250"/>
                <a:gd name="connsiteX2515" fmla="*/ 1599468 w 1820162"/>
                <a:gd name="connsiteY2515" fmla="*/ 190309 h 280250"/>
                <a:gd name="connsiteX2516" fmla="*/ 1594991 w 1820162"/>
                <a:gd name="connsiteY2516" fmla="*/ 192309 h 280250"/>
                <a:gd name="connsiteX2517" fmla="*/ 1581180 w 1820162"/>
                <a:gd name="connsiteY2517" fmla="*/ 192786 h 280250"/>
                <a:gd name="connsiteX2518" fmla="*/ 1571465 w 1820162"/>
                <a:gd name="connsiteY2518" fmla="*/ 187928 h 280250"/>
                <a:gd name="connsiteX2519" fmla="*/ 1563368 w 1820162"/>
                <a:gd name="connsiteY2519" fmla="*/ 191071 h 280250"/>
                <a:gd name="connsiteX2520" fmla="*/ 1556701 w 1820162"/>
                <a:gd name="connsiteY2520" fmla="*/ 189166 h 280250"/>
                <a:gd name="connsiteX2521" fmla="*/ 1543652 w 1820162"/>
                <a:gd name="connsiteY2521" fmla="*/ 183261 h 280250"/>
                <a:gd name="connsiteX2522" fmla="*/ 1536317 w 1820162"/>
                <a:gd name="connsiteY2522" fmla="*/ 187737 h 280250"/>
                <a:gd name="connsiteX2523" fmla="*/ 1521363 w 1820162"/>
                <a:gd name="connsiteY2523" fmla="*/ 183546 h 280250"/>
                <a:gd name="connsiteX2524" fmla="*/ 1508790 w 1820162"/>
                <a:gd name="connsiteY2524" fmla="*/ 188690 h 280250"/>
                <a:gd name="connsiteX2525" fmla="*/ 1474691 w 1820162"/>
                <a:gd name="connsiteY2525" fmla="*/ 180117 h 280250"/>
                <a:gd name="connsiteX2526" fmla="*/ 1476596 w 1820162"/>
                <a:gd name="connsiteY2526" fmla="*/ 178498 h 280250"/>
                <a:gd name="connsiteX2527" fmla="*/ 1469071 w 1820162"/>
                <a:gd name="connsiteY2527" fmla="*/ 177450 h 280250"/>
                <a:gd name="connsiteX2528" fmla="*/ 1472786 w 1820162"/>
                <a:gd name="connsiteY2528" fmla="*/ 181832 h 280250"/>
                <a:gd name="connsiteX2529" fmla="*/ 1435829 w 1820162"/>
                <a:gd name="connsiteY2529" fmla="*/ 175736 h 280250"/>
                <a:gd name="connsiteX2530" fmla="*/ 1439639 w 1820162"/>
                <a:gd name="connsiteY2530" fmla="*/ 180022 h 280250"/>
                <a:gd name="connsiteX2531" fmla="*/ 1427066 w 1820162"/>
                <a:gd name="connsiteY2531" fmla="*/ 177546 h 280250"/>
                <a:gd name="connsiteX2532" fmla="*/ 1429923 w 1820162"/>
                <a:gd name="connsiteY2532" fmla="*/ 175069 h 280250"/>
                <a:gd name="connsiteX2533" fmla="*/ 1419446 w 1820162"/>
                <a:gd name="connsiteY2533" fmla="*/ 176498 h 280250"/>
                <a:gd name="connsiteX2534" fmla="*/ 1397443 w 1820162"/>
                <a:gd name="connsiteY2534" fmla="*/ 174593 h 280250"/>
                <a:gd name="connsiteX2535" fmla="*/ 1386013 w 1820162"/>
                <a:gd name="connsiteY2535" fmla="*/ 176784 h 280250"/>
                <a:gd name="connsiteX2536" fmla="*/ 1371344 w 1820162"/>
                <a:gd name="connsiteY2536" fmla="*/ 170402 h 280250"/>
                <a:gd name="connsiteX2537" fmla="*/ 1326101 w 1820162"/>
                <a:gd name="connsiteY2537" fmla="*/ 169545 h 280250"/>
                <a:gd name="connsiteX2538" fmla="*/ 1320671 w 1820162"/>
                <a:gd name="connsiteY2538" fmla="*/ 164782 h 280250"/>
                <a:gd name="connsiteX2539" fmla="*/ 1315909 w 1820162"/>
                <a:gd name="connsiteY2539" fmla="*/ 168878 h 280250"/>
                <a:gd name="connsiteX2540" fmla="*/ 1298859 w 1820162"/>
                <a:gd name="connsiteY2540" fmla="*/ 168402 h 280250"/>
                <a:gd name="connsiteX2541" fmla="*/ 1321624 w 1820162"/>
                <a:gd name="connsiteY2541" fmla="*/ 171545 h 280250"/>
                <a:gd name="connsiteX2542" fmla="*/ 1331530 w 1820162"/>
                <a:gd name="connsiteY2542" fmla="*/ 174402 h 280250"/>
                <a:gd name="connsiteX2543" fmla="*/ 1328672 w 1820162"/>
                <a:gd name="connsiteY2543" fmla="*/ 176879 h 280250"/>
                <a:gd name="connsiteX2544" fmla="*/ 1354771 w 1820162"/>
                <a:gd name="connsiteY2544" fmla="*/ 180975 h 280250"/>
                <a:gd name="connsiteX2545" fmla="*/ 1358581 w 1820162"/>
                <a:gd name="connsiteY2545" fmla="*/ 177736 h 280250"/>
                <a:gd name="connsiteX2546" fmla="*/ 1371821 w 1820162"/>
                <a:gd name="connsiteY2546" fmla="*/ 181451 h 280250"/>
                <a:gd name="connsiteX2547" fmla="*/ 1369725 w 1820162"/>
                <a:gd name="connsiteY2547" fmla="*/ 177546 h 280250"/>
                <a:gd name="connsiteX2548" fmla="*/ 1391728 w 1820162"/>
                <a:gd name="connsiteY2548" fmla="*/ 179451 h 280250"/>
                <a:gd name="connsiteX2549" fmla="*/ 1404015 w 1820162"/>
                <a:gd name="connsiteY2549" fmla="*/ 184023 h 280250"/>
                <a:gd name="connsiteX2550" fmla="*/ 1407063 w 1820162"/>
                <a:gd name="connsiteY2550" fmla="*/ 187071 h 280250"/>
                <a:gd name="connsiteX2551" fmla="*/ 1437162 w 1820162"/>
                <a:gd name="connsiteY2551" fmla="*/ 193357 h 280250"/>
                <a:gd name="connsiteX2552" fmla="*/ 1451831 w 1820162"/>
                <a:gd name="connsiteY2552" fmla="*/ 192119 h 280250"/>
                <a:gd name="connsiteX2553" fmla="*/ 1472881 w 1820162"/>
                <a:gd name="connsiteY2553" fmla="*/ 194786 h 280250"/>
                <a:gd name="connsiteX2554" fmla="*/ 1483549 w 1820162"/>
                <a:gd name="connsiteY2554" fmla="*/ 198882 h 280250"/>
                <a:gd name="connsiteX2555" fmla="*/ 1547271 w 1820162"/>
                <a:gd name="connsiteY2555" fmla="*/ 210407 h 280250"/>
                <a:gd name="connsiteX2556" fmla="*/ 1550795 w 1820162"/>
                <a:gd name="connsiteY2556" fmla="*/ 209264 h 280250"/>
                <a:gd name="connsiteX2557" fmla="*/ 1615280 w 1820162"/>
                <a:gd name="connsiteY2557" fmla="*/ 222027 h 280250"/>
                <a:gd name="connsiteX2558" fmla="*/ 1612136 w 1820162"/>
                <a:gd name="connsiteY2558" fmla="*/ 226599 h 280250"/>
                <a:gd name="connsiteX2559" fmla="*/ 1623757 w 1820162"/>
                <a:gd name="connsiteY2559" fmla="*/ 229838 h 280250"/>
                <a:gd name="connsiteX2560" fmla="*/ 1630139 w 1820162"/>
                <a:gd name="connsiteY2560" fmla="*/ 226218 h 280250"/>
                <a:gd name="connsiteX2561" fmla="*/ 1621661 w 1820162"/>
                <a:gd name="connsiteY2561" fmla="*/ 225933 h 280250"/>
                <a:gd name="connsiteX2562" fmla="*/ 1623757 w 1820162"/>
                <a:gd name="connsiteY2562" fmla="*/ 222218 h 280250"/>
                <a:gd name="connsiteX2563" fmla="*/ 1658333 w 1820162"/>
                <a:gd name="connsiteY2563" fmla="*/ 234219 h 280250"/>
                <a:gd name="connsiteX2564" fmla="*/ 1662905 w 1820162"/>
                <a:gd name="connsiteY2564" fmla="*/ 232219 h 280250"/>
                <a:gd name="connsiteX2565" fmla="*/ 1707196 w 1820162"/>
                <a:gd name="connsiteY2565" fmla="*/ 241458 h 280250"/>
                <a:gd name="connsiteX2566" fmla="*/ 1756726 w 1820162"/>
                <a:gd name="connsiteY2566" fmla="*/ 257651 h 280250"/>
                <a:gd name="connsiteX2567" fmla="*/ 1731389 w 1820162"/>
                <a:gd name="connsiteY2567" fmla="*/ 254793 h 280250"/>
                <a:gd name="connsiteX2568" fmla="*/ 1708434 w 1820162"/>
                <a:gd name="connsiteY2568" fmla="*/ 246126 h 280250"/>
                <a:gd name="connsiteX2569" fmla="*/ 1666524 w 1820162"/>
                <a:gd name="connsiteY2569" fmla="*/ 238601 h 280250"/>
                <a:gd name="connsiteX2570" fmla="*/ 1671287 w 1820162"/>
                <a:gd name="connsiteY2570" fmla="*/ 234505 h 280250"/>
                <a:gd name="connsiteX2571" fmla="*/ 1663667 w 1820162"/>
                <a:gd name="connsiteY2571" fmla="*/ 233457 h 280250"/>
                <a:gd name="connsiteX2572" fmla="*/ 1664810 w 1820162"/>
                <a:gd name="connsiteY2572" fmla="*/ 238125 h 280250"/>
                <a:gd name="connsiteX2573" fmla="*/ 1656237 w 1820162"/>
                <a:gd name="connsiteY2573" fmla="*/ 237934 h 280250"/>
                <a:gd name="connsiteX2574" fmla="*/ 1656523 w 1820162"/>
                <a:gd name="connsiteY2574" fmla="*/ 235839 h 280250"/>
                <a:gd name="connsiteX2575" fmla="*/ 1651284 w 1820162"/>
                <a:gd name="connsiteY2575" fmla="*/ 236601 h 280250"/>
                <a:gd name="connsiteX2576" fmla="*/ 1630234 w 1820162"/>
                <a:gd name="connsiteY2576" fmla="*/ 233838 h 280250"/>
                <a:gd name="connsiteX2577" fmla="*/ 1606802 w 1820162"/>
                <a:gd name="connsiteY2577" fmla="*/ 229362 h 280250"/>
                <a:gd name="connsiteX2578" fmla="*/ 1593563 w 1820162"/>
                <a:gd name="connsiteY2578" fmla="*/ 225647 h 280250"/>
                <a:gd name="connsiteX2579" fmla="*/ 1590038 w 1820162"/>
                <a:gd name="connsiteY2579" fmla="*/ 226790 h 280250"/>
                <a:gd name="connsiteX2580" fmla="*/ 1558225 w 1820162"/>
                <a:gd name="connsiteY2580" fmla="*/ 220027 h 280250"/>
                <a:gd name="connsiteX2581" fmla="*/ 1554701 w 1820162"/>
                <a:gd name="connsiteY2581" fmla="*/ 221170 h 280250"/>
                <a:gd name="connsiteX2582" fmla="*/ 1538794 w 1820162"/>
                <a:gd name="connsiteY2582" fmla="*/ 217741 h 280250"/>
                <a:gd name="connsiteX2583" fmla="*/ 1535269 w 1820162"/>
                <a:gd name="connsiteY2583" fmla="*/ 218884 h 280250"/>
                <a:gd name="connsiteX2584" fmla="*/ 1510123 w 1820162"/>
                <a:gd name="connsiteY2584" fmla="*/ 213931 h 280250"/>
                <a:gd name="connsiteX2585" fmla="*/ 1490407 w 1820162"/>
                <a:gd name="connsiteY2585" fmla="*/ 213836 h 280250"/>
                <a:gd name="connsiteX2586" fmla="*/ 1494693 w 1820162"/>
                <a:gd name="connsiteY2586" fmla="*/ 221551 h 280250"/>
                <a:gd name="connsiteX2587" fmla="*/ 1490216 w 1820162"/>
                <a:gd name="connsiteY2587" fmla="*/ 215931 h 280250"/>
                <a:gd name="connsiteX2588" fmla="*/ 1481168 w 1820162"/>
                <a:gd name="connsiteY2588" fmla="*/ 219932 h 280250"/>
                <a:gd name="connsiteX2589" fmla="*/ 1474786 w 1820162"/>
                <a:gd name="connsiteY2589" fmla="*/ 215931 h 280250"/>
                <a:gd name="connsiteX2590" fmla="*/ 1506314 w 1820162"/>
                <a:gd name="connsiteY2590" fmla="*/ 224885 h 280250"/>
                <a:gd name="connsiteX2591" fmla="*/ 1507933 w 1820162"/>
                <a:gd name="connsiteY2591" fmla="*/ 225361 h 280250"/>
                <a:gd name="connsiteX2592" fmla="*/ 1504790 w 1820162"/>
                <a:gd name="connsiteY2592" fmla="*/ 229933 h 280250"/>
                <a:gd name="connsiteX2593" fmla="*/ 1499075 w 1820162"/>
                <a:gd name="connsiteY2593" fmla="*/ 234886 h 280250"/>
                <a:gd name="connsiteX2594" fmla="*/ 1474214 w 1820162"/>
                <a:gd name="connsiteY2594" fmla="*/ 227838 h 280250"/>
                <a:gd name="connsiteX2595" fmla="*/ 1476310 w 1820162"/>
                <a:gd name="connsiteY2595" fmla="*/ 231743 h 280250"/>
                <a:gd name="connsiteX2596" fmla="*/ 1466880 w 1820162"/>
                <a:gd name="connsiteY2596" fmla="*/ 232314 h 280250"/>
                <a:gd name="connsiteX2597" fmla="*/ 1466404 w 1820162"/>
                <a:gd name="connsiteY2597" fmla="*/ 228885 h 280250"/>
                <a:gd name="connsiteX2598" fmla="*/ 1436781 w 1820162"/>
                <a:gd name="connsiteY2598" fmla="*/ 225933 h 280250"/>
                <a:gd name="connsiteX2599" fmla="*/ 1435352 w 1820162"/>
                <a:gd name="connsiteY2599" fmla="*/ 230981 h 280250"/>
                <a:gd name="connsiteX2600" fmla="*/ 1448878 w 1820162"/>
                <a:gd name="connsiteY2600" fmla="*/ 232600 h 280250"/>
                <a:gd name="connsiteX2601" fmla="*/ 1439829 w 1820162"/>
                <a:gd name="connsiteY2601" fmla="*/ 236601 h 280250"/>
                <a:gd name="connsiteX2602" fmla="*/ 1451640 w 1820162"/>
                <a:gd name="connsiteY2602" fmla="*/ 237744 h 280250"/>
                <a:gd name="connsiteX2603" fmla="*/ 1451354 w 1820162"/>
                <a:gd name="connsiteY2603" fmla="*/ 232219 h 280250"/>
                <a:gd name="connsiteX2604" fmla="*/ 1463261 w 1820162"/>
                <a:gd name="connsiteY2604" fmla="*/ 233457 h 280250"/>
                <a:gd name="connsiteX2605" fmla="*/ 1466118 w 1820162"/>
                <a:gd name="connsiteY2605" fmla="*/ 238601 h 280250"/>
                <a:gd name="connsiteX2606" fmla="*/ 1473452 w 1820162"/>
                <a:gd name="connsiteY2606" fmla="*/ 241744 h 280250"/>
                <a:gd name="connsiteX2607" fmla="*/ 1471262 w 1820162"/>
                <a:gd name="connsiteY2607" fmla="*/ 237839 h 280250"/>
                <a:gd name="connsiteX2608" fmla="*/ 1494693 w 1820162"/>
                <a:gd name="connsiteY2608" fmla="*/ 242316 h 280250"/>
                <a:gd name="connsiteX2609" fmla="*/ 1500122 w 1820162"/>
                <a:gd name="connsiteY2609" fmla="*/ 239553 h 280250"/>
                <a:gd name="connsiteX2610" fmla="*/ 1540413 w 1820162"/>
                <a:gd name="connsiteY2610" fmla="*/ 246602 h 280250"/>
                <a:gd name="connsiteX2611" fmla="*/ 1547081 w 1820162"/>
                <a:gd name="connsiteY2611" fmla="*/ 248507 h 280250"/>
                <a:gd name="connsiteX2612" fmla="*/ 1545938 w 1820162"/>
                <a:gd name="connsiteY2612" fmla="*/ 251460 h 280250"/>
                <a:gd name="connsiteX2613" fmla="*/ 1557082 w 1820162"/>
                <a:gd name="connsiteY2613" fmla="*/ 251364 h 280250"/>
                <a:gd name="connsiteX2614" fmla="*/ 1550891 w 1820162"/>
                <a:gd name="connsiteY2614" fmla="*/ 252888 h 280250"/>
                <a:gd name="connsiteX2615" fmla="*/ 1563940 w 1820162"/>
                <a:gd name="connsiteY2615" fmla="*/ 251174 h 280250"/>
                <a:gd name="connsiteX2616" fmla="*/ 1559844 w 1820162"/>
                <a:gd name="connsiteY2616" fmla="*/ 256603 h 280250"/>
                <a:gd name="connsiteX2617" fmla="*/ 1539175 w 1820162"/>
                <a:gd name="connsiteY2617" fmla="*/ 249650 h 280250"/>
                <a:gd name="connsiteX2618" fmla="*/ 1533746 w 1820162"/>
                <a:gd name="connsiteY2618" fmla="*/ 252507 h 280250"/>
                <a:gd name="connsiteX2619" fmla="*/ 1496122 w 1820162"/>
                <a:gd name="connsiteY2619" fmla="*/ 245078 h 280250"/>
                <a:gd name="connsiteX2620" fmla="*/ 1490597 w 1820162"/>
                <a:gd name="connsiteY2620" fmla="*/ 247935 h 280250"/>
                <a:gd name="connsiteX2621" fmla="*/ 1479739 w 1820162"/>
                <a:gd name="connsiteY2621" fmla="*/ 238315 h 280250"/>
                <a:gd name="connsiteX2622" fmla="*/ 1484978 w 1820162"/>
                <a:gd name="connsiteY2622" fmla="*/ 245268 h 280250"/>
                <a:gd name="connsiteX2623" fmla="*/ 1460308 w 1820162"/>
                <a:gd name="connsiteY2623" fmla="*/ 243744 h 280250"/>
                <a:gd name="connsiteX2624" fmla="*/ 1449640 w 1820162"/>
                <a:gd name="connsiteY2624" fmla="*/ 247269 h 280250"/>
                <a:gd name="connsiteX2625" fmla="*/ 1437067 w 1820162"/>
                <a:gd name="connsiteY2625" fmla="*/ 244792 h 280250"/>
                <a:gd name="connsiteX2626" fmla="*/ 1430876 w 1820162"/>
                <a:gd name="connsiteY2626" fmla="*/ 238696 h 280250"/>
                <a:gd name="connsiteX2627" fmla="*/ 1425923 w 1820162"/>
                <a:gd name="connsiteY2627" fmla="*/ 244887 h 280250"/>
                <a:gd name="connsiteX2628" fmla="*/ 1427637 w 1820162"/>
                <a:gd name="connsiteY2628" fmla="*/ 237744 h 280250"/>
                <a:gd name="connsiteX2629" fmla="*/ 1421357 w 1820162"/>
                <a:gd name="connsiteY2629" fmla="*/ 239583 h 280250"/>
                <a:gd name="connsiteX2630" fmla="*/ 1421446 w 1820162"/>
                <a:gd name="connsiteY2630" fmla="*/ 239268 h 280250"/>
                <a:gd name="connsiteX2631" fmla="*/ 1414302 w 1820162"/>
                <a:gd name="connsiteY2631" fmla="*/ 241649 h 280250"/>
                <a:gd name="connsiteX2632" fmla="*/ 1421357 w 1820162"/>
                <a:gd name="connsiteY2632" fmla="*/ 239583 h 280250"/>
                <a:gd name="connsiteX2633" fmla="*/ 1420017 w 1820162"/>
                <a:gd name="connsiteY2633" fmla="*/ 244316 h 280250"/>
                <a:gd name="connsiteX2634" fmla="*/ 1407444 w 1820162"/>
                <a:gd name="connsiteY2634" fmla="*/ 241839 h 280250"/>
                <a:gd name="connsiteX2635" fmla="*/ 1396776 w 1820162"/>
                <a:gd name="connsiteY2635" fmla="*/ 237744 h 280250"/>
                <a:gd name="connsiteX2636" fmla="*/ 1396586 w 1820162"/>
                <a:gd name="connsiteY2636" fmla="*/ 232219 h 280250"/>
                <a:gd name="connsiteX2637" fmla="*/ 1388299 w 1820162"/>
                <a:gd name="connsiteY2637" fmla="*/ 229838 h 280250"/>
                <a:gd name="connsiteX2638" fmla="*/ 1390871 w 1820162"/>
                <a:gd name="connsiteY2638" fmla="*/ 237077 h 280250"/>
                <a:gd name="connsiteX2639" fmla="*/ 1405063 w 1820162"/>
                <a:gd name="connsiteY2639" fmla="*/ 240030 h 280250"/>
                <a:gd name="connsiteX2640" fmla="*/ 1389347 w 1820162"/>
                <a:gd name="connsiteY2640" fmla="*/ 242125 h 280250"/>
                <a:gd name="connsiteX2641" fmla="*/ 1369249 w 1820162"/>
                <a:gd name="connsiteY2641" fmla="*/ 238601 h 280250"/>
                <a:gd name="connsiteX2642" fmla="*/ 1369725 w 1820162"/>
                <a:gd name="connsiteY2642" fmla="*/ 242030 h 280250"/>
                <a:gd name="connsiteX2643" fmla="*/ 1360676 w 1820162"/>
                <a:gd name="connsiteY2643" fmla="*/ 238410 h 280250"/>
                <a:gd name="connsiteX2644" fmla="*/ 1353306 w 1820162"/>
                <a:gd name="connsiteY2644" fmla="*/ 240339 h 280250"/>
                <a:gd name="connsiteX2645" fmla="*/ 1352252 w 1820162"/>
                <a:gd name="connsiteY2645" fmla="*/ 240548 h 280250"/>
                <a:gd name="connsiteX2646" fmla="*/ 1350961 w 1820162"/>
                <a:gd name="connsiteY2646" fmla="*/ 235934 h 280250"/>
                <a:gd name="connsiteX2647" fmla="*/ 1344293 w 1820162"/>
                <a:gd name="connsiteY2647" fmla="*/ 234029 h 280250"/>
                <a:gd name="connsiteX2648" fmla="*/ 1335893 w 1820162"/>
                <a:gd name="connsiteY2648" fmla="*/ 238987 h 280250"/>
                <a:gd name="connsiteX2649" fmla="*/ 1334673 w 1820162"/>
                <a:gd name="connsiteY2649" fmla="*/ 236791 h 280250"/>
                <a:gd name="connsiteX2650" fmla="*/ 1338959 w 1820162"/>
                <a:gd name="connsiteY2650" fmla="*/ 236886 h 280250"/>
                <a:gd name="connsiteX2651" fmla="*/ 1315909 w 1820162"/>
                <a:gd name="connsiteY2651" fmla="*/ 235839 h 280250"/>
                <a:gd name="connsiteX2652" fmla="*/ 1316385 w 1820162"/>
                <a:gd name="connsiteY2652" fmla="*/ 239268 h 280250"/>
                <a:gd name="connsiteX2653" fmla="*/ 1327053 w 1820162"/>
                <a:gd name="connsiteY2653" fmla="*/ 243363 h 280250"/>
                <a:gd name="connsiteX2654" fmla="*/ 1344389 w 1820162"/>
                <a:gd name="connsiteY2654" fmla="*/ 241744 h 280250"/>
                <a:gd name="connsiteX2655" fmla="*/ 1341341 w 1820162"/>
                <a:gd name="connsiteY2655" fmla="*/ 238696 h 280250"/>
                <a:gd name="connsiteX2656" fmla="*/ 1351882 w 1820162"/>
                <a:gd name="connsiteY2656" fmla="*/ 240621 h 280250"/>
                <a:gd name="connsiteX2657" fmla="*/ 1345722 w 1820162"/>
                <a:gd name="connsiteY2657" fmla="*/ 241839 h 280250"/>
                <a:gd name="connsiteX2658" fmla="*/ 1364201 w 1820162"/>
                <a:gd name="connsiteY2658" fmla="*/ 244887 h 280250"/>
                <a:gd name="connsiteX2659" fmla="*/ 1364010 w 1820162"/>
                <a:gd name="connsiteY2659" fmla="*/ 246983 h 280250"/>
                <a:gd name="connsiteX2660" fmla="*/ 1332673 w 1820162"/>
                <a:gd name="connsiteY2660" fmla="*/ 243554 h 280250"/>
                <a:gd name="connsiteX2661" fmla="*/ 1326958 w 1820162"/>
                <a:gd name="connsiteY2661" fmla="*/ 248507 h 280250"/>
                <a:gd name="connsiteX2662" fmla="*/ 1342103 w 1820162"/>
                <a:gd name="connsiteY2662" fmla="*/ 250602 h 280250"/>
                <a:gd name="connsiteX2663" fmla="*/ 1325053 w 1820162"/>
                <a:gd name="connsiteY2663" fmla="*/ 250126 h 280250"/>
                <a:gd name="connsiteX2664" fmla="*/ 1315147 w 1820162"/>
                <a:gd name="connsiteY2664" fmla="*/ 239744 h 280250"/>
                <a:gd name="connsiteX2665" fmla="*/ 1315433 w 1820162"/>
                <a:gd name="connsiteY2665" fmla="*/ 245268 h 280250"/>
                <a:gd name="connsiteX2666" fmla="*/ 1295716 w 1820162"/>
                <a:gd name="connsiteY2666" fmla="*/ 245173 h 280250"/>
                <a:gd name="connsiteX2667" fmla="*/ 1295240 w 1820162"/>
                <a:gd name="connsiteY2667" fmla="*/ 241839 h 280250"/>
                <a:gd name="connsiteX2668" fmla="*/ 1291239 w 1820162"/>
                <a:gd name="connsiteY2668" fmla="*/ 247173 h 280250"/>
                <a:gd name="connsiteX2669" fmla="*/ 1296383 w 1820162"/>
                <a:gd name="connsiteY2669" fmla="*/ 246507 h 280250"/>
                <a:gd name="connsiteX2670" fmla="*/ 1287334 w 1820162"/>
                <a:gd name="connsiteY2670" fmla="*/ 250507 h 280250"/>
                <a:gd name="connsiteX2671" fmla="*/ 1286793 w 1820162"/>
                <a:gd name="connsiteY2671" fmla="*/ 249534 h 280250"/>
                <a:gd name="connsiteX2672" fmla="*/ 1286000 w 1820162"/>
                <a:gd name="connsiteY2672" fmla="*/ 250222 h 280250"/>
                <a:gd name="connsiteX2673" fmla="*/ 1279333 w 1820162"/>
                <a:gd name="connsiteY2673" fmla="*/ 248317 h 280250"/>
                <a:gd name="connsiteX2674" fmla="*/ 1283905 w 1820162"/>
                <a:gd name="connsiteY2674" fmla="*/ 246317 h 280250"/>
                <a:gd name="connsiteX2675" fmla="*/ 1285215 w 1820162"/>
                <a:gd name="connsiteY2675" fmla="*/ 246695 h 280250"/>
                <a:gd name="connsiteX2676" fmla="*/ 1284476 w 1820162"/>
                <a:gd name="connsiteY2676" fmla="*/ 245364 h 280250"/>
                <a:gd name="connsiteX2677" fmla="*/ 1287810 w 1820162"/>
                <a:gd name="connsiteY2677" fmla="*/ 238696 h 280250"/>
                <a:gd name="connsiteX2678" fmla="*/ 1271903 w 1820162"/>
                <a:gd name="connsiteY2678" fmla="*/ 235267 h 280250"/>
                <a:gd name="connsiteX2679" fmla="*/ 1274761 w 1820162"/>
                <a:gd name="connsiteY2679" fmla="*/ 240411 h 280250"/>
                <a:gd name="connsiteX2680" fmla="*/ 1284953 w 1820162"/>
                <a:gd name="connsiteY2680" fmla="*/ 241077 h 280250"/>
                <a:gd name="connsiteX2681" fmla="*/ 1271903 w 1820162"/>
                <a:gd name="connsiteY2681" fmla="*/ 242792 h 280250"/>
                <a:gd name="connsiteX2682" fmla="*/ 1246281 w 1820162"/>
                <a:gd name="connsiteY2682" fmla="*/ 242030 h 280250"/>
                <a:gd name="connsiteX2683" fmla="*/ 1244186 w 1820162"/>
                <a:gd name="connsiteY2683" fmla="*/ 238220 h 280250"/>
                <a:gd name="connsiteX2684" fmla="*/ 1241036 w 1820162"/>
                <a:gd name="connsiteY2684" fmla="*/ 238995 h 280250"/>
                <a:gd name="connsiteX2685" fmla="*/ 1241614 w 1820162"/>
                <a:gd name="connsiteY2685" fmla="*/ 238601 h 280250"/>
                <a:gd name="connsiteX2686" fmla="*/ 1237994 w 1820162"/>
                <a:gd name="connsiteY2686" fmla="*/ 239744 h 280250"/>
                <a:gd name="connsiteX2687" fmla="*/ 1241036 w 1820162"/>
                <a:gd name="connsiteY2687" fmla="*/ 238995 h 280250"/>
                <a:gd name="connsiteX2688" fmla="*/ 1231422 w 1820162"/>
                <a:gd name="connsiteY2688" fmla="*/ 245554 h 280250"/>
                <a:gd name="connsiteX2689" fmla="*/ 1240471 w 1820162"/>
                <a:gd name="connsiteY2689" fmla="*/ 249174 h 280250"/>
                <a:gd name="connsiteX2690" fmla="*/ 1246186 w 1820162"/>
                <a:gd name="connsiteY2690" fmla="*/ 244221 h 280250"/>
                <a:gd name="connsiteX2691" fmla="*/ 1278190 w 1820162"/>
                <a:gd name="connsiteY2691" fmla="*/ 248888 h 280250"/>
                <a:gd name="connsiteX2692" fmla="*/ 1255425 w 1820162"/>
                <a:gd name="connsiteY2692" fmla="*/ 253365 h 280250"/>
                <a:gd name="connsiteX2693" fmla="*/ 1252282 w 1820162"/>
                <a:gd name="connsiteY2693" fmla="*/ 250317 h 280250"/>
                <a:gd name="connsiteX2694" fmla="*/ 1222945 w 1820162"/>
                <a:gd name="connsiteY2694" fmla="*/ 252888 h 280250"/>
                <a:gd name="connsiteX2695" fmla="*/ 1195608 w 1820162"/>
                <a:gd name="connsiteY2695" fmla="*/ 251650 h 280250"/>
                <a:gd name="connsiteX2696" fmla="*/ 1192560 w 1820162"/>
                <a:gd name="connsiteY2696" fmla="*/ 248602 h 280250"/>
                <a:gd name="connsiteX2697" fmla="*/ 1205324 w 1820162"/>
                <a:gd name="connsiteY2697" fmla="*/ 248983 h 280250"/>
                <a:gd name="connsiteX2698" fmla="*/ 1189703 w 1820162"/>
                <a:gd name="connsiteY2698" fmla="*/ 243459 h 280250"/>
                <a:gd name="connsiteX2699" fmla="*/ 1188941 w 1820162"/>
                <a:gd name="connsiteY2699" fmla="*/ 249745 h 280250"/>
                <a:gd name="connsiteX2700" fmla="*/ 1185893 w 1820162"/>
                <a:gd name="connsiteY2700" fmla="*/ 246697 h 280250"/>
                <a:gd name="connsiteX2701" fmla="*/ 1187036 w 1820162"/>
                <a:gd name="connsiteY2701" fmla="*/ 251364 h 280250"/>
                <a:gd name="connsiteX2702" fmla="*/ 1163509 w 1820162"/>
                <a:gd name="connsiteY2702" fmla="*/ 254508 h 280250"/>
                <a:gd name="connsiteX2703" fmla="*/ 1159699 w 1820162"/>
                <a:gd name="connsiteY2703" fmla="*/ 250221 h 280250"/>
                <a:gd name="connsiteX2704" fmla="*/ 1148840 w 1820162"/>
                <a:gd name="connsiteY2704" fmla="*/ 255841 h 280250"/>
                <a:gd name="connsiteX2705" fmla="*/ 1128933 w 1820162"/>
                <a:gd name="connsiteY2705" fmla="*/ 257841 h 280250"/>
                <a:gd name="connsiteX2706" fmla="*/ 1126742 w 1820162"/>
                <a:gd name="connsiteY2706" fmla="*/ 253936 h 280250"/>
                <a:gd name="connsiteX2707" fmla="*/ 1097596 w 1820162"/>
                <a:gd name="connsiteY2707" fmla="*/ 254412 h 280250"/>
                <a:gd name="connsiteX2708" fmla="*/ 1053305 w 1820162"/>
                <a:gd name="connsiteY2708" fmla="*/ 260413 h 280250"/>
                <a:gd name="connsiteX2709" fmla="*/ 1043780 w 1820162"/>
                <a:gd name="connsiteY2709" fmla="*/ 260985 h 280250"/>
                <a:gd name="connsiteX2710" fmla="*/ 992535 w 1820162"/>
                <a:gd name="connsiteY2710" fmla="*/ 259556 h 280250"/>
                <a:gd name="connsiteX2711" fmla="*/ 976152 w 1820162"/>
                <a:gd name="connsiteY2711" fmla="*/ 260413 h 280250"/>
                <a:gd name="connsiteX2712" fmla="*/ 968056 w 1820162"/>
                <a:gd name="connsiteY2712" fmla="*/ 263556 h 280250"/>
                <a:gd name="connsiteX2713" fmla="*/ 941291 w 1820162"/>
                <a:gd name="connsiteY2713" fmla="*/ 265747 h 280250"/>
                <a:gd name="connsiteX2714" fmla="*/ 901952 w 1820162"/>
                <a:gd name="connsiteY2714" fmla="*/ 265461 h 280250"/>
                <a:gd name="connsiteX2715" fmla="*/ 916907 w 1820162"/>
                <a:gd name="connsiteY2715" fmla="*/ 262032 h 280250"/>
                <a:gd name="connsiteX2716" fmla="*/ 892237 w 1820162"/>
                <a:gd name="connsiteY2716" fmla="*/ 260508 h 280250"/>
                <a:gd name="connsiteX2717" fmla="*/ 829181 w 1820162"/>
                <a:gd name="connsiteY2717" fmla="*/ 265557 h 280250"/>
                <a:gd name="connsiteX2718" fmla="*/ 826324 w 1820162"/>
                <a:gd name="connsiteY2718" fmla="*/ 268033 h 280250"/>
                <a:gd name="connsiteX2719" fmla="*/ 780604 w 1820162"/>
                <a:gd name="connsiteY2719" fmla="*/ 271367 h 280250"/>
                <a:gd name="connsiteX2720" fmla="*/ 768031 w 1820162"/>
                <a:gd name="connsiteY2720" fmla="*/ 268890 h 280250"/>
                <a:gd name="connsiteX2721" fmla="*/ 731074 w 1820162"/>
                <a:gd name="connsiteY2721" fmla="*/ 270414 h 280250"/>
                <a:gd name="connsiteX2722" fmla="*/ 701927 w 1820162"/>
                <a:gd name="connsiteY2722" fmla="*/ 270891 h 280250"/>
                <a:gd name="connsiteX2723" fmla="*/ 647349 w 1820162"/>
                <a:gd name="connsiteY2723" fmla="*/ 276129 h 280250"/>
                <a:gd name="connsiteX2724" fmla="*/ 658208 w 1820162"/>
                <a:gd name="connsiteY2724" fmla="*/ 278130 h 280250"/>
                <a:gd name="connsiteX2725" fmla="*/ 652016 w 1820162"/>
                <a:gd name="connsiteY2725" fmla="*/ 279654 h 280250"/>
                <a:gd name="connsiteX2726" fmla="*/ 601724 w 1820162"/>
                <a:gd name="connsiteY2726" fmla="*/ 277463 h 280250"/>
                <a:gd name="connsiteX2727" fmla="*/ 588961 w 1820162"/>
                <a:gd name="connsiteY2727" fmla="*/ 277082 h 280250"/>
                <a:gd name="connsiteX2728" fmla="*/ 610106 w 1820162"/>
                <a:gd name="connsiteY2728" fmla="*/ 279844 h 280250"/>
                <a:gd name="connsiteX2729" fmla="*/ 579245 w 1820162"/>
                <a:gd name="connsiteY2729" fmla="*/ 279844 h 280250"/>
                <a:gd name="connsiteX2730" fmla="*/ 586389 w 1820162"/>
                <a:gd name="connsiteY2730" fmla="*/ 277463 h 280250"/>
                <a:gd name="connsiteX2731" fmla="*/ 539431 w 1820162"/>
                <a:gd name="connsiteY2731" fmla="*/ 276129 h 280250"/>
                <a:gd name="connsiteX2732" fmla="*/ 539907 w 1820162"/>
                <a:gd name="connsiteY2732" fmla="*/ 279558 h 280250"/>
                <a:gd name="connsiteX2733" fmla="*/ 520190 w 1820162"/>
                <a:gd name="connsiteY2733" fmla="*/ 279463 h 280250"/>
                <a:gd name="connsiteX2734" fmla="*/ 487043 w 1820162"/>
                <a:gd name="connsiteY2734" fmla="*/ 277653 h 280250"/>
                <a:gd name="connsiteX2735" fmla="*/ 482471 w 1820162"/>
                <a:gd name="connsiteY2735" fmla="*/ 279654 h 280250"/>
                <a:gd name="connsiteX2736" fmla="*/ 475899 w 1820162"/>
                <a:gd name="connsiteY2736" fmla="*/ 277749 h 280250"/>
                <a:gd name="connsiteX2737" fmla="*/ 439418 w 1820162"/>
                <a:gd name="connsiteY2737" fmla="*/ 274986 h 280250"/>
                <a:gd name="connsiteX2738" fmla="*/ 438942 w 1820162"/>
                <a:gd name="connsiteY2738" fmla="*/ 279177 h 280250"/>
                <a:gd name="connsiteX2739" fmla="*/ 422845 w 1820162"/>
                <a:gd name="connsiteY2739" fmla="*/ 277844 h 280250"/>
                <a:gd name="connsiteX2740" fmla="*/ 394365 w 1820162"/>
                <a:gd name="connsiteY2740" fmla="*/ 272034 h 280250"/>
                <a:gd name="connsiteX2741" fmla="*/ 342454 w 1820162"/>
                <a:gd name="connsiteY2741" fmla="*/ 269271 h 280250"/>
                <a:gd name="connsiteX2742" fmla="*/ 337882 w 1820162"/>
                <a:gd name="connsiteY2742" fmla="*/ 271272 h 280250"/>
                <a:gd name="connsiteX2743" fmla="*/ 307306 w 1820162"/>
                <a:gd name="connsiteY2743" fmla="*/ 269176 h 280250"/>
                <a:gd name="connsiteX2744" fmla="*/ 300258 w 1820162"/>
                <a:gd name="connsiteY2744" fmla="*/ 263937 h 280250"/>
                <a:gd name="connsiteX2745" fmla="*/ 280351 w 1820162"/>
                <a:gd name="connsiteY2745" fmla="*/ 258318 h 280250"/>
                <a:gd name="connsiteX2746" fmla="*/ 273969 w 1820162"/>
                <a:gd name="connsiteY2746" fmla="*/ 261937 h 280250"/>
                <a:gd name="connsiteX2747" fmla="*/ 213961 w 1820162"/>
                <a:gd name="connsiteY2747" fmla="*/ 254793 h 280250"/>
                <a:gd name="connsiteX2748" fmla="*/ 214438 w 1820162"/>
                <a:gd name="connsiteY2748" fmla="*/ 250602 h 280250"/>
                <a:gd name="connsiteX2749" fmla="*/ 210628 w 1820162"/>
                <a:gd name="connsiteY2749" fmla="*/ 253841 h 280250"/>
                <a:gd name="connsiteX2750" fmla="*/ 196436 w 1820162"/>
                <a:gd name="connsiteY2750" fmla="*/ 250888 h 280250"/>
                <a:gd name="connsiteX2751" fmla="*/ 171480 w 1820162"/>
                <a:gd name="connsiteY2751" fmla="*/ 251460 h 280250"/>
                <a:gd name="connsiteX2752" fmla="*/ 168432 w 1820162"/>
                <a:gd name="connsiteY2752" fmla="*/ 248412 h 280250"/>
                <a:gd name="connsiteX2753" fmla="*/ 174147 w 1820162"/>
                <a:gd name="connsiteY2753" fmla="*/ 243554 h 280250"/>
                <a:gd name="connsiteX2754" fmla="*/ 159193 w 1820162"/>
                <a:gd name="connsiteY2754" fmla="*/ 246983 h 280250"/>
                <a:gd name="connsiteX2755" fmla="*/ 162050 w 1820162"/>
                <a:gd name="connsiteY2755" fmla="*/ 252126 h 280250"/>
                <a:gd name="connsiteX2756" fmla="*/ 173671 w 1820162"/>
                <a:gd name="connsiteY2756" fmla="*/ 255460 h 280250"/>
                <a:gd name="connsiteX2757" fmla="*/ 155002 w 1820162"/>
                <a:gd name="connsiteY2757" fmla="*/ 254508 h 280250"/>
                <a:gd name="connsiteX2758" fmla="*/ 158812 w 1820162"/>
                <a:gd name="connsiteY2758" fmla="*/ 251269 h 280250"/>
                <a:gd name="connsiteX2759" fmla="*/ 152430 w 1820162"/>
                <a:gd name="connsiteY2759" fmla="*/ 247269 h 280250"/>
                <a:gd name="connsiteX2760" fmla="*/ 151668 w 1820162"/>
                <a:gd name="connsiteY2760" fmla="*/ 253555 h 280250"/>
                <a:gd name="connsiteX2761" fmla="*/ 136523 w 1820162"/>
                <a:gd name="connsiteY2761" fmla="*/ 251460 h 280250"/>
                <a:gd name="connsiteX2762" fmla="*/ 146715 w 1820162"/>
                <a:gd name="connsiteY2762" fmla="*/ 252126 h 280250"/>
                <a:gd name="connsiteX2763" fmla="*/ 144620 w 1820162"/>
                <a:gd name="connsiteY2763" fmla="*/ 248221 h 280250"/>
                <a:gd name="connsiteX2764" fmla="*/ 156049 w 1820162"/>
                <a:gd name="connsiteY2764" fmla="*/ 246030 h 280250"/>
                <a:gd name="connsiteX2765" fmla="*/ 153640 w 1820162"/>
                <a:gd name="connsiteY2765" fmla="*/ 244284 h 280250"/>
                <a:gd name="connsiteX2766" fmla="*/ 156240 w 1820162"/>
                <a:gd name="connsiteY2766" fmla="*/ 243935 h 280250"/>
                <a:gd name="connsiteX2767" fmla="*/ 164051 w 1820162"/>
                <a:gd name="connsiteY2767" fmla="*/ 242887 h 280250"/>
                <a:gd name="connsiteX2768" fmla="*/ 160050 w 1820162"/>
                <a:gd name="connsiteY2768" fmla="*/ 240696 h 280250"/>
                <a:gd name="connsiteX2769" fmla="*/ 155478 w 1820162"/>
                <a:gd name="connsiteY2769" fmla="*/ 242697 h 280250"/>
                <a:gd name="connsiteX2770" fmla="*/ 149096 w 1820162"/>
                <a:gd name="connsiteY2770" fmla="*/ 238696 h 280250"/>
                <a:gd name="connsiteX2771" fmla="*/ 152602 w 1820162"/>
                <a:gd name="connsiteY2771" fmla="*/ 235628 h 280250"/>
                <a:gd name="connsiteX2772" fmla="*/ 153014 w 1820162"/>
                <a:gd name="connsiteY2772" fmla="*/ 235600 h 280250"/>
                <a:gd name="connsiteX2773" fmla="*/ 153199 w 1820162"/>
                <a:gd name="connsiteY2773" fmla="*/ 235583 h 280250"/>
                <a:gd name="connsiteX2774" fmla="*/ 156049 w 1820162"/>
                <a:gd name="connsiteY2774" fmla="*/ 237732 h 280250"/>
                <a:gd name="connsiteX2775" fmla="*/ 159764 w 1820162"/>
                <a:gd name="connsiteY2775" fmla="*/ 235172 h 280250"/>
                <a:gd name="connsiteX2776" fmla="*/ 169480 w 1820162"/>
                <a:gd name="connsiteY2776" fmla="*/ 240125 h 280250"/>
                <a:gd name="connsiteX2777" fmla="*/ 165003 w 1820162"/>
                <a:gd name="connsiteY2777" fmla="*/ 234505 h 280250"/>
                <a:gd name="connsiteX2778" fmla="*/ 153199 w 1820162"/>
                <a:gd name="connsiteY2778" fmla="*/ 235583 h 280250"/>
                <a:gd name="connsiteX2779" fmla="*/ 152906 w 1820162"/>
                <a:gd name="connsiteY2779" fmla="*/ 235362 h 280250"/>
                <a:gd name="connsiteX2780" fmla="*/ 152602 w 1820162"/>
                <a:gd name="connsiteY2780" fmla="*/ 235628 h 280250"/>
                <a:gd name="connsiteX2781" fmla="*/ 140810 w 1820162"/>
                <a:gd name="connsiteY2781" fmla="*/ 236410 h 280250"/>
                <a:gd name="connsiteX2782" fmla="*/ 145477 w 1820162"/>
                <a:gd name="connsiteY2782" fmla="*/ 239934 h 280250"/>
                <a:gd name="connsiteX2783" fmla="*/ 127951 w 1820162"/>
                <a:gd name="connsiteY2783" fmla="*/ 236029 h 280250"/>
                <a:gd name="connsiteX2784" fmla="*/ 131761 w 1820162"/>
                <a:gd name="connsiteY2784" fmla="*/ 232791 h 280250"/>
                <a:gd name="connsiteX2785" fmla="*/ 121760 w 1820162"/>
                <a:gd name="connsiteY2785" fmla="*/ 229933 h 280250"/>
                <a:gd name="connsiteX2786" fmla="*/ 124617 w 1820162"/>
                <a:gd name="connsiteY2786" fmla="*/ 235077 h 280250"/>
                <a:gd name="connsiteX2787" fmla="*/ 110901 w 1820162"/>
                <a:gd name="connsiteY2787" fmla="*/ 227933 h 280250"/>
                <a:gd name="connsiteX2788" fmla="*/ 111854 w 1820162"/>
                <a:gd name="connsiteY2788" fmla="*/ 234696 h 280250"/>
                <a:gd name="connsiteX2789" fmla="*/ 106424 w 1820162"/>
                <a:gd name="connsiteY2789" fmla="*/ 222313 h 280250"/>
                <a:gd name="connsiteX2790" fmla="*/ 115473 w 1820162"/>
                <a:gd name="connsiteY2790" fmla="*/ 218313 h 280250"/>
                <a:gd name="connsiteX2791" fmla="*/ 117378 w 1820162"/>
                <a:gd name="connsiteY2791" fmla="*/ 216693 h 280250"/>
                <a:gd name="connsiteX2792" fmla="*/ 113378 w 1820162"/>
                <a:gd name="connsiteY2792" fmla="*/ 214503 h 280250"/>
                <a:gd name="connsiteX2793" fmla="*/ 107853 w 1820162"/>
                <a:gd name="connsiteY2793" fmla="*/ 217265 h 280250"/>
                <a:gd name="connsiteX2794" fmla="*/ 108270 w 1820162"/>
                <a:gd name="connsiteY2794" fmla="*/ 212122 h 280250"/>
                <a:gd name="connsiteX2795" fmla="*/ 106464 w 1820162"/>
                <a:gd name="connsiteY2795" fmla="*/ 211373 h 280250"/>
                <a:gd name="connsiteX2796" fmla="*/ 105472 w 1820162"/>
                <a:gd name="connsiteY2796" fmla="*/ 212217 h 280250"/>
                <a:gd name="connsiteX2797" fmla="*/ 100519 w 1820162"/>
                <a:gd name="connsiteY2797" fmla="*/ 210788 h 280250"/>
                <a:gd name="connsiteX2798" fmla="*/ 104765 w 1820162"/>
                <a:gd name="connsiteY2798" fmla="*/ 210670 h 280250"/>
                <a:gd name="connsiteX2799" fmla="*/ 98614 w 1820162"/>
                <a:gd name="connsiteY2799" fmla="*/ 208121 h 280250"/>
                <a:gd name="connsiteX2800" fmla="*/ 96518 w 1820162"/>
                <a:gd name="connsiteY2800" fmla="*/ 211836 h 280250"/>
                <a:gd name="connsiteX2801" fmla="*/ 88005 w 1820162"/>
                <a:gd name="connsiteY2801" fmla="*/ 208301 h 280250"/>
                <a:gd name="connsiteX2802" fmla="*/ 81361 w 1820162"/>
                <a:gd name="connsiteY2802" fmla="*/ 209002 h 280250"/>
                <a:gd name="connsiteX2803" fmla="*/ 70896 w 1820162"/>
                <a:gd name="connsiteY2803" fmla="*/ 207836 h 280250"/>
                <a:gd name="connsiteX2804" fmla="*/ 75659 w 1820162"/>
                <a:gd name="connsiteY2804" fmla="*/ 203740 h 280250"/>
                <a:gd name="connsiteX2805" fmla="*/ 81028 w 1820162"/>
                <a:gd name="connsiteY2805" fmla="*/ 206705 h 280250"/>
                <a:gd name="connsiteX2806" fmla="*/ 85717 w 1820162"/>
                <a:gd name="connsiteY2806" fmla="*/ 207351 h 280250"/>
                <a:gd name="connsiteX2807" fmla="*/ 80231 w 1820162"/>
                <a:gd name="connsiteY2807" fmla="*/ 205073 h 280250"/>
                <a:gd name="connsiteX2808" fmla="*/ 96328 w 1820162"/>
                <a:gd name="connsiteY2808" fmla="*/ 206406 h 280250"/>
                <a:gd name="connsiteX2809" fmla="*/ 85660 w 1820162"/>
                <a:gd name="connsiteY2809" fmla="*/ 202311 h 280250"/>
                <a:gd name="connsiteX2810" fmla="*/ 92804 w 1820162"/>
                <a:gd name="connsiteY2810" fmla="*/ 199929 h 280250"/>
                <a:gd name="connsiteX2811" fmla="*/ 83088 w 1820162"/>
                <a:gd name="connsiteY2811" fmla="*/ 202596 h 280250"/>
                <a:gd name="connsiteX2812" fmla="*/ 71944 w 1820162"/>
                <a:gd name="connsiteY2812" fmla="*/ 202692 h 280250"/>
                <a:gd name="connsiteX2813" fmla="*/ 55370 w 1820162"/>
                <a:gd name="connsiteY2813" fmla="*/ 198024 h 280250"/>
                <a:gd name="connsiteX2814" fmla="*/ 60800 w 1820162"/>
                <a:gd name="connsiteY2814" fmla="*/ 195262 h 280250"/>
                <a:gd name="connsiteX2815" fmla="*/ 72611 w 1820162"/>
                <a:gd name="connsiteY2815" fmla="*/ 196405 h 280250"/>
                <a:gd name="connsiteX2816" fmla="*/ 70420 w 1820162"/>
                <a:gd name="connsiteY2816" fmla="*/ 200120 h 280250"/>
                <a:gd name="connsiteX2817" fmla="*/ 78040 w 1820162"/>
                <a:gd name="connsiteY2817" fmla="*/ 201168 h 280250"/>
                <a:gd name="connsiteX2818" fmla="*/ 83755 w 1820162"/>
                <a:gd name="connsiteY2818" fmla="*/ 196215 h 280250"/>
                <a:gd name="connsiteX2819" fmla="*/ 97471 w 1820162"/>
                <a:gd name="connsiteY2819" fmla="*/ 195738 h 280250"/>
                <a:gd name="connsiteX2820" fmla="*/ 93185 w 1820162"/>
                <a:gd name="connsiteY2820" fmla="*/ 188023 h 280250"/>
                <a:gd name="connsiteX2821" fmla="*/ 105599 w 1820162"/>
                <a:gd name="connsiteY2821" fmla="*/ 189509 h 280250"/>
                <a:gd name="connsiteX2822" fmla="*/ 104342 w 1820162"/>
                <a:gd name="connsiteY2822" fmla="*/ 196874 h 280250"/>
                <a:gd name="connsiteX2823" fmla="*/ 97185 w 1820162"/>
                <a:gd name="connsiteY2823" fmla="*/ 197834 h 280250"/>
                <a:gd name="connsiteX2824" fmla="*/ 103853 w 1820162"/>
                <a:gd name="connsiteY2824" fmla="*/ 199739 h 280250"/>
                <a:gd name="connsiteX2825" fmla="*/ 104342 w 1820162"/>
                <a:gd name="connsiteY2825" fmla="*/ 196874 h 280250"/>
                <a:gd name="connsiteX2826" fmla="*/ 104996 w 1820162"/>
                <a:gd name="connsiteY2826" fmla="*/ 196786 h 280250"/>
                <a:gd name="connsiteX2827" fmla="*/ 106710 w 1820162"/>
                <a:gd name="connsiteY2827" fmla="*/ 189642 h 280250"/>
                <a:gd name="connsiteX2828" fmla="*/ 105599 w 1820162"/>
                <a:gd name="connsiteY2828" fmla="*/ 189509 h 280250"/>
                <a:gd name="connsiteX2829" fmla="*/ 106520 w 1820162"/>
                <a:gd name="connsiteY2829" fmla="*/ 184118 h 280250"/>
                <a:gd name="connsiteX2830" fmla="*/ 116426 w 1820162"/>
                <a:gd name="connsiteY2830" fmla="*/ 179355 h 280250"/>
                <a:gd name="connsiteX2831" fmla="*/ 124712 w 1820162"/>
                <a:gd name="connsiteY2831" fmla="*/ 181737 h 280250"/>
                <a:gd name="connsiteX2832" fmla="*/ 127570 w 1820162"/>
                <a:gd name="connsiteY2832" fmla="*/ 171640 h 280250"/>
                <a:gd name="connsiteX2833" fmla="*/ 141762 w 1820162"/>
                <a:gd name="connsiteY2833" fmla="*/ 174593 h 280250"/>
                <a:gd name="connsiteX2834" fmla="*/ 143000 w 1820162"/>
                <a:gd name="connsiteY2834" fmla="*/ 171640 h 280250"/>
                <a:gd name="connsiteX2835" fmla="*/ 150335 w 1820162"/>
                <a:gd name="connsiteY2835" fmla="*/ 174783 h 280250"/>
                <a:gd name="connsiteX2836" fmla="*/ 153383 w 1820162"/>
                <a:gd name="connsiteY2836" fmla="*/ 170211 h 280250"/>
                <a:gd name="connsiteX2837" fmla="*/ 165289 w 1820162"/>
                <a:gd name="connsiteY2837" fmla="*/ 171354 h 280250"/>
                <a:gd name="connsiteX2838" fmla="*/ 153383 w 1820162"/>
                <a:gd name="connsiteY2838" fmla="*/ 177831 h 280250"/>
                <a:gd name="connsiteX2839" fmla="*/ 176909 w 1820162"/>
                <a:gd name="connsiteY2839" fmla="*/ 174688 h 280250"/>
                <a:gd name="connsiteX2840" fmla="*/ 168623 w 1820162"/>
                <a:gd name="connsiteY2840" fmla="*/ 172307 h 280250"/>
                <a:gd name="connsiteX2841" fmla="*/ 172433 w 1820162"/>
                <a:gd name="connsiteY2841" fmla="*/ 168973 h 280250"/>
                <a:gd name="connsiteX2842" fmla="*/ 186589 w 1820162"/>
                <a:gd name="connsiteY2842" fmla="*/ 172940 h 280250"/>
                <a:gd name="connsiteX2843" fmla="*/ 186861 w 1820162"/>
                <a:gd name="connsiteY2843" fmla="*/ 173282 h 280250"/>
                <a:gd name="connsiteX2844" fmla="*/ 181767 w 1820162"/>
                <a:gd name="connsiteY2844" fmla="*/ 174426 h 280250"/>
                <a:gd name="connsiteX2845" fmla="*/ 176719 w 1820162"/>
                <a:gd name="connsiteY2845" fmla="*/ 176688 h 280250"/>
                <a:gd name="connsiteX2846" fmla="*/ 188816 w 1820162"/>
                <a:gd name="connsiteY2846" fmla="*/ 175736 h 280250"/>
                <a:gd name="connsiteX2847" fmla="*/ 186861 w 1820162"/>
                <a:gd name="connsiteY2847" fmla="*/ 173282 h 280250"/>
                <a:gd name="connsiteX2848" fmla="*/ 187387 w 1820162"/>
                <a:gd name="connsiteY2848" fmla="*/ 173164 h 280250"/>
                <a:gd name="connsiteX2849" fmla="*/ 186589 w 1820162"/>
                <a:gd name="connsiteY2849" fmla="*/ 172940 h 280250"/>
                <a:gd name="connsiteX2850" fmla="*/ 184339 w 1820162"/>
                <a:gd name="connsiteY2850" fmla="*/ 170116 h 280250"/>
                <a:gd name="connsiteX2851" fmla="*/ 199293 w 1820162"/>
                <a:gd name="connsiteY2851" fmla="*/ 166687 h 280250"/>
                <a:gd name="connsiteX2852" fmla="*/ 209675 w 1820162"/>
                <a:gd name="connsiteY2852" fmla="*/ 172878 h 280250"/>
                <a:gd name="connsiteX2853" fmla="*/ 209866 w 1820162"/>
                <a:gd name="connsiteY2853" fmla="*/ 170783 h 280250"/>
                <a:gd name="connsiteX2854" fmla="*/ 214914 w 1820162"/>
                <a:gd name="connsiteY2854" fmla="*/ 164592 h 280250"/>
                <a:gd name="connsiteX2855" fmla="*/ 188339 w 1820162"/>
                <a:gd name="connsiteY2855" fmla="*/ 164687 h 280250"/>
                <a:gd name="connsiteX2856" fmla="*/ 176338 w 1820162"/>
                <a:gd name="connsiteY2856" fmla="*/ 158019 h 280250"/>
                <a:gd name="connsiteX2857" fmla="*/ 175861 w 1820162"/>
                <a:gd name="connsiteY2857" fmla="*/ 162210 h 280250"/>
                <a:gd name="connsiteX2858" fmla="*/ 152335 w 1820162"/>
                <a:gd name="connsiteY2858" fmla="*/ 165354 h 280250"/>
                <a:gd name="connsiteX2859" fmla="*/ 129380 w 1820162"/>
                <a:gd name="connsiteY2859" fmla="*/ 164306 h 280250"/>
                <a:gd name="connsiteX2860" fmla="*/ 119754 w 1820162"/>
                <a:gd name="connsiteY2860" fmla="*/ 163862 h 280250"/>
                <a:gd name="connsiteX2861" fmla="*/ 121474 w 1820162"/>
                <a:gd name="connsiteY2861" fmla="*/ 162401 h 280250"/>
                <a:gd name="connsiteX2862" fmla="*/ 117473 w 1820162"/>
                <a:gd name="connsiteY2862" fmla="*/ 160115 h 280250"/>
                <a:gd name="connsiteX2863" fmla="*/ 114616 w 1820162"/>
                <a:gd name="connsiteY2863" fmla="*/ 162591 h 280250"/>
                <a:gd name="connsiteX2864" fmla="*/ 118883 w 1820162"/>
                <a:gd name="connsiteY2864" fmla="*/ 163822 h 280250"/>
                <a:gd name="connsiteX2865" fmla="*/ 115937 w 1820162"/>
                <a:gd name="connsiteY2865" fmla="*/ 163687 h 280250"/>
                <a:gd name="connsiteX2866" fmla="*/ 100709 w 1820162"/>
                <a:gd name="connsiteY2866" fmla="*/ 160496 h 280250"/>
                <a:gd name="connsiteX2867" fmla="*/ 92613 w 1820162"/>
                <a:gd name="connsiteY2867" fmla="*/ 156019 h 280250"/>
                <a:gd name="connsiteX2868" fmla="*/ 87184 w 1820162"/>
                <a:gd name="connsiteY2868" fmla="*/ 158877 h 280250"/>
                <a:gd name="connsiteX2869" fmla="*/ 73944 w 1820162"/>
                <a:gd name="connsiteY2869" fmla="*/ 155162 h 280250"/>
                <a:gd name="connsiteX2870" fmla="*/ 64229 w 1820162"/>
                <a:gd name="connsiteY2870" fmla="*/ 150209 h 280250"/>
                <a:gd name="connsiteX2871" fmla="*/ 79469 w 1820162"/>
                <a:gd name="connsiteY2871" fmla="*/ 144684 h 280250"/>
                <a:gd name="connsiteX2872" fmla="*/ 85184 w 1820162"/>
                <a:gd name="connsiteY2872" fmla="*/ 147351 h 280250"/>
                <a:gd name="connsiteX2873" fmla="*/ 88327 w 1820162"/>
                <a:gd name="connsiteY2873" fmla="*/ 142779 h 280250"/>
                <a:gd name="connsiteX2874" fmla="*/ 70039 w 1820162"/>
                <a:gd name="connsiteY2874" fmla="*/ 137636 h 280250"/>
                <a:gd name="connsiteX2875" fmla="*/ 77849 w 1820162"/>
                <a:gd name="connsiteY2875" fmla="*/ 128968 h 280250"/>
                <a:gd name="connsiteX2876" fmla="*/ 72134 w 1820162"/>
                <a:gd name="connsiteY2876" fmla="*/ 133826 h 280250"/>
                <a:gd name="connsiteX2877" fmla="*/ 61181 w 1820162"/>
                <a:gd name="connsiteY2877" fmla="*/ 131826 h 280250"/>
                <a:gd name="connsiteX2878" fmla="*/ 67372 w 1820162"/>
                <a:gd name="connsiteY2878" fmla="*/ 130302 h 280250"/>
                <a:gd name="connsiteX2879" fmla="*/ 57508 w 1820162"/>
                <a:gd name="connsiteY2879" fmla="*/ 126515 h 280250"/>
                <a:gd name="connsiteX2880" fmla="*/ 59561 w 1820162"/>
                <a:gd name="connsiteY2880" fmla="*/ 123729 h 280250"/>
                <a:gd name="connsiteX2881" fmla="*/ 56704 w 1820162"/>
                <a:gd name="connsiteY2881" fmla="*/ 126206 h 280250"/>
                <a:gd name="connsiteX2882" fmla="*/ 57508 w 1820162"/>
                <a:gd name="connsiteY2882" fmla="*/ 126515 h 280250"/>
                <a:gd name="connsiteX2883" fmla="*/ 55561 w 1820162"/>
                <a:gd name="connsiteY2883" fmla="*/ 129159 h 280250"/>
                <a:gd name="connsiteX2884" fmla="*/ 50798 w 1820162"/>
                <a:gd name="connsiteY2884" fmla="*/ 125634 h 280250"/>
                <a:gd name="connsiteX2885" fmla="*/ 47941 w 1820162"/>
                <a:gd name="connsiteY2885" fmla="*/ 128111 h 280250"/>
                <a:gd name="connsiteX2886" fmla="*/ 31105 w 1820162"/>
                <a:gd name="connsiteY2886" fmla="*/ 127373 h 280250"/>
                <a:gd name="connsiteX2887" fmla="*/ 27198 w 1820162"/>
                <a:gd name="connsiteY2887" fmla="*/ 125000 h 280250"/>
                <a:gd name="connsiteX2888" fmla="*/ 35749 w 1820162"/>
                <a:gd name="connsiteY2888" fmla="*/ 125134 h 280250"/>
                <a:gd name="connsiteX2889" fmla="*/ 42825 w 1820162"/>
                <a:gd name="connsiteY2889" fmla="*/ 124545 h 280250"/>
                <a:gd name="connsiteX2890" fmla="*/ 42226 w 1820162"/>
                <a:gd name="connsiteY2890" fmla="*/ 125444 h 280250"/>
                <a:gd name="connsiteX2891" fmla="*/ 45750 w 1820162"/>
                <a:gd name="connsiteY2891" fmla="*/ 124301 h 280250"/>
                <a:gd name="connsiteX2892" fmla="*/ 42825 w 1820162"/>
                <a:gd name="connsiteY2892" fmla="*/ 124545 h 280250"/>
                <a:gd name="connsiteX2893" fmla="*/ 45274 w 1820162"/>
                <a:gd name="connsiteY2893" fmla="*/ 120872 h 280250"/>
                <a:gd name="connsiteX2894" fmla="*/ 72801 w 1820162"/>
                <a:gd name="connsiteY2894" fmla="*/ 120015 h 280250"/>
                <a:gd name="connsiteX2895" fmla="*/ 86136 w 1820162"/>
                <a:gd name="connsiteY2895" fmla="*/ 123729 h 280250"/>
                <a:gd name="connsiteX2896" fmla="*/ 76611 w 1820162"/>
                <a:gd name="connsiteY2896" fmla="*/ 124301 h 280250"/>
                <a:gd name="connsiteX2897" fmla="*/ 83945 w 1820162"/>
                <a:gd name="connsiteY2897" fmla="*/ 127444 h 280250"/>
                <a:gd name="connsiteX2898" fmla="*/ 96995 w 1820162"/>
                <a:gd name="connsiteY2898" fmla="*/ 118110 h 280250"/>
                <a:gd name="connsiteX2899" fmla="*/ 104614 w 1820162"/>
                <a:gd name="connsiteY2899" fmla="*/ 119157 h 280250"/>
                <a:gd name="connsiteX2900" fmla="*/ 107472 w 1820162"/>
                <a:gd name="connsiteY2900" fmla="*/ 116681 h 280250"/>
                <a:gd name="connsiteX2901" fmla="*/ 102519 w 1820162"/>
                <a:gd name="connsiteY2901" fmla="*/ 122872 h 280250"/>
                <a:gd name="connsiteX2902" fmla="*/ 116521 w 1820162"/>
                <a:gd name="connsiteY2902" fmla="*/ 120300 h 280250"/>
                <a:gd name="connsiteX2903" fmla="*/ 120998 w 1820162"/>
                <a:gd name="connsiteY2903" fmla="*/ 125920 h 280250"/>
                <a:gd name="connsiteX2904" fmla="*/ 133094 w 1820162"/>
                <a:gd name="connsiteY2904" fmla="*/ 117348 h 280250"/>
                <a:gd name="connsiteX2905" fmla="*/ 126427 w 1820162"/>
                <a:gd name="connsiteY2905" fmla="*/ 107823 h 280250"/>
                <a:gd name="connsiteX2906" fmla="*/ 120045 w 1820162"/>
                <a:gd name="connsiteY2906" fmla="*/ 111442 h 280250"/>
                <a:gd name="connsiteX2907" fmla="*/ 112044 w 1820162"/>
                <a:gd name="connsiteY2907" fmla="*/ 106965 h 280250"/>
                <a:gd name="connsiteX2908" fmla="*/ 107948 w 1820162"/>
                <a:gd name="connsiteY2908" fmla="*/ 112395 h 280250"/>
                <a:gd name="connsiteX2909" fmla="*/ 93280 w 1820162"/>
                <a:gd name="connsiteY2909" fmla="*/ 113633 h 280250"/>
                <a:gd name="connsiteX2910" fmla="*/ 104138 w 1820162"/>
                <a:gd name="connsiteY2910" fmla="*/ 108013 h 280250"/>
                <a:gd name="connsiteX2911" fmla="*/ 91851 w 1820162"/>
                <a:gd name="connsiteY2911" fmla="*/ 103441 h 280250"/>
                <a:gd name="connsiteX2912" fmla="*/ 99185 w 1820162"/>
                <a:gd name="connsiteY2912" fmla="*/ 98964 h 280250"/>
                <a:gd name="connsiteX2913" fmla="*/ 107472 w 1820162"/>
                <a:gd name="connsiteY2913" fmla="*/ 101346 h 280250"/>
                <a:gd name="connsiteX2914" fmla="*/ 103376 w 1820162"/>
                <a:gd name="connsiteY2914" fmla="*/ 106775 h 280250"/>
                <a:gd name="connsiteX2915" fmla="*/ 112901 w 1820162"/>
                <a:gd name="connsiteY2915" fmla="*/ 106203 h 280250"/>
                <a:gd name="connsiteX2916" fmla="*/ 115759 w 1820162"/>
                <a:gd name="connsiteY2916" fmla="*/ 96107 h 280250"/>
                <a:gd name="connsiteX2917" fmla="*/ 103376 w 1820162"/>
                <a:gd name="connsiteY2917" fmla="*/ 99155 h 280250"/>
                <a:gd name="connsiteX2918" fmla="*/ 96518 w 1820162"/>
                <a:gd name="connsiteY2918" fmla="*/ 99345 h 280250"/>
                <a:gd name="connsiteX2919" fmla="*/ 95852 w 1820162"/>
                <a:gd name="connsiteY2919" fmla="*/ 98012 h 280250"/>
                <a:gd name="connsiteX2920" fmla="*/ 93008 w 1820162"/>
                <a:gd name="connsiteY2920" fmla="*/ 97199 h 280250"/>
                <a:gd name="connsiteX2921" fmla="*/ 93145 w 1820162"/>
                <a:gd name="connsiteY2921" fmla="*/ 96905 h 280250"/>
                <a:gd name="connsiteX2922" fmla="*/ 98709 w 1820162"/>
                <a:gd name="connsiteY2922" fmla="*/ 95535 h 280250"/>
                <a:gd name="connsiteX2923" fmla="*/ 91538 w 1820162"/>
                <a:gd name="connsiteY2923" fmla="*/ 92637 h 280250"/>
                <a:gd name="connsiteX2924" fmla="*/ 92899 w 1820162"/>
                <a:gd name="connsiteY2924" fmla="*/ 89916 h 280250"/>
                <a:gd name="connsiteX2925" fmla="*/ 78897 w 1820162"/>
                <a:gd name="connsiteY2925" fmla="*/ 92487 h 280250"/>
                <a:gd name="connsiteX2926" fmla="*/ 87470 w 1820162"/>
                <a:gd name="connsiteY2926" fmla="*/ 85153 h 280250"/>
                <a:gd name="connsiteX2927" fmla="*/ 84136 w 1820162"/>
                <a:gd name="connsiteY2927" fmla="*/ 84201 h 280250"/>
                <a:gd name="connsiteX2928" fmla="*/ 90994 w 1820162"/>
                <a:gd name="connsiteY2928" fmla="*/ 84010 h 280250"/>
                <a:gd name="connsiteX2929" fmla="*/ 100709 w 1820162"/>
                <a:gd name="connsiteY2929" fmla="*/ 81343 h 280250"/>
                <a:gd name="connsiteX2930" fmla="*/ 94328 w 1820162"/>
                <a:gd name="connsiteY2930" fmla="*/ 77343 h 280250"/>
                <a:gd name="connsiteX2931" fmla="*/ 87946 w 1820162"/>
                <a:gd name="connsiteY2931" fmla="*/ 81057 h 280250"/>
                <a:gd name="connsiteX2932" fmla="*/ 88232 w 1820162"/>
                <a:gd name="connsiteY2932" fmla="*/ 78962 h 280250"/>
                <a:gd name="connsiteX2933" fmla="*/ 78040 w 1820162"/>
                <a:gd name="connsiteY2933" fmla="*/ 85820 h 280250"/>
                <a:gd name="connsiteX2934" fmla="*/ 66419 w 1820162"/>
                <a:gd name="connsiteY2934" fmla="*/ 82581 h 280250"/>
                <a:gd name="connsiteX2935" fmla="*/ 75659 w 1820162"/>
                <a:gd name="connsiteY2935" fmla="*/ 76485 h 280250"/>
                <a:gd name="connsiteX2936" fmla="*/ 100519 w 1820162"/>
                <a:gd name="connsiteY2936" fmla="*/ 75914 h 280250"/>
                <a:gd name="connsiteX2937" fmla="*/ 113568 w 1820162"/>
                <a:gd name="connsiteY2937" fmla="*/ 66484 h 280250"/>
                <a:gd name="connsiteX2938" fmla="*/ 135190 w 1820162"/>
                <a:gd name="connsiteY2938" fmla="*/ 64960 h 280250"/>
                <a:gd name="connsiteX2939" fmla="*/ 149382 w 1820162"/>
                <a:gd name="connsiteY2939" fmla="*/ 67913 h 280250"/>
                <a:gd name="connsiteX2940" fmla="*/ 149192 w 1820162"/>
                <a:gd name="connsiteY2940" fmla="*/ 62388 h 280250"/>
                <a:gd name="connsiteX2941" fmla="*/ 176719 w 1820162"/>
                <a:gd name="connsiteY2941" fmla="*/ 61436 h 280250"/>
                <a:gd name="connsiteX2942" fmla="*/ 178148 w 1820162"/>
                <a:gd name="connsiteY2942" fmla="*/ 64008 h 280250"/>
                <a:gd name="connsiteX2943" fmla="*/ 182910 w 1820162"/>
                <a:gd name="connsiteY2943" fmla="*/ 59912 h 280250"/>
                <a:gd name="connsiteX2944" fmla="*/ 206818 w 1820162"/>
                <a:gd name="connsiteY2944" fmla="*/ 60102 h 280250"/>
                <a:gd name="connsiteX2945" fmla="*/ 197102 w 1820162"/>
                <a:gd name="connsiteY2945" fmla="*/ 62769 h 280250"/>
                <a:gd name="connsiteX2946" fmla="*/ 205389 w 1820162"/>
                <a:gd name="connsiteY2946" fmla="*/ 65151 h 280250"/>
                <a:gd name="connsiteX2947" fmla="*/ 210795 w 1820162"/>
                <a:gd name="connsiteY2947" fmla="*/ 62399 h 280250"/>
                <a:gd name="connsiteX2948" fmla="*/ 209580 w 1820162"/>
                <a:gd name="connsiteY2948" fmla="*/ 57817 h 280250"/>
                <a:gd name="connsiteX2949" fmla="*/ 215295 w 1820162"/>
                <a:gd name="connsiteY2949" fmla="*/ 60484 h 280250"/>
                <a:gd name="connsiteX2950" fmla="*/ 210986 w 1820162"/>
                <a:gd name="connsiteY2950" fmla="*/ 62409 h 280250"/>
                <a:gd name="connsiteX2951" fmla="*/ 218227 w 1820162"/>
                <a:gd name="connsiteY2951" fmla="*/ 63319 h 280250"/>
                <a:gd name="connsiteX2952" fmla="*/ 215391 w 1820162"/>
                <a:gd name="connsiteY2952" fmla="*/ 60483 h 280250"/>
                <a:gd name="connsiteX2953" fmla="*/ 225106 w 1820162"/>
                <a:gd name="connsiteY2953" fmla="*/ 57816 h 280250"/>
                <a:gd name="connsiteX2954" fmla="*/ 218627 w 1820162"/>
                <a:gd name="connsiteY2954" fmla="*/ 63369 h 280250"/>
                <a:gd name="connsiteX2955" fmla="*/ 220581 w 1820162"/>
                <a:gd name="connsiteY2955" fmla="*/ 63615 h 280250"/>
                <a:gd name="connsiteX2956" fmla="*/ 229487 w 1820162"/>
                <a:gd name="connsiteY2956" fmla="*/ 63341 h 280250"/>
                <a:gd name="connsiteX2957" fmla="*/ 236155 w 1820162"/>
                <a:gd name="connsiteY2957" fmla="*/ 57626 h 280250"/>
                <a:gd name="connsiteX2958" fmla="*/ 236631 w 1820162"/>
                <a:gd name="connsiteY2958" fmla="*/ 61055 h 280250"/>
                <a:gd name="connsiteX2959" fmla="*/ 262444 w 1820162"/>
                <a:gd name="connsiteY2959" fmla="*/ 59626 h 280250"/>
                <a:gd name="connsiteX2960" fmla="*/ 256729 w 1820162"/>
                <a:gd name="connsiteY2960" fmla="*/ 56959 h 280250"/>
                <a:gd name="connsiteX2961" fmla="*/ 249014 w 1820162"/>
                <a:gd name="connsiteY2961" fmla="*/ 58102 h 280250"/>
                <a:gd name="connsiteX2962" fmla="*/ 253490 w 1820162"/>
                <a:gd name="connsiteY2962" fmla="*/ 56102 h 280250"/>
                <a:gd name="connsiteX2963" fmla="*/ 246262 w 1820162"/>
                <a:gd name="connsiteY2963" fmla="*/ 55773 h 280250"/>
                <a:gd name="connsiteX2964" fmla="*/ 257467 w 1820162"/>
                <a:gd name="connsiteY2964" fmla="*/ 54626 h 280250"/>
                <a:gd name="connsiteX2965" fmla="*/ 265301 w 1820162"/>
                <a:gd name="connsiteY2965" fmla="*/ 57340 h 280250"/>
                <a:gd name="connsiteX2966" fmla="*/ 278160 w 1820162"/>
                <a:gd name="connsiteY2966" fmla="*/ 50101 h 280250"/>
                <a:gd name="connsiteX2967" fmla="*/ 291876 w 1820162"/>
                <a:gd name="connsiteY2967" fmla="*/ 49625 h 280250"/>
                <a:gd name="connsiteX2968" fmla="*/ 336453 w 1820162"/>
                <a:gd name="connsiteY2968" fmla="*/ 49149 h 280250"/>
                <a:gd name="connsiteX2969" fmla="*/ 338549 w 1820162"/>
                <a:gd name="connsiteY2969" fmla="*/ 45434 h 280250"/>
                <a:gd name="connsiteX2970" fmla="*/ 346645 w 1820162"/>
                <a:gd name="connsiteY2970" fmla="*/ 49911 h 280250"/>
                <a:gd name="connsiteX2971" fmla="*/ 388364 w 1820162"/>
                <a:gd name="connsiteY2971" fmla="*/ 44291 h 280250"/>
                <a:gd name="connsiteX2972" fmla="*/ 420845 w 1820162"/>
                <a:gd name="connsiteY2972" fmla="*/ 44767 h 280250"/>
                <a:gd name="connsiteX2973" fmla="*/ 425607 w 1820162"/>
                <a:gd name="connsiteY2973" fmla="*/ 40671 h 280250"/>
                <a:gd name="connsiteX2974" fmla="*/ 439418 w 1820162"/>
                <a:gd name="connsiteY2974" fmla="*/ 40195 h 280250"/>
                <a:gd name="connsiteX2975" fmla="*/ 461040 w 1820162"/>
                <a:gd name="connsiteY2975" fmla="*/ 38671 h 280250"/>
                <a:gd name="connsiteX2976" fmla="*/ 455325 w 1820162"/>
                <a:gd name="connsiteY2976" fmla="*/ 36004 h 280250"/>
                <a:gd name="connsiteX2977" fmla="*/ 457421 w 1820162"/>
                <a:gd name="connsiteY2977" fmla="*/ 32289 h 280250"/>
                <a:gd name="connsiteX2978" fmla="*/ 478471 w 1820162"/>
                <a:gd name="connsiteY2978" fmla="*/ 27336 h 280250"/>
                <a:gd name="connsiteX2979" fmla="*/ 485138 w 1820162"/>
                <a:gd name="connsiteY2979" fmla="*/ 29241 h 280250"/>
                <a:gd name="connsiteX2980" fmla="*/ 518095 w 1820162"/>
                <a:gd name="connsiteY2980" fmla="*/ 25527 h 280250"/>
                <a:gd name="connsiteX2981" fmla="*/ 596295 w 1820162"/>
                <a:gd name="connsiteY2981" fmla="*/ 22669 h 280250"/>
                <a:gd name="connsiteX2982" fmla="*/ 607058 w 1820162"/>
                <a:gd name="connsiteY2982" fmla="*/ 19943 h 280250"/>
                <a:gd name="connsiteX2983" fmla="*/ 611463 w 1820162"/>
                <a:gd name="connsiteY2983" fmla="*/ 20858 h 280250"/>
                <a:gd name="connsiteX2984" fmla="*/ 609154 w 1820162"/>
                <a:gd name="connsiteY2984" fmla="*/ 22860 h 280250"/>
                <a:gd name="connsiteX2985" fmla="*/ 614190 w 1820162"/>
                <a:gd name="connsiteY2985" fmla="*/ 22657 h 280250"/>
                <a:gd name="connsiteX2986" fmla="*/ 612716 w 1820162"/>
                <a:gd name="connsiteY2986" fmla="*/ 21119 h 280250"/>
                <a:gd name="connsiteX2987" fmla="*/ 616964 w 1820162"/>
                <a:gd name="connsiteY2987" fmla="*/ 22002 h 280250"/>
                <a:gd name="connsiteX2988" fmla="*/ 625727 w 1820162"/>
                <a:gd name="connsiteY2988" fmla="*/ 20097 h 280250"/>
                <a:gd name="connsiteX2989" fmla="*/ 619822 w 1820162"/>
                <a:gd name="connsiteY2989" fmla="*/ 19526 h 280250"/>
                <a:gd name="connsiteX2990" fmla="*/ 635729 w 1820162"/>
                <a:gd name="connsiteY2990" fmla="*/ 15335 h 280250"/>
                <a:gd name="connsiteX2991" fmla="*/ 648778 w 1820162"/>
                <a:gd name="connsiteY2991" fmla="*/ 21145 h 280250"/>
                <a:gd name="connsiteX2992" fmla="*/ 661541 w 1820162"/>
                <a:gd name="connsiteY2992" fmla="*/ 21526 h 280250"/>
                <a:gd name="connsiteX2993" fmla="*/ 670590 w 1820162"/>
                <a:gd name="connsiteY2993" fmla="*/ 17526 h 280250"/>
                <a:gd name="connsiteX2994" fmla="*/ 653540 w 1820162"/>
                <a:gd name="connsiteY2994" fmla="*/ 17049 h 280250"/>
                <a:gd name="connsiteX2995" fmla="*/ 651159 w 1820162"/>
                <a:gd name="connsiteY2995" fmla="*/ 15335 h 280250"/>
                <a:gd name="connsiteX2996" fmla="*/ 682496 w 1820162"/>
                <a:gd name="connsiteY2996" fmla="*/ 18764 h 280250"/>
                <a:gd name="connsiteX2997" fmla="*/ 700308 w 1820162"/>
                <a:gd name="connsiteY2997" fmla="*/ 12858 h 280250"/>
                <a:gd name="connsiteX2998" fmla="*/ 696498 w 1820162"/>
                <a:gd name="connsiteY2998" fmla="*/ 16097 h 280250"/>
                <a:gd name="connsiteX2999" fmla="*/ 728978 w 1820162"/>
                <a:gd name="connsiteY2999" fmla="*/ 16573 h 280250"/>
                <a:gd name="connsiteX3000" fmla="*/ 743170 w 1820162"/>
                <a:gd name="connsiteY3000" fmla="*/ 11906 h 280250"/>
                <a:gd name="connsiteX3001" fmla="*/ 762602 w 1820162"/>
                <a:gd name="connsiteY3001" fmla="*/ 14192 h 280250"/>
                <a:gd name="connsiteX3002" fmla="*/ 769936 w 1820162"/>
                <a:gd name="connsiteY3002" fmla="*/ 9715 h 280250"/>
                <a:gd name="connsiteX3003" fmla="*/ 812132 w 1820162"/>
                <a:gd name="connsiteY3003" fmla="*/ 15144 h 280250"/>
                <a:gd name="connsiteX3004" fmla="*/ 841088 w 1820162"/>
                <a:gd name="connsiteY3004" fmla="*/ 9144 h 280250"/>
                <a:gd name="connsiteX3005" fmla="*/ 855756 w 1820162"/>
                <a:gd name="connsiteY3005" fmla="*/ 15430 h 280250"/>
                <a:gd name="connsiteX3006" fmla="*/ 863852 w 1820162"/>
                <a:gd name="connsiteY3006" fmla="*/ 12287 h 280250"/>
                <a:gd name="connsiteX3007" fmla="*/ 884236 w 1820162"/>
                <a:gd name="connsiteY3007" fmla="*/ 13716 h 280250"/>
                <a:gd name="connsiteX3008" fmla="*/ 874021 w 1820162"/>
                <a:gd name="connsiteY3008" fmla="*/ 12797 h 280250"/>
                <a:gd name="connsiteX3009" fmla="*/ 875854 w 1820162"/>
                <a:gd name="connsiteY3009" fmla="*/ 11239 h 280250"/>
                <a:gd name="connsiteX3010" fmla="*/ 872520 w 1820162"/>
                <a:gd name="connsiteY3010" fmla="*/ 10287 h 280250"/>
                <a:gd name="connsiteX3011" fmla="*/ 870615 w 1820162"/>
                <a:gd name="connsiteY3011" fmla="*/ 11906 h 280250"/>
                <a:gd name="connsiteX3012" fmla="*/ 873602 w 1820162"/>
                <a:gd name="connsiteY3012" fmla="*/ 12759 h 280250"/>
                <a:gd name="connsiteX3013" fmla="*/ 869019 w 1820162"/>
                <a:gd name="connsiteY3013" fmla="*/ 12346 h 280250"/>
                <a:gd name="connsiteX3014" fmla="*/ 852232 w 1820162"/>
                <a:gd name="connsiteY3014" fmla="*/ 9048 h 280250"/>
                <a:gd name="connsiteX3015" fmla="*/ 871472 w 1820162"/>
                <a:gd name="connsiteY3015" fmla="*/ 5810 h 280250"/>
                <a:gd name="connsiteX3016" fmla="*/ 886141 w 1820162"/>
                <a:gd name="connsiteY3016" fmla="*/ 12096 h 280250"/>
                <a:gd name="connsiteX3017" fmla="*/ 906810 w 1820162"/>
                <a:gd name="connsiteY3017" fmla="*/ 11430 h 280250"/>
                <a:gd name="connsiteX3018" fmla="*/ 907953 w 1820162"/>
                <a:gd name="connsiteY3018" fmla="*/ 8477 h 280250"/>
                <a:gd name="connsiteX3019" fmla="*/ 940433 w 1820162"/>
                <a:gd name="connsiteY3019" fmla="*/ 8953 h 280250"/>
                <a:gd name="connsiteX3020" fmla="*/ 925955 w 1820162"/>
                <a:gd name="connsiteY3020" fmla="*/ 8096 h 280250"/>
                <a:gd name="connsiteX3021" fmla="*/ 943481 w 1820162"/>
                <a:gd name="connsiteY3021" fmla="*/ 4381 h 280250"/>
                <a:gd name="connsiteX3022" fmla="*/ 947958 w 1820162"/>
                <a:gd name="connsiteY3022" fmla="*/ 10001 h 280250"/>
                <a:gd name="connsiteX3023" fmla="*/ 955388 w 1820162"/>
                <a:gd name="connsiteY3023" fmla="*/ 5524 h 280250"/>
                <a:gd name="connsiteX3024" fmla="*/ 933480 w 1820162"/>
                <a:gd name="connsiteY3024" fmla="*/ 1428 h 280250"/>
                <a:gd name="connsiteX3025" fmla="*/ 822323 w 1820162"/>
                <a:gd name="connsiteY3025" fmla="*/ 477 h 280250"/>
                <a:gd name="connsiteX3026" fmla="*/ 825657 w 1820162"/>
                <a:gd name="connsiteY3026" fmla="*/ 1429 h 280250"/>
                <a:gd name="connsiteX3027" fmla="*/ 823752 w 1820162"/>
                <a:gd name="connsiteY3027" fmla="*/ 3049 h 280250"/>
                <a:gd name="connsiteX3028" fmla="*/ 820418 w 1820162"/>
                <a:gd name="connsiteY3028" fmla="*/ 2096 h 280250"/>
                <a:gd name="connsiteX3029" fmla="*/ 822323 w 1820162"/>
                <a:gd name="connsiteY3029" fmla="*/ 477 h 280250"/>
                <a:gd name="connsiteX3030" fmla="*/ 851470 w 1820162"/>
                <a:gd name="connsiteY3030" fmla="*/ 0 h 280250"/>
                <a:gd name="connsiteX3031" fmla="*/ 852136 w 1820162"/>
                <a:gd name="connsiteY3031" fmla="*/ 1333 h 280250"/>
                <a:gd name="connsiteX3032" fmla="*/ 857851 w 1820162"/>
                <a:gd name="connsiteY3032" fmla="*/ 4000 h 280250"/>
                <a:gd name="connsiteX3033" fmla="*/ 840516 w 1820162"/>
                <a:gd name="connsiteY3033" fmla="*/ 5620 h 280250"/>
                <a:gd name="connsiteX3034" fmla="*/ 851470 w 1820162"/>
                <a:gd name="connsiteY3034" fmla="*/ 0 h 28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  <a:cxn ang="0">
                  <a:pos x="connsiteX2796" y="connsiteY2796"/>
                </a:cxn>
                <a:cxn ang="0">
                  <a:pos x="connsiteX2797" y="connsiteY2797"/>
                </a:cxn>
                <a:cxn ang="0">
                  <a:pos x="connsiteX2798" y="connsiteY2798"/>
                </a:cxn>
                <a:cxn ang="0">
                  <a:pos x="connsiteX2799" y="connsiteY2799"/>
                </a:cxn>
                <a:cxn ang="0">
                  <a:pos x="connsiteX2800" y="connsiteY2800"/>
                </a:cxn>
                <a:cxn ang="0">
                  <a:pos x="connsiteX2801" y="connsiteY2801"/>
                </a:cxn>
                <a:cxn ang="0">
                  <a:pos x="connsiteX2802" y="connsiteY2802"/>
                </a:cxn>
                <a:cxn ang="0">
                  <a:pos x="connsiteX2803" y="connsiteY2803"/>
                </a:cxn>
                <a:cxn ang="0">
                  <a:pos x="connsiteX2804" y="connsiteY2804"/>
                </a:cxn>
                <a:cxn ang="0">
                  <a:pos x="connsiteX2805" y="connsiteY2805"/>
                </a:cxn>
                <a:cxn ang="0">
                  <a:pos x="connsiteX2806" y="connsiteY2806"/>
                </a:cxn>
                <a:cxn ang="0">
                  <a:pos x="connsiteX2807" y="connsiteY2807"/>
                </a:cxn>
                <a:cxn ang="0">
                  <a:pos x="connsiteX2808" y="connsiteY2808"/>
                </a:cxn>
                <a:cxn ang="0">
                  <a:pos x="connsiteX2809" y="connsiteY2809"/>
                </a:cxn>
                <a:cxn ang="0">
                  <a:pos x="connsiteX2810" y="connsiteY2810"/>
                </a:cxn>
                <a:cxn ang="0">
                  <a:pos x="connsiteX2811" y="connsiteY2811"/>
                </a:cxn>
                <a:cxn ang="0">
                  <a:pos x="connsiteX2812" y="connsiteY2812"/>
                </a:cxn>
                <a:cxn ang="0">
                  <a:pos x="connsiteX2813" y="connsiteY2813"/>
                </a:cxn>
                <a:cxn ang="0">
                  <a:pos x="connsiteX2814" y="connsiteY2814"/>
                </a:cxn>
                <a:cxn ang="0">
                  <a:pos x="connsiteX2815" y="connsiteY2815"/>
                </a:cxn>
                <a:cxn ang="0">
                  <a:pos x="connsiteX2816" y="connsiteY2816"/>
                </a:cxn>
                <a:cxn ang="0">
                  <a:pos x="connsiteX2817" y="connsiteY2817"/>
                </a:cxn>
                <a:cxn ang="0">
                  <a:pos x="connsiteX2818" y="connsiteY2818"/>
                </a:cxn>
                <a:cxn ang="0">
                  <a:pos x="connsiteX2819" y="connsiteY2819"/>
                </a:cxn>
                <a:cxn ang="0">
                  <a:pos x="connsiteX2820" y="connsiteY2820"/>
                </a:cxn>
                <a:cxn ang="0">
                  <a:pos x="connsiteX2821" y="connsiteY2821"/>
                </a:cxn>
                <a:cxn ang="0">
                  <a:pos x="connsiteX2822" y="connsiteY2822"/>
                </a:cxn>
                <a:cxn ang="0">
                  <a:pos x="connsiteX2823" y="connsiteY2823"/>
                </a:cxn>
                <a:cxn ang="0">
                  <a:pos x="connsiteX2824" y="connsiteY2824"/>
                </a:cxn>
                <a:cxn ang="0">
                  <a:pos x="connsiteX2825" y="connsiteY2825"/>
                </a:cxn>
                <a:cxn ang="0">
                  <a:pos x="connsiteX2826" y="connsiteY2826"/>
                </a:cxn>
                <a:cxn ang="0">
                  <a:pos x="connsiteX2827" y="connsiteY2827"/>
                </a:cxn>
                <a:cxn ang="0">
                  <a:pos x="connsiteX2828" y="connsiteY2828"/>
                </a:cxn>
                <a:cxn ang="0">
                  <a:pos x="connsiteX2829" y="connsiteY2829"/>
                </a:cxn>
                <a:cxn ang="0">
                  <a:pos x="connsiteX2830" y="connsiteY2830"/>
                </a:cxn>
                <a:cxn ang="0">
                  <a:pos x="connsiteX2831" y="connsiteY2831"/>
                </a:cxn>
                <a:cxn ang="0">
                  <a:pos x="connsiteX2832" y="connsiteY2832"/>
                </a:cxn>
                <a:cxn ang="0">
                  <a:pos x="connsiteX2833" y="connsiteY2833"/>
                </a:cxn>
                <a:cxn ang="0">
                  <a:pos x="connsiteX2834" y="connsiteY2834"/>
                </a:cxn>
                <a:cxn ang="0">
                  <a:pos x="connsiteX2835" y="connsiteY2835"/>
                </a:cxn>
                <a:cxn ang="0">
                  <a:pos x="connsiteX2836" y="connsiteY2836"/>
                </a:cxn>
                <a:cxn ang="0">
                  <a:pos x="connsiteX2837" y="connsiteY2837"/>
                </a:cxn>
                <a:cxn ang="0">
                  <a:pos x="connsiteX2838" y="connsiteY2838"/>
                </a:cxn>
                <a:cxn ang="0">
                  <a:pos x="connsiteX2839" y="connsiteY2839"/>
                </a:cxn>
                <a:cxn ang="0">
                  <a:pos x="connsiteX2840" y="connsiteY2840"/>
                </a:cxn>
                <a:cxn ang="0">
                  <a:pos x="connsiteX2841" y="connsiteY2841"/>
                </a:cxn>
                <a:cxn ang="0">
                  <a:pos x="connsiteX2842" y="connsiteY2842"/>
                </a:cxn>
                <a:cxn ang="0">
                  <a:pos x="connsiteX2843" y="connsiteY2843"/>
                </a:cxn>
                <a:cxn ang="0">
                  <a:pos x="connsiteX2844" y="connsiteY2844"/>
                </a:cxn>
                <a:cxn ang="0">
                  <a:pos x="connsiteX2845" y="connsiteY2845"/>
                </a:cxn>
                <a:cxn ang="0">
                  <a:pos x="connsiteX2846" y="connsiteY2846"/>
                </a:cxn>
                <a:cxn ang="0">
                  <a:pos x="connsiteX2847" y="connsiteY2847"/>
                </a:cxn>
                <a:cxn ang="0">
                  <a:pos x="connsiteX2848" y="connsiteY2848"/>
                </a:cxn>
                <a:cxn ang="0">
                  <a:pos x="connsiteX2849" y="connsiteY2849"/>
                </a:cxn>
                <a:cxn ang="0">
                  <a:pos x="connsiteX2850" y="connsiteY2850"/>
                </a:cxn>
                <a:cxn ang="0">
                  <a:pos x="connsiteX2851" y="connsiteY2851"/>
                </a:cxn>
                <a:cxn ang="0">
                  <a:pos x="connsiteX2852" y="connsiteY2852"/>
                </a:cxn>
                <a:cxn ang="0">
                  <a:pos x="connsiteX2853" y="connsiteY2853"/>
                </a:cxn>
                <a:cxn ang="0">
                  <a:pos x="connsiteX2854" y="connsiteY2854"/>
                </a:cxn>
                <a:cxn ang="0">
                  <a:pos x="connsiteX2855" y="connsiteY2855"/>
                </a:cxn>
                <a:cxn ang="0">
                  <a:pos x="connsiteX2856" y="connsiteY2856"/>
                </a:cxn>
                <a:cxn ang="0">
                  <a:pos x="connsiteX2857" y="connsiteY2857"/>
                </a:cxn>
                <a:cxn ang="0">
                  <a:pos x="connsiteX2858" y="connsiteY2858"/>
                </a:cxn>
                <a:cxn ang="0">
                  <a:pos x="connsiteX2859" y="connsiteY2859"/>
                </a:cxn>
                <a:cxn ang="0">
                  <a:pos x="connsiteX2860" y="connsiteY2860"/>
                </a:cxn>
                <a:cxn ang="0">
                  <a:pos x="connsiteX2861" y="connsiteY2861"/>
                </a:cxn>
                <a:cxn ang="0">
                  <a:pos x="connsiteX2862" y="connsiteY2862"/>
                </a:cxn>
                <a:cxn ang="0">
                  <a:pos x="connsiteX2863" y="connsiteY2863"/>
                </a:cxn>
                <a:cxn ang="0">
                  <a:pos x="connsiteX2864" y="connsiteY2864"/>
                </a:cxn>
                <a:cxn ang="0">
                  <a:pos x="connsiteX2865" y="connsiteY2865"/>
                </a:cxn>
                <a:cxn ang="0">
                  <a:pos x="connsiteX2866" y="connsiteY2866"/>
                </a:cxn>
                <a:cxn ang="0">
                  <a:pos x="connsiteX2867" y="connsiteY2867"/>
                </a:cxn>
                <a:cxn ang="0">
                  <a:pos x="connsiteX2868" y="connsiteY2868"/>
                </a:cxn>
                <a:cxn ang="0">
                  <a:pos x="connsiteX2869" y="connsiteY2869"/>
                </a:cxn>
                <a:cxn ang="0">
                  <a:pos x="connsiteX2870" y="connsiteY2870"/>
                </a:cxn>
                <a:cxn ang="0">
                  <a:pos x="connsiteX2871" y="connsiteY2871"/>
                </a:cxn>
                <a:cxn ang="0">
                  <a:pos x="connsiteX2872" y="connsiteY2872"/>
                </a:cxn>
                <a:cxn ang="0">
                  <a:pos x="connsiteX2873" y="connsiteY2873"/>
                </a:cxn>
                <a:cxn ang="0">
                  <a:pos x="connsiteX2874" y="connsiteY2874"/>
                </a:cxn>
                <a:cxn ang="0">
                  <a:pos x="connsiteX2875" y="connsiteY2875"/>
                </a:cxn>
                <a:cxn ang="0">
                  <a:pos x="connsiteX2876" y="connsiteY2876"/>
                </a:cxn>
                <a:cxn ang="0">
                  <a:pos x="connsiteX2877" y="connsiteY2877"/>
                </a:cxn>
                <a:cxn ang="0">
                  <a:pos x="connsiteX2878" y="connsiteY2878"/>
                </a:cxn>
                <a:cxn ang="0">
                  <a:pos x="connsiteX2879" y="connsiteY2879"/>
                </a:cxn>
                <a:cxn ang="0">
                  <a:pos x="connsiteX2880" y="connsiteY2880"/>
                </a:cxn>
                <a:cxn ang="0">
                  <a:pos x="connsiteX2881" y="connsiteY2881"/>
                </a:cxn>
                <a:cxn ang="0">
                  <a:pos x="connsiteX2882" y="connsiteY2882"/>
                </a:cxn>
                <a:cxn ang="0">
                  <a:pos x="connsiteX2883" y="connsiteY2883"/>
                </a:cxn>
                <a:cxn ang="0">
                  <a:pos x="connsiteX2884" y="connsiteY2884"/>
                </a:cxn>
                <a:cxn ang="0">
                  <a:pos x="connsiteX2885" y="connsiteY2885"/>
                </a:cxn>
                <a:cxn ang="0">
                  <a:pos x="connsiteX2886" y="connsiteY2886"/>
                </a:cxn>
                <a:cxn ang="0">
                  <a:pos x="connsiteX2887" y="connsiteY2887"/>
                </a:cxn>
                <a:cxn ang="0">
                  <a:pos x="connsiteX2888" y="connsiteY2888"/>
                </a:cxn>
                <a:cxn ang="0">
                  <a:pos x="connsiteX2889" y="connsiteY2889"/>
                </a:cxn>
                <a:cxn ang="0">
                  <a:pos x="connsiteX2890" y="connsiteY2890"/>
                </a:cxn>
                <a:cxn ang="0">
                  <a:pos x="connsiteX2891" y="connsiteY2891"/>
                </a:cxn>
                <a:cxn ang="0">
                  <a:pos x="connsiteX2892" y="connsiteY2892"/>
                </a:cxn>
                <a:cxn ang="0">
                  <a:pos x="connsiteX2893" y="connsiteY2893"/>
                </a:cxn>
                <a:cxn ang="0">
                  <a:pos x="connsiteX2894" y="connsiteY2894"/>
                </a:cxn>
                <a:cxn ang="0">
                  <a:pos x="connsiteX2895" y="connsiteY2895"/>
                </a:cxn>
                <a:cxn ang="0">
                  <a:pos x="connsiteX2896" y="connsiteY2896"/>
                </a:cxn>
                <a:cxn ang="0">
                  <a:pos x="connsiteX2897" y="connsiteY2897"/>
                </a:cxn>
                <a:cxn ang="0">
                  <a:pos x="connsiteX2898" y="connsiteY2898"/>
                </a:cxn>
                <a:cxn ang="0">
                  <a:pos x="connsiteX2899" y="connsiteY2899"/>
                </a:cxn>
                <a:cxn ang="0">
                  <a:pos x="connsiteX2900" y="connsiteY2900"/>
                </a:cxn>
                <a:cxn ang="0">
                  <a:pos x="connsiteX2901" y="connsiteY2901"/>
                </a:cxn>
                <a:cxn ang="0">
                  <a:pos x="connsiteX2902" y="connsiteY2902"/>
                </a:cxn>
                <a:cxn ang="0">
                  <a:pos x="connsiteX2903" y="connsiteY2903"/>
                </a:cxn>
                <a:cxn ang="0">
                  <a:pos x="connsiteX2904" y="connsiteY2904"/>
                </a:cxn>
                <a:cxn ang="0">
                  <a:pos x="connsiteX2905" y="connsiteY2905"/>
                </a:cxn>
                <a:cxn ang="0">
                  <a:pos x="connsiteX2906" y="connsiteY2906"/>
                </a:cxn>
                <a:cxn ang="0">
                  <a:pos x="connsiteX2907" y="connsiteY2907"/>
                </a:cxn>
                <a:cxn ang="0">
                  <a:pos x="connsiteX2908" y="connsiteY2908"/>
                </a:cxn>
                <a:cxn ang="0">
                  <a:pos x="connsiteX2909" y="connsiteY2909"/>
                </a:cxn>
                <a:cxn ang="0">
                  <a:pos x="connsiteX2910" y="connsiteY2910"/>
                </a:cxn>
                <a:cxn ang="0">
                  <a:pos x="connsiteX2911" y="connsiteY2911"/>
                </a:cxn>
                <a:cxn ang="0">
                  <a:pos x="connsiteX2912" y="connsiteY2912"/>
                </a:cxn>
                <a:cxn ang="0">
                  <a:pos x="connsiteX2913" y="connsiteY2913"/>
                </a:cxn>
                <a:cxn ang="0">
                  <a:pos x="connsiteX2914" y="connsiteY2914"/>
                </a:cxn>
                <a:cxn ang="0">
                  <a:pos x="connsiteX2915" y="connsiteY2915"/>
                </a:cxn>
                <a:cxn ang="0">
                  <a:pos x="connsiteX2916" y="connsiteY2916"/>
                </a:cxn>
                <a:cxn ang="0">
                  <a:pos x="connsiteX2917" y="connsiteY2917"/>
                </a:cxn>
                <a:cxn ang="0">
                  <a:pos x="connsiteX2918" y="connsiteY2918"/>
                </a:cxn>
                <a:cxn ang="0">
                  <a:pos x="connsiteX2919" y="connsiteY2919"/>
                </a:cxn>
                <a:cxn ang="0">
                  <a:pos x="connsiteX2920" y="connsiteY2920"/>
                </a:cxn>
                <a:cxn ang="0">
                  <a:pos x="connsiteX2921" y="connsiteY2921"/>
                </a:cxn>
                <a:cxn ang="0">
                  <a:pos x="connsiteX2922" y="connsiteY2922"/>
                </a:cxn>
                <a:cxn ang="0">
                  <a:pos x="connsiteX2923" y="connsiteY2923"/>
                </a:cxn>
                <a:cxn ang="0">
                  <a:pos x="connsiteX2924" y="connsiteY2924"/>
                </a:cxn>
                <a:cxn ang="0">
                  <a:pos x="connsiteX2925" y="connsiteY2925"/>
                </a:cxn>
                <a:cxn ang="0">
                  <a:pos x="connsiteX2926" y="connsiteY2926"/>
                </a:cxn>
                <a:cxn ang="0">
                  <a:pos x="connsiteX2927" y="connsiteY2927"/>
                </a:cxn>
                <a:cxn ang="0">
                  <a:pos x="connsiteX2928" y="connsiteY2928"/>
                </a:cxn>
                <a:cxn ang="0">
                  <a:pos x="connsiteX2929" y="connsiteY2929"/>
                </a:cxn>
                <a:cxn ang="0">
                  <a:pos x="connsiteX2930" y="connsiteY2930"/>
                </a:cxn>
                <a:cxn ang="0">
                  <a:pos x="connsiteX2931" y="connsiteY2931"/>
                </a:cxn>
                <a:cxn ang="0">
                  <a:pos x="connsiteX2932" y="connsiteY2932"/>
                </a:cxn>
                <a:cxn ang="0">
                  <a:pos x="connsiteX2933" y="connsiteY2933"/>
                </a:cxn>
                <a:cxn ang="0">
                  <a:pos x="connsiteX2934" y="connsiteY2934"/>
                </a:cxn>
                <a:cxn ang="0">
                  <a:pos x="connsiteX2935" y="connsiteY2935"/>
                </a:cxn>
                <a:cxn ang="0">
                  <a:pos x="connsiteX2936" y="connsiteY2936"/>
                </a:cxn>
                <a:cxn ang="0">
                  <a:pos x="connsiteX2937" y="connsiteY2937"/>
                </a:cxn>
                <a:cxn ang="0">
                  <a:pos x="connsiteX2938" y="connsiteY2938"/>
                </a:cxn>
                <a:cxn ang="0">
                  <a:pos x="connsiteX2939" y="connsiteY2939"/>
                </a:cxn>
                <a:cxn ang="0">
                  <a:pos x="connsiteX2940" y="connsiteY2940"/>
                </a:cxn>
                <a:cxn ang="0">
                  <a:pos x="connsiteX2941" y="connsiteY2941"/>
                </a:cxn>
                <a:cxn ang="0">
                  <a:pos x="connsiteX2942" y="connsiteY2942"/>
                </a:cxn>
                <a:cxn ang="0">
                  <a:pos x="connsiteX2943" y="connsiteY2943"/>
                </a:cxn>
                <a:cxn ang="0">
                  <a:pos x="connsiteX2944" y="connsiteY2944"/>
                </a:cxn>
                <a:cxn ang="0">
                  <a:pos x="connsiteX2945" y="connsiteY2945"/>
                </a:cxn>
                <a:cxn ang="0">
                  <a:pos x="connsiteX2946" y="connsiteY2946"/>
                </a:cxn>
                <a:cxn ang="0">
                  <a:pos x="connsiteX2947" y="connsiteY2947"/>
                </a:cxn>
                <a:cxn ang="0">
                  <a:pos x="connsiteX2948" y="connsiteY2948"/>
                </a:cxn>
                <a:cxn ang="0">
                  <a:pos x="connsiteX2949" y="connsiteY2949"/>
                </a:cxn>
                <a:cxn ang="0">
                  <a:pos x="connsiteX2950" y="connsiteY2950"/>
                </a:cxn>
                <a:cxn ang="0">
                  <a:pos x="connsiteX2951" y="connsiteY2951"/>
                </a:cxn>
                <a:cxn ang="0">
                  <a:pos x="connsiteX2952" y="connsiteY2952"/>
                </a:cxn>
                <a:cxn ang="0">
                  <a:pos x="connsiteX2953" y="connsiteY2953"/>
                </a:cxn>
                <a:cxn ang="0">
                  <a:pos x="connsiteX2954" y="connsiteY2954"/>
                </a:cxn>
                <a:cxn ang="0">
                  <a:pos x="connsiteX2955" y="connsiteY2955"/>
                </a:cxn>
                <a:cxn ang="0">
                  <a:pos x="connsiteX2956" y="connsiteY2956"/>
                </a:cxn>
                <a:cxn ang="0">
                  <a:pos x="connsiteX2957" y="connsiteY2957"/>
                </a:cxn>
                <a:cxn ang="0">
                  <a:pos x="connsiteX2958" y="connsiteY2958"/>
                </a:cxn>
                <a:cxn ang="0">
                  <a:pos x="connsiteX2959" y="connsiteY2959"/>
                </a:cxn>
                <a:cxn ang="0">
                  <a:pos x="connsiteX2960" y="connsiteY2960"/>
                </a:cxn>
                <a:cxn ang="0">
                  <a:pos x="connsiteX2961" y="connsiteY2961"/>
                </a:cxn>
                <a:cxn ang="0">
                  <a:pos x="connsiteX2962" y="connsiteY2962"/>
                </a:cxn>
                <a:cxn ang="0">
                  <a:pos x="connsiteX2963" y="connsiteY2963"/>
                </a:cxn>
                <a:cxn ang="0">
                  <a:pos x="connsiteX2964" y="connsiteY2964"/>
                </a:cxn>
                <a:cxn ang="0">
                  <a:pos x="connsiteX2965" y="connsiteY2965"/>
                </a:cxn>
                <a:cxn ang="0">
                  <a:pos x="connsiteX2966" y="connsiteY2966"/>
                </a:cxn>
                <a:cxn ang="0">
                  <a:pos x="connsiteX2967" y="connsiteY2967"/>
                </a:cxn>
                <a:cxn ang="0">
                  <a:pos x="connsiteX2968" y="connsiteY2968"/>
                </a:cxn>
                <a:cxn ang="0">
                  <a:pos x="connsiteX2969" y="connsiteY2969"/>
                </a:cxn>
                <a:cxn ang="0">
                  <a:pos x="connsiteX2970" y="connsiteY2970"/>
                </a:cxn>
                <a:cxn ang="0">
                  <a:pos x="connsiteX2971" y="connsiteY2971"/>
                </a:cxn>
                <a:cxn ang="0">
                  <a:pos x="connsiteX2972" y="connsiteY2972"/>
                </a:cxn>
                <a:cxn ang="0">
                  <a:pos x="connsiteX2973" y="connsiteY2973"/>
                </a:cxn>
                <a:cxn ang="0">
                  <a:pos x="connsiteX2974" y="connsiteY2974"/>
                </a:cxn>
                <a:cxn ang="0">
                  <a:pos x="connsiteX2975" y="connsiteY2975"/>
                </a:cxn>
                <a:cxn ang="0">
                  <a:pos x="connsiteX2976" y="connsiteY2976"/>
                </a:cxn>
                <a:cxn ang="0">
                  <a:pos x="connsiteX2977" y="connsiteY2977"/>
                </a:cxn>
                <a:cxn ang="0">
                  <a:pos x="connsiteX2978" y="connsiteY2978"/>
                </a:cxn>
                <a:cxn ang="0">
                  <a:pos x="connsiteX2979" y="connsiteY2979"/>
                </a:cxn>
                <a:cxn ang="0">
                  <a:pos x="connsiteX2980" y="connsiteY2980"/>
                </a:cxn>
                <a:cxn ang="0">
                  <a:pos x="connsiteX2981" y="connsiteY2981"/>
                </a:cxn>
                <a:cxn ang="0">
                  <a:pos x="connsiteX2982" y="connsiteY2982"/>
                </a:cxn>
                <a:cxn ang="0">
                  <a:pos x="connsiteX2983" y="connsiteY2983"/>
                </a:cxn>
                <a:cxn ang="0">
                  <a:pos x="connsiteX2984" y="connsiteY2984"/>
                </a:cxn>
                <a:cxn ang="0">
                  <a:pos x="connsiteX2985" y="connsiteY2985"/>
                </a:cxn>
                <a:cxn ang="0">
                  <a:pos x="connsiteX2986" y="connsiteY2986"/>
                </a:cxn>
                <a:cxn ang="0">
                  <a:pos x="connsiteX2987" y="connsiteY2987"/>
                </a:cxn>
                <a:cxn ang="0">
                  <a:pos x="connsiteX2988" y="connsiteY2988"/>
                </a:cxn>
                <a:cxn ang="0">
                  <a:pos x="connsiteX2989" y="connsiteY2989"/>
                </a:cxn>
                <a:cxn ang="0">
                  <a:pos x="connsiteX2990" y="connsiteY2990"/>
                </a:cxn>
                <a:cxn ang="0">
                  <a:pos x="connsiteX2991" y="connsiteY2991"/>
                </a:cxn>
                <a:cxn ang="0">
                  <a:pos x="connsiteX2992" y="connsiteY2992"/>
                </a:cxn>
                <a:cxn ang="0">
                  <a:pos x="connsiteX2993" y="connsiteY2993"/>
                </a:cxn>
                <a:cxn ang="0">
                  <a:pos x="connsiteX2994" y="connsiteY2994"/>
                </a:cxn>
                <a:cxn ang="0">
                  <a:pos x="connsiteX2995" y="connsiteY2995"/>
                </a:cxn>
                <a:cxn ang="0">
                  <a:pos x="connsiteX2996" y="connsiteY2996"/>
                </a:cxn>
                <a:cxn ang="0">
                  <a:pos x="connsiteX2997" y="connsiteY2997"/>
                </a:cxn>
                <a:cxn ang="0">
                  <a:pos x="connsiteX2998" y="connsiteY2998"/>
                </a:cxn>
                <a:cxn ang="0">
                  <a:pos x="connsiteX2999" y="connsiteY2999"/>
                </a:cxn>
                <a:cxn ang="0">
                  <a:pos x="connsiteX3000" y="connsiteY3000"/>
                </a:cxn>
                <a:cxn ang="0">
                  <a:pos x="connsiteX3001" y="connsiteY3001"/>
                </a:cxn>
                <a:cxn ang="0">
                  <a:pos x="connsiteX3002" y="connsiteY3002"/>
                </a:cxn>
                <a:cxn ang="0">
                  <a:pos x="connsiteX3003" y="connsiteY3003"/>
                </a:cxn>
                <a:cxn ang="0">
                  <a:pos x="connsiteX3004" y="connsiteY3004"/>
                </a:cxn>
                <a:cxn ang="0">
                  <a:pos x="connsiteX3005" y="connsiteY3005"/>
                </a:cxn>
                <a:cxn ang="0">
                  <a:pos x="connsiteX3006" y="connsiteY3006"/>
                </a:cxn>
                <a:cxn ang="0">
                  <a:pos x="connsiteX3007" y="connsiteY3007"/>
                </a:cxn>
                <a:cxn ang="0">
                  <a:pos x="connsiteX3008" y="connsiteY3008"/>
                </a:cxn>
                <a:cxn ang="0">
                  <a:pos x="connsiteX3009" y="connsiteY3009"/>
                </a:cxn>
                <a:cxn ang="0">
                  <a:pos x="connsiteX3010" y="connsiteY3010"/>
                </a:cxn>
                <a:cxn ang="0">
                  <a:pos x="connsiteX3011" y="connsiteY3011"/>
                </a:cxn>
                <a:cxn ang="0">
                  <a:pos x="connsiteX3012" y="connsiteY3012"/>
                </a:cxn>
                <a:cxn ang="0">
                  <a:pos x="connsiteX3013" y="connsiteY3013"/>
                </a:cxn>
                <a:cxn ang="0">
                  <a:pos x="connsiteX3014" y="connsiteY3014"/>
                </a:cxn>
                <a:cxn ang="0">
                  <a:pos x="connsiteX3015" y="connsiteY3015"/>
                </a:cxn>
                <a:cxn ang="0">
                  <a:pos x="connsiteX3016" y="connsiteY3016"/>
                </a:cxn>
                <a:cxn ang="0">
                  <a:pos x="connsiteX3017" y="connsiteY3017"/>
                </a:cxn>
                <a:cxn ang="0">
                  <a:pos x="connsiteX3018" y="connsiteY3018"/>
                </a:cxn>
                <a:cxn ang="0">
                  <a:pos x="connsiteX3019" y="connsiteY3019"/>
                </a:cxn>
                <a:cxn ang="0">
                  <a:pos x="connsiteX3020" y="connsiteY3020"/>
                </a:cxn>
                <a:cxn ang="0">
                  <a:pos x="connsiteX3021" y="connsiteY3021"/>
                </a:cxn>
                <a:cxn ang="0">
                  <a:pos x="connsiteX3022" y="connsiteY3022"/>
                </a:cxn>
                <a:cxn ang="0">
                  <a:pos x="connsiteX3023" y="connsiteY3023"/>
                </a:cxn>
                <a:cxn ang="0">
                  <a:pos x="connsiteX3024" y="connsiteY3024"/>
                </a:cxn>
                <a:cxn ang="0">
                  <a:pos x="connsiteX3025" y="connsiteY3025"/>
                </a:cxn>
                <a:cxn ang="0">
                  <a:pos x="connsiteX3026" y="connsiteY3026"/>
                </a:cxn>
                <a:cxn ang="0">
                  <a:pos x="connsiteX3027" y="connsiteY3027"/>
                </a:cxn>
                <a:cxn ang="0">
                  <a:pos x="connsiteX3028" y="connsiteY3028"/>
                </a:cxn>
                <a:cxn ang="0">
                  <a:pos x="connsiteX3029" y="connsiteY3029"/>
                </a:cxn>
                <a:cxn ang="0">
                  <a:pos x="connsiteX3030" y="connsiteY3030"/>
                </a:cxn>
                <a:cxn ang="0">
                  <a:pos x="connsiteX3031" y="connsiteY3031"/>
                </a:cxn>
                <a:cxn ang="0">
                  <a:pos x="connsiteX3032" y="connsiteY3032"/>
                </a:cxn>
                <a:cxn ang="0">
                  <a:pos x="connsiteX3033" y="connsiteY3033"/>
                </a:cxn>
                <a:cxn ang="0">
                  <a:pos x="connsiteX3034" y="connsiteY3034"/>
                </a:cxn>
              </a:cxnLst>
              <a:rect l="l" t="t" r="r" b="b"/>
              <a:pathLst>
                <a:path w="1820162" h="280250">
                  <a:moveTo>
                    <a:pt x="719834" y="274987"/>
                  </a:moveTo>
                  <a:cubicBezTo>
                    <a:pt x="726026" y="275177"/>
                    <a:pt x="720406" y="280035"/>
                    <a:pt x="716977" y="277463"/>
                  </a:cubicBezTo>
                  <a:cubicBezTo>
                    <a:pt x="717929" y="276606"/>
                    <a:pt x="718882" y="275844"/>
                    <a:pt x="719834" y="274987"/>
                  </a:cubicBezTo>
                  <a:close/>
                  <a:moveTo>
                    <a:pt x="571911" y="273462"/>
                  </a:moveTo>
                  <a:cubicBezTo>
                    <a:pt x="571340" y="273939"/>
                    <a:pt x="570673" y="274510"/>
                    <a:pt x="570006" y="275082"/>
                  </a:cubicBezTo>
                  <a:cubicBezTo>
                    <a:pt x="571149" y="275367"/>
                    <a:pt x="572197" y="275748"/>
                    <a:pt x="573340" y="276034"/>
                  </a:cubicBezTo>
                  <a:cubicBezTo>
                    <a:pt x="574007" y="275463"/>
                    <a:pt x="574578" y="274891"/>
                    <a:pt x="575245" y="274415"/>
                  </a:cubicBezTo>
                  <a:cubicBezTo>
                    <a:pt x="574102" y="274129"/>
                    <a:pt x="573054" y="273748"/>
                    <a:pt x="571911" y="273462"/>
                  </a:cubicBezTo>
                  <a:close/>
                  <a:moveTo>
                    <a:pt x="495806" y="272605"/>
                  </a:moveTo>
                  <a:cubicBezTo>
                    <a:pt x="494473" y="274320"/>
                    <a:pt x="491711" y="273558"/>
                    <a:pt x="489615" y="274129"/>
                  </a:cubicBezTo>
                  <a:cubicBezTo>
                    <a:pt x="492758" y="276701"/>
                    <a:pt x="499521" y="274129"/>
                    <a:pt x="495806" y="272605"/>
                  </a:cubicBezTo>
                  <a:close/>
                  <a:moveTo>
                    <a:pt x="767364" y="272129"/>
                  </a:moveTo>
                  <a:cubicBezTo>
                    <a:pt x="769459" y="272700"/>
                    <a:pt x="771650" y="273367"/>
                    <a:pt x="773936" y="274034"/>
                  </a:cubicBezTo>
                  <a:cubicBezTo>
                    <a:pt x="769459" y="276891"/>
                    <a:pt x="761554" y="273653"/>
                    <a:pt x="757363" y="276891"/>
                  </a:cubicBezTo>
                  <a:cubicBezTo>
                    <a:pt x="754029" y="275939"/>
                    <a:pt x="750695" y="274986"/>
                    <a:pt x="747457" y="274129"/>
                  </a:cubicBezTo>
                  <a:cubicBezTo>
                    <a:pt x="752886" y="271271"/>
                    <a:pt x="762697" y="276415"/>
                    <a:pt x="767364" y="272129"/>
                  </a:cubicBezTo>
                  <a:close/>
                  <a:moveTo>
                    <a:pt x="450563" y="271748"/>
                  </a:moveTo>
                  <a:cubicBezTo>
                    <a:pt x="450848" y="275367"/>
                    <a:pt x="439799" y="270224"/>
                    <a:pt x="444371" y="273272"/>
                  </a:cubicBezTo>
                  <a:cubicBezTo>
                    <a:pt x="448943" y="273843"/>
                    <a:pt x="453325" y="274224"/>
                    <a:pt x="458564" y="276225"/>
                  </a:cubicBezTo>
                  <a:cubicBezTo>
                    <a:pt x="463612" y="273653"/>
                    <a:pt x="453325" y="273272"/>
                    <a:pt x="450563" y="271748"/>
                  </a:cubicBezTo>
                  <a:close/>
                  <a:moveTo>
                    <a:pt x="647635" y="270891"/>
                  </a:moveTo>
                  <a:cubicBezTo>
                    <a:pt x="646968" y="271462"/>
                    <a:pt x="646301" y="271938"/>
                    <a:pt x="645635" y="272510"/>
                  </a:cubicBezTo>
                  <a:cubicBezTo>
                    <a:pt x="646778" y="272796"/>
                    <a:pt x="647825" y="273177"/>
                    <a:pt x="648968" y="273462"/>
                  </a:cubicBezTo>
                  <a:cubicBezTo>
                    <a:pt x="649540" y="272891"/>
                    <a:pt x="650207" y="272415"/>
                    <a:pt x="650873" y="271843"/>
                  </a:cubicBezTo>
                  <a:cubicBezTo>
                    <a:pt x="649826" y="271557"/>
                    <a:pt x="648683" y="271272"/>
                    <a:pt x="647635" y="270891"/>
                  </a:cubicBezTo>
                  <a:close/>
                  <a:moveTo>
                    <a:pt x="403604" y="270414"/>
                  </a:moveTo>
                  <a:cubicBezTo>
                    <a:pt x="403033" y="270986"/>
                    <a:pt x="402366" y="271557"/>
                    <a:pt x="401699" y="272034"/>
                  </a:cubicBezTo>
                  <a:cubicBezTo>
                    <a:pt x="402842" y="272415"/>
                    <a:pt x="403890" y="272700"/>
                    <a:pt x="405033" y="272986"/>
                  </a:cubicBezTo>
                  <a:cubicBezTo>
                    <a:pt x="405605" y="272415"/>
                    <a:pt x="406271" y="271843"/>
                    <a:pt x="406938" y="271367"/>
                  </a:cubicBezTo>
                  <a:cubicBezTo>
                    <a:pt x="405890" y="271081"/>
                    <a:pt x="404747" y="270700"/>
                    <a:pt x="403604" y="270414"/>
                  </a:cubicBezTo>
                  <a:close/>
                  <a:moveTo>
                    <a:pt x="417416" y="269938"/>
                  </a:moveTo>
                  <a:cubicBezTo>
                    <a:pt x="416749" y="270510"/>
                    <a:pt x="416177" y="271081"/>
                    <a:pt x="415511" y="271557"/>
                  </a:cubicBezTo>
                  <a:cubicBezTo>
                    <a:pt x="416558" y="271843"/>
                    <a:pt x="417701" y="272129"/>
                    <a:pt x="418844" y="272510"/>
                  </a:cubicBezTo>
                  <a:cubicBezTo>
                    <a:pt x="419416" y="271938"/>
                    <a:pt x="420083" y="271462"/>
                    <a:pt x="420749" y="270891"/>
                  </a:cubicBezTo>
                  <a:cubicBezTo>
                    <a:pt x="419606" y="270605"/>
                    <a:pt x="418559" y="270224"/>
                    <a:pt x="417416" y="269938"/>
                  </a:cubicBezTo>
                  <a:close/>
                  <a:moveTo>
                    <a:pt x="839564" y="268605"/>
                  </a:moveTo>
                  <a:cubicBezTo>
                    <a:pt x="832801" y="274987"/>
                    <a:pt x="819085" y="268700"/>
                    <a:pt x="811560" y="273748"/>
                  </a:cubicBezTo>
                  <a:cubicBezTo>
                    <a:pt x="799749" y="270129"/>
                    <a:pt x="792987" y="275653"/>
                    <a:pt x="781652" y="272891"/>
                  </a:cubicBezTo>
                  <a:cubicBezTo>
                    <a:pt x="800892" y="271367"/>
                    <a:pt x="820609" y="270605"/>
                    <a:pt x="839564" y="268605"/>
                  </a:cubicBezTo>
                  <a:close/>
                  <a:moveTo>
                    <a:pt x="479233" y="267938"/>
                  </a:moveTo>
                  <a:cubicBezTo>
                    <a:pt x="478566" y="268414"/>
                    <a:pt x="477995" y="268986"/>
                    <a:pt x="477328" y="269557"/>
                  </a:cubicBezTo>
                  <a:cubicBezTo>
                    <a:pt x="478471" y="269843"/>
                    <a:pt x="479519" y="270224"/>
                    <a:pt x="480662" y="270510"/>
                  </a:cubicBezTo>
                  <a:cubicBezTo>
                    <a:pt x="481328" y="269938"/>
                    <a:pt x="481900" y="269367"/>
                    <a:pt x="482567" y="268890"/>
                  </a:cubicBezTo>
                  <a:cubicBezTo>
                    <a:pt x="481424" y="268605"/>
                    <a:pt x="480376" y="268224"/>
                    <a:pt x="479233" y="267938"/>
                  </a:cubicBezTo>
                  <a:close/>
                  <a:moveTo>
                    <a:pt x="861090" y="267081"/>
                  </a:moveTo>
                  <a:cubicBezTo>
                    <a:pt x="856899" y="269462"/>
                    <a:pt x="849470" y="266319"/>
                    <a:pt x="845469" y="269176"/>
                  </a:cubicBezTo>
                  <a:cubicBezTo>
                    <a:pt x="843945" y="268986"/>
                    <a:pt x="842135" y="268319"/>
                    <a:pt x="841183" y="269081"/>
                  </a:cubicBezTo>
                  <a:cubicBezTo>
                    <a:pt x="847565" y="269557"/>
                    <a:pt x="861376" y="270224"/>
                    <a:pt x="861090" y="267081"/>
                  </a:cubicBezTo>
                  <a:close/>
                  <a:moveTo>
                    <a:pt x="368171" y="266890"/>
                  </a:moveTo>
                  <a:cubicBezTo>
                    <a:pt x="367124" y="267747"/>
                    <a:pt x="366171" y="268509"/>
                    <a:pt x="365219" y="269367"/>
                  </a:cubicBezTo>
                  <a:cubicBezTo>
                    <a:pt x="369029" y="271176"/>
                    <a:pt x="370457" y="268509"/>
                    <a:pt x="373124" y="268319"/>
                  </a:cubicBezTo>
                  <a:cubicBezTo>
                    <a:pt x="371505" y="267843"/>
                    <a:pt x="369791" y="267366"/>
                    <a:pt x="368171" y="266890"/>
                  </a:cubicBezTo>
                  <a:close/>
                  <a:moveTo>
                    <a:pt x="390365" y="266700"/>
                  </a:moveTo>
                  <a:cubicBezTo>
                    <a:pt x="389698" y="267176"/>
                    <a:pt x="389126" y="267747"/>
                    <a:pt x="388460" y="268319"/>
                  </a:cubicBezTo>
                  <a:cubicBezTo>
                    <a:pt x="390079" y="268795"/>
                    <a:pt x="391793" y="269271"/>
                    <a:pt x="393413" y="269748"/>
                  </a:cubicBezTo>
                  <a:cubicBezTo>
                    <a:pt x="394079" y="269176"/>
                    <a:pt x="394651" y="268700"/>
                    <a:pt x="395318" y="268128"/>
                  </a:cubicBezTo>
                  <a:cubicBezTo>
                    <a:pt x="393698" y="267652"/>
                    <a:pt x="391984" y="267176"/>
                    <a:pt x="390365" y="266700"/>
                  </a:cubicBezTo>
                  <a:close/>
                  <a:moveTo>
                    <a:pt x="886046" y="266510"/>
                  </a:moveTo>
                  <a:cubicBezTo>
                    <a:pt x="885189" y="270129"/>
                    <a:pt x="879855" y="265462"/>
                    <a:pt x="878235" y="267558"/>
                  </a:cubicBezTo>
                  <a:cubicBezTo>
                    <a:pt x="875187" y="266605"/>
                    <a:pt x="882712" y="264224"/>
                    <a:pt x="886046" y="266510"/>
                  </a:cubicBezTo>
                  <a:close/>
                  <a:moveTo>
                    <a:pt x="953864" y="265081"/>
                  </a:moveTo>
                  <a:cubicBezTo>
                    <a:pt x="959864" y="267557"/>
                    <a:pt x="964246" y="266986"/>
                    <a:pt x="969770" y="268415"/>
                  </a:cubicBezTo>
                  <a:cubicBezTo>
                    <a:pt x="956816" y="266986"/>
                    <a:pt x="947196" y="271463"/>
                    <a:pt x="933004" y="267843"/>
                  </a:cubicBezTo>
                  <a:cubicBezTo>
                    <a:pt x="939290" y="265652"/>
                    <a:pt x="948815" y="269462"/>
                    <a:pt x="953864" y="265081"/>
                  </a:cubicBezTo>
                  <a:close/>
                  <a:moveTo>
                    <a:pt x="1815114" y="264986"/>
                  </a:moveTo>
                  <a:cubicBezTo>
                    <a:pt x="1816829" y="265462"/>
                    <a:pt x="1818448" y="265938"/>
                    <a:pt x="1820162" y="266414"/>
                  </a:cubicBezTo>
                  <a:cubicBezTo>
                    <a:pt x="1819210" y="267272"/>
                    <a:pt x="1818257" y="268034"/>
                    <a:pt x="1817305" y="268891"/>
                  </a:cubicBezTo>
                  <a:cubicBezTo>
                    <a:pt x="1815685" y="268415"/>
                    <a:pt x="1813971" y="267938"/>
                    <a:pt x="1812352" y="267462"/>
                  </a:cubicBezTo>
                  <a:cubicBezTo>
                    <a:pt x="1813209" y="266605"/>
                    <a:pt x="1814162" y="265843"/>
                    <a:pt x="1815114" y="264986"/>
                  </a:cubicBezTo>
                  <a:close/>
                  <a:moveTo>
                    <a:pt x="353884" y="263937"/>
                  </a:moveTo>
                  <a:cubicBezTo>
                    <a:pt x="353217" y="264509"/>
                    <a:pt x="352550" y="265080"/>
                    <a:pt x="351979" y="265557"/>
                  </a:cubicBezTo>
                  <a:cubicBezTo>
                    <a:pt x="353122" y="265842"/>
                    <a:pt x="354170" y="266223"/>
                    <a:pt x="355313" y="266509"/>
                  </a:cubicBezTo>
                  <a:cubicBezTo>
                    <a:pt x="355979" y="265938"/>
                    <a:pt x="356646" y="265461"/>
                    <a:pt x="357218" y="264890"/>
                  </a:cubicBezTo>
                  <a:cubicBezTo>
                    <a:pt x="356075" y="264604"/>
                    <a:pt x="355027" y="264223"/>
                    <a:pt x="353884" y="263937"/>
                  </a:cubicBezTo>
                  <a:close/>
                  <a:moveTo>
                    <a:pt x="323023" y="263937"/>
                  </a:moveTo>
                  <a:cubicBezTo>
                    <a:pt x="322451" y="264509"/>
                    <a:pt x="321785" y="265080"/>
                    <a:pt x="321118" y="265557"/>
                  </a:cubicBezTo>
                  <a:cubicBezTo>
                    <a:pt x="322261" y="265842"/>
                    <a:pt x="323309" y="266128"/>
                    <a:pt x="324452" y="266509"/>
                  </a:cubicBezTo>
                  <a:cubicBezTo>
                    <a:pt x="325118" y="265938"/>
                    <a:pt x="325690" y="265366"/>
                    <a:pt x="326356" y="264890"/>
                  </a:cubicBezTo>
                  <a:cubicBezTo>
                    <a:pt x="325214" y="264604"/>
                    <a:pt x="324166" y="264223"/>
                    <a:pt x="323023" y="263937"/>
                  </a:cubicBezTo>
                  <a:close/>
                  <a:moveTo>
                    <a:pt x="318737" y="263747"/>
                  </a:moveTo>
                  <a:cubicBezTo>
                    <a:pt x="316070" y="265557"/>
                    <a:pt x="310355" y="262128"/>
                    <a:pt x="308354" y="265176"/>
                  </a:cubicBezTo>
                  <a:cubicBezTo>
                    <a:pt x="311974" y="266604"/>
                    <a:pt x="324642" y="263556"/>
                    <a:pt x="318737" y="263747"/>
                  </a:cubicBezTo>
                  <a:close/>
                  <a:moveTo>
                    <a:pt x="1535650" y="260985"/>
                  </a:moveTo>
                  <a:cubicBezTo>
                    <a:pt x="1537555" y="262128"/>
                    <a:pt x="1545366" y="262413"/>
                    <a:pt x="1542985" y="264128"/>
                  </a:cubicBezTo>
                  <a:cubicBezTo>
                    <a:pt x="1540127" y="266605"/>
                    <a:pt x="1534793" y="264509"/>
                    <a:pt x="1530126" y="263747"/>
                  </a:cubicBezTo>
                  <a:cubicBezTo>
                    <a:pt x="1532316" y="263461"/>
                    <a:pt x="1534031" y="262509"/>
                    <a:pt x="1535650" y="260985"/>
                  </a:cubicBezTo>
                  <a:close/>
                  <a:moveTo>
                    <a:pt x="1793302" y="260890"/>
                  </a:moveTo>
                  <a:cubicBezTo>
                    <a:pt x="1796541" y="263271"/>
                    <a:pt x="1800160" y="265557"/>
                    <a:pt x="1807971" y="267272"/>
                  </a:cubicBezTo>
                  <a:cubicBezTo>
                    <a:pt x="1797207" y="269557"/>
                    <a:pt x="1798827" y="263366"/>
                    <a:pt x="1787873" y="263747"/>
                  </a:cubicBezTo>
                  <a:cubicBezTo>
                    <a:pt x="1789397" y="262223"/>
                    <a:pt x="1791873" y="262604"/>
                    <a:pt x="1793302" y="260890"/>
                  </a:cubicBezTo>
                  <a:close/>
                  <a:moveTo>
                    <a:pt x="1522792" y="260604"/>
                  </a:moveTo>
                  <a:cubicBezTo>
                    <a:pt x="1528793" y="261175"/>
                    <a:pt x="1523554" y="263271"/>
                    <a:pt x="1522316" y="264795"/>
                  </a:cubicBezTo>
                  <a:cubicBezTo>
                    <a:pt x="1519553" y="264033"/>
                    <a:pt x="1516791" y="263175"/>
                    <a:pt x="1514029" y="262509"/>
                  </a:cubicBezTo>
                  <a:cubicBezTo>
                    <a:pt x="1515172" y="258699"/>
                    <a:pt x="1521649" y="264414"/>
                    <a:pt x="1522792" y="260604"/>
                  </a:cubicBezTo>
                  <a:close/>
                  <a:moveTo>
                    <a:pt x="926146" y="260413"/>
                  </a:moveTo>
                  <a:cubicBezTo>
                    <a:pt x="925193" y="261270"/>
                    <a:pt x="924241" y="262128"/>
                    <a:pt x="923288" y="262890"/>
                  </a:cubicBezTo>
                  <a:cubicBezTo>
                    <a:pt x="926717" y="265461"/>
                    <a:pt x="932337" y="260604"/>
                    <a:pt x="926146" y="260413"/>
                  </a:cubicBezTo>
                  <a:close/>
                  <a:moveTo>
                    <a:pt x="302925" y="260413"/>
                  </a:moveTo>
                  <a:cubicBezTo>
                    <a:pt x="301877" y="261270"/>
                    <a:pt x="301020" y="262032"/>
                    <a:pt x="300068" y="262890"/>
                  </a:cubicBezTo>
                  <a:cubicBezTo>
                    <a:pt x="303497" y="265461"/>
                    <a:pt x="309116" y="260604"/>
                    <a:pt x="302925" y="260413"/>
                  </a:cubicBezTo>
                  <a:close/>
                  <a:moveTo>
                    <a:pt x="351788" y="260127"/>
                  </a:moveTo>
                  <a:cubicBezTo>
                    <a:pt x="351122" y="260699"/>
                    <a:pt x="350455" y="261175"/>
                    <a:pt x="349883" y="261747"/>
                  </a:cubicBezTo>
                  <a:cubicBezTo>
                    <a:pt x="351026" y="262032"/>
                    <a:pt x="352074" y="262413"/>
                    <a:pt x="353217" y="262699"/>
                  </a:cubicBezTo>
                  <a:cubicBezTo>
                    <a:pt x="353789" y="262128"/>
                    <a:pt x="354455" y="261651"/>
                    <a:pt x="355122" y="261080"/>
                  </a:cubicBezTo>
                  <a:cubicBezTo>
                    <a:pt x="353979" y="260794"/>
                    <a:pt x="352931" y="260413"/>
                    <a:pt x="351788" y="260127"/>
                  </a:cubicBezTo>
                  <a:close/>
                  <a:moveTo>
                    <a:pt x="388745" y="258603"/>
                  </a:moveTo>
                  <a:cubicBezTo>
                    <a:pt x="388079" y="259175"/>
                    <a:pt x="387412" y="259651"/>
                    <a:pt x="386840" y="260223"/>
                  </a:cubicBezTo>
                  <a:cubicBezTo>
                    <a:pt x="389126" y="260889"/>
                    <a:pt x="391222" y="261461"/>
                    <a:pt x="393508" y="262128"/>
                  </a:cubicBezTo>
                  <a:cubicBezTo>
                    <a:pt x="394175" y="261556"/>
                    <a:pt x="394841" y="260985"/>
                    <a:pt x="395413" y="260508"/>
                  </a:cubicBezTo>
                  <a:cubicBezTo>
                    <a:pt x="393222" y="259842"/>
                    <a:pt x="391031" y="259270"/>
                    <a:pt x="388745" y="258603"/>
                  </a:cubicBezTo>
                  <a:close/>
                  <a:moveTo>
                    <a:pt x="1769797" y="258430"/>
                  </a:moveTo>
                  <a:lnTo>
                    <a:pt x="1786444" y="261176"/>
                  </a:lnTo>
                  <a:cubicBezTo>
                    <a:pt x="1783396" y="262938"/>
                    <a:pt x="1777324" y="262319"/>
                    <a:pt x="1772561" y="260866"/>
                  </a:cubicBezTo>
                  <a:close/>
                  <a:moveTo>
                    <a:pt x="1594134" y="257937"/>
                  </a:moveTo>
                  <a:cubicBezTo>
                    <a:pt x="1595944" y="256984"/>
                    <a:pt x="1599087" y="258413"/>
                    <a:pt x="1601754" y="258985"/>
                  </a:cubicBezTo>
                  <a:cubicBezTo>
                    <a:pt x="1600801" y="259842"/>
                    <a:pt x="1599849" y="260604"/>
                    <a:pt x="1598896" y="261461"/>
                  </a:cubicBezTo>
                  <a:cubicBezTo>
                    <a:pt x="1592324" y="260985"/>
                    <a:pt x="1600706" y="258508"/>
                    <a:pt x="1594134" y="257937"/>
                  </a:cubicBezTo>
                  <a:close/>
                  <a:moveTo>
                    <a:pt x="1495836" y="257271"/>
                  </a:moveTo>
                  <a:cubicBezTo>
                    <a:pt x="1499360" y="257842"/>
                    <a:pt x="1504504" y="261271"/>
                    <a:pt x="1506028" y="258033"/>
                  </a:cubicBezTo>
                  <a:cubicBezTo>
                    <a:pt x="1510219" y="258604"/>
                    <a:pt x="1506504" y="260319"/>
                    <a:pt x="1509076" y="261081"/>
                  </a:cubicBezTo>
                  <a:cubicBezTo>
                    <a:pt x="1503647" y="260509"/>
                    <a:pt x="1498694" y="260795"/>
                    <a:pt x="1492979" y="259747"/>
                  </a:cubicBezTo>
                  <a:cubicBezTo>
                    <a:pt x="1493931" y="258890"/>
                    <a:pt x="1494884" y="258128"/>
                    <a:pt x="1495836" y="257271"/>
                  </a:cubicBezTo>
                  <a:close/>
                  <a:moveTo>
                    <a:pt x="1473060" y="256079"/>
                  </a:moveTo>
                  <a:cubicBezTo>
                    <a:pt x="1474691" y="255556"/>
                    <a:pt x="1477167" y="255556"/>
                    <a:pt x="1478691" y="256889"/>
                  </a:cubicBezTo>
                  <a:cubicBezTo>
                    <a:pt x="1476690" y="257366"/>
                    <a:pt x="1473928" y="256604"/>
                    <a:pt x="1472499" y="258413"/>
                  </a:cubicBezTo>
                  <a:cubicBezTo>
                    <a:pt x="1470642" y="257651"/>
                    <a:pt x="1471428" y="256603"/>
                    <a:pt x="1473060" y="256079"/>
                  </a:cubicBezTo>
                  <a:close/>
                  <a:moveTo>
                    <a:pt x="1418017" y="256032"/>
                  </a:moveTo>
                  <a:cubicBezTo>
                    <a:pt x="1412492" y="258794"/>
                    <a:pt x="1403825" y="255746"/>
                    <a:pt x="1397348" y="256699"/>
                  </a:cubicBezTo>
                  <a:cubicBezTo>
                    <a:pt x="1403539" y="255175"/>
                    <a:pt x="1410016" y="254222"/>
                    <a:pt x="1418017" y="256032"/>
                  </a:cubicBezTo>
                  <a:close/>
                  <a:moveTo>
                    <a:pt x="282065" y="255651"/>
                  </a:moveTo>
                  <a:cubicBezTo>
                    <a:pt x="283113" y="256127"/>
                    <a:pt x="283208" y="256889"/>
                    <a:pt x="281780" y="257746"/>
                  </a:cubicBezTo>
                  <a:cubicBezTo>
                    <a:pt x="290066" y="259461"/>
                    <a:pt x="290447" y="261651"/>
                    <a:pt x="296734" y="261937"/>
                  </a:cubicBezTo>
                  <a:cubicBezTo>
                    <a:pt x="302354" y="254984"/>
                    <a:pt x="288257" y="259175"/>
                    <a:pt x="282065" y="255651"/>
                  </a:cubicBezTo>
                  <a:close/>
                  <a:moveTo>
                    <a:pt x="1766536" y="255556"/>
                  </a:moveTo>
                  <a:lnTo>
                    <a:pt x="1769797" y="258430"/>
                  </a:lnTo>
                  <a:lnTo>
                    <a:pt x="1767965" y="258128"/>
                  </a:lnTo>
                  <a:cubicBezTo>
                    <a:pt x="1765774" y="257461"/>
                    <a:pt x="1768060" y="256318"/>
                    <a:pt x="1766536" y="255556"/>
                  </a:cubicBezTo>
                  <a:close/>
                  <a:moveTo>
                    <a:pt x="308545" y="255555"/>
                  </a:moveTo>
                  <a:cubicBezTo>
                    <a:pt x="307973" y="256032"/>
                    <a:pt x="307306" y="256603"/>
                    <a:pt x="306640" y="257175"/>
                  </a:cubicBezTo>
                  <a:cubicBezTo>
                    <a:pt x="307783" y="257556"/>
                    <a:pt x="308830" y="257841"/>
                    <a:pt x="309974" y="258127"/>
                  </a:cubicBezTo>
                  <a:cubicBezTo>
                    <a:pt x="310640" y="257556"/>
                    <a:pt x="311307" y="256984"/>
                    <a:pt x="311879" y="256508"/>
                  </a:cubicBezTo>
                  <a:cubicBezTo>
                    <a:pt x="310736" y="256222"/>
                    <a:pt x="309688" y="255841"/>
                    <a:pt x="308545" y="255555"/>
                  </a:cubicBezTo>
                  <a:close/>
                  <a:moveTo>
                    <a:pt x="1483263" y="254889"/>
                  </a:moveTo>
                  <a:cubicBezTo>
                    <a:pt x="1485930" y="255555"/>
                    <a:pt x="1489169" y="257079"/>
                    <a:pt x="1490788" y="255937"/>
                  </a:cubicBezTo>
                  <a:cubicBezTo>
                    <a:pt x="1494503" y="259556"/>
                    <a:pt x="1483835" y="258413"/>
                    <a:pt x="1481073" y="258603"/>
                  </a:cubicBezTo>
                  <a:cubicBezTo>
                    <a:pt x="1479168" y="257746"/>
                    <a:pt x="1482025" y="256222"/>
                    <a:pt x="1483263" y="254889"/>
                  </a:cubicBezTo>
                  <a:close/>
                  <a:moveTo>
                    <a:pt x="1086833" y="254793"/>
                  </a:moveTo>
                  <a:cubicBezTo>
                    <a:pt x="1083499" y="252412"/>
                    <a:pt x="1075974" y="254889"/>
                    <a:pt x="1079022" y="255841"/>
                  </a:cubicBezTo>
                  <a:cubicBezTo>
                    <a:pt x="1080641" y="253650"/>
                    <a:pt x="1086071" y="258413"/>
                    <a:pt x="1086833" y="254793"/>
                  </a:cubicBezTo>
                  <a:close/>
                  <a:moveTo>
                    <a:pt x="193197" y="254413"/>
                  </a:moveTo>
                  <a:cubicBezTo>
                    <a:pt x="197198" y="255842"/>
                    <a:pt x="189292" y="255175"/>
                    <a:pt x="189387" y="257651"/>
                  </a:cubicBezTo>
                  <a:cubicBezTo>
                    <a:pt x="184053" y="254794"/>
                    <a:pt x="182815" y="259366"/>
                    <a:pt x="177481" y="256508"/>
                  </a:cubicBezTo>
                  <a:cubicBezTo>
                    <a:pt x="186530" y="251555"/>
                    <a:pt x="184910" y="257747"/>
                    <a:pt x="193197" y="254413"/>
                  </a:cubicBezTo>
                  <a:close/>
                  <a:moveTo>
                    <a:pt x="1449069" y="253937"/>
                  </a:moveTo>
                  <a:lnTo>
                    <a:pt x="1448526" y="254399"/>
                  </a:lnTo>
                  <a:lnTo>
                    <a:pt x="1448119" y="253963"/>
                  </a:lnTo>
                  <a:close/>
                  <a:moveTo>
                    <a:pt x="1759869" y="253746"/>
                  </a:moveTo>
                  <a:cubicBezTo>
                    <a:pt x="1761488" y="254222"/>
                    <a:pt x="1763203" y="254698"/>
                    <a:pt x="1764822" y="255175"/>
                  </a:cubicBezTo>
                  <a:cubicBezTo>
                    <a:pt x="1763869" y="256032"/>
                    <a:pt x="1762917" y="256794"/>
                    <a:pt x="1761964" y="257651"/>
                  </a:cubicBezTo>
                  <a:cubicBezTo>
                    <a:pt x="1759107" y="257080"/>
                    <a:pt x="1760059" y="256032"/>
                    <a:pt x="1757964" y="255365"/>
                  </a:cubicBezTo>
                  <a:cubicBezTo>
                    <a:pt x="1758535" y="254794"/>
                    <a:pt x="1759202" y="254317"/>
                    <a:pt x="1759869" y="253746"/>
                  </a:cubicBezTo>
                  <a:close/>
                  <a:moveTo>
                    <a:pt x="1394395" y="253651"/>
                  </a:moveTo>
                  <a:cubicBezTo>
                    <a:pt x="1396109" y="254318"/>
                    <a:pt x="1394014" y="255556"/>
                    <a:pt x="1393156" y="256604"/>
                  </a:cubicBezTo>
                  <a:cubicBezTo>
                    <a:pt x="1390966" y="255937"/>
                    <a:pt x="1388775" y="255365"/>
                    <a:pt x="1386489" y="254699"/>
                  </a:cubicBezTo>
                  <a:cubicBezTo>
                    <a:pt x="1387918" y="253841"/>
                    <a:pt x="1390299" y="254889"/>
                    <a:pt x="1392394" y="255270"/>
                  </a:cubicBezTo>
                  <a:cubicBezTo>
                    <a:pt x="1393061" y="254794"/>
                    <a:pt x="1393728" y="254222"/>
                    <a:pt x="1394395" y="253651"/>
                  </a:cubicBezTo>
                  <a:close/>
                  <a:moveTo>
                    <a:pt x="258443" y="253365"/>
                  </a:moveTo>
                  <a:cubicBezTo>
                    <a:pt x="261491" y="257556"/>
                    <a:pt x="247013" y="251079"/>
                    <a:pt x="246061" y="256317"/>
                  </a:cubicBezTo>
                  <a:cubicBezTo>
                    <a:pt x="254538" y="255365"/>
                    <a:pt x="261301" y="256603"/>
                    <a:pt x="268064" y="258222"/>
                  </a:cubicBezTo>
                  <a:cubicBezTo>
                    <a:pt x="267016" y="257651"/>
                    <a:pt x="264825" y="257270"/>
                    <a:pt x="265682" y="256508"/>
                  </a:cubicBezTo>
                  <a:cubicBezTo>
                    <a:pt x="266921" y="255460"/>
                    <a:pt x="269397" y="256603"/>
                    <a:pt x="270921" y="255841"/>
                  </a:cubicBezTo>
                  <a:cubicBezTo>
                    <a:pt x="266540" y="253841"/>
                    <a:pt x="264444" y="255841"/>
                    <a:pt x="260063" y="253841"/>
                  </a:cubicBezTo>
                  <a:cubicBezTo>
                    <a:pt x="260634" y="253365"/>
                    <a:pt x="259777" y="252507"/>
                    <a:pt x="258443" y="253365"/>
                  </a:cubicBezTo>
                  <a:close/>
                  <a:moveTo>
                    <a:pt x="1574227" y="252317"/>
                  </a:moveTo>
                  <a:cubicBezTo>
                    <a:pt x="1575751" y="253079"/>
                    <a:pt x="1573465" y="254317"/>
                    <a:pt x="1575656" y="254889"/>
                  </a:cubicBezTo>
                  <a:cubicBezTo>
                    <a:pt x="1579371" y="253745"/>
                    <a:pt x="1590705" y="253555"/>
                    <a:pt x="1585657" y="257746"/>
                  </a:cubicBezTo>
                  <a:cubicBezTo>
                    <a:pt x="1580799" y="254889"/>
                    <a:pt x="1567560" y="257079"/>
                    <a:pt x="1574227" y="252317"/>
                  </a:cubicBezTo>
                  <a:close/>
                  <a:moveTo>
                    <a:pt x="1528031" y="252317"/>
                  </a:moveTo>
                  <a:cubicBezTo>
                    <a:pt x="1529078" y="252603"/>
                    <a:pt x="1530221" y="252983"/>
                    <a:pt x="1531365" y="253269"/>
                  </a:cubicBezTo>
                  <a:cubicBezTo>
                    <a:pt x="1530698" y="253841"/>
                    <a:pt x="1530126" y="254317"/>
                    <a:pt x="1529460" y="254889"/>
                  </a:cubicBezTo>
                  <a:cubicBezTo>
                    <a:pt x="1528412" y="254603"/>
                    <a:pt x="1527269" y="254222"/>
                    <a:pt x="1526126" y="253936"/>
                  </a:cubicBezTo>
                  <a:cubicBezTo>
                    <a:pt x="1526792" y="253365"/>
                    <a:pt x="1527364" y="252888"/>
                    <a:pt x="1528031" y="252317"/>
                  </a:cubicBezTo>
                  <a:close/>
                  <a:moveTo>
                    <a:pt x="237869" y="251841"/>
                  </a:moveTo>
                  <a:cubicBezTo>
                    <a:pt x="237298" y="252412"/>
                    <a:pt x="236726" y="252888"/>
                    <a:pt x="236060" y="253460"/>
                  </a:cubicBezTo>
                  <a:cubicBezTo>
                    <a:pt x="238250" y="254127"/>
                    <a:pt x="240441" y="254698"/>
                    <a:pt x="242632" y="255365"/>
                  </a:cubicBezTo>
                  <a:cubicBezTo>
                    <a:pt x="243299" y="254793"/>
                    <a:pt x="243870" y="254317"/>
                    <a:pt x="244537" y="253746"/>
                  </a:cubicBezTo>
                  <a:cubicBezTo>
                    <a:pt x="242346" y="253079"/>
                    <a:pt x="240155" y="252507"/>
                    <a:pt x="237869" y="251841"/>
                  </a:cubicBezTo>
                  <a:close/>
                  <a:moveTo>
                    <a:pt x="1410860" y="251230"/>
                  </a:moveTo>
                  <a:lnTo>
                    <a:pt x="1416874" y="251365"/>
                  </a:lnTo>
                  <a:cubicBezTo>
                    <a:pt x="1415255" y="251746"/>
                    <a:pt x="1413636" y="252222"/>
                    <a:pt x="1412397" y="253365"/>
                  </a:cubicBezTo>
                  <a:close/>
                  <a:moveTo>
                    <a:pt x="1410623" y="250901"/>
                  </a:moveTo>
                  <a:lnTo>
                    <a:pt x="1410860" y="251230"/>
                  </a:lnTo>
                  <a:lnTo>
                    <a:pt x="1409948" y="251210"/>
                  </a:lnTo>
                  <a:close/>
                  <a:moveTo>
                    <a:pt x="1538508" y="250889"/>
                  </a:moveTo>
                  <a:cubicBezTo>
                    <a:pt x="1540127" y="251365"/>
                    <a:pt x="1541746" y="251841"/>
                    <a:pt x="1543461" y="252317"/>
                  </a:cubicBezTo>
                  <a:cubicBezTo>
                    <a:pt x="1543175" y="255365"/>
                    <a:pt x="1533269" y="252603"/>
                    <a:pt x="1538508" y="250889"/>
                  </a:cubicBezTo>
                  <a:close/>
                  <a:moveTo>
                    <a:pt x="1368963" y="250793"/>
                  </a:moveTo>
                  <a:cubicBezTo>
                    <a:pt x="1370106" y="251079"/>
                    <a:pt x="1371153" y="251459"/>
                    <a:pt x="1372297" y="251745"/>
                  </a:cubicBezTo>
                  <a:cubicBezTo>
                    <a:pt x="1371630" y="252317"/>
                    <a:pt x="1371058" y="252793"/>
                    <a:pt x="1370391" y="253365"/>
                  </a:cubicBezTo>
                  <a:cubicBezTo>
                    <a:pt x="1369344" y="253079"/>
                    <a:pt x="1368201" y="252698"/>
                    <a:pt x="1367058" y="252412"/>
                  </a:cubicBezTo>
                  <a:cubicBezTo>
                    <a:pt x="1367724" y="251936"/>
                    <a:pt x="1368391" y="251364"/>
                    <a:pt x="1368963" y="250793"/>
                  </a:cubicBezTo>
                  <a:close/>
                  <a:moveTo>
                    <a:pt x="233011" y="250412"/>
                  </a:moveTo>
                  <a:cubicBezTo>
                    <a:pt x="232345" y="250983"/>
                    <a:pt x="231678" y="251555"/>
                    <a:pt x="231107" y="252031"/>
                  </a:cubicBezTo>
                  <a:cubicBezTo>
                    <a:pt x="232249" y="252317"/>
                    <a:pt x="233297" y="252698"/>
                    <a:pt x="234440" y="252984"/>
                  </a:cubicBezTo>
                  <a:cubicBezTo>
                    <a:pt x="235107" y="252412"/>
                    <a:pt x="235679" y="251841"/>
                    <a:pt x="236345" y="251364"/>
                  </a:cubicBezTo>
                  <a:cubicBezTo>
                    <a:pt x="235298" y="251079"/>
                    <a:pt x="234155" y="250698"/>
                    <a:pt x="233011" y="250412"/>
                  </a:cubicBezTo>
                  <a:close/>
                  <a:moveTo>
                    <a:pt x="1434210" y="249746"/>
                  </a:moveTo>
                  <a:cubicBezTo>
                    <a:pt x="1437401" y="251318"/>
                    <a:pt x="1442711" y="251699"/>
                    <a:pt x="1446604" y="252342"/>
                  </a:cubicBezTo>
                  <a:lnTo>
                    <a:pt x="1448119" y="253963"/>
                  </a:lnTo>
                  <a:lnTo>
                    <a:pt x="1442211" y="254127"/>
                  </a:lnTo>
                  <a:cubicBezTo>
                    <a:pt x="1443830" y="254604"/>
                    <a:pt x="1445544" y="255080"/>
                    <a:pt x="1447164" y="255556"/>
                  </a:cubicBezTo>
                  <a:lnTo>
                    <a:pt x="1448526" y="254399"/>
                  </a:lnTo>
                  <a:lnTo>
                    <a:pt x="1450497" y="256509"/>
                  </a:lnTo>
                  <a:cubicBezTo>
                    <a:pt x="1443639" y="257366"/>
                    <a:pt x="1442306" y="253556"/>
                    <a:pt x="1435638" y="252318"/>
                  </a:cubicBezTo>
                  <a:cubicBezTo>
                    <a:pt x="1435162" y="258985"/>
                    <a:pt x="1433924" y="249079"/>
                    <a:pt x="1427828" y="253365"/>
                  </a:cubicBezTo>
                  <a:cubicBezTo>
                    <a:pt x="1423827" y="250603"/>
                    <a:pt x="1433638" y="252318"/>
                    <a:pt x="1434210" y="249746"/>
                  </a:cubicBezTo>
                  <a:close/>
                  <a:moveTo>
                    <a:pt x="245013" y="249555"/>
                  </a:moveTo>
                  <a:cubicBezTo>
                    <a:pt x="244442" y="250031"/>
                    <a:pt x="243870" y="250602"/>
                    <a:pt x="243203" y="251174"/>
                  </a:cubicBezTo>
                  <a:cubicBezTo>
                    <a:pt x="244251" y="251460"/>
                    <a:pt x="245394" y="251841"/>
                    <a:pt x="246442" y="252126"/>
                  </a:cubicBezTo>
                  <a:cubicBezTo>
                    <a:pt x="247109" y="251555"/>
                    <a:pt x="247680" y="250983"/>
                    <a:pt x="248347" y="250507"/>
                  </a:cubicBezTo>
                  <a:cubicBezTo>
                    <a:pt x="247204" y="250221"/>
                    <a:pt x="246156" y="249840"/>
                    <a:pt x="245013" y="249555"/>
                  </a:cubicBezTo>
                  <a:close/>
                  <a:moveTo>
                    <a:pt x="370934" y="249269"/>
                  </a:moveTo>
                  <a:cubicBezTo>
                    <a:pt x="370362" y="249745"/>
                    <a:pt x="369695" y="250317"/>
                    <a:pt x="369029" y="250888"/>
                  </a:cubicBezTo>
                  <a:cubicBezTo>
                    <a:pt x="370076" y="251174"/>
                    <a:pt x="371219" y="251555"/>
                    <a:pt x="372362" y="251841"/>
                  </a:cubicBezTo>
                  <a:cubicBezTo>
                    <a:pt x="373029" y="251269"/>
                    <a:pt x="373601" y="250698"/>
                    <a:pt x="374267" y="250221"/>
                  </a:cubicBezTo>
                  <a:cubicBezTo>
                    <a:pt x="373124" y="249936"/>
                    <a:pt x="372077" y="249555"/>
                    <a:pt x="370934" y="249269"/>
                  </a:cubicBezTo>
                  <a:close/>
                  <a:moveTo>
                    <a:pt x="221105" y="249269"/>
                  </a:moveTo>
                  <a:cubicBezTo>
                    <a:pt x="220153" y="250126"/>
                    <a:pt x="219200" y="250888"/>
                    <a:pt x="218248" y="251745"/>
                  </a:cubicBezTo>
                  <a:cubicBezTo>
                    <a:pt x="222248" y="253079"/>
                    <a:pt x="224439" y="251079"/>
                    <a:pt x="227773" y="251174"/>
                  </a:cubicBezTo>
                  <a:cubicBezTo>
                    <a:pt x="225582" y="250507"/>
                    <a:pt x="223391" y="249936"/>
                    <a:pt x="221105" y="249269"/>
                  </a:cubicBezTo>
                  <a:close/>
                  <a:moveTo>
                    <a:pt x="1319742" y="248852"/>
                  </a:moveTo>
                  <a:cubicBezTo>
                    <a:pt x="1322124" y="248483"/>
                    <a:pt x="1324243" y="248602"/>
                    <a:pt x="1325338" y="250507"/>
                  </a:cubicBezTo>
                  <a:cubicBezTo>
                    <a:pt x="1322481" y="252984"/>
                    <a:pt x="1317147" y="250888"/>
                    <a:pt x="1312575" y="250126"/>
                  </a:cubicBezTo>
                  <a:cubicBezTo>
                    <a:pt x="1314718" y="250079"/>
                    <a:pt x="1317361" y="249221"/>
                    <a:pt x="1319742" y="248852"/>
                  </a:cubicBezTo>
                  <a:close/>
                  <a:moveTo>
                    <a:pt x="1311813" y="248793"/>
                  </a:moveTo>
                  <a:cubicBezTo>
                    <a:pt x="1308289" y="249174"/>
                    <a:pt x="1306669" y="253080"/>
                    <a:pt x="1301431" y="250222"/>
                  </a:cubicBezTo>
                  <a:cubicBezTo>
                    <a:pt x="1303621" y="247460"/>
                    <a:pt x="1307050" y="246984"/>
                    <a:pt x="1311813" y="248793"/>
                  </a:cubicBezTo>
                  <a:close/>
                  <a:moveTo>
                    <a:pt x="1174082" y="247935"/>
                  </a:moveTo>
                  <a:cubicBezTo>
                    <a:pt x="1172843" y="248031"/>
                    <a:pt x="1172462" y="250221"/>
                    <a:pt x="1171224" y="250412"/>
                  </a:cubicBezTo>
                  <a:cubicBezTo>
                    <a:pt x="1170843" y="250412"/>
                    <a:pt x="1164747" y="248697"/>
                    <a:pt x="1165319" y="249840"/>
                  </a:cubicBezTo>
                  <a:cubicBezTo>
                    <a:pt x="1167700" y="254222"/>
                    <a:pt x="1176082" y="247745"/>
                    <a:pt x="1174082" y="247935"/>
                  </a:cubicBezTo>
                  <a:close/>
                  <a:moveTo>
                    <a:pt x="200722" y="247840"/>
                  </a:moveTo>
                  <a:cubicBezTo>
                    <a:pt x="199769" y="248697"/>
                    <a:pt x="198817" y="249459"/>
                    <a:pt x="197864" y="250317"/>
                  </a:cubicBezTo>
                  <a:cubicBezTo>
                    <a:pt x="200627" y="251079"/>
                    <a:pt x="203389" y="251936"/>
                    <a:pt x="206151" y="252698"/>
                  </a:cubicBezTo>
                  <a:cubicBezTo>
                    <a:pt x="211866" y="249840"/>
                    <a:pt x="205770" y="247173"/>
                    <a:pt x="200722" y="247840"/>
                  </a:cubicBezTo>
                  <a:close/>
                  <a:moveTo>
                    <a:pt x="1526888" y="247650"/>
                  </a:moveTo>
                  <a:cubicBezTo>
                    <a:pt x="1526221" y="248221"/>
                    <a:pt x="1525554" y="248697"/>
                    <a:pt x="1524983" y="249269"/>
                  </a:cubicBezTo>
                  <a:cubicBezTo>
                    <a:pt x="1526126" y="249555"/>
                    <a:pt x="1527173" y="249936"/>
                    <a:pt x="1528316" y="250221"/>
                  </a:cubicBezTo>
                  <a:cubicBezTo>
                    <a:pt x="1528888" y="249745"/>
                    <a:pt x="1529555" y="249174"/>
                    <a:pt x="1530221" y="248602"/>
                  </a:cubicBezTo>
                  <a:cubicBezTo>
                    <a:pt x="1529078" y="248316"/>
                    <a:pt x="1528031" y="247935"/>
                    <a:pt x="1526888" y="247650"/>
                  </a:cubicBezTo>
                  <a:close/>
                  <a:moveTo>
                    <a:pt x="1388203" y="247555"/>
                  </a:moveTo>
                  <a:cubicBezTo>
                    <a:pt x="1389918" y="248031"/>
                    <a:pt x="1391537" y="248507"/>
                    <a:pt x="1393156" y="248983"/>
                  </a:cubicBezTo>
                  <a:cubicBezTo>
                    <a:pt x="1390489" y="249269"/>
                    <a:pt x="1389060" y="251841"/>
                    <a:pt x="1385346" y="250031"/>
                  </a:cubicBezTo>
                  <a:cubicBezTo>
                    <a:pt x="1386298" y="249174"/>
                    <a:pt x="1387251" y="248412"/>
                    <a:pt x="1388203" y="247555"/>
                  </a:cubicBezTo>
                  <a:close/>
                  <a:moveTo>
                    <a:pt x="179386" y="247269"/>
                  </a:moveTo>
                  <a:cubicBezTo>
                    <a:pt x="178814" y="247840"/>
                    <a:pt x="178148" y="248316"/>
                    <a:pt x="177481" y="248888"/>
                  </a:cubicBezTo>
                  <a:cubicBezTo>
                    <a:pt x="178624" y="249174"/>
                    <a:pt x="179672" y="249555"/>
                    <a:pt x="180815" y="249840"/>
                  </a:cubicBezTo>
                  <a:cubicBezTo>
                    <a:pt x="181481" y="249269"/>
                    <a:pt x="182053" y="248697"/>
                    <a:pt x="182720" y="248221"/>
                  </a:cubicBezTo>
                  <a:cubicBezTo>
                    <a:pt x="181672" y="247935"/>
                    <a:pt x="180529" y="247650"/>
                    <a:pt x="179386" y="247269"/>
                  </a:cubicBezTo>
                  <a:close/>
                  <a:moveTo>
                    <a:pt x="1396110" y="246603"/>
                  </a:moveTo>
                  <a:cubicBezTo>
                    <a:pt x="1399062" y="245460"/>
                    <a:pt x="1397253" y="247555"/>
                    <a:pt x="1395824" y="248698"/>
                  </a:cubicBezTo>
                  <a:cubicBezTo>
                    <a:pt x="1398681" y="249841"/>
                    <a:pt x="1408206" y="246698"/>
                    <a:pt x="1404111" y="251079"/>
                  </a:cubicBezTo>
                  <a:lnTo>
                    <a:pt x="1409948" y="251210"/>
                  </a:lnTo>
                  <a:lnTo>
                    <a:pt x="1406492" y="252794"/>
                  </a:lnTo>
                  <a:cubicBezTo>
                    <a:pt x="1401634" y="250794"/>
                    <a:pt x="1398110" y="251175"/>
                    <a:pt x="1393919" y="250317"/>
                  </a:cubicBezTo>
                  <a:cubicBezTo>
                    <a:pt x="1395824" y="248889"/>
                    <a:pt x="1393919" y="248031"/>
                    <a:pt x="1396110" y="246603"/>
                  </a:cubicBezTo>
                  <a:close/>
                  <a:moveTo>
                    <a:pt x="1226660" y="246411"/>
                  </a:moveTo>
                  <a:cubicBezTo>
                    <a:pt x="1225898" y="246983"/>
                    <a:pt x="1225231" y="247554"/>
                    <a:pt x="1224659" y="248031"/>
                  </a:cubicBezTo>
                  <a:cubicBezTo>
                    <a:pt x="1225707" y="248316"/>
                    <a:pt x="1226850" y="248697"/>
                    <a:pt x="1227993" y="248983"/>
                  </a:cubicBezTo>
                  <a:cubicBezTo>
                    <a:pt x="1228660" y="248412"/>
                    <a:pt x="1229231" y="247840"/>
                    <a:pt x="1229898" y="247364"/>
                  </a:cubicBezTo>
                  <a:cubicBezTo>
                    <a:pt x="1228755" y="247078"/>
                    <a:pt x="1227707" y="246697"/>
                    <a:pt x="1226660" y="246411"/>
                  </a:cubicBezTo>
                  <a:close/>
                  <a:moveTo>
                    <a:pt x="1518601" y="245268"/>
                  </a:moveTo>
                  <a:cubicBezTo>
                    <a:pt x="1517934" y="245840"/>
                    <a:pt x="1517267" y="246411"/>
                    <a:pt x="1516696" y="246888"/>
                  </a:cubicBezTo>
                  <a:cubicBezTo>
                    <a:pt x="1518315" y="247364"/>
                    <a:pt x="1520030" y="247840"/>
                    <a:pt x="1521649" y="248316"/>
                  </a:cubicBezTo>
                  <a:cubicBezTo>
                    <a:pt x="1522220" y="247745"/>
                    <a:pt x="1522887" y="247269"/>
                    <a:pt x="1523554" y="246697"/>
                  </a:cubicBezTo>
                  <a:cubicBezTo>
                    <a:pt x="1521839" y="246221"/>
                    <a:pt x="1520220" y="245745"/>
                    <a:pt x="1518601" y="245268"/>
                  </a:cubicBezTo>
                  <a:close/>
                  <a:moveTo>
                    <a:pt x="1179606" y="245173"/>
                  </a:moveTo>
                  <a:cubicBezTo>
                    <a:pt x="1178939" y="245649"/>
                    <a:pt x="1178273" y="246221"/>
                    <a:pt x="1177701" y="246792"/>
                  </a:cubicBezTo>
                  <a:cubicBezTo>
                    <a:pt x="1179320" y="247269"/>
                    <a:pt x="1180940" y="247745"/>
                    <a:pt x="1182654" y="248221"/>
                  </a:cubicBezTo>
                  <a:cubicBezTo>
                    <a:pt x="1183321" y="247650"/>
                    <a:pt x="1183892" y="247078"/>
                    <a:pt x="1184559" y="246602"/>
                  </a:cubicBezTo>
                  <a:cubicBezTo>
                    <a:pt x="1182940" y="246126"/>
                    <a:pt x="1181225" y="245649"/>
                    <a:pt x="1179606" y="245173"/>
                  </a:cubicBezTo>
                  <a:close/>
                  <a:moveTo>
                    <a:pt x="1372511" y="244554"/>
                  </a:moveTo>
                  <a:cubicBezTo>
                    <a:pt x="1374464" y="243840"/>
                    <a:pt x="1376821" y="243840"/>
                    <a:pt x="1379917" y="245173"/>
                  </a:cubicBezTo>
                  <a:cubicBezTo>
                    <a:pt x="1368678" y="245840"/>
                    <a:pt x="1379917" y="248983"/>
                    <a:pt x="1384870" y="246602"/>
                  </a:cubicBezTo>
                  <a:cubicBezTo>
                    <a:pt x="1386489" y="250602"/>
                    <a:pt x="1373726" y="250031"/>
                    <a:pt x="1367535" y="248221"/>
                  </a:cubicBezTo>
                  <a:cubicBezTo>
                    <a:pt x="1369011" y="246697"/>
                    <a:pt x="1370559" y="245268"/>
                    <a:pt x="1372511" y="244554"/>
                  </a:cubicBezTo>
                  <a:close/>
                  <a:moveTo>
                    <a:pt x="369791" y="244506"/>
                  </a:moveTo>
                  <a:cubicBezTo>
                    <a:pt x="369124" y="245078"/>
                    <a:pt x="368457" y="245649"/>
                    <a:pt x="367886" y="246126"/>
                  </a:cubicBezTo>
                  <a:cubicBezTo>
                    <a:pt x="369029" y="246411"/>
                    <a:pt x="370076" y="246792"/>
                    <a:pt x="371219" y="247078"/>
                  </a:cubicBezTo>
                  <a:cubicBezTo>
                    <a:pt x="371886" y="246507"/>
                    <a:pt x="372458" y="245935"/>
                    <a:pt x="373124" y="245459"/>
                  </a:cubicBezTo>
                  <a:cubicBezTo>
                    <a:pt x="371981" y="245173"/>
                    <a:pt x="370934" y="244792"/>
                    <a:pt x="369791" y="244506"/>
                  </a:cubicBezTo>
                  <a:close/>
                  <a:moveTo>
                    <a:pt x="202913" y="244125"/>
                  </a:moveTo>
                  <a:cubicBezTo>
                    <a:pt x="201579" y="245459"/>
                    <a:pt x="199388" y="246888"/>
                    <a:pt x="203389" y="247554"/>
                  </a:cubicBezTo>
                  <a:cubicBezTo>
                    <a:pt x="203960" y="246983"/>
                    <a:pt x="204627" y="246411"/>
                    <a:pt x="205294" y="245840"/>
                  </a:cubicBezTo>
                  <a:cubicBezTo>
                    <a:pt x="203674" y="245364"/>
                    <a:pt x="204056" y="244602"/>
                    <a:pt x="202913" y="244125"/>
                  </a:cubicBezTo>
                  <a:close/>
                  <a:moveTo>
                    <a:pt x="153061" y="243864"/>
                  </a:moveTo>
                  <a:lnTo>
                    <a:pt x="153640" y="244284"/>
                  </a:lnTo>
                  <a:lnTo>
                    <a:pt x="148430" y="244983"/>
                  </a:lnTo>
                  <a:cubicBezTo>
                    <a:pt x="148430" y="243459"/>
                    <a:pt x="150882" y="243388"/>
                    <a:pt x="153061" y="243864"/>
                  </a:cubicBezTo>
                  <a:close/>
                  <a:moveTo>
                    <a:pt x="1513648" y="243840"/>
                  </a:moveTo>
                  <a:cubicBezTo>
                    <a:pt x="1512981" y="244411"/>
                    <a:pt x="1512314" y="244983"/>
                    <a:pt x="1511743" y="245459"/>
                  </a:cubicBezTo>
                  <a:cubicBezTo>
                    <a:pt x="1512886" y="245745"/>
                    <a:pt x="1513934" y="246126"/>
                    <a:pt x="1515077" y="246411"/>
                  </a:cubicBezTo>
                  <a:cubicBezTo>
                    <a:pt x="1515743" y="245840"/>
                    <a:pt x="1516315" y="245364"/>
                    <a:pt x="1516982" y="244792"/>
                  </a:cubicBezTo>
                  <a:cubicBezTo>
                    <a:pt x="1515839" y="244506"/>
                    <a:pt x="1514791" y="244221"/>
                    <a:pt x="1513648" y="243840"/>
                  </a:cubicBezTo>
                  <a:close/>
                  <a:moveTo>
                    <a:pt x="184148" y="243173"/>
                  </a:moveTo>
                  <a:cubicBezTo>
                    <a:pt x="183196" y="243935"/>
                    <a:pt x="182243" y="244792"/>
                    <a:pt x="181291" y="245649"/>
                  </a:cubicBezTo>
                  <a:cubicBezTo>
                    <a:pt x="185101" y="247459"/>
                    <a:pt x="186434" y="244792"/>
                    <a:pt x="189101" y="244602"/>
                  </a:cubicBezTo>
                  <a:cubicBezTo>
                    <a:pt x="187482" y="244125"/>
                    <a:pt x="185768" y="243649"/>
                    <a:pt x="184148" y="243173"/>
                  </a:cubicBezTo>
                  <a:close/>
                  <a:moveTo>
                    <a:pt x="1224373" y="242601"/>
                  </a:moveTo>
                  <a:cubicBezTo>
                    <a:pt x="1223707" y="243078"/>
                    <a:pt x="1223135" y="243649"/>
                    <a:pt x="1222469" y="244221"/>
                  </a:cubicBezTo>
                  <a:cubicBezTo>
                    <a:pt x="1224183" y="244697"/>
                    <a:pt x="1225802" y="245173"/>
                    <a:pt x="1227517" y="245649"/>
                  </a:cubicBezTo>
                  <a:cubicBezTo>
                    <a:pt x="1228184" y="245078"/>
                    <a:pt x="1228755" y="244506"/>
                    <a:pt x="1229422" y="244030"/>
                  </a:cubicBezTo>
                  <a:cubicBezTo>
                    <a:pt x="1227803" y="243554"/>
                    <a:pt x="1226088" y="243078"/>
                    <a:pt x="1224373" y="242601"/>
                  </a:cubicBezTo>
                  <a:close/>
                  <a:moveTo>
                    <a:pt x="515523" y="242220"/>
                  </a:moveTo>
                  <a:cubicBezTo>
                    <a:pt x="512189" y="243554"/>
                    <a:pt x="515618" y="247173"/>
                    <a:pt x="518666" y="245268"/>
                  </a:cubicBezTo>
                  <a:cubicBezTo>
                    <a:pt x="515142" y="244602"/>
                    <a:pt x="516666" y="243268"/>
                    <a:pt x="515523" y="242220"/>
                  </a:cubicBezTo>
                  <a:close/>
                  <a:moveTo>
                    <a:pt x="1141506" y="241935"/>
                  </a:moveTo>
                  <a:cubicBezTo>
                    <a:pt x="1140744" y="242411"/>
                    <a:pt x="1140077" y="242792"/>
                    <a:pt x="1138839" y="242316"/>
                  </a:cubicBezTo>
                  <a:cubicBezTo>
                    <a:pt x="1138172" y="242887"/>
                    <a:pt x="1137601" y="243363"/>
                    <a:pt x="1136934" y="243935"/>
                  </a:cubicBezTo>
                  <a:cubicBezTo>
                    <a:pt x="1139601" y="246411"/>
                    <a:pt x="1145030" y="242506"/>
                    <a:pt x="1141506" y="241935"/>
                  </a:cubicBezTo>
                  <a:close/>
                  <a:moveTo>
                    <a:pt x="121760" y="241840"/>
                  </a:moveTo>
                  <a:cubicBezTo>
                    <a:pt x="122903" y="242126"/>
                    <a:pt x="123951" y="242506"/>
                    <a:pt x="125094" y="242792"/>
                  </a:cubicBezTo>
                  <a:cubicBezTo>
                    <a:pt x="123855" y="243840"/>
                    <a:pt x="122522" y="244983"/>
                    <a:pt x="121283" y="246031"/>
                  </a:cubicBezTo>
                  <a:cubicBezTo>
                    <a:pt x="120140" y="245745"/>
                    <a:pt x="119093" y="245364"/>
                    <a:pt x="117950" y="245078"/>
                  </a:cubicBezTo>
                  <a:cubicBezTo>
                    <a:pt x="119283" y="244031"/>
                    <a:pt x="120521" y="242888"/>
                    <a:pt x="121760" y="241840"/>
                  </a:cubicBezTo>
                  <a:close/>
                  <a:moveTo>
                    <a:pt x="1214182" y="241839"/>
                  </a:moveTo>
                  <a:cubicBezTo>
                    <a:pt x="1213515" y="242316"/>
                    <a:pt x="1212848" y="242792"/>
                    <a:pt x="1211610" y="242220"/>
                  </a:cubicBezTo>
                  <a:cubicBezTo>
                    <a:pt x="1210943" y="242792"/>
                    <a:pt x="1210372" y="243268"/>
                    <a:pt x="1209705" y="243840"/>
                  </a:cubicBezTo>
                  <a:cubicBezTo>
                    <a:pt x="1212277" y="246221"/>
                    <a:pt x="1217801" y="242411"/>
                    <a:pt x="1214182" y="241839"/>
                  </a:cubicBezTo>
                  <a:close/>
                  <a:moveTo>
                    <a:pt x="485710" y="241458"/>
                  </a:moveTo>
                  <a:cubicBezTo>
                    <a:pt x="485043" y="241935"/>
                    <a:pt x="484472" y="242506"/>
                    <a:pt x="483805" y="243078"/>
                  </a:cubicBezTo>
                  <a:cubicBezTo>
                    <a:pt x="485996" y="243744"/>
                    <a:pt x="488186" y="244316"/>
                    <a:pt x="490472" y="244983"/>
                  </a:cubicBezTo>
                  <a:cubicBezTo>
                    <a:pt x="491139" y="244411"/>
                    <a:pt x="491711" y="243840"/>
                    <a:pt x="492377" y="243363"/>
                  </a:cubicBezTo>
                  <a:cubicBezTo>
                    <a:pt x="490187" y="242697"/>
                    <a:pt x="487901" y="242125"/>
                    <a:pt x="485710" y="241458"/>
                  </a:cubicBezTo>
                  <a:close/>
                  <a:moveTo>
                    <a:pt x="356646" y="240792"/>
                  </a:moveTo>
                  <a:cubicBezTo>
                    <a:pt x="355884" y="241363"/>
                    <a:pt x="355217" y="241839"/>
                    <a:pt x="354646" y="242411"/>
                  </a:cubicBezTo>
                  <a:cubicBezTo>
                    <a:pt x="355789" y="242697"/>
                    <a:pt x="356837" y="243078"/>
                    <a:pt x="357980" y="243363"/>
                  </a:cubicBezTo>
                  <a:cubicBezTo>
                    <a:pt x="358551" y="242792"/>
                    <a:pt x="359218" y="242220"/>
                    <a:pt x="359885" y="241744"/>
                  </a:cubicBezTo>
                  <a:cubicBezTo>
                    <a:pt x="358742" y="241458"/>
                    <a:pt x="357694" y="241077"/>
                    <a:pt x="356646" y="240792"/>
                  </a:cubicBezTo>
                  <a:close/>
                  <a:moveTo>
                    <a:pt x="129570" y="240792"/>
                  </a:moveTo>
                  <a:cubicBezTo>
                    <a:pt x="132427" y="241744"/>
                    <a:pt x="134237" y="240792"/>
                    <a:pt x="137095" y="241839"/>
                  </a:cubicBezTo>
                  <a:cubicBezTo>
                    <a:pt x="130903" y="247078"/>
                    <a:pt x="141857" y="243459"/>
                    <a:pt x="146144" y="245459"/>
                  </a:cubicBezTo>
                  <a:cubicBezTo>
                    <a:pt x="137857" y="247174"/>
                    <a:pt x="139285" y="245935"/>
                    <a:pt x="140524" y="250412"/>
                  </a:cubicBezTo>
                  <a:cubicBezTo>
                    <a:pt x="131951" y="249459"/>
                    <a:pt x="140619" y="246221"/>
                    <a:pt x="133380" y="245173"/>
                  </a:cubicBezTo>
                  <a:cubicBezTo>
                    <a:pt x="131665" y="244125"/>
                    <a:pt x="127951" y="249078"/>
                    <a:pt x="132904" y="249364"/>
                  </a:cubicBezTo>
                  <a:cubicBezTo>
                    <a:pt x="130237" y="249840"/>
                    <a:pt x="121283" y="251650"/>
                    <a:pt x="121093" y="248126"/>
                  </a:cubicBezTo>
                  <a:cubicBezTo>
                    <a:pt x="122331" y="246126"/>
                    <a:pt x="125284" y="247269"/>
                    <a:pt x="127951" y="247936"/>
                  </a:cubicBezTo>
                  <a:cubicBezTo>
                    <a:pt x="133571" y="244887"/>
                    <a:pt x="126998" y="243459"/>
                    <a:pt x="129570" y="240792"/>
                  </a:cubicBezTo>
                  <a:close/>
                  <a:moveTo>
                    <a:pt x="187006" y="240696"/>
                  </a:moveTo>
                  <a:cubicBezTo>
                    <a:pt x="186339" y="241268"/>
                    <a:pt x="185768" y="241744"/>
                    <a:pt x="185101" y="242316"/>
                  </a:cubicBezTo>
                  <a:cubicBezTo>
                    <a:pt x="186815" y="242792"/>
                    <a:pt x="188435" y="243268"/>
                    <a:pt x="190054" y="243744"/>
                  </a:cubicBezTo>
                  <a:cubicBezTo>
                    <a:pt x="190721" y="243173"/>
                    <a:pt x="191292" y="242601"/>
                    <a:pt x="191959" y="242125"/>
                  </a:cubicBezTo>
                  <a:cubicBezTo>
                    <a:pt x="190340" y="241649"/>
                    <a:pt x="188625" y="241173"/>
                    <a:pt x="187006" y="240696"/>
                  </a:cubicBezTo>
                  <a:close/>
                  <a:moveTo>
                    <a:pt x="1352252" y="240548"/>
                  </a:moveTo>
                  <a:lnTo>
                    <a:pt x="1352294" y="240696"/>
                  </a:lnTo>
                  <a:lnTo>
                    <a:pt x="1351882" y="240621"/>
                  </a:lnTo>
                  <a:close/>
                  <a:moveTo>
                    <a:pt x="297496" y="240411"/>
                  </a:moveTo>
                  <a:cubicBezTo>
                    <a:pt x="294162" y="241839"/>
                    <a:pt x="299687" y="245459"/>
                    <a:pt x="302258" y="243935"/>
                  </a:cubicBezTo>
                  <a:cubicBezTo>
                    <a:pt x="295686" y="243459"/>
                    <a:pt x="304068" y="240982"/>
                    <a:pt x="297496" y="240411"/>
                  </a:cubicBezTo>
                  <a:close/>
                  <a:moveTo>
                    <a:pt x="1685193" y="240220"/>
                  </a:moveTo>
                  <a:cubicBezTo>
                    <a:pt x="1684622" y="240792"/>
                    <a:pt x="1683955" y="241268"/>
                    <a:pt x="1683288" y="241839"/>
                  </a:cubicBezTo>
                  <a:cubicBezTo>
                    <a:pt x="1684431" y="242125"/>
                    <a:pt x="1685479" y="242506"/>
                    <a:pt x="1686622" y="242792"/>
                  </a:cubicBezTo>
                  <a:cubicBezTo>
                    <a:pt x="1687289" y="242220"/>
                    <a:pt x="1687955" y="241744"/>
                    <a:pt x="1688527" y="241173"/>
                  </a:cubicBezTo>
                  <a:cubicBezTo>
                    <a:pt x="1687384" y="240887"/>
                    <a:pt x="1686336" y="240506"/>
                    <a:pt x="1685193" y="240220"/>
                  </a:cubicBezTo>
                  <a:close/>
                  <a:moveTo>
                    <a:pt x="1304288" y="240125"/>
                  </a:moveTo>
                  <a:cubicBezTo>
                    <a:pt x="1300288" y="238791"/>
                    <a:pt x="1298097" y="240887"/>
                    <a:pt x="1294763" y="240792"/>
                  </a:cubicBezTo>
                  <a:cubicBezTo>
                    <a:pt x="1298764" y="240887"/>
                    <a:pt x="1297526" y="244792"/>
                    <a:pt x="1301431" y="242601"/>
                  </a:cubicBezTo>
                  <a:cubicBezTo>
                    <a:pt x="1293906" y="240030"/>
                    <a:pt x="1303717" y="242887"/>
                    <a:pt x="1304288" y="240125"/>
                  </a:cubicBezTo>
                  <a:close/>
                  <a:moveTo>
                    <a:pt x="1443925" y="239458"/>
                  </a:moveTo>
                  <a:cubicBezTo>
                    <a:pt x="1445735" y="240125"/>
                    <a:pt x="1444306" y="241268"/>
                    <a:pt x="1442782" y="242411"/>
                  </a:cubicBezTo>
                  <a:cubicBezTo>
                    <a:pt x="1447259" y="245364"/>
                    <a:pt x="1447068" y="239934"/>
                    <a:pt x="1450592" y="241363"/>
                  </a:cubicBezTo>
                  <a:cubicBezTo>
                    <a:pt x="1447068" y="243078"/>
                    <a:pt x="1447735" y="244411"/>
                    <a:pt x="1452688" y="245173"/>
                  </a:cubicBezTo>
                  <a:cubicBezTo>
                    <a:pt x="1458403" y="242506"/>
                    <a:pt x="1448211" y="238410"/>
                    <a:pt x="1443925" y="239458"/>
                  </a:cubicBezTo>
                  <a:close/>
                  <a:moveTo>
                    <a:pt x="1455069" y="239268"/>
                  </a:moveTo>
                  <a:cubicBezTo>
                    <a:pt x="1451545" y="241744"/>
                    <a:pt x="1458879" y="244316"/>
                    <a:pt x="1463070" y="243744"/>
                  </a:cubicBezTo>
                  <a:cubicBezTo>
                    <a:pt x="1464880" y="242316"/>
                    <a:pt x="1465642" y="241077"/>
                    <a:pt x="1465261" y="240030"/>
                  </a:cubicBezTo>
                  <a:cubicBezTo>
                    <a:pt x="1460879" y="237934"/>
                    <a:pt x="1459927" y="242220"/>
                    <a:pt x="1455069" y="239268"/>
                  </a:cubicBezTo>
                  <a:close/>
                  <a:moveTo>
                    <a:pt x="1335893" y="238987"/>
                  </a:moveTo>
                  <a:lnTo>
                    <a:pt x="1336102" y="239363"/>
                  </a:lnTo>
                  <a:lnTo>
                    <a:pt x="1335277" y="239351"/>
                  </a:lnTo>
                  <a:close/>
                  <a:moveTo>
                    <a:pt x="1329434" y="237458"/>
                  </a:moveTo>
                  <a:cubicBezTo>
                    <a:pt x="1329815" y="237696"/>
                    <a:pt x="1330815" y="238649"/>
                    <a:pt x="1332053" y="239303"/>
                  </a:cubicBezTo>
                  <a:lnTo>
                    <a:pt x="1335277" y="239351"/>
                  </a:lnTo>
                  <a:lnTo>
                    <a:pt x="1330577" y="242125"/>
                  </a:lnTo>
                  <a:cubicBezTo>
                    <a:pt x="1331244" y="238601"/>
                    <a:pt x="1326482" y="237267"/>
                    <a:pt x="1320671" y="239363"/>
                  </a:cubicBezTo>
                  <a:cubicBezTo>
                    <a:pt x="1322767" y="237267"/>
                    <a:pt x="1326196" y="237553"/>
                    <a:pt x="1329434" y="237458"/>
                  </a:cubicBezTo>
                  <a:close/>
                  <a:moveTo>
                    <a:pt x="1250663" y="236982"/>
                  </a:moveTo>
                  <a:cubicBezTo>
                    <a:pt x="1250091" y="237458"/>
                    <a:pt x="1249424" y="238029"/>
                    <a:pt x="1248758" y="238601"/>
                  </a:cubicBezTo>
                  <a:cubicBezTo>
                    <a:pt x="1249901" y="238982"/>
                    <a:pt x="1250948" y="239268"/>
                    <a:pt x="1252091" y="239553"/>
                  </a:cubicBezTo>
                  <a:cubicBezTo>
                    <a:pt x="1252758" y="238982"/>
                    <a:pt x="1253330" y="238410"/>
                    <a:pt x="1253996" y="237934"/>
                  </a:cubicBezTo>
                  <a:cubicBezTo>
                    <a:pt x="1252853" y="237648"/>
                    <a:pt x="1251806" y="237363"/>
                    <a:pt x="1250663" y="236982"/>
                  </a:cubicBezTo>
                  <a:close/>
                  <a:moveTo>
                    <a:pt x="173766" y="236982"/>
                  </a:moveTo>
                  <a:cubicBezTo>
                    <a:pt x="173099" y="237458"/>
                    <a:pt x="172433" y="238029"/>
                    <a:pt x="171861" y="238601"/>
                  </a:cubicBezTo>
                  <a:cubicBezTo>
                    <a:pt x="173480" y="239077"/>
                    <a:pt x="175195" y="239553"/>
                    <a:pt x="176814" y="240030"/>
                  </a:cubicBezTo>
                  <a:cubicBezTo>
                    <a:pt x="177481" y="239458"/>
                    <a:pt x="178052" y="238887"/>
                    <a:pt x="178719" y="238410"/>
                  </a:cubicBezTo>
                  <a:cubicBezTo>
                    <a:pt x="177100" y="237934"/>
                    <a:pt x="175481" y="237458"/>
                    <a:pt x="173766" y="236982"/>
                  </a:cubicBezTo>
                  <a:close/>
                  <a:moveTo>
                    <a:pt x="1290953" y="236410"/>
                  </a:moveTo>
                  <a:cubicBezTo>
                    <a:pt x="1290001" y="236791"/>
                    <a:pt x="1289715" y="238315"/>
                    <a:pt x="1290763" y="238506"/>
                  </a:cubicBezTo>
                  <a:cubicBezTo>
                    <a:pt x="1292382" y="238791"/>
                    <a:pt x="1296859" y="234219"/>
                    <a:pt x="1290953" y="236410"/>
                  </a:cubicBezTo>
                  <a:close/>
                  <a:moveTo>
                    <a:pt x="410081" y="236315"/>
                  </a:moveTo>
                  <a:cubicBezTo>
                    <a:pt x="409129" y="237172"/>
                    <a:pt x="408176" y="237934"/>
                    <a:pt x="407224" y="238791"/>
                  </a:cubicBezTo>
                  <a:cubicBezTo>
                    <a:pt x="408367" y="239077"/>
                    <a:pt x="409415" y="239458"/>
                    <a:pt x="410558" y="239744"/>
                  </a:cubicBezTo>
                  <a:cubicBezTo>
                    <a:pt x="411891" y="238696"/>
                    <a:pt x="413987" y="239268"/>
                    <a:pt x="415034" y="237744"/>
                  </a:cubicBezTo>
                  <a:cubicBezTo>
                    <a:pt x="413415" y="237267"/>
                    <a:pt x="411701" y="236791"/>
                    <a:pt x="410081" y="236315"/>
                  </a:cubicBezTo>
                  <a:close/>
                  <a:moveTo>
                    <a:pt x="82231" y="236125"/>
                  </a:moveTo>
                  <a:cubicBezTo>
                    <a:pt x="84612" y="237363"/>
                    <a:pt x="93089" y="237839"/>
                    <a:pt x="91280" y="239744"/>
                  </a:cubicBezTo>
                  <a:cubicBezTo>
                    <a:pt x="88327" y="243173"/>
                    <a:pt x="77945" y="237934"/>
                    <a:pt x="82231" y="236125"/>
                  </a:cubicBezTo>
                  <a:close/>
                  <a:moveTo>
                    <a:pt x="1373249" y="235743"/>
                  </a:moveTo>
                  <a:cubicBezTo>
                    <a:pt x="1369439" y="236886"/>
                    <a:pt x="1371344" y="240411"/>
                    <a:pt x="1374678" y="238315"/>
                  </a:cubicBezTo>
                  <a:cubicBezTo>
                    <a:pt x="1372487" y="237648"/>
                    <a:pt x="1374869" y="236410"/>
                    <a:pt x="1373249" y="235743"/>
                  </a:cubicBezTo>
                  <a:close/>
                  <a:moveTo>
                    <a:pt x="1457069" y="235458"/>
                  </a:moveTo>
                  <a:cubicBezTo>
                    <a:pt x="1454783" y="237267"/>
                    <a:pt x="1455545" y="238506"/>
                    <a:pt x="1459260" y="239363"/>
                  </a:cubicBezTo>
                  <a:cubicBezTo>
                    <a:pt x="1460213" y="238506"/>
                    <a:pt x="1461165" y="237744"/>
                    <a:pt x="1462118" y="236886"/>
                  </a:cubicBezTo>
                  <a:cubicBezTo>
                    <a:pt x="1460403" y="236410"/>
                    <a:pt x="1458784" y="235934"/>
                    <a:pt x="1457069" y="235458"/>
                  </a:cubicBezTo>
                  <a:close/>
                  <a:moveTo>
                    <a:pt x="136333" y="235077"/>
                  </a:moveTo>
                  <a:cubicBezTo>
                    <a:pt x="135666" y="235648"/>
                    <a:pt x="134999" y="236124"/>
                    <a:pt x="134428" y="236696"/>
                  </a:cubicBezTo>
                  <a:cubicBezTo>
                    <a:pt x="135571" y="236982"/>
                    <a:pt x="136619" y="237363"/>
                    <a:pt x="137762" y="237648"/>
                  </a:cubicBezTo>
                  <a:cubicBezTo>
                    <a:pt x="138428" y="237077"/>
                    <a:pt x="139095" y="236505"/>
                    <a:pt x="139667" y="236029"/>
                  </a:cubicBezTo>
                  <a:cubicBezTo>
                    <a:pt x="138524" y="235743"/>
                    <a:pt x="137476" y="235458"/>
                    <a:pt x="136333" y="235077"/>
                  </a:cubicBezTo>
                  <a:close/>
                  <a:moveTo>
                    <a:pt x="1564321" y="234315"/>
                  </a:moveTo>
                  <a:cubicBezTo>
                    <a:pt x="1565940" y="234791"/>
                    <a:pt x="1567655" y="235267"/>
                    <a:pt x="1569274" y="235743"/>
                  </a:cubicBezTo>
                  <a:cubicBezTo>
                    <a:pt x="1568607" y="236315"/>
                    <a:pt x="1568035" y="236887"/>
                    <a:pt x="1567369" y="237363"/>
                  </a:cubicBezTo>
                  <a:cubicBezTo>
                    <a:pt x="1565750" y="236887"/>
                    <a:pt x="1564035" y="236410"/>
                    <a:pt x="1562416" y="235934"/>
                  </a:cubicBezTo>
                  <a:cubicBezTo>
                    <a:pt x="1563083" y="235362"/>
                    <a:pt x="1563749" y="234886"/>
                    <a:pt x="1564321" y="234315"/>
                  </a:cubicBezTo>
                  <a:close/>
                  <a:moveTo>
                    <a:pt x="424369" y="231648"/>
                  </a:moveTo>
                  <a:cubicBezTo>
                    <a:pt x="423702" y="232219"/>
                    <a:pt x="423035" y="232791"/>
                    <a:pt x="422464" y="233267"/>
                  </a:cubicBezTo>
                  <a:cubicBezTo>
                    <a:pt x="423512" y="233553"/>
                    <a:pt x="424655" y="233934"/>
                    <a:pt x="425798" y="234219"/>
                  </a:cubicBezTo>
                  <a:cubicBezTo>
                    <a:pt x="426464" y="233648"/>
                    <a:pt x="427036" y="233076"/>
                    <a:pt x="427703" y="232600"/>
                  </a:cubicBezTo>
                  <a:cubicBezTo>
                    <a:pt x="426560" y="232314"/>
                    <a:pt x="425512" y="231933"/>
                    <a:pt x="424369" y="231648"/>
                  </a:cubicBezTo>
                  <a:close/>
                  <a:moveTo>
                    <a:pt x="85786" y="231574"/>
                  </a:moveTo>
                  <a:cubicBezTo>
                    <a:pt x="92130" y="232297"/>
                    <a:pt x="101757" y="238888"/>
                    <a:pt x="104900" y="233744"/>
                  </a:cubicBezTo>
                  <a:cubicBezTo>
                    <a:pt x="104709" y="235935"/>
                    <a:pt x="111186" y="237268"/>
                    <a:pt x="113663" y="239459"/>
                  </a:cubicBezTo>
                  <a:cubicBezTo>
                    <a:pt x="114234" y="240126"/>
                    <a:pt x="108900" y="245555"/>
                    <a:pt x="116616" y="242507"/>
                  </a:cubicBezTo>
                  <a:cubicBezTo>
                    <a:pt x="122426" y="242697"/>
                    <a:pt x="108900" y="245555"/>
                    <a:pt x="103852" y="242126"/>
                  </a:cubicBezTo>
                  <a:cubicBezTo>
                    <a:pt x="111186" y="241650"/>
                    <a:pt x="105090" y="241840"/>
                    <a:pt x="107662" y="238887"/>
                  </a:cubicBezTo>
                  <a:cubicBezTo>
                    <a:pt x="92232" y="234887"/>
                    <a:pt x="90803" y="235363"/>
                    <a:pt x="80897" y="233458"/>
                  </a:cubicBezTo>
                  <a:cubicBezTo>
                    <a:pt x="81921" y="231744"/>
                    <a:pt x="83671" y="231333"/>
                    <a:pt x="85786" y="231574"/>
                  </a:cubicBezTo>
                  <a:close/>
                  <a:moveTo>
                    <a:pt x="1261616" y="231267"/>
                  </a:moveTo>
                  <a:cubicBezTo>
                    <a:pt x="1260378" y="232410"/>
                    <a:pt x="1259140" y="233457"/>
                    <a:pt x="1257806" y="234600"/>
                  </a:cubicBezTo>
                  <a:cubicBezTo>
                    <a:pt x="1263807" y="236124"/>
                    <a:pt x="1262569" y="238601"/>
                    <a:pt x="1266569" y="240315"/>
                  </a:cubicBezTo>
                  <a:cubicBezTo>
                    <a:pt x="1271237" y="237648"/>
                    <a:pt x="1261140" y="236886"/>
                    <a:pt x="1262093" y="234696"/>
                  </a:cubicBezTo>
                  <a:cubicBezTo>
                    <a:pt x="1263426" y="233362"/>
                    <a:pt x="1265617" y="231933"/>
                    <a:pt x="1261616" y="231267"/>
                  </a:cubicBezTo>
                  <a:close/>
                  <a:moveTo>
                    <a:pt x="165003" y="231267"/>
                  </a:moveTo>
                  <a:cubicBezTo>
                    <a:pt x="164336" y="231743"/>
                    <a:pt x="163670" y="232314"/>
                    <a:pt x="163098" y="232886"/>
                  </a:cubicBezTo>
                  <a:cubicBezTo>
                    <a:pt x="164241" y="233172"/>
                    <a:pt x="165289" y="233553"/>
                    <a:pt x="166432" y="233838"/>
                  </a:cubicBezTo>
                  <a:cubicBezTo>
                    <a:pt x="167099" y="233267"/>
                    <a:pt x="167670" y="232791"/>
                    <a:pt x="168337" y="232219"/>
                  </a:cubicBezTo>
                  <a:cubicBezTo>
                    <a:pt x="167194" y="231933"/>
                    <a:pt x="166146" y="231648"/>
                    <a:pt x="165003" y="231267"/>
                  </a:cubicBezTo>
                  <a:close/>
                  <a:moveTo>
                    <a:pt x="433799" y="231076"/>
                  </a:moveTo>
                  <a:cubicBezTo>
                    <a:pt x="432275" y="232505"/>
                    <a:pt x="430655" y="233838"/>
                    <a:pt x="429036" y="235172"/>
                  </a:cubicBezTo>
                  <a:cubicBezTo>
                    <a:pt x="432655" y="237839"/>
                    <a:pt x="440276" y="231267"/>
                    <a:pt x="433799" y="231076"/>
                  </a:cubicBezTo>
                  <a:close/>
                  <a:moveTo>
                    <a:pt x="222344" y="231076"/>
                  </a:moveTo>
                  <a:cubicBezTo>
                    <a:pt x="220820" y="232505"/>
                    <a:pt x="219010" y="233553"/>
                    <a:pt x="216914" y="233934"/>
                  </a:cubicBezTo>
                  <a:cubicBezTo>
                    <a:pt x="219105" y="234600"/>
                    <a:pt x="221296" y="235172"/>
                    <a:pt x="223582" y="235839"/>
                  </a:cubicBezTo>
                  <a:cubicBezTo>
                    <a:pt x="225296" y="234696"/>
                    <a:pt x="226439" y="232695"/>
                    <a:pt x="229011" y="233076"/>
                  </a:cubicBezTo>
                  <a:cubicBezTo>
                    <a:pt x="230726" y="233648"/>
                    <a:pt x="233678" y="233838"/>
                    <a:pt x="231583" y="232695"/>
                  </a:cubicBezTo>
                  <a:cubicBezTo>
                    <a:pt x="227963" y="231171"/>
                    <a:pt x="226249" y="233076"/>
                    <a:pt x="222344" y="231076"/>
                  </a:cubicBezTo>
                  <a:close/>
                  <a:moveTo>
                    <a:pt x="1202561" y="230981"/>
                  </a:moveTo>
                  <a:cubicBezTo>
                    <a:pt x="1200561" y="236696"/>
                    <a:pt x="1192941" y="232124"/>
                    <a:pt x="1189988" y="236124"/>
                  </a:cubicBezTo>
                  <a:cubicBezTo>
                    <a:pt x="1195418" y="238220"/>
                    <a:pt x="1204466" y="233838"/>
                    <a:pt x="1202561" y="230981"/>
                  </a:cubicBezTo>
                  <a:close/>
                  <a:moveTo>
                    <a:pt x="139107" y="230552"/>
                  </a:moveTo>
                  <a:cubicBezTo>
                    <a:pt x="137381" y="231362"/>
                    <a:pt x="136523" y="232743"/>
                    <a:pt x="138143" y="233457"/>
                  </a:cubicBezTo>
                  <a:cubicBezTo>
                    <a:pt x="139190" y="230314"/>
                    <a:pt x="143096" y="232219"/>
                    <a:pt x="145286" y="231076"/>
                  </a:cubicBezTo>
                  <a:cubicBezTo>
                    <a:pt x="143429" y="229505"/>
                    <a:pt x="140833" y="229743"/>
                    <a:pt x="139107" y="230552"/>
                  </a:cubicBezTo>
                  <a:close/>
                  <a:moveTo>
                    <a:pt x="1356104" y="229743"/>
                  </a:moveTo>
                  <a:cubicBezTo>
                    <a:pt x="1354294" y="230981"/>
                    <a:pt x="1350961" y="229171"/>
                    <a:pt x="1349818" y="231267"/>
                  </a:cubicBezTo>
                  <a:cubicBezTo>
                    <a:pt x="1351437" y="231743"/>
                    <a:pt x="1353152" y="232219"/>
                    <a:pt x="1354866" y="232695"/>
                  </a:cubicBezTo>
                  <a:cubicBezTo>
                    <a:pt x="1355723" y="231648"/>
                    <a:pt x="1357819" y="230505"/>
                    <a:pt x="1356104" y="229743"/>
                  </a:cubicBezTo>
                  <a:close/>
                  <a:moveTo>
                    <a:pt x="1424494" y="229647"/>
                  </a:moveTo>
                  <a:lnTo>
                    <a:pt x="1422563" y="233510"/>
                  </a:lnTo>
                  <a:lnTo>
                    <a:pt x="1415790" y="231981"/>
                  </a:lnTo>
                  <a:cubicBezTo>
                    <a:pt x="1413563" y="230885"/>
                    <a:pt x="1411444" y="229838"/>
                    <a:pt x="1408206" y="230409"/>
                  </a:cubicBezTo>
                  <a:cubicBezTo>
                    <a:pt x="1418969" y="233457"/>
                    <a:pt x="1405444" y="232505"/>
                    <a:pt x="1403348" y="234505"/>
                  </a:cubicBezTo>
                  <a:cubicBezTo>
                    <a:pt x="1409159" y="234981"/>
                    <a:pt x="1413540" y="232600"/>
                    <a:pt x="1421160" y="236315"/>
                  </a:cubicBezTo>
                  <a:lnTo>
                    <a:pt x="1422563" y="233510"/>
                  </a:lnTo>
                  <a:lnTo>
                    <a:pt x="1424018" y="233838"/>
                  </a:lnTo>
                  <a:cubicBezTo>
                    <a:pt x="1424780" y="232410"/>
                    <a:pt x="1419636" y="231648"/>
                    <a:pt x="1424494" y="229647"/>
                  </a:cubicBezTo>
                  <a:close/>
                  <a:moveTo>
                    <a:pt x="156716" y="228790"/>
                  </a:moveTo>
                  <a:cubicBezTo>
                    <a:pt x="159193" y="234124"/>
                    <a:pt x="150430" y="232505"/>
                    <a:pt x="149382" y="233267"/>
                  </a:cubicBezTo>
                  <a:cubicBezTo>
                    <a:pt x="153287" y="235267"/>
                    <a:pt x="155002" y="233362"/>
                    <a:pt x="158621" y="234791"/>
                  </a:cubicBezTo>
                  <a:cubicBezTo>
                    <a:pt x="158621" y="232695"/>
                    <a:pt x="160622" y="230409"/>
                    <a:pt x="156716" y="228790"/>
                  </a:cubicBezTo>
                  <a:close/>
                  <a:moveTo>
                    <a:pt x="1267176" y="228778"/>
                  </a:moveTo>
                  <a:cubicBezTo>
                    <a:pt x="1265640" y="228219"/>
                    <a:pt x="1264140" y="228171"/>
                    <a:pt x="1266093" y="229457"/>
                  </a:cubicBezTo>
                  <a:cubicBezTo>
                    <a:pt x="1268569" y="229933"/>
                    <a:pt x="1265236" y="232314"/>
                    <a:pt x="1268474" y="231171"/>
                  </a:cubicBezTo>
                  <a:cubicBezTo>
                    <a:pt x="1270284" y="230409"/>
                    <a:pt x="1268712" y="229338"/>
                    <a:pt x="1267176" y="228778"/>
                  </a:cubicBezTo>
                  <a:close/>
                  <a:moveTo>
                    <a:pt x="102983" y="228660"/>
                  </a:moveTo>
                  <a:cubicBezTo>
                    <a:pt x="106090" y="227910"/>
                    <a:pt x="109948" y="227457"/>
                    <a:pt x="106900" y="230029"/>
                  </a:cubicBezTo>
                  <a:cubicBezTo>
                    <a:pt x="105281" y="231362"/>
                    <a:pt x="93851" y="231362"/>
                    <a:pt x="103566" y="229076"/>
                  </a:cubicBezTo>
                  <a:cubicBezTo>
                    <a:pt x="97518" y="230458"/>
                    <a:pt x="99875" y="229410"/>
                    <a:pt x="102983" y="228660"/>
                  </a:cubicBezTo>
                  <a:close/>
                  <a:moveTo>
                    <a:pt x="1643759" y="228504"/>
                  </a:moveTo>
                  <a:cubicBezTo>
                    <a:pt x="1641569" y="229933"/>
                    <a:pt x="1643569" y="230790"/>
                    <a:pt x="1641664" y="232219"/>
                  </a:cubicBezTo>
                  <a:cubicBezTo>
                    <a:pt x="1644426" y="231838"/>
                    <a:pt x="1656428" y="235743"/>
                    <a:pt x="1653475" y="233457"/>
                  </a:cubicBezTo>
                  <a:cubicBezTo>
                    <a:pt x="1651094" y="232124"/>
                    <a:pt x="1642616" y="231648"/>
                    <a:pt x="1644521" y="229838"/>
                  </a:cubicBezTo>
                  <a:cubicBezTo>
                    <a:pt x="1644998" y="229266"/>
                    <a:pt x="1645379" y="228790"/>
                    <a:pt x="1643759" y="228504"/>
                  </a:cubicBezTo>
                  <a:close/>
                  <a:moveTo>
                    <a:pt x="1231994" y="228409"/>
                  </a:moveTo>
                  <a:cubicBezTo>
                    <a:pt x="1231041" y="229266"/>
                    <a:pt x="1230089" y="230028"/>
                    <a:pt x="1229136" y="230886"/>
                  </a:cubicBezTo>
                  <a:cubicBezTo>
                    <a:pt x="1232565" y="233457"/>
                    <a:pt x="1238280" y="228600"/>
                    <a:pt x="1231994" y="228409"/>
                  </a:cubicBezTo>
                  <a:close/>
                  <a:moveTo>
                    <a:pt x="1487722" y="227846"/>
                  </a:moveTo>
                  <a:lnTo>
                    <a:pt x="1488026" y="227933"/>
                  </a:lnTo>
                  <a:lnTo>
                    <a:pt x="1487739" y="228177"/>
                  </a:lnTo>
                  <a:close/>
                  <a:moveTo>
                    <a:pt x="226058" y="227838"/>
                  </a:moveTo>
                  <a:cubicBezTo>
                    <a:pt x="225106" y="228695"/>
                    <a:pt x="224153" y="229552"/>
                    <a:pt x="223201" y="230314"/>
                  </a:cubicBezTo>
                  <a:cubicBezTo>
                    <a:pt x="226058" y="231171"/>
                    <a:pt x="228630" y="231552"/>
                    <a:pt x="230821" y="231362"/>
                  </a:cubicBezTo>
                  <a:cubicBezTo>
                    <a:pt x="235298" y="229362"/>
                    <a:pt x="228821" y="228885"/>
                    <a:pt x="226058" y="227838"/>
                  </a:cubicBezTo>
                  <a:close/>
                  <a:moveTo>
                    <a:pt x="387126" y="227742"/>
                  </a:moveTo>
                  <a:cubicBezTo>
                    <a:pt x="386459" y="228219"/>
                    <a:pt x="385888" y="228790"/>
                    <a:pt x="385221" y="229362"/>
                  </a:cubicBezTo>
                  <a:cubicBezTo>
                    <a:pt x="386840" y="229838"/>
                    <a:pt x="388555" y="230314"/>
                    <a:pt x="390174" y="230790"/>
                  </a:cubicBezTo>
                  <a:cubicBezTo>
                    <a:pt x="390841" y="230219"/>
                    <a:pt x="391412" y="229647"/>
                    <a:pt x="392079" y="229171"/>
                  </a:cubicBezTo>
                  <a:cubicBezTo>
                    <a:pt x="390460" y="228695"/>
                    <a:pt x="388745" y="228219"/>
                    <a:pt x="387126" y="227742"/>
                  </a:cubicBezTo>
                  <a:close/>
                  <a:moveTo>
                    <a:pt x="794606" y="227647"/>
                  </a:moveTo>
                  <a:lnTo>
                    <a:pt x="794499" y="228584"/>
                  </a:lnTo>
                  <a:lnTo>
                    <a:pt x="787462" y="229933"/>
                  </a:lnTo>
                  <a:cubicBezTo>
                    <a:pt x="789653" y="230600"/>
                    <a:pt x="791843" y="231171"/>
                    <a:pt x="794129" y="231838"/>
                  </a:cubicBezTo>
                  <a:lnTo>
                    <a:pt x="794499" y="228584"/>
                  </a:lnTo>
                  <a:lnTo>
                    <a:pt x="798892" y="227742"/>
                  </a:lnTo>
                  <a:cubicBezTo>
                    <a:pt x="797939" y="228600"/>
                    <a:pt x="796130" y="227838"/>
                    <a:pt x="794606" y="227647"/>
                  </a:cubicBezTo>
                  <a:close/>
                  <a:moveTo>
                    <a:pt x="297305" y="227361"/>
                  </a:moveTo>
                  <a:cubicBezTo>
                    <a:pt x="301592" y="228123"/>
                    <a:pt x="291971" y="230790"/>
                    <a:pt x="299401" y="231171"/>
                  </a:cubicBezTo>
                  <a:cubicBezTo>
                    <a:pt x="304163" y="229552"/>
                    <a:pt x="299210" y="225837"/>
                    <a:pt x="297305" y="227361"/>
                  </a:cubicBezTo>
                  <a:close/>
                  <a:moveTo>
                    <a:pt x="308545" y="227171"/>
                  </a:moveTo>
                  <a:cubicBezTo>
                    <a:pt x="307783" y="227742"/>
                    <a:pt x="307116" y="228314"/>
                    <a:pt x="306545" y="228790"/>
                  </a:cubicBezTo>
                  <a:cubicBezTo>
                    <a:pt x="307592" y="229076"/>
                    <a:pt x="308735" y="229362"/>
                    <a:pt x="309878" y="229743"/>
                  </a:cubicBezTo>
                  <a:cubicBezTo>
                    <a:pt x="310545" y="229171"/>
                    <a:pt x="311117" y="228695"/>
                    <a:pt x="311783" y="228123"/>
                  </a:cubicBezTo>
                  <a:cubicBezTo>
                    <a:pt x="310640" y="227838"/>
                    <a:pt x="309593" y="227457"/>
                    <a:pt x="308545" y="227171"/>
                  </a:cubicBezTo>
                  <a:close/>
                  <a:moveTo>
                    <a:pt x="82517" y="226314"/>
                  </a:moveTo>
                  <a:cubicBezTo>
                    <a:pt x="80326" y="226695"/>
                    <a:pt x="78612" y="227648"/>
                    <a:pt x="77088" y="229172"/>
                  </a:cubicBezTo>
                  <a:cubicBezTo>
                    <a:pt x="74326" y="228410"/>
                    <a:pt x="71468" y="227648"/>
                    <a:pt x="68706" y="226886"/>
                  </a:cubicBezTo>
                  <a:cubicBezTo>
                    <a:pt x="73182" y="226505"/>
                    <a:pt x="76992" y="224790"/>
                    <a:pt x="82517" y="226314"/>
                  </a:cubicBezTo>
                  <a:close/>
                  <a:moveTo>
                    <a:pt x="89375" y="226124"/>
                  </a:moveTo>
                  <a:cubicBezTo>
                    <a:pt x="94899" y="224981"/>
                    <a:pt x="94328" y="228505"/>
                    <a:pt x="100233" y="228124"/>
                  </a:cubicBezTo>
                  <a:cubicBezTo>
                    <a:pt x="98233" y="228696"/>
                    <a:pt x="95376" y="227934"/>
                    <a:pt x="94042" y="229648"/>
                  </a:cubicBezTo>
                  <a:cubicBezTo>
                    <a:pt x="87565" y="229172"/>
                    <a:pt x="95852" y="226600"/>
                    <a:pt x="89375" y="226124"/>
                  </a:cubicBezTo>
                  <a:close/>
                  <a:moveTo>
                    <a:pt x="1323053" y="225837"/>
                  </a:moveTo>
                  <a:cubicBezTo>
                    <a:pt x="1317814" y="227361"/>
                    <a:pt x="1323053" y="230790"/>
                    <a:pt x="1326101" y="228885"/>
                  </a:cubicBezTo>
                  <a:cubicBezTo>
                    <a:pt x="1323624" y="228123"/>
                    <a:pt x="1327244" y="226409"/>
                    <a:pt x="1323053" y="225837"/>
                  </a:cubicBezTo>
                  <a:close/>
                  <a:moveTo>
                    <a:pt x="1442972" y="224980"/>
                  </a:moveTo>
                  <a:cubicBezTo>
                    <a:pt x="1441829" y="226218"/>
                    <a:pt x="1437067" y="224599"/>
                    <a:pt x="1439448" y="226123"/>
                  </a:cubicBezTo>
                  <a:cubicBezTo>
                    <a:pt x="1442496" y="227933"/>
                    <a:pt x="1448116" y="223075"/>
                    <a:pt x="1442972" y="224980"/>
                  </a:cubicBezTo>
                  <a:close/>
                  <a:moveTo>
                    <a:pt x="1476405" y="224694"/>
                  </a:moveTo>
                  <a:cubicBezTo>
                    <a:pt x="1475738" y="225266"/>
                    <a:pt x="1475167" y="225742"/>
                    <a:pt x="1474500" y="226314"/>
                  </a:cubicBezTo>
                  <a:cubicBezTo>
                    <a:pt x="1476119" y="226790"/>
                    <a:pt x="1477834" y="227266"/>
                    <a:pt x="1479453" y="227742"/>
                  </a:cubicBezTo>
                  <a:cubicBezTo>
                    <a:pt x="1480120" y="227171"/>
                    <a:pt x="1480691" y="226695"/>
                    <a:pt x="1481358" y="226123"/>
                  </a:cubicBezTo>
                  <a:cubicBezTo>
                    <a:pt x="1479739" y="225647"/>
                    <a:pt x="1478024" y="225171"/>
                    <a:pt x="1476405" y="224694"/>
                  </a:cubicBezTo>
                  <a:close/>
                  <a:moveTo>
                    <a:pt x="1487549" y="224504"/>
                  </a:moveTo>
                  <a:lnTo>
                    <a:pt x="1487722" y="227846"/>
                  </a:lnTo>
                  <a:lnTo>
                    <a:pt x="1484692" y="226980"/>
                  </a:lnTo>
                  <a:cubicBezTo>
                    <a:pt x="1484025" y="227552"/>
                    <a:pt x="1483454" y="228123"/>
                    <a:pt x="1482787" y="228600"/>
                  </a:cubicBezTo>
                  <a:cubicBezTo>
                    <a:pt x="1483930" y="228885"/>
                    <a:pt x="1484978" y="229266"/>
                    <a:pt x="1486121" y="229552"/>
                  </a:cubicBezTo>
                  <a:lnTo>
                    <a:pt x="1487739" y="228177"/>
                  </a:lnTo>
                  <a:lnTo>
                    <a:pt x="1487835" y="230028"/>
                  </a:lnTo>
                  <a:cubicBezTo>
                    <a:pt x="1491169" y="230981"/>
                    <a:pt x="1494503" y="231933"/>
                    <a:pt x="1497741" y="232791"/>
                  </a:cubicBezTo>
                  <a:cubicBezTo>
                    <a:pt x="1499265" y="226599"/>
                    <a:pt x="1496408" y="229362"/>
                    <a:pt x="1487549" y="224504"/>
                  </a:cubicBezTo>
                  <a:close/>
                  <a:moveTo>
                    <a:pt x="1608422" y="222885"/>
                  </a:moveTo>
                  <a:cubicBezTo>
                    <a:pt x="1607469" y="223647"/>
                    <a:pt x="1606517" y="224504"/>
                    <a:pt x="1605564" y="225361"/>
                  </a:cubicBezTo>
                  <a:cubicBezTo>
                    <a:pt x="1607660" y="225742"/>
                    <a:pt x="1610136" y="226790"/>
                    <a:pt x="1611469" y="225933"/>
                  </a:cubicBezTo>
                  <a:cubicBezTo>
                    <a:pt x="1607945" y="225266"/>
                    <a:pt x="1609469" y="223932"/>
                    <a:pt x="1608422" y="222885"/>
                  </a:cubicBezTo>
                  <a:close/>
                  <a:moveTo>
                    <a:pt x="114389" y="222587"/>
                  </a:moveTo>
                  <a:cubicBezTo>
                    <a:pt x="112139" y="221599"/>
                    <a:pt x="110472" y="221075"/>
                    <a:pt x="111187" y="222599"/>
                  </a:cubicBezTo>
                  <a:cubicBezTo>
                    <a:pt x="116426" y="222789"/>
                    <a:pt x="116235" y="227266"/>
                    <a:pt x="121093" y="225361"/>
                  </a:cubicBezTo>
                  <a:cubicBezTo>
                    <a:pt x="119473" y="225028"/>
                    <a:pt x="116640" y="223575"/>
                    <a:pt x="114389" y="222587"/>
                  </a:cubicBezTo>
                  <a:close/>
                  <a:moveTo>
                    <a:pt x="1596766" y="222182"/>
                  </a:moveTo>
                  <a:lnTo>
                    <a:pt x="1599007" y="223721"/>
                  </a:lnTo>
                  <a:lnTo>
                    <a:pt x="1599159" y="226361"/>
                  </a:lnTo>
                  <a:cubicBezTo>
                    <a:pt x="1600445" y="227266"/>
                    <a:pt x="1602469" y="227790"/>
                    <a:pt x="1603754" y="226980"/>
                  </a:cubicBezTo>
                  <a:lnTo>
                    <a:pt x="1599007" y="223721"/>
                  </a:lnTo>
                  <a:lnTo>
                    <a:pt x="1598992" y="223456"/>
                  </a:lnTo>
                  <a:cubicBezTo>
                    <a:pt x="1592420" y="220885"/>
                    <a:pt x="1593825" y="221028"/>
                    <a:pt x="1596766" y="222182"/>
                  </a:cubicBezTo>
                  <a:close/>
                  <a:moveTo>
                    <a:pt x="1552033" y="222123"/>
                  </a:moveTo>
                  <a:cubicBezTo>
                    <a:pt x="1553081" y="222409"/>
                    <a:pt x="1554224" y="222789"/>
                    <a:pt x="1555272" y="223075"/>
                  </a:cubicBezTo>
                  <a:cubicBezTo>
                    <a:pt x="1554605" y="223647"/>
                    <a:pt x="1554033" y="224218"/>
                    <a:pt x="1553367" y="224695"/>
                  </a:cubicBezTo>
                  <a:cubicBezTo>
                    <a:pt x="1552224" y="224409"/>
                    <a:pt x="1551176" y="224028"/>
                    <a:pt x="1550033" y="223742"/>
                  </a:cubicBezTo>
                  <a:cubicBezTo>
                    <a:pt x="1550795" y="223266"/>
                    <a:pt x="1551366" y="222694"/>
                    <a:pt x="1552033" y="222123"/>
                  </a:cubicBezTo>
                  <a:close/>
                  <a:moveTo>
                    <a:pt x="305592" y="221932"/>
                  </a:moveTo>
                  <a:cubicBezTo>
                    <a:pt x="304735" y="221932"/>
                    <a:pt x="302830" y="222027"/>
                    <a:pt x="304640" y="222789"/>
                  </a:cubicBezTo>
                  <a:cubicBezTo>
                    <a:pt x="312736" y="226504"/>
                    <a:pt x="320642" y="223266"/>
                    <a:pt x="305592" y="221932"/>
                  </a:cubicBezTo>
                  <a:close/>
                  <a:moveTo>
                    <a:pt x="162622" y="221837"/>
                  </a:moveTo>
                  <a:cubicBezTo>
                    <a:pt x="163765" y="222408"/>
                    <a:pt x="163765" y="223075"/>
                    <a:pt x="162336" y="223932"/>
                  </a:cubicBezTo>
                  <a:cubicBezTo>
                    <a:pt x="168813" y="225552"/>
                    <a:pt x="174719" y="226123"/>
                    <a:pt x="178719" y="223075"/>
                  </a:cubicBezTo>
                  <a:cubicBezTo>
                    <a:pt x="172814" y="224409"/>
                    <a:pt x="161288" y="220599"/>
                    <a:pt x="162622" y="221837"/>
                  </a:cubicBezTo>
                  <a:close/>
                  <a:moveTo>
                    <a:pt x="143858" y="220980"/>
                  </a:moveTo>
                  <a:cubicBezTo>
                    <a:pt x="145001" y="221551"/>
                    <a:pt x="145001" y="222218"/>
                    <a:pt x="143667" y="223075"/>
                  </a:cubicBezTo>
                  <a:cubicBezTo>
                    <a:pt x="149001" y="223075"/>
                    <a:pt x="147763" y="227361"/>
                    <a:pt x="151954" y="225361"/>
                  </a:cubicBezTo>
                  <a:cubicBezTo>
                    <a:pt x="150811" y="224790"/>
                    <a:pt x="148620" y="224409"/>
                    <a:pt x="149573" y="223647"/>
                  </a:cubicBezTo>
                  <a:cubicBezTo>
                    <a:pt x="151192" y="222408"/>
                    <a:pt x="154526" y="224218"/>
                    <a:pt x="155764" y="222123"/>
                  </a:cubicBezTo>
                  <a:cubicBezTo>
                    <a:pt x="151382" y="220980"/>
                    <a:pt x="147287" y="220313"/>
                    <a:pt x="143858" y="220980"/>
                  </a:cubicBezTo>
                  <a:close/>
                  <a:moveTo>
                    <a:pt x="185958" y="220789"/>
                  </a:moveTo>
                  <a:cubicBezTo>
                    <a:pt x="183482" y="222218"/>
                    <a:pt x="186244" y="223075"/>
                    <a:pt x="186339" y="224218"/>
                  </a:cubicBezTo>
                  <a:cubicBezTo>
                    <a:pt x="184720" y="225456"/>
                    <a:pt x="181386" y="223647"/>
                    <a:pt x="180243" y="225742"/>
                  </a:cubicBezTo>
                  <a:cubicBezTo>
                    <a:pt x="187482" y="228695"/>
                    <a:pt x="192530" y="227647"/>
                    <a:pt x="197960" y="227457"/>
                  </a:cubicBezTo>
                  <a:cubicBezTo>
                    <a:pt x="193769" y="225933"/>
                    <a:pt x="184339" y="225171"/>
                    <a:pt x="190911" y="222218"/>
                  </a:cubicBezTo>
                  <a:cubicBezTo>
                    <a:pt x="189197" y="221742"/>
                    <a:pt x="187577" y="221265"/>
                    <a:pt x="185958" y="220789"/>
                  </a:cubicBezTo>
                  <a:close/>
                  <a:moveTo>
                    <a:pt x="1274856" y="219932"/>
                  </a:moveTo>
                  <a:cubicBezTo>
                    <a:pt x="1274285" y="220408"/>
                    <a:pt x="1273713" y="220980"/>
                    <a:pt x="1273046" y="221551"/>
                  </a:cubicBezTo>
                  <a:cubicBezTo>
                    <a:pt x="1274094" y="221837"/>
                    <a:pt x="1275237" y="222218"/>
                    <a:pt x="1276285" y="222504"/>
                  </a:cubicBezTo>
                  <a:cubicBezTo>
                    <a:pt x="1276952" y="221932"/>
                    <a:pt x="1277618" y="221361"/>
                    <a:pt x="1278190" y="220884"/>
                  </a:cubicBezTo>
                  <a:cubicBezTo>
                    <a:pt x="1277047" y="220599"/>
                    <a:pt x="1275999" y="220313"/>
                    <a:pt x="1274856" y="219932"/>
                  </a:cubicBezTo>
                  <a:close/>
                  <a:moveTo>
                    <a:pt x="406081" y="218884"/>
                  </a:moveTo>
                  <a:cubicBezTo>
                    <a:pt x="405414" y="219456"/>
                    <a:pt x="404843" y="220027"/>
                    <a:pt x="404176" y="220503"/>
                  </a:cubicBezTo>
                  <a:cubicBezTo>
                    <a:pt x="405319" y="220789"/>
                    <a:pt x="406367" y="221075"/>
                    <a:pt x="407510" y="221456"/>
                  </a:cubicBezTo>
                  <a:cubicBezTo>
                    <a:pt x="408176" y="220884"/>
                    <a:pt x="408843" y="220313"/>
                    <a:pt x="409415" y="219837"/>
                  </a:cubicBezTo>
                  <a:cubicBezTo>
                    <a:pt x="408272" y="219551"/>
                    <a:pt x="407224" y="219265"/>
                    <a:pt x="406081" y="218884"/>
                  </a:cubicBezTo>
                  <a:close/>
                  <a:moveTo>
                    <a:pt x="424083" y="218503"/>
                  </a:moveTo>
                  <a:cubicBezTo>
                    <a:pt x="423130" y="219360"/>
                    <a:pt x="422178" y="220218"/>
                    <a:pt x="421226" y="220980"/>
                  </a:cubicBezTo>
                  <a:cubicBezTo>
                    <a:pt x="424750" y="223551"/>
                    <a:pt x="430370" y="218694"/>
                    <a:pt x="424083" y="218503"/>
                  </a:cubicBezTo>
                  <a:close/>
                  <a:moveTo>
                    <a:pt x="1437829" y="218122"/>
                  </a:moveTo>
                  <a:cubicBezTo>
                    <a:pt x="1437162" y="218598"/>
                    <a:pt x="1436495" y="219170"/>
                    <a:pt x="1435924" y="219741"/>
                  </a:cubicBezTo>
                  <a:cubicBezTo>
                    <a:pt x="1437067" y="220027"/>
                    <a:pt x="1438115" y="220313"/>
                    <a:pt x="1439258" y="220694"/>
                  </a:cubicBezTo>
                  <a:cubicBezTo>
                    <a:pt x="1439829" y="220218"/>
                    <a:pt x="1440496" y="219646"/>
                    <a:pt x="1441163" y="219075"/>
                  </a:cubicBezTo>
                  <a:cubicBezTo>
                    <a:pt x="1440019" y="218789"/>
                    <a:pt x="1438877" y="218408"/>
                    <a:pt x="1437829" y="218122"/>
                  </a:cubicBezTo>
                  <a:close/>
                  <a:moveTo>
                    <a:pt x="416558" y="217551"/>
                  </a:moveTo>
                  <a:cubicBezTo>
                    <a:pt x="415892" y="218027"/>
                    <a:pt x="415225" y="218598"/>
                    <a:pt x="414653" y="219170"/>
                  </a:cubicBezTo>
                  <a:cubicBezTo>
                    <a:pt x="416273" y="219646"/>
                    <a:pt x="417987" y="220122"/>
                    <a:pt x="419606" y="220599"/>
                  </a:cubicBezTo>
                  <a:cubicBezTo>
                    <a:pt x="420273" y="220027"/>
                    <a:pt x="420940" y="219551"/>
                    <a:pt x="421511" y="218979"/>
                  </a:cubicBezTo>
                  <a:cubicBezTo>
                    <a:pt x="419892" y="218503"/>
                    <a:pt x="418178" y="218027"/>
                    <a:pt x="416558" y="217551"/>
                  </a:cubicBezTo>
                  <a:close/>
                  <a:moveTo>
                    <a:pt x="1520030" y="217456"/>
                  </a:moveTo>
                  <a:cubicBezTo>
                    <a:pt x="1521649" y="217932"/>
                    <a:pt x="1523363" y="218408"/>
                    <a:pt x="1524983" y="218884"/>
                  </a:cubicBezTo>
                  <a:cubicBezTo>
                    <a:pt x="1524316" y="219456"/>
                    <a:pt x="1523649" y="219932"/>
                    <a:pt x="1523078" y="220504"/>
                  </a:cubicBezTo>
                  <a:cubicBezTo>
                    <a:pt x="1521458" y="220028"/>
                    <a:pt x="1519744" y="219551"/>
                    <a:pt x="1518125" y="219075"/>
                  </a:cubicBezTo>
                  <a:cubicBezTo>
                    <a:pt x="1518791" y="218504"/>
                    <a:pt x="1519363" y="217932"/>
                    <a:pt x="1520030" y="217456"/>
                  </a:cubicBezTo>
                  <a:close/>
                  <a:moveTo>
                    <a:pt x="1577370" y="217265"/>
                  </a:moveTo>
                  <a:cubicBezTo>
                    <a:pt x="1576513" y="218122"/>
                    <a:pt x="1575465" y="218979"/>
                    <a:pt x="1574513" y="219741"/>
                  </a:cubicBezTo>
                  <a:cubicBezTo>
                    <a:pt x="1577942" y="222313"/>
                    <a:pt x="1583561" y="217455"/>
                    <a:pt x="1577370" y="217265"/>
                  </a:cubicBezTo>
                  <a:close/>
                  <a:moveTo>
                    <a:pt x="91280" y="216885"/>
                  </a:moveTo>
                  <a:cubicBezTo>
                    <a:pt x="91184" y="218980"/>
                    <a:pt x="90613" y="221171"/>
                    <a:pt x="98424" y="222123"/>
                  </a:cubicBezTo>
                  <a:cubicBezTo>
                    <a:pt x="88994" y="224600"/>
                    <a:pt x="91184" y="218313"/>
                    <a:pt x="82517" y="218694"/>
                  </a:cubicBezTo>
                  <a:cubicBezTo>
                    <a:pt x="85374" y="218123"/>
                    <a:pt x="88899" y="218409"/>
                    <a:pt x="91280" y="216885"/>
                  </a:cubicBezTo>
                  <a:close/>
                  <a:moveTo>
                    <a:pt x="1292382" y="216217"/>
                  </a:moveTo>
                  <a:cubicBezTo>
                    <a:pt x="1293430" y="216503"/>
                    <a:pt x="1294287" y="216789"/>
                    <a:pt x="1293144" y="217455"/>
                  </a:cubicBezTo>
                  <a:cubicBezTo>
                    <a:pt x="1294287" y="217741"/>
                    <a:pt x="1295430" y="218027"/>
                    <a:pt x="1296478" y="218408"/>
                  </a:cubicBezTo>
                  <a:cubicBezTo>
                    <a:pt x="1301336" y="217074"/>
                    <a:pt x="1293620" y="214407"/>
                    <a:pt x="1292382" y="216217"/>
                  </a:cubicBezTo>
                  <a:close/>
                  <a:moveTo>
                    <a:pt x="76802" y="216123"/>
                  </a:moveTo>
                  <a:cubicBezTo>
                    <a:pt x="78421" y="216599"/>
                    <a:pt x="80135" y="217075"/>
                    <a:pt x="81755" y="217551"/>
                  </a:cubicBezTo>
                  <a:cubicBezTo>
                    <a:pt x="78040" y="217932"/>
                    <a:pt x="76421" y="221171"/>
                    <a:pt x="82993" y="222219"/>
                  </a:cubicBezTo>
                  <a:cubicBezTo>
                    <a:pt x="81945" y="225457"/>
                    <a:pt x="76897" y="221361"/>
                    <a:pt x="75849" y="224600"/>
                  </a:cubicBezTo>
                  <a:cubicBezTo>
                    <a:pt x="77945" y="221457"/>
                    <a:pt x="70896" y="219647"/>
                    <a:pt x="76802" y="216123"/>
                  </a:cubicBezTo>
                  <a:close/>
                  <a:moveTo>
                    <a:pt x="295210" y="215836"/>
                  </a:moveTo>
                  <a:cubicBezTo>
                    <a:pt x="293972" y="217074"/>
                    <a:pt x="291019" y="218694"/>
                    <a:pt x="293019" y="219551"/>
                  </a:cubicBezTo>
                  <a:cubicBezTo>
                    <a:pt x="294353" y="218503"/>
                    <a:pt x="296829" y="219646"/>
                    <a:pt x="298258" y="218884"/>
                  </a:cubicBezTo>
                  <a:cubicBezTo>
                    <a:pt x="294734" y="218217"/>
                    <a:pt x="296258" y="216884"/>
                    <a:pt x="295210" y="215836"/>
                  </a:cubicBezTo>
                  <a:close/>
                  <a:moveTo>
                    <a:pt x="1738629" y="215075"/>
                  </a:moveTo>
                  <a:cubicBezTo>
                    <a:pt x="1740819" y="215646"/>
                    <a:pt x="1743010" y="216313"/>
                    <a:pt x="1745296" y="216980"/>
                  </a:cubicBezTo>
                  <a:cubicBezTo>
                    <a:pt x="1744629" y="217551"/>
                    <a:pt x="1744058" y="218123"/>
                    <a:pt x="1743391" y="218599"/>
                  </a:cubicBezTo>
                  <a:cubicBezTo>
                    <a:pt x="1741200" y="217932"/>
                    <a:pt x="1739010" y="217361"/>
                    <a:pt x="1736819" y="216694"/>
                  </a:cubicBezTo>
                  <a:cubicBezTo>
                    <a:pt x="1737295" y="216123"/>
                    <a:pt x="1737962" y="215646"/>
                    <a:pt x="1738629" y="215075"/>
                  </a:cubicBezTo>
                  <a:close/>
                  <a:moveTo>
                    <a:pt x="126522" y="214884"/>
                  </a:moveTo>
                  <a:cubicBezTo>
                    <a:pt x="122712" y="217836"/>
                    <a:pt x="120617" y="217360"/>
                    <a:pt x="119855" y="220599"/>
                  </a:cubicBezTo>
                  <a:cubicBezTo>
                    <a:pt x="123950" y="221170"/>
                    <a:pt x="134333" y="219932"/>
                    <a:pt x="134999" y="222694"/>
                  </a:cubicBezTo>
                  <a:cubicBezTo>
                    <a:pt x="132904" y="222123"/>
                    <a:pt x="131951" y="223742"/>
                    <a:pt x="129856" y="223456"/>
                  </a:cubicBezTo>
                  <a:cubicBezTo>
                    <a:pt x="125760" y="222027"/>
                    <a:pt x="122426" y="221742"/>
                    <a:pt x="120426" y="224028"/>
                  </a:cubicBezTo>
                  <a:cubicBezTo>
                    <a:pt x="127284" y="225742"/>
                    <a:pt x="127570" y="226314"/>
                    <a:pt x="121855" y="226599"/>
                  </a:cubicBezTo>
                  <a:cubicBezTo>
                    <a:pt x="129665" y="226885"/>
                    <a:pt x="124903" y="227742"/>
                    <a:pt x="126617" y="230124"/>
                  </a:cubicBezTo>
                  <a:cubicBezTo>
                    <a:pt x="128332" y="228981"/>
                    <a:pt x="129570" y="226885"/>
                    <a:pt x="132047" y="227361"/>
                  </a:cubicBezTo>
                  <a:cubicBezTo>
                    <a:pt x="137190" y="228028"/>
                    <a:pt x="126427" y="230886"/>
                    <a:pt x="131570" y="231552"/>
                  </a:cubicBezTo>
                  <a:cubicBezTo>
                    <a:pt x="134714" y="228790"/>
                    <a:pt x="138714" y="227552"/>
                    <a:pt x="143191" y="227171"/>
                  </a:cubicBezTo>
                  <a:cubicBezTo>
                    <a:pt x="137285" y="225742"/>
                    <a:pt x="132332" y="226123"/>
                    <a:pt x="126998" y="225933"/>
                  </a:cubicBezTo>
                  <a:cubicBezTo>
                    <a:pt x="131094" y="222313"/>
                    <a:pt x="138809" y="225266"/>
                    <a:pt x="142143" y="220408"/>
                  </a:cubicBezTo>
                  <a:cubicBezTo>
                    <a:pt x="138524" y="219932"/>
                    <a:pt x="128618" y="220980"/>
                    <a:pt x="128618" y="218789"/>
                  </a:cubicBezTo>
                  <a:cubicBezTo>
                    <a:pt x="129380" y="215169"/>
                    <a:pt x="134809" y="219837"/>
                    <a:pt x="136428" y="217741"/>
                  </a:cubicBezTo>
                  <a:cubicBezTo>
                    <a:pt x="133094" y="216789"/>
                    <a:pt x="129761" y="215836"/>
                    <a:pt x="126522" y="214884"/>
                  </a:cubicBezTo>
                  <a:close/>
                  <a:moveTo>
                    <a:pt x="106901" y="214789"/>
                  </a:moveTo>
                  <a:cubicBezTo>
                    <a:pt x="105281" y="216122"/>
                    <a:pt x="93375" y="217075"/>
                    <a:pt x="101185" y="219647"/>
                  </a:cubicBezTo>
                  <a:cubicBezTo>
                    <a:pt x="97471" y="221171"/>
                    <a:pt x="94708" y="216884"/>
                    <a:pt x="92137" y="216027"/>
                  </a:cubicBezTo>
                  <a:cubicBezTo>
                    <a:pt x="95756" y="213170"/>
                    <a:pt x="102043" y="215170"/>
                    <a:pt x="106901" y="214789"/>
                  </a:cubicBezTo>
                  <a:close/>
                  <a:moveTo>
                    <a:pt x="1470785" y="214312"/>
                  </a:moveTo>
                  <a:cubicBezTo>
                    <a:pt x="1465261" y="214503"/>
                    <a:pt x="1460975" y="216789"/>
                    <a:pt x="1454402" y="215169"/>
                  </a:cubicBezTo>
                  <a:cubicBezTo>
                    <a:pt x="1457165" y="215931"/>
                    <a:pt x="1452688" y="217646"/>
                    <a:pt x="1454879" y="218503"/>
                  </a:cubicBezTo>
                  <a:cubicBezTo>
                    <a:pt x="1460784" y="213169"/>
                    <a:pt x="1461832" y="220218"/>
                    <a:pt x="1464785" y="221361"/>
                  </a:cubicBezTo>
                  <a:cubicBezTo>
                    <a:pt x="1472405" y="220218"/>
                    <a:pt x="1464118" y="217360"/>
                    <a:pt x="1470785" y="214312"/>
                  </a:cubicBezTo>
                  <a:close/>
                  <a:moveTo>
                    <a:pt x="1481834" y="214217"/>
                  </a:moveTo>
                  <a:cubicBezTo>
                    <a:pt x="1481263" y="214788"/>
                    <a:pt x="1480596" y="215360"/>
                    <a:pt x="1479929" y="215836"/>
                  </a:cubicBezTo>
                  <a:cubicBezTo>
                    <a:pt x="1481644" y="216312"/>
                    <a:pt x="1483263" y="216789"/>
                    <a:pt x="1484882" y="217265"/>
                  </a:cubicBezTo>
                  <a:cubicBezTo>
                    <a:pt x="1485549" y="216693"/>
                    <a:pt x="1486216" y="216122"/>
                    <a:pt x="1486787" y="215646"/>
                  </a:cubicBezTo>
                  <a:cubicBezTo>
                    <a:pt x="1485168" y="215169"/>
                    <a:pt x="1483454" y="214693"/>
                    <a:pt x="1481834" y="214217"/>
                  </a:cubicBezTo>
                  <a:close/>
                  <a:moveTo>
                    <a:pt x="1565845" y="214026"/>
                  </a:moveTo>
                  <a:cubicBezTo>
                    <a:pt x="1564892" y="215646"/>
                    <a:pt x="1560987" y="215455"/>
                    <a:pt x="1562987" y="216503"/>
                  </a:cubicBezTo>
                  <a:cubicBezTo>
                    <a:pt x="1571369" y="215455"/>
                    <a:pt x="1563464" y="219170"/>
                    <a:pt x="1565083" y="220408"/>
                  </a:cubicBezTo>
                  <a:cubicBezTo>
                    <a:pt x="1566416" y="218694"/>
                    <a:pt x="1569179" y="219360"/>
                    <a:pt x="1571274" y="218884"/>
                  </a:cubicBezTo>
                  <a:cubicBezTo>
                    <a:pt x="1563749" y="216312"/>
                    <a:pt x="1573560" y="219170"/>
                    <a:pt x="1574132" y="216408"/>
                  </a:cubicBezTo>
                  <a:cubicBezTo>
                    <a:pt x="1566321" y="215931"/>
                    <a:pt x="1570703" y="217170"/>
                    <a:pt x="1565845" y="214026"/>
                  </a:cubicBezTo>
                  <a:close/>
                  <a:moveTo>
                    <a:pt x="1548700" y="213550"/>
                  </a:moveTo>
                  <a:cubicBezTo>
                    <a:pt x="1544890" y="215550"/>
                    <a:pt x="1552986" y="219360"/>
                    <a:pt x="1556796" y="218027"/>
                  </a:cubicBezTo>
                  <a:cubicBezTo>
                    <a:pt x="1553272" y="217360"/>
                    <a:pt x="1554796" y="215931"/>
                    <a:pt x="1553653" y="214979"/>
                  </a:cubicBezTo>
                  <a:cubicBezTo>
                    <a:pt x="1548414" y="218694"/>
                    <a:pt x="1554224" y="213836"/>
                    <a:pt x="1548700" y="213550"/>
                  </a:cubicBezTo>
                  <a:close/>
                  <a:moveTo>
                    <a:pt x="137095" y="213455"/>
                  </a:moveTo>
                  <a:cubicBezTo>
                    <a:pt x="136047" y="214312"/>
                    <a:pt x="135190" y="215169"/>
                    <a:pt x="134237" y="215931"/>
                  </a:cubicBezTo>
                  <a:cubicBezTo>
                    <a:pt x="137666" y="218503"/>
                    <a:pt x="143286" y="213645"/>
                    <a:pt x="137095" y="213455"/>
                  </a:cubicBezTo>
                  <a:close/>
                  <a:moveTo>
                    <a:pt x="300639" y="212979"/>
                  </a:moveTo>
                  <a:cubicBezTo>
                    <a:pt x="295400" y="214503"/>
                    <a:pt x="300639" y="217932"/>
                    <a:pt x="303687" y="216027"/>
                  </a:cubicBezTo>
                  <a:cubicBezTo>
                    <a:pt x="301211" y="215169"/>
                    <a:pt x="304830" y="213550"/>
                    <a:pt x="300639" y="212979"/>
                  </a:cubicBezTo>
                  <a:close/>
                  <a:moveTo>
                    <a:pt x="513999" y="211359"/>
                  </a:moveTo>
                  <a:cubicBezTo>
                    <a:pt x="512761" y="212502"/>
                    <a:pt x="511427" y="213550"/>
                    <a:pt x="510189" y="214693"/>
                  </a:cubicBezTo>
                  <a:cubicBezTo>
                    <a:pt x="514094" y="216979"/>
                    <a:pt x="523334" y="209454"/>
                    <a:pt x="518285" y="211550"/>
                  </a:cubicBezTo>
                  <a:cubicBezTo>
                    <a:pt x="517142" y="212026"/>
                    <a:pt x="515714" y="212026"/>
                    <a:pt x="513999" y="211359"/>
                  </a:cubicBezTo>
                  <a:close/>
                  <a:moveTo>
                    <a:pt x="1524983" y="211169"/>
                  </a:moveTo>
                  <a:cubicBezTo>
                    <a:pt x="1523744" y="212312"/>
                    <a:pt x="1522125" y="212693"/>
                    <a:pt x="1520506" y="213169"/>
                  </a:cubicBezTo>
                  <a:cubicBezTo>
                    <a:pt x="1527078" y="213645"/>
                    <a:pt x="1518696" y="216217"/>
                    <a:pt x="1525173" y="216693"/>
                  </a:cubicBezTo>
                  <a:cubicBezTo>
                    <a:pt x="1526316" y="214455"/>
                    <a:pt x="1528745" y="214598"/>
                    <a:pt x="1531305" y="215003"/>
                  </a:cubicBezTo>
                  <a:lnTo>
                    <a:pt x="1537672" y="214893"/>
                  </a:lnTo>
                  <a:lnTo>
                    <a:pt x="1538984" y="216217"/>
                  </a:lnTo>
                  <a:cubicBezTo>
                    <a:pt x="1536698" y="217265"/>
                    <a:pt x="1537175" y="215836"/>
                    <a:pt x="1538222" y="214884"/>
                  </a:cubicBezTo>
                  <a:lnTo>
                    <a:pt x="1537672" y="214893"/>
                  </a:lnTo>
                  <a:lnTo>
                    <a:pt x="1536270" y="213479"/>
                  </a:lnTo>
                  <a:cubicBezTo>
                    <a:pt x="1533294" y="213360"/>
                    <a:pt x="1528888" y="213312"/>
                    <a:pt x="1524983" y="211169"/>
                  </a:cubicBezTo>
                  <a:close/>
                  <a:moveTo>
                    <a:pt x="293972" y="211169"/>
                  </a:moveTo>
                  <a:cubicBezTo>
                    <a:pt x="293305" y="211645"/>
                    <a:pt x="292733" y="212217"/>
                    <a:pt x="292067" y="212788"/>
                  </a:cubicBezTo>
                  <a:cubicBezTo>
                    <a:pt x="293210" y="213074"/>
                    <a:pt x="294257" y="213455"/>
                    <a:pt x="295400" y="213741"/>
                  </a:cubicBezTo>
                  <a:cubicBezTo>
                    <a:pt x="296067" y="213169"/>
                    <a:pt x="296639" y="212598"/>
                    <a:pt x="297305" y="212121"/>
                  </a:cubicBezTo>
                  <a:cubicBezTo>
                    <a:pt x="296162" y="211836"/>
                    <a:pt x="295115" y="211455"/>
                    <a:pt x="293972" y="211169"/>
                  </a:cubicBezTo>
                  <a:close/>
                  <a:moveTo>
                    <a:pt x="1720341" y="209931"/>
                  </a:moveTo>
                  <a:cubicBezTo>
                    <a:pt x="1722246" y="211074"/>
                    <a:pt x="1730056" y="211455"/>
                    <a:pt x="1727675" y="213074"/>
                  </a:cubicBezTo>
                  <a:cubicBezTo>
                    <a:pt x="1725294" y="216503"/>
                    <a:pt x="1714911" y="211836"/>
                    <a:pt x="1720341" y="209931"/>
                  </a:cubicBezTo>
                  <a:close/>
                  <a:moveTo>
                    <a:pt x="1493550" y="209835"/>
                  </a:moveTo>
                  <a:cubicBezTo>
                    <a:pt x="1493741" y="213455"/>
                    <a:pt x="1483930" y="210597"/>
                    <a:pt x="1488026" y="212693"/>
                  </a:cubicBezTo>
                  <a:cubicBezTo>
                    <a:pt x="1491359" y="212026"/>
                    <a:pt x="1496027" y="213645"/>
                    <a:pt x="1498503" y="211264"/>
                  </a:cubicBezTo>
                  <a:cubicBezTo>
                    <a:pt x="1496884" y="210788"/>
                    <a:pt x="1495169" y="210312"/>
                    <a:pt x="1493550" y="209835"/>
                  </a:cubicBezTo>
                  <a:close/>
                  <a:moveTo>
                    <a:pt x="700784" y="209835"/>
                  </a:moveTo>
                  <a:cubicBezTo>
                    <a:pt x="700118" y="210312"/>
                    <a:pt x="699451" y="210883"/>
                    <a:pt x="698879" y="211455"/>
                  </a:cubicBezTo>
                  <a:cubicBezTo>
                    <a:pt x="699927" y="211740"/>
                    <a:pt x="701070" y="212121"/>
                    <a:pt x="702213" y="212407"/>
                  </a:cubicBezTo>
                  <a:cubicBezTo>
                    <a:pt x="702880" y="211836"/>
                    <a:pt x="703451" y="211264"/>
                    <a:pt x="704118" y="210788"/>
                  </a:cubicBezTo>
                  <a:cubicBezTo>
                    <a:pt x="702975" y="210502"/>
                    <a:pt x="701927" y="210121"/>
                    <a:pt x="700784" y="209835"/>
                  </a:cubicBezTo>
                  <a:close/>
                  <a:moveTo>
                    <a:pt x="1713800" y="209633"/>
                  </a:moveTo>
                  <a:lnTo>
                    <a:pt x="1719198" y="212693"/>
                  </a:lnTo>
                  <a:cubicBezTo>
                    <a:pt x="1716579" y="213503"/>
                    <a:pt x="1714769" y="212764"/>
                    <a:pt x="1713840" y="211609"/>
                  </a:cubicBezTo>
                  <a:close/>
                  <a:moveTo>
                    <a:pt x="127379" y="208597"/>
                  </a:moveTo>
                  <a:cubicBezTo>
                    <a:pt x="122426" y="205549"/>
                    <a:pt x="122807" y="212121"/>
                    <a:pt x="117854" y="209169"/>
                  </a:cubicBezTo>
                  <a:cubicBezTo>
                    <a:pt x="116902" y="209931"/>
                    <a:pt x="115949" y="210788"/>
                    <a:pt x="114997" y="211645"/>
                  </a:cubicBezTo>
                  <a:cubicBezTo>
                    <a:pt x="120236" y="212598"/>
                    <a:pt x="123379" y="209931"/>
                    <a:pt x="127379" y="208597"/>
                  </a:cubicBezTo>
                  <a:close/>
                  <a:moveTo>
                    <a:pt x="201198" y="208526"/>
                  </a:moveTo>
                  <a:cubicBezTo>
                    <a:pt x="201746" y="209526"/>
                    <a:pt x="202293" y="211169"/>
                    <a:pt x="197293" y="210978"/>
                  </a:cubicBezTo>
                  <a:cubicBezTo>
                    <a:pt x="200722" y="212121"/>
                    <a:pt x="203294" y="211836"/>
                    <a:pt x="205103" y="209931"/>
                  </a:cubicBezTo>
                  <a:cubicBezTo>
                    <a:pt x="200102" y="207169"/>
                    <a:pt x="200650" y="207526"/>
                    <a:pt x="201198" y="208526"/>
                  </a:cubicBezTo>
                  <a:close/>
                  <a:moveTo>
                    <a:pt x="1597373" y="207740"/>
                  </a:moveTo>
                  <a:cubicBezTo>
                    <a:pt x="1598420" y="208026"/>
                    <a:pt x="1599563" y="208311"/>
                    <a:pt x="1600706" y="208692"/>
                  </a:cubicBezTo>
                  <a:cubicBezTo>
                    <a:pt x="1600040" y="209264"/>
                    <a:pt x="1599468" y="209835"/>
                    <a:pt x="1598801" y="210312"/>
                  </a:cubicBezTo>
                  <a:cubicBezTo>
                    <a:pt x="1597658" y="210026"/>
                    <a:pt x="1596611" y="209645"/>
                    <a:pt x="1595563" y="209359"/>
                  </a:cubicBezTo>
                  <a:cubicBezTo>
                    <a:pt x="1596039" y="208788"/>
                    <a:pt x="1596706" y="208311"/>
                    <a:pt x="1597373" y="207740"/>
                  </a:cubicBezTo>
                  <a:close/>
                  <a:moveTo>
                    <a:pt x="1710435" y="207073"/>
                  </a:moveTo>
                  <a:cubicBezTo>
                    <a:pt x="1711577" y="207454"/>
                    <a:pt x="1712625" y="207740"/>
                    <a:pt x="1713768" y="208026"/>
                  </a:cubicBezTo>
                  <a:lnTo>
                    <a:pt x="1713800" y="209633"/>
                  </a:lnTo>
                  <a:lnTo>
                    <a:pt x="1710992" y="208042"/>
                  </a:lnTo>
                  <a:close/>
                  <a:moveTo>
                    <a:pt x="1498979" y="207073"/>
                  </a:moveTo>
                  <a:cubicBezTo>
                    <a:pt x="1495646" y="204787"/>
                    <a:pt x="1488026" y="207168"/>
                    <a:pt x="1491169" y="208121"/>
                  </a:cubicBezTo>
                  <a:cubicBezTo>
                    <a:pt x="1492788" y="205930"/>
                    <a:pt x="1498217" y="210693"/>
                    <a:pt x="1498979" y="207073"/>
                  </a:cubicBezTo>
                  <a:close/>
                  <a:moveTo>
                    <a:pt x="1325148" y="206883"/>
                  </a:moveTo>
                  <a:cubicBezTo>
                    <a:pt x="1324291" y="207930"/>
                    <a:pt x="1322195" y="209169"/>
                    <a:pt x="1324005" y="209835"/>
                  </a:cubicBezTo>
                  <a:cubicBezTo>
                    <a:pt x="1324672" y="209359"/>
                    <a:pt x="1325339" y="208978"/>
                    <a:pt x="1326577" y="209454"/>
                  </a:cubicBezTo>
                  <a:cubicBezTo>
                    <a:pt x="1327529" y="208407"/>
                    <a:pt x="1328291" y="207359"/>
                    <a:pt x="1325148" y="206883"/>
                  </a:cubicBezTo>
                  <a:close/>
                  <a:moveTo>
                    <a:pt x="342644" y="205263"/>
                  </a:moveTo>
                  <a:cubicBezTo>
                    <a:pt x="346169" y="205930"/>
                    <a:pt x="344549" y="207359"/>
                    <a:pt x="345692" y="208311"/>
                  </a:cubicBezTo>
                  <a:cubicBezTo>
                    <a:pt x="350931" y="206787"/>
                    <a:pt x="345692" y="203454"/>
                    <a:pt x="342644" y="205263"/>
                  </a:cubicBezTo>
                  <a:close/>
                  <a:moveTo>
                    <a:pt x="431703" y="204406"/>
                  </a:moveTo>
                  <a:cubicBezTo>
                    <a:pt x="431036" y="204978"/>
                    <a:pt x="430465" y="205454"/>
                    <a:pt x="429798" y="206025"/>
                  </a:cubicBezTo>
                  <a:cubicBezTo>
                    <a:pt x="430941" y="206311"/>
                    <a:pt x="431989" y="206597"/>
                    <a:pt x="433132" y="206978"/>
                  </a:cubicBezTo>
                  <a:cubicBezTo>
                    <a:pt x="433703" y="206502"/>
                    <a:pt x="434370" y="205930"/>
                    <a:pt x="435037" y="205359"/>
                  </a:cubicBezTo>
                  <a:cubicBezTo>
                    <a:pt x="433894" y="205073"/>
                    <a:pt x="432846" y="204692"/>
                    <a:pt x="431703" y="204406"/>
                  </a:cubicBezTo>
                  <a:close/>
                  <a:moveTo>
                    <a:pt x="1507076" y="203930"/>
                  </a:moveTo>
                  <a:cubicBezTo>
                    <a:pt x="1501932" y="206025"/>
                    <a:pt x="1511648" y="206121"/>
                    <a:pt x="1506504" y="208121"/>
                  </a:cubicBezTo>
                  <a:cubicBezTo>
                    <a:pt x="1509076" y="209835"/>
                    <a:pt x="1515934" y="207264"/>
                    <a:pt x="1512695" y="206597"/>
                  </a:cubicBezTo>
                  <a:cubicBezTo>
                    <a:pt x="1512029" y="207073"/>
                    <a:pt x="1511362" y="207454"/>
                    <a:pt x="1510123" y="206978"/>
                  </a:cubicBezTo>
                  <a:cubicBezTo>
                    <a:pt x="1508028" y="206121"/>
                    <a:pt x="1508885" y="204882"/>
                    <a:pt x="1507076" y="203930"/>
                  </a:cubicBezTo>
                  <a:close/>
                  <a:moveTo>
                    <a:pt x="166432" y="203358"/>
                  </a:moveTo>
                  <a:cubicBezTo>
                    <a:pt x="165860" y="203930"/>
                    <a:pt x="165194" y="204406"/>
                    <a:pt x="164527" y="204978"/>
                  </a:cubicBezTo>
                  <a:cubicBezTo>
                    <a:pt x="165670" y="205263"/>
                    <a:pt x="166718" y="205644"/>
                    <a:pt x="167861" y="205930"/>
                  </a:cubicBezTo>
                  <a:cubicBezTo>
                    <a:pt x="168527" y="205454"/>
                    <a:pt x="169099" y="204882"/>
                    <a:pt x="169766" y="204311"/>
                  </a:cubicBezTo>
                  <a:cubicBezTo>
                    <a:pt x="168623" y="204025"/>
                    <a:pt x="167575" y="203644"/>
                    <a:pt x="166432" y="203358"/>
                  </a:cubicBezTo>
                  <a:close/>
                  <a:moveTo>
                    <a:pt x="248775" y="202775"/>
                  </a:moveTo>
                  <a:cubicBezTo>
                    <a:pt x="247109" y="202311"/>
                    <a:pt x="245537" y="202025"/>
                    <a:pt x="245108" y="203835"/>
                  </a:cubicBezTo>
                  <a:cubicBezTo>
                    <a:pt x="248156" y="204692"/>
                    <a:pt x="257967" y="210026"/>
                    <a:pt x="256729" y="207168"/>
                  </a:cubicBezTo>
                  <a:cubicBezTo>
                    <a:pt x="253967" y="206121"/>
                    <a:pt x="247490" y="205644"/>
                    <a:pt x="252061" y="203644"/>
                  </a:cubicBezTo>
                  <a:cubicBezTo>
                    <a:pt x="252919" y="203930"/>
                    <a:pt x="254729" y="203549"/>
                    <a:pt x="253014" y="202787"/>
                  </a:cubicBezTo>
                  <a:cubicBezTo>
                    <a:pt x="252204" y="203883"/>
                    <a:pt x="250442" y="203240"/>
                    <a:pt x="248775" y="202775"/>
                  </a:cubicBezTo>
                  <a:close/>
                  <a:moveTo>
                    <a:pt x="264158" y="202692"/>
                  </a:moveTo>
                  <a:cubicBezTo>
                    <a:pt x="263492" y="203263"/>
                    <a:pt x="262825" y="203739"/>
                    <a:pt x="262253" y="204311"/>
                  </a:cubicBezTo>
                  <a:cubicBezTo>
                    <a:pt x="263301" y="204597"/>
                    <a:pt x="264444" y="204978"/>
                    <a:pt x="265587" y="205263"/>
                  </a:cubicBezTo>
                  <a:cubicBezTo>
                    <a:pt x="266254" y="204692"/>
                    <a:pt x="266825" y="204120"/>
                    <a:pt x="267492" y="203644"/>
                  </a:cubicBezTo>
                  <a:cubicBezTo>
                    <a:pt x="266349" y="203358"/>
                    <a:pt x="265301" y="203073"/>
                    <a:pt x="264158" y="202692"/>
                  </a:cubicBezTo>
                  <a:close/>
                  <a:moveTo>
                    <a:pt x="1437758" y="201465"/>
                  </a:moveTo>
                  <a:cubicBezTo>
                    <a:pt x="1435376" y="200977"/>
                    <a:pt x="1433161" y="200835"/>
                    <a:pt x="1431828" y="202311"/>
                  </a:cubicBezTo>
                  <a:cubicBezTo>
                    <a:pt x="1437353" y="204882"/>
                    <a:pt x="1440591" y="202977"/>
                    <a:pt x="1444687" y="202692"/>
                  </a:cubicBezTo>
                  <a:cubicBezTo>
                    <a:pt x="1442687" y="202787"/>
                    <a:pt x="1440139" y="201954"/>
                    <a:pt x="1437758" y="201465"/>
                  </a:cubicBezTo>
                  <a:close/>
                  <a:moveTo>
                    <a:pt x="151382" y="201263"/>
                  </a:moveTo>
                  <a:cubicBezTo>
                    <a:pt x="150620" y="201739"/>
                    <a:pt x="150049" y="202311"/>
                    <a:pt x="149382" y="202882"/>
                  </a:cubicBezTo>
                  <a:cubicBezTo>
                    <a:pt x="150525" y="203168"/>
                    <a:pt x="151573" y="203549"/>
                    <a:pt x="152716" y="203835"/>
                  </a:cubicBezTo>
                  <a:cubicBezTo>
                    <a:pt x="153383" y="203263"/>
                    <a:pt x="153954" y="202787"/>
                    <a:pt x="154621" y="202215"/>
                  </a:cubicBezTo>
                  <a:cubicBezTo>
                    <a:pt x="153573" y="201930"/>
                    <a:pt x="152430" y="201549"/>
                    <a:pt x="151382" y="201263"/>
                  </a:cubicBezTo>
                  <a:close/>
                  <a:moveTo>
                    <a:pt x="1669109" y="200229"/>
                  </a:moveTo>
                  <a:lnTo>
                    <a:pt x="1679859" y="204883"/>
                  </a:lnTo>
                  <a:cubicBezTo>
                    <a:pt x="1686146" y="203454"/>
                    <a:pt x="1695671" y="208121"/>
                    <a:pt x="1702624" y="208026"/>
                  </a:cubicBezTo>
                  <a:cubicBezTo>
                    <a:pt x="1700624" y="204692"/>
                    <a:pt x="1688146" y="203740"/>
                    <a:pt x="1682717" y="202406"/>
                  </a:cubicBezTo>
                  <a:cubicBezTo>
                    <a:pt x="1688718" y="201501"/>
                    <a:pt x="1697671" y="202668"/>
                    <a:pt x="1705208" y="204763"/>
                  </a:cubicBezTo>
                  <a:lnTo>
                    <a:pt x="1710992" y="208042"/>
                  </a:lnTo>
                  <a:lnTo>
                    <a:pt x="1712625" y="210883"/>
                  </a:lnTo>
                  <a:cubicBezTo>
                    <a:pt x="1700052" y="210217"/>
                    <a:pt x="1685765" y="206121"/>
                    <a:pt x="1673763" y="206407"/>
                  </a:cubicBezTo>
                  <a:close/>
                  <a:moveTo>
                    <a:pt x="282351" y="200215"/>
                  </a:moveTo>
                  <a:cubicBezTo>
                    <a:pt x="281780" y="200787"/>
                    <a:pt x="281113" y="201358"/>
                    <a:pt x="280446" y="201834"/>
                  </a:cubicBezTo>
                  <a:cubicBezTo>
                    <a:pt x="281589" y="202120"/>
                    <a:pt x="282637" y="202406"/>
                    <a:pt x="283780" y="202787"/>
                  </a:cubicBezTo>
                  <a:cubicBezTo>
                    <a:pt x="284447" y="202215"/>
                    <a:pt x="285018" y="201739"/>
                    <a:pt x="285685" y="201168"/>
                  </a:cubicBezTo>
                  <a:cubicBezTo>
                    <a:pt x="284637" y="200882"/>
                    <a:pt x="283494" y="200596"/>
                    <a:pt x="282351" y="200215"/>
                  </a:cubicBezTo>
                  <a:close/>
                  <a:moveTo>
                    <a:pt x="267016" y="200215"/>
                  </a:moveTo>
                  <a:cubicBezTo>
                    <a:pt x="266349" y="200787"/>
                    <a:pt x="265682" y="201263"/>
                    <a:pt x="265111" y="201834"/>
                  </a:cubicBezTo>
                  <a:cubicBezTo>
                    <a:pt x="266254" y="202120"/>
                    <a:pt x="267302" y="202501"/>
                    <a:pt x="268445" y="202787"/>
                  </a:cubicBezTo>
                  <a:cubicBezTo>
                    <a:pt x="269111" y="202215"/>
                    <a:pt x="269683" y="201739"/>
                    <a:pt x="270350" y="201168"/>
                  </a:cubicBezTo>
                  <a:cubicBezTo>
                    <a:pt x="269207" y="200882"/>
                    <a:pt x="268159" y="200596"/>
                    <a:pt x="267016" y="200215"/>
                  </a:cubicBezTo>
                  <a:close/>
                  <a:moveTo>
                    <a:pt x="1472750" y="199548"/>
                  </a:moveTo>
                  <a:cubicBezTo>
                    <a:pt x="1470667" y="200120"/>
                    <a:pt x="1469548" y="201358"/>
                    <a:pt x="1471262" y="202501"/>
                  </a:cubicBezTo>
                  <a:cubicBezTo>
                    <a:pt x="1472214" y="201739"/>
                    <a:pt x="1473167" y="200882"/>
                    <a:pt x="1474119" y="200025"/>
                  </a:cubicBezTo>
                  <a:cubicBezTo>
                    <a:pt x="1476215" y="200501"/>
                    <a:pt x="1478691" y="201549"/>
                    <a:pt x="1480025" y="200596"/>
                  </a:cubicBezTo>
                  <a:cubicBezTo>
                    <a:pt x="1477882" y="199072"/>
                    <a:pt x="1474834" y="198977"/>
                    <a:pt x="1472750" y="199548"/>
                  </a:cubicBezTo>
                  <a:close/>
                  <a:moveTo>
                    <a:pt x="1668524" y="199453"/>
                  </a:moveTo>
                  <a:lnTo>
                    <a:pt x="1669109" y="200229"/>
                  </a:lnTo>
                  <a:lnTo>
                    <a:pt x="1668122" y="199802"/>
                  </a:lnTo>
                  <a:close/>
                  <a:moveTo>
                    <a:pt x="177362" y="198072"/>
                  </a:moveTo>
                  <a:cubicBezTo>
                    <a:pt x="174814" y="197405"/>
                    <a:pt x="171337" y="197453"/>
                    <a:pt x="169575" y="198786"/>
                  </a:cubicBezTo>
                  <a:cubicBezTo>
                    <a:pt x="172909" y="199739"/>
                    <a:pt x="176243" y="200691"/>
                    <a:pt x="179576" y="201644"/>
                  </a:cubicBezTo>
                  <a:cubicBezTo>
                    <a:pt x="181529" y="200120"/>
                    <a:pt x="179910" y="198739"/>
                    <a:pt x="177362" y="198072"/>
                  </a:cubicBezTo>
                  <a:close/>
                  <a:moveTo>
                    <a:pt x="347883" y="196977"/>
                  </a:moveTo>
                  <a:cubicBezTo>
                    <a:pt x="350836" y="200215"/>
                    <a:pt x="340549" y="200501"/>
                    <a:pt x="336453" y="199167"/>
                  </a:cubicBezTo>
                  <a:cubicBezTo>
                    <a:pt x="339787" y="197548"/>
                    <a:pt x="345788" y="201072"/>
                    <a:pt x="347883" y="196977"/>
                  </a:cubicBezTo>
                  <a:close/>
                  <a:moveTo>
                    <a:pt x="497521" y="196881"/>
                  </a:moveTo>
                  <a:cubicBezTo>
                    <a:pt x="496568" y="198405"/>
                    <a:pt x="494473" y="198024"/>
                    <a:pt x="492377" y="197548"/>
                  </a:cubicBezTo>
                  <a:lnTo>
                    <a:pt x="492271" y="197822"/>
                  </a:lnTo>
                  <a:lnTo>
                    <a:pt x="481043" y="199834"/>
                  </a:lnTo>
                  <a:cubicBezTo>
                    <a:pt x="487520" y="198310"/>
                    <a:pt x="489425" y="199929"/>
                    <a:pt x="491234" y="200501"/>
                  </a:cubicBezTo>
                  <a:lnTo>
                    <a:pt x="492271" y="197822"/>
                  </a:lnTo>
                  <a:close/>
                  <a:moveTo>
                    <a:pt x="453992" y="196596"/>
                  </a:moveTo>
                  <a:cubicBezTo>
                    <a:pt x="453420" y="197072"/>
                    <a:pt x="452753" y="197643"/>
                    <a:pt x="452087" y="198215"/>
                  </a:cubicBezTo>
                  <a:cubicBezTo>
                    <a:pt x="453706" y="198691"/>
                    <a:pt x="455325" y="199167"/>
                    <a:pt x="457040" y="199644"/>
                  </a:cubicBezTo>
                  <a:cubicBezTo>
                    <a:pt x="457706" y="199072"/>
                    <a:pt x="458278" y="198501"/>
                    <a:pt x="458945" y="198024"/>
                  </a:cubicBezTo>
                  <a:cubicBezTo>
                    <a:pt x="457325" y="197548"/>
                    <a:pt x="455611" y="197072"/>
                    <a:pt x="453992" y="196596"/>
                  </a:cubicBezTo>
                  <a:close/>
                  <a:moveTo>
                    <a:pt x="199865" y="195357"/>
                  </a:moveTo>
                  <a:cubicBezTo>
                    <a:pt x="202817" y="198691"/>
                    <a:pt x="209961" y="201358"/>
                    <a:pt x="208151" y="205359"/>
                  </a:cubicBezTo>
                  <a:cubicBezTo>
                    <a:pt x="203294" y="204597"/>
                    <a:pt x="202627" y="203263"/>
                    <a:pt x="206056" y="201453"/>
                  </a:cubicBezTo>
                  <a:cubicBezTo>
                    <a:pt x="198817" y="200501"/>
                    <a:pt x="191197" y="196119"/>
                    <a:pt x="199865" y="195357"/>
                  </a:cubicBezTo>
                  <a:close/>
                  <a:moveTo>
                    <a:pt x="310355" y="195072"/>
                  </a:moveTo>
                  <a:cubicBezTo>
                    <a:pt x="313117" y="196786"/>
                    <a:pt x="318451" y="198405"/>
                    <a:pt x="321975" y="198405"/>
                  </a:cubicBezTo>
                  <a:cubicBezTo>
                    <a:pt x="319022" y="197548"/>
                    <a:pt x="314831" y="193452"/>
                    <a:pt x="310355" y="195072"/>
                  </a:cubicBezTo>
                  <a:close/>
                  <a:moveTo>
                    <a:pt x="172140" y="194577"/>
                  </a:moveTo>
                  <a:lnTo>
                    <a:pt x="171671" y="194976"/>
                  </a:lnTo>
                  <a:lnTo>
                    <a:pt x="170690" y="194696"/>
                  </a:lnTo>
                  <a:close/>
                  <a:moveTo>
                    <a:pt x="263492" y="193738"/>
                  </a:moveTo>
                  <a:cubicBezTo>
                    <a:pt x="259301" y="195357"/>
                    <a:pt x="261491" y="199453"/>
                    <a:pt x="265587" y="197643"/>
                  </a:cubicBezTo>
                  <a:cubicBezTo>
                    <a:pt x="258443" y="195834"/>
                    <a:pt x="266540" y="195453"/>
                    <a:pt x="268445" y="195167"/>
                  </a:cubicBezTo>
                  <a:cubicBezTo>
                    <a:pt x="266825" y="194691"/>
                    <a:pt x="265111" y="194214"/>
                    <a:pt x="263492" y="193738"/>
                  </a:cubicBezTo>
                  <a:close/>
                  <a:moveTo>
                    <a:pt x="145382" y="193072"/>
                  </a:moveTo>
                  <a:cubicBezTo>
                    <a:pt x="147001" y="193548"/>
                    <a:pt x="148715" y="194024"/>
                    <a:pt x="150335" y="194500"/>
                  </a:cubicBezTo>
                  <a:cubicBezTo>
                    <a:pt x="149668" y="195072"/>
                    <a:pt x="149096" y="195548"/>
                    <a:pt x="148430" y="196120"/>
                  </a:cubicBezTo>
                  <a:cubicBezTo>
                    <a:pt x="146810" y="195644"/>
                    <a:pt x="145096" y="195167"/>
                    <a:pt x="143477" y="194691"/>
                  </a:cubicBezTo>
                  <a:cubicBezTo>
                    <a:pt x="144143" y="194119"/>
                    <a:pt x="144715" y="193548"/>
                    <a:pt x="145382" y="193072"/>
                  </a:cubicBezTo>
                  <a:close/>
                  <a:moveTo>
                    <a:pt x="368933" y="192024"/>
                  </a:moveTo>
                  <a:cubicBezTo>
                    <a:pt x="366933" y="193357"/>
                    <a:pt x="368457" y="194595"/>
                    <a:pt x="370553" y="192500"/>
                  </a:cubicBezTo>
                  <a:cubicBezTo>
                    <a:pt x="379697" y="195453"/>
                    <a:pt x="373791" y="190976"/>
                    <a:pt x="368933" y="192024"/>
                  </a:cubicBezTo>
                  <a:close/>
                  <a:moveTo>
                    <a:pt x="1674361" y="192002"/>
                  </a:moveTo>
                  <a:lnTo>
                    <a:pt x="1674430" y="192501"/>
                  </a:lnTo>
                  <a:cubicBezTo>
                    <a:pt x="1671573" y="191548"/>
                    <a:pt x="1669572" y="192215"/>
                    <a:pt x="1668239" y="194025"/>
                  </a:cubicBezTo>
                  <a:close/>
                  <a:moveTo>
                    <a:pt x="299687" y="190881"/>
                  </a:moveTo>
                  <a:cubicBezTo>
                    <a:pt x="298448" y="192024"/>
                    <a:pt x="297210" y="193167"/>
                    <a:pt x="295877" y="194214"/>
                  </a:cubicBezTo>
                  <a:cubicBezTo>
                    <a:pt x="298829" y="194976"/>
                    <a:pt x="300830" y="195834"/>
                    <a:pt x="301592" y="196881"/>
                  </a:cubicBezTo>
                  <a:cubicBezTo>
                    <a:pt x="306545" y="194119"/>
                    <a:pt x="301782" y="192690"/>
                    <a:pt x="299687" y="190881"/>
                  </a:cubicBezTo>
                  <a:close/>
                  <a:moveTo>
                    <a:pt x="1482882" y="190595"/>
                  </a:moveTo>
                  <a:cubicBezTo>
                    <a:pt x="1488788" y="188404"/>
                    <a:pt x="1484311" y="192976"/>
                    <a:pt x="1482692" y="192691"/>
                  </a:cubicBezTo>
                  <a:cubicBezTo>
                    <a:pt x="1481549" y="192500"/>
                    <a:pt x="1481834" y="190976"/>
                    <a:pt x="1482882" y="190595"/>
                  </a:cubicBezTo>
                  <a:close/>
                  <a:moveTo>
                    <a:pt x="1411064" y="189833"/>
                  </a:moveTo>
                  <a:cubicBezTo>
                    <a:pt x="1410111" y="190690"/>
                    <a:pt x="1409159" y="191452"/>
                    <a:pt x="1408206" y="192309"/>
                  </a:cubicBezTo>
                  <a:cubicBezTo>
                    <a:pt x="1412302" y="192976"/>
                    <a:pt x="1415826" y="192500"/>
                    <a:pt x="1418684" y="190881"/>
                  </a:cubicBezTo>
                  <a:cubicBezTo>
                    <a:pt x="1415731" y="189833"/>
                    <a:pt x="1413921" y="190785"/>
                    <a:pt x="1411064" y="189833"/>
                  </a:cubicBezTo>
                  <a:close/>
                  <a:moveTo>
                    <a:pt x="87565" y="189738"/>
                  </a:moveTo>
                  <a:cubicBezTo>
                    <a:pt x="90518" y="188500"/>
                    <a:pt x="89184" y="191358"/>
                    <a:pt x="86613" y="190596"/>
                  </a:cubicBezTo>
                  <a:cubicBezTo>
                    <a:pt x="84898" y="192691"/>
                    <a:pt x="93947" y="193263"/>
                    <a:pt x="89470" y="195739"/>
                  </a:cubicBezTo>
                  <a:cubicBezTo>
                    <a:pt x="85851" y="191834"/>
                    <a:pt x="86041" y="194025"/>
                    <a:pt x="77850" y="192501"/>
                  </a:cubicBezTo>
                  <a:cubicBezTo>
                    <a:pt x="80136" y="189929"/>
                    <a:pt x="84232" y="190405"/>
                    <a:pt x="87565" y="189738"/>
                  </a:cubicBezTo>
                  <a:close/>
                  <a:moveTo>
                    <a:pt x="174052" y="189167"/>
                  </a:moveTo>
                  <a:cubicBezTo>
                    <a:pt x="175195" y="189452"/>
                    <a:pt x="176243" y="189833"/>
                    <a:pt x="177290" y="190119"/>
                  </a:cubicBezTo>
                  <a:cubicBezTo>
                    <a:pt x="176719" y="190595"/>
                    <a:pt x="176052" y="191167"/>
                    <a:pt x="175481" y="191738"/>
                  </a:cubicBezTo>
                  <a:cubicBezTo>
                    <a:pt x="174433" y="191453"/>
                    <a:pt x="173290" y="191072"/>
                    <a:pt x="172147" y="190786"/>
                  </a:cubicBezTo>
                  <a:cubicBezTo>
                    <a:pt x="172813" y="190214"/>
                    <a:pt x="173385" y="189738"/>
                    <a:pt x="174052" y="189167"/>
                  </a:cubicBezTo>
                  <a:close/>
                  <a:moveTo>
                    <a:pt x="1720245" y="189166"/>
                  </a:moveTo>
                  <a:cubicBezTo>
                    <a:pt x="1725293" y="190309"/>
                    <a:pt x="1724150" y="192310"/>
                    <a:pt x="1725674" y="193929"/>
                  </a:cubicBezTo>
                  <a:cubicBezTo>
                    <a:pt x="1722816" y="193453"/>
                    <a:pt x="1714053" y="192024"/>
                    <a:pt x="1706433" y="189643"/>
                  </a:cubicBezTo>
                  <a:cubicBezTo>
                    <a:pt x="1703576" y="185833"/>
                    <a:pt x="1719673" y="195167"/>
                    <a:pt x="1720245" y="189166"/>
                  </a:cubicBezTo>
                  <a:close/>
                  <a:moveTo>
                    <a:pt x="1673954" y="189072"/>
                  </a:moveTo>
                  <a:cubicBezTo>
                    <a:pt x="1675573" y="189548"/>
                    <a:pt x="1677287" y="190024"/>
                    <a:pt x="1678907" y="190500"/>
                  </a:cubicBezTo>
                  <a:lnTo>
                    <a:pt x="1674361" y="192002"/>
                  </a:lnTo>
                  <a:close/>
                  <a:moveTo>
                    <a:pt x="441228" y="188595"/>
                  </a:moveTo>
                  <a:lnTo>
                    <a:pt x="441737" y="189511"/>
                  </a:lnTo>
                  <a:lnTo>
                    <a:pt x="436751" y="190595"/>
                  </a:lnTo>
                  <a:cubicBezTo>
                    <a:pt x="438847" y="190976"/>
                    <a:pt x="441323" y="192024"/>
                    <a:pt x="442657" y="191166"/>
                  </a:cubicBezTo>
                  <a:lnTo>
                    <a:pt x="441737" y="189511"/>
                  </a:lnTo>
                  <a:lnTo>
                    <a:pt x="445514" y="188690"/>
                  </a:lnTo>
                  <a:cubicBezTo>
                    <a:pt x="444562" y="189452"/>
                    <a:pt x="442752" y="188785"/>
                    <a:pt x="441228" y="188595"/>
                  </a:cubicBezTo>
                  <a:close/>
                  <a:moveTo>
                    <a:pt x="333405" y="188499"/>
                  </a:moveTo>
                  <a:cubicBezTo>
                    <a:pt x="331691" y="191357"/>
                    <a:pt x="326452" y="187833"/>
                    <a:pt x="325309" y="191643"/>
                  </a:cubicBezTo>
                  <a:cubicBezTo>
                    <a:pt x="319880" y="189357"/>
                    <a:pt x="328452" y="186690"/>
                    <a:pt x="333405" y="188499"/>
                  </a:cubicBezTo>
                  <a:close/>
                  <a:moveTo>
                    <a:pt x="1659476" y="188310"/>
                  </a:moveTo>
                  <a:cubicBezTo>
                    <a:pt x="1660619" y="188595"/>
                    <a:pt x="1661666" y="188976"/>
                    <a:pt x="1662810" y="189262"/>
                  </a:cubicBezTo>
                  <a:cubicBezTo>
                    <a:pt x="1662143" y="189834"/>
                    <a:pt x="1661571" y="190405"/>
                    <a:pt x="1660904" y="190882"/>
                  </a:cubicBezTo>
                  <a:cubicBezTo>
                    <a:pt x="1659761" y="190596"/>
                    <a:pt x="1658714" y="190310"/>
                    <a:pt x="1657571" y="189929"/>
                  </a:cubicBezTo>
                  <a:cubicBezTo>
                    <a:pt x="1658237" y="189357"/>
                    <a:pt x="1658809" y="188881"/>
                    <a:pt x="1659476" y="188310"/>
                  </a:cubicBezTo>
                  <a:close/>
                  <a:moveTo>
                    <a:pt x="1600516" y="187833"/>
                  </a:moveTo>
                  <a:cubicBezTo>
                    <a:pt x="1607755" y="190024"/>
                    <a:pt x="1612613" y="187833"/>
                    <a:pt x="1619280" y="188785"/>
                  </a:cubicBezTo>
                  <a:cubicBezTo>
                    <a:pt x="1616137" y="191548"/>
                    <a:pt x="1612232" y="191452"/>
                    <a:pt x="1615185" y="194215"/>
                  </a:cubicBezTo>
                  <a:cubicBezTo>
                    <a:pt x="1617566" y="193834"/>
                    <a:pt x="1625281" y="190976"/>
                    <a:pt x="1622519" y="189738"/>
                  </a:cubicBezTo>
                  <a:cubicBezTo>
                    <a:pt x="1628329" y="189738"/>
                    <a:pt x="1636806" y="195929"/>
                    <a:pt x="1642902" y="191167"/>
                  </a:cubicBezTo>
                  <a:cubicBezTo>
                    <a:pt x="1649951" y="192881"/>
                    <a:pt x="1641283" y="192214"/>
                    <a:pt x="1640711" y="194881"/>
                  </a:cubicBezTo>
                  <a:cubicBezTo>
                    <a:pt x="1644617" y="194310"/>
                    <a:pt x="1650046" y="196596"/>
                    <a:pt x="1654904" y="197834"/>
                  </a:cubicBezTo>
                  <a:cubicBezTo>
                    <a:pt x="1653189" y="198882"/>
                    <a:pt x="1649665" y="196691"/>
                    <a:pt x="1648046" y="198025"/>
                  </a:cubicBezTo>
                  <a:cubicBezTo>
                    <a:pt x="1648236" y="202120"/>
                    <a:pt x="1654904" y="197262"/>
                    <a:pt x="1658999" y="200025"/>
                  </a:cubicBezTo>
                  <a:cubicBezTo>
                    <a:pt x="1660142" y="198215"/>
                    <a:pt x="1651475" y="197834"/>
                    <a:pt x="1657856" y="195358"/>
                  </a:cubicBezTo>
                  <a:lnTo>
                    <a:pt x="1668122" y="199802"/>
                  </a:lnTo>
                  <a:lnTo>
                    <a:pt x="1662810" y="204406"/>
                  </a:lnTo>
                  <a:cubicBezTo>
                    <a:pt x="1651570" y="198501"/>
                    <a:pt x="1639092" y="200787"/>
                    <a:pt x="1625186" y="196977"/>
                  </a:cubicBezTo>
                  <a:cubicBezTo>
                    <a:pt x="1628424" y="194310"/>
                    <a:pt x="1634711" y="197358"/>
                    <a:pt x="1639664" y="197834"/>
                  </a:cubicBezTo>
                  <a:cubicBezTo>
                    <a:pt x="1637663" y="194024"/>
                    <a:pt x="1625186" y="195738"/>
                    <a:pt x="1622423" y="191833"/>
                  </a:cubicBezTo>
                  <a:cubicBezTo>
                    <a:pt x="1623281" y="194500"/>
                    <a:pt x="1624805" y="197072"/>
                    <a:pt x="1621471" y="200311"/>
                  </a:cubicBezTo>
                  <a:cubicBezTo>
                    <a:pt x="1617470" y="199644"/>
                    <a:pt x="1619661" y="198215"/>
                    <a:pt x="1620995" y="196882"/>
                  </a:cubicBezTo>
                  <a:cubicBezTo>
                    <a:pt x="1614899" y="194310"/>
                    <a:pt x="1611089" y="195738"/>
                    <a:pt x="1605088" y="193453"/>
                  </a:cubicBezTo>
                  <a:cubicBezTo>
                    <a:pt x="1600611" y="191262"/>
                    <a:pt x="1609279" y="193167"/>
                    <a:pt x="1610993" y="194024"/>
                  </a:cubicBezTo>
                  <a:cubicBezTo>
                    <a:pt x="1610517" y="192881"/>
                    <a:pt x="1611374" y="191643"/>
                    <a:pt x="1613089" y="190309"/>
                  </a:cubicBezTo>
                  <a:cubicBezTo>
                    <a:pt x="1608707" y="190405"/>
                    <a:pt x="1596135" y="193929"/>
                    <a:pt x="1600516" y="187833"/>
                  </a:cubicBezTo>
                  <a:close/>
                  <a:moveTo>
                    <a:pt x="1691194" y="187452"/>
                  </a:moveTo>
                  <a:cubicBezTo>
                    <a:pt x="1692908" y="185261"/>
                    <a:pt x="1703671" y="186690"/>
                    <a:pt x="1703100" y="188690"/>
                  </a:cubicBezTo>
                  <a:cubicBezTo>
                    <a:pt x="1701195" y="192119"/>
                    <a:pt x="1695194" y="187928"/>
                    <a:pt x="1691194" y="187452"/>
                  </a:cubicBezTo>
                  <a:close/>
                  <a:moveTo>
                    <a:pt x="398461" y="187356"/>
                  </a:moveTo>
                  <a:cubicBezTo>
                    <a:pt x="394937" y="186023"/>
                    <a:pt x="386078" y="188214"/>
                    <a:pt x="388079" y="188785"/>
                  </a:cubicBezTo>
                  <a:cubicBezTo>
                    <a:pt x="393317" y="187261"/>
                    <a:pt x="390460" y="193738"/>
                    <a:pt x="397985" y="191547"/>
                  </a:cubicBezTo>
                  <a:cubicBezTo>
                    <a:pt x="392079" y="190976"/>
                    <a:pt x="397127" y="188880"/>
                    <a:pt x="398461" y="187356"/>
                  </a:cubicBezTo>
                  <a:close/>
                  <a:moveTo>
                    <a:pt x="1656142" y="187262"/>
                  </a:moveTo>
                  <a:cubicBezTo>
                    <a:pt x="1657761" y="188500"/>
                    <a:pt x="1657189" y="190024"/>
                    <a:pt x="1655665" y="191548"/>
                  </a:cubicBezTo>
                  <a:cubicBezTo>
                    <a:pt x="1653475" y="190881"/>
                    <a:pt x="1651284" y="190310"/>
                    <a:pt x="1648998" y="189643"/>
                  </a:cubicBezTo>
                  <a:cubicBezTo>
                    <a:pt x="1651189" y="188595"/>
                    <a:pt x="1655094" y="190405"/>
                    <a:pt x="1656142" y="187262"/>
                  </a:cubicBezTo>
                  <a:close/>
                  <a:moveTo>
                    <a:pt x="1782062" y="187071"/>
                  </a:moveTo>
                  <a:cubicBezTo>
                    <a:pt x="1784253" y="187737"/>
                    <a:pt x="1786538" y="188309"/>
                    <a:pt x="1788729" y="188976"/>
                  </a:cubicBezTo>
                  <a:cubicBezTo>
                    <a:pt x="1788158" y="189547"/>
                    <a:pt x="1787491" y="190024"/>
                    <a:pt x="1786824" y="190595"/>
                  </a:cubicBezTo>
                  <a:cubicBezTo>
                    <a:pt x="1784634" y="189928"/>
                    <a:pt x="1782443" y="189357"/>
                    <a:pt x="1780157" y="188690"/>
                  </a:cubicBezTo>
                  <a:cubicBezTo>
                    <a:pt x="1780824" y="188214"/>
                    <a:pt x="1781395" y="187642"/>
                    <a:pt x="1782062" y="187071"/>
                  </a:cubicBezTo>
                  <a:close/>
                  <a:moveTo>
                    <a:pt x="1467928" y="186404"/>
                  </a:moveTo>
                  <a:cubicBezTo>
                    <a:pt x="1469547" y="186880"/>
                    <a:pt x="1471262" y="187356"/>
                    <a:pt x="1472881" y="187832"/>
                  </a:cubicBezTo>
                  <a:cubicBezTo>
                    <a:pt x="1472309" y="188309"/>
                    <a:pt x="1471642" y="188880"/>
                    <a:pt x="1470976" y="189452"/>
                  </a:cubicBezTo>
                  <a:cubicBezTo>
                    <a:pt x="1469356" y="188976"/>
                    <a:pt x="1467642" y="188499"/>
                    <a:pt x="1466023" y="188023"/>
                  </a:cubicBezTo>
                  <a:cubicBezTo>
                    <a:pt x="1466689" y="187452"/>
                    <a:pt x="1467356" y="186880"/>
                    <a:pt x="1467928" y="186404"/>
                  </a:cubicBezTo>
                  <a:close/>
                  <a:moveTo>
                    <a:pt x="170432" y="185070"/>
                  </a:moveTo>
                  <a:cubicBezTo>
                    <a:pt x="172337" y="185737"/>
                    <a:pt x="174052" y="186404"/>
                    <a:pt x="171861" y="187642"/>
                  </a:cubicBezTo>
                  <a:cubicBezTo>
                    <a:pt x="166813" y="184689"/>
                    <a:pt x="160622" y="192405"/>
                    <a:pt x="159098" y="187261"/>
                  </a:cubicBezTo>
                  <a:cubicBezTo>
                    <a:pt x="163860" y="188214"/>
                    <a:pt x="167194" y="186690"/>
                    <a:pt x="170432" y="185070"/>
                  </a:cubicBezTo>
                  <a:close/>
                  <a:moveTo>
                    <a:pt x="1646236" y="184595"/>
                  </a:moveTo>
                  <a:cubicBezTo>
                    <a:pt x="1648998" y="185643"/>
                    <a:pt x="1655475" y="186119"/>
                    <a:pt x="1650998" y="188119"/>
                  </a:cubicBezTo>
                  <a:cubicBezTo>
                    <a:pt x="1644807" y="186214"/>
                    <a:pt x="1639854" y="186500"/>
                    <a:pt x="1635568" y="188119"/>
                  </a:cubicBezTo>
                  <a:cubicBezTo>
                    <a:pt x="1632139" y="184214"/>
                    <a:pt x="1644140" y="186881"/>
                    <a:pt x="1646236" y="184595"/>
                  </a:cubicBezTo>
                  <a:close/>
                  <a:moveTo>
                    <a:pt x="1681193" y="184571"/>
                  </a:moveTo>
                  <a:cubicBezTo>
                    <a:pt x="1682908" y="185166"/>
                    <a:pt x="1684765" y="186024"/>
                    <a:pt x="1686241" y="186119"/>
                  </a:cubicBezTo>
                  <a:cubicBezTo>
                    <a:pt x="1684527" y="187929"/>
                    <a:pt x="1679954" y="184785"/>
                    <a:pt x="1677002" y="184595"/>
                  </a:cubicBezTo>
                  <a:cubicBezTo>
                    <a:pt x="1677907" y="183643"/>
                    <a:pt x="1679479" y="183976"/>
                    <a:pt x="1681193" y="184571"/>
                  </a:cubicBezTo>
                  <a:close/>
                  <a:moveTo>
                    <a:pt x="1629090" y="184118"/>
                  </a:moveTo>
                  <a:cubicBezTo>
                    <a:pt x="1630138" y="185166"/>
                    <a:pt x="1628614" y="186499"/>
                    <a:pt x="1632138" y="187166"/>
                  </a:cubicBezTo>
                  <a:cubicBezTo>
                    <a:pt x="1630805" y="188023"/>
                    <a:pt x="1628328" y="186975"/>
                    <a:pt x="1626233" y="186594"/>
                  </a:cubicBezTo>
                  <a:cubicBezTo>
                    <a:pt x="1627281" y="185737"/>
                    <a:pt x="1628233" y="184880"/>
                    <a:pt x="1629090" y="184118"/>
                  </a:cubicBezTo>
                  <a:close/>
                  <a:moveTo>
                    <a:pt x="248252" y="184023"/>
                  </a:moveTo>
                  <a:cubicBezTo>
                    <a:pt x="243680" y="181641"/>
                    <a:pt x="241489" y="183642"/>
                    <a:pt x="239489" y="185928"/>
                  </a:cubicBezTo>
                  <a:cubicBezTo>
                    <a:pt x="246347" y="189452"/>
                    <a:pt x="245299" y="189547"/>
                    <a:pt x="242060" y="193167"/>
                  </a:cubicBezTo>
                  <a:cubicBezTo>
                    <a:pt x="243489" y="190595"/>
                    <a:pt x="249204" y="195929"/>
                    <a:pt x="250633" y="193357"/>
                  </a:cubicBezTo>
                  <a:cubicBezTo>
                    <a:pt x="247109" y="191547"/>
                    <a:pt x="256348" y="188023"/>
                    <a:pt x="249680" y="186594"/>
                  </a:cubicBezTo>
                  <a:cubicBezTo>
                    <a:pt x="246918" y="185832"/>
                    <a:pt x="246156" y="188595"/>
                    <a:pt x="243584" y="188118"/>
                  </a:cubicBezTo>
                  <a:cubicBezTo>
                    <a:pt x="244823" y="187071"/>
                    <a:pt x="241489" y="186499"/>
                    <a:pt x="242156" y="185547"/>
                  </a:cubicBezTo>
                  <a:cubicBezTo>
                    <a:pt x="243775" y="184308"/>
                    <a:pt x="247109" y="186118"/>
                    <a:pt x="248252" y="184023"/>
                  </a:cubicBezTo>
                  <a:close/>
                  <a:moveTo>
                    <a:pt x="155859" y="184023"/>
                  </a:moveTo>
                  <a:cubicBezTo>
                    <a:pt x="156906" y="184309"/>
                    <a:pt x="158050" y="184689"/>
                    <a:pt x="159192" y="184975"/>
                  </a:cubicBezTo>
                  <a:cubicBezTo>
                    <a:pt x="158526" y="185547"/>
                    <a:pt x="157954" y="186023"/>
                    <a:pt x="157288" y="186595"/>
                  </a:cubicBezTo>
                  <a:cubicBezTo>
                    <a:pt x="156144" y="186309"/>
                    <a:pt x="155097" y="186023"/>
                    <a:pt x="153954" y="185642"/>
                  </a:cubicBezTo>
                  <a:cubicBezTo>
                    <a:pt x="154525" y="185071"/>
                    <a:pt x="155192" y="184499"/>
                    <a:pt x="155859" y="184023"/>
                  </a:cubicBezTo>
                  <a:close/>
                  <a:moveTo>
                    <a:pt x="1389442" y="183737"/>
                  </a:moveTo>
                  <a:cubicBezTo>
                    <a:pt x="1388585" y="184594"/>
                    <a:pt x="1387632" y="185356"/>
                    <a:pt x="1386584" y="186213"/>
                  </a:cubicBezTo>
                  <a:cubicBezTo>
                    <a:pt x="1390013" y="188785"/>
                    <a:pt x="1395728" y="183927"/>
                    <a:pt x="1389442" y="183737"/>
                  </a:cubicBezTo>
                  <a:close/>
                  <a:moveTo>
                    <a:pt x="1604882" y="183664"/>
                  </a:moveTo>
                  <a:lnTo>
                    <a:pt x="1605101" y="183683"/>
                  </a:lnTo>
                  <a:lnTo>
                    <a:pt x="1605183" y="183832"/>
                  </a:lnTo>
                  <a:close/>
                  <a:moveTo>
                    <a:pt x="390365" y="182975"/>
                  </a:moveTo>
                  <a:cubicBezTo>
                    <a:pt x="389888" y="183451"/>
                    <a:pt x="389222" y="184023"/>
                    <a:pt x="388555" y="184594"/>
                  </a:cubicBezTo>
                  <a:cubicBezTo>
                    <a:pt x="390174" y="185070"/>
                    <a:pt x="391889" y="185547"/>
                    <a:pt x="393508" y="186023"/>
                  </a:cubicBezTo>
                  <a:cubicBezTo>
                    <a:pt x="394175" y="185451"/>
                    <a:pt x="394746" y="184880"/>
                    <a:pt x="395413" y="184404"/>
                  </a:cubicBezTo>
                  <a:cubicBezTo>
                    <a:pt x="393794" y="183927"/>
                    <a:pt x="392079" y="183451"/>
                    <a:pt x="390365" y="182975"/>
                  </a:cubicBezTo>
                  <a:close/>
                  <a:moveTo>
                    <a:pt x="1355342" y="182784"/>
                  </a:moveTo>
                  <a:cubicBezTo>
                    <a:pt x="1354771" y="183356"/>
                    <a:pt x="1354104" y="183927"/>
                    <a:pt x="1353437" y="184404"/>
                  </a:cubicBezTo>
                  <a:cubicBezTo>
                    <a:pt x="1355057" y="184880"/>
                    <a:pt x="1356771" y="185356"/>
                    <a:pt x="1358390" y="185832"/>
                  </a:cubicBezTo>
                  <a:cubicBezTo>
                    <a:pt x="1359057" y="185261"/>
                    <a:pt x="1359629" y="184689"/>
                    <a:pt x="1360295" y="184213"/>
                  </a:cubicBezTo>
                  <a:cubicBezTo>
                    <a:pt x="1358676" y="183737"/>
                    <a:pt x="1356962" y="183261"/>
                    <a:pt x="1355342" y="182784"/>
                  </a:cubicBezTo>
                  <a:close/>
                  <a:moveTo>
                    <a:pt x="119950" y="182594"/>
                  </a:moveTo>
                  <a:cubicBezTo>
                    <a:pt x="119569" y="185832"/>
                    <a:pt x="116140" y="186023"/>
                    <a:pt x="110996" y="186594"/>
                  </a:cubicBezTo>
                  <a:cubicBezTo>
                    <a:pt x="113854" y="187452"/>
                    <a:pt x="116330" y="187833"/>
                    <a:pt x="118521" y="187642"/>
                  </a:cubicBezTo>
                  <a:cubicBezTo>
                    <a:pt x="121188" y="185642"/>
                    <a:pt x="121569" y="184023"/>
                    <a:pt x="119950" y="182594"/>
                  </a:cubicBezTo>
                  <a:close/>
                  <a:moveTo>
                    <a:pt x="1565083" y="182308"/>
                  </a:moveTo>
                  <a:cubicBezTo>
                    <a:pt x="1563844" y="184023"/>
                    <a:pt x="1561082" y="183261"/>
                    <a:pt x="1558987" y="183832"/>
                  </a:cubicBezTo>
                  <a:cubicBezTo>
                    <a:pt x="1562035" y="186404"/>
                    <a:pt x="1568893" y="183832"/>
                    <a:pt x="1565083" y="182308"/>
                  </a:cubicBezTo>
                  <a:close/>
                  <a:moveTo>
                    <a:pt x="1536889" y="181927"/>
                  </a:moveTo>
                  <a:cubicBezTo>
                    <a:pt x="1536222" y="182499"/>
                    <a:pt x="1535651" y="182975"/>
                    <a:pt x="1535079" y="183546"/>
                  </a:cubicBezTo>
                  <a:cubicBezTo>
                    <a:pt x="1536698" y="184023"/>
                    <a:pt x="1538413" y="184499"/>
                    <a:pt x="1540032" y="184975"/>
                  </a:cubicBezTo>
                  <a:cubicBezTo>
                    <a:pt x="1540699" y="184404"/>
                    <a:pt x="1541270" y="183927"/>
                    <a:pt x="1541937" y="183356"/>
                  </a:cubicBezTo>
                  <a:cubicBezTo>
                    <a:pt x="1540223" y="182880"/>
                    <a:pt x="1538603" y="182403"/>
                    <a:pt x="1536889" y="181927"/>
                  </a:cubicBezTo>
                  <a:close/>
                  <a:moveTo>
                    <a:pt x="1650046" y="181261"/>
                  </a:moveTo>
                  <a:cubicBezTo>
                    <a:pt x="1653665" y="181832"/>
                    <a:pt x="1648141" y="185642"/>
                    <a:pt x="1645569" y="183261"/>
                  </a:cubicBezTo>
                  <a:cubicBezTo>
                    <a:pt x="1646236" y="182689"/>
                    <a:pt x="1646807" y="182213"/>
                    <a:pt x="1647474" y="181642"/>
                  </a:cubicBezTo>
                  <a:cubicBezTo>
                    <a:pt x="1648617" y="182213"/>
                    <a:pt x="1649379" y="181737"/>
                    <a:pt x="1650046" y="181261"/>
                  </a:cubicBezTo>
                  <a:close/>
                  <a:moveTo>
                    <a:pt x="1407730" y="181261"/>
                  </a:moveTo>
                  <a:cubicBezTo>
                    <a:pt x="1413540" y="180785"/>
                    <a:pt x="1419350" y="180404"/>
                    <a:pt x="1427161" y="183547"/>
                  </a:cubicBezTo>
                  <a:cubicBezTo>
                    <a:pt x="1420684" y="186785"/>
                    <a:pt x="1417350" y="182118"/>
                    <a:pt x="1407730" y="181261"/>
                  </a:cubicBezTo>
                  <a:close/>
                  <a:moveTo>
                    <a:pt x="264920" y="181165"/>
                  </a:moveTo>
                  <a:cubicBezTo>
                    <a:pt x="264254" y="181641"/>
                    <a:pt x="263587" y="182213"/>
                    <a:pt x="263015" y="182784"/>
                  </a:cubicBezTo>
                  <a:cubicBezTo>
                    <a:pt x="264158" y="183070"/>
                    <a:pt x="265206" y="183451"/>
                    <a:pt x="266349" y="183737"/>
                  </a:cubicBezTo>
                  <a:cubicBezTo>
                    <a:pt x="267016" y="183165"/>
                    <a:pt x="267587" y="182689"/>
                    <a:pt x="268254" y="182118"/>
                  </a:cubicBezTo>
                  <a:cubicBezTo>
                    <a:pt x="267111" y="181832"/>
                    <a:pt x="266063" y="181451"/>
                    <a:pt x="264920" y="181165"/>
                  </a:cubicBezTo>
                  <a:close/>
                  <a:moveTo>
                    <a:pt x="271778" y="180879"/>
                  </a:moveTo>
                  <a:cubicBezTo>
                    <a:pt x="271112" y="181451"/>
                    <a:pt x="270445" y="182022"/>
                    <a:pt x="269873" y="182499"/>
                  </a:cubicBezTo>
                  <a:cubicBezTo>
                    <a:pt x="271016" y="182784"/>
                    <a:pt x="272064" y="183165"/>
                    <a:pt x="273207" y="183451"/>
                  </a:cubicBezTo>
                  <a:cubicBezTo>
                    <a:pt x="273874" y="182880"/>
                    <a:pt x="274445" y="182308"/>
                    <a:pt x="275112" y="181832"/>
                  </a:cubicBezTo>
                  <a:cubicBezTo>
                    <a:pt x="273969" y="181546"/>
                    <a:pt x="272921" y="181165"/>
                    <a:pt x="271778" y="180879"/>
                  </a:cubicBezTo>
                  <a:close/>
                  <a:moveTo>
                    <a:pt x="358170" y="180403"/>
                  </a:moveTo>
                  <a:cubicBezTo>
                    <a:pt x="354360" y="182784"/>
                    <a:pt x="358551" y="185356"/>
                    <a:pt x="351026" y="182784"/>
                  </a:cubicBezTo>
                  <a:cubicBezTo>
                    <a:pt x="346264" y="184785"/>
                    <a:pt x="351503" y="185451"/>
                    <a:pt x="350645" y="186880"/>
                  </a:cubicBezTo>
                  <a:cubicBezTo>
                    <a:pt x="346930" y="183832"/>
                    <a:pt x="340263" y="187833"/>
                    <a:pt x="343502" y="189261"/>
                  </a:cubicBezTo>
                  <a:cubicBezTo>
                    <a:pt x="345311" y="188214"/>
                    <a:pt x="348264" y="189357"/>
                    <a:pt x="350360" y="189071"/>
                  </a:cubicBezTo>
                  <a:cubicBezTo>
                    <a:pt x="351312" y="183356"/>
                    <a:pt x="357122" y="186404"/>
                    <a:pt x="362933" y="183927"/>
                  </a:cubicBezTo>
                  <a:cubicBezTo>
                    <a:pt x="364456" y="182308"/>
                    <a:pt x="357884" y="181832"/>
                    <a:pt x="358170" y="180403"/>
                  </a:cubicBezTo>
                  <a:close/>
                  <a:moveTo>
                    <a:pt x="325785" y="179832"/>
                  </a:moveTo>
                  <a:cubicBezTo>
                    <a:pt x="323975" y="184118"/>
                    <a:pt x="317308" y="179832"/>
                    <a:pt x="315117" y="183356"/>
                  </a:cubicBezTo>
                  <a:cubicBezTo>
                    <a:pt x="325690" y="185166"/>
                    <a:pt x="313117" y="190119"/>
                    <a:pt x="320070" y="192405"/>
                  </a:cubicBezTo>
                  <a:cubicBezTo>
                    <a:pt x="318260" y="186785"/>
                    <a:pt x="328071" y="188785"/>
                    <a:pt x="328643" y="184975"/>
                  </a:cubicBezTo>
                  <a:cubicBezTo>
                    <a:pt x="327309" y="185928"/>
                    <a:pt x="325880" y="186785"/>
                    <a:pt x="323404" y="185642"/>
                  </a:cubicBezTo>
                  <a:cubicBezTo>
                    <a:pt x="324642" y="183261"/>
                    <a:pt x="325690" y="181832"/>
                    <a:pt x="330738" y="181260"/>
                  </a:cubicBezTo>
                  <a:cubicBezTo>
                    <a:pt x="325595" y="185547"/>
                    <a:pt x="343692" y="186309"/>
                    <a:pt x="341597" y="183261"/>
                  </a:cubicBezTo>
                  <a:cubicBezTo>
                    <a:pt x="341120" y="183737"/>
                    <a:pt x="339215" y="183832"/>
                    <a:pt x="339977" y="182784"/>
                  </a:cubicBezTo>
                  <a:cubicBezTo>
                    <a:pt x="340930" y="181165"/>
                    <a:pt x="344835" y="181356"/>
                    <a:pt x="342835" y="180308"/>
                  </a:cubicBezTo>
                  <a:cubicBezTo>
                    <a:pt x="335405" y="182499"/>
                    <a:pt x="333786" y="181356"/>
                    <a:pt x="325785" y="179832"/>
                  </a:cubicBezTo>
                  <a:close/>
                  <a:moveTo>
                    <a:pt x="252323" y="179689"/>
                  </a:moveTo>
                  <a:cubicBezTo>
                    <a:pt x="249061" y="179356"/>
                    <a:pt x="246251" y="179546"/>
                    <a:pt x="246823" y="181451"/>
                  </a:cubicBezTo>
                  <a:cubicBezTo>
                    <a:pt x="255205" y="179260"/>
                    <a:pt x="247871" y="184880"/>
                    <a:pt x="253205" y="185451"/>
                  </a:cubicBezTo>
                  <a:cubicBezTo>
                    <a:pt x="255872" y="185832"/>
                    <a:pt x="263682" y="182880"/>
                    <a:pt x="260539" y="181070"/>
                  </a:cubicBezTo>
                  <a:cubicBezTo>
                    <a:pt x="259300" y="180880"/>
                    <a:pt x="255586" y="180022"/>
                    <a:pt x="252323" y="179689"/>
                  </a:cubicBezTo>
                  <a:close/>
                  <a:moveTo>
                    <a:pt x="1539746" y="179546"/>
                  </a:moveTo>
                  <a:cubicBezTo>
                    <a:pt x="1539175" y="180022"/>
                    <a:pt x="1538508" y="180594"/>
                    <a:pt x="1537841" y="181165"/>
                  </a:cubicBezTo>
                  <a:cubicBezTo>
                    <a:pt x="1538984" y="181451"/>
                    <a:pt x="1540032" y="181832"/>
                    <a:pt x="1541175" y="182118"/>
                  </a:cubicBezTo>
                  <a:cubicBezTo>
                    <a:pt x="1541842" y="181546"/>
                    <a:pt x="1542509" y="180975"/>
                    <a:pt x="1543080" y="180498"/>
                  </a:cubicBezTo>
                  <a:cubicBezTo>
                    <a:pt x="1541937" y="180213"/>
                    <a:pt x="1540889" y="179832"/>
                    <a:pt x="1539746" y="179546"/>
                  </a:cubicBezTo>
                  <a:close/>
                  <a:moveTo>
                    <a:pt x="1627948" y="179356"/>
                  </a:moveTo>
                  <a:cubicBezTo>
                    <a:pt x="1628996" y="180404"/>
                    <a:pt x="1627472" y="181737"/>
                    <a:pt x="1630996" y="182404"/>
                  </a:cubicBezTo>
                  <a:cubicBezTo>
                    <a:pt x="1629568" y="183261"/>
                    <a:pt x="1627186" y="182213"/>
                    <a:pt x="1625091" y="181832"/>
                  </a:cubicBezTo>
                  <a:cubicBezTo>
                    <a:pt x="1626043" y="181070"/>
                    <a:pt x="1626996" y="180213"/>
                    <a:pt x="1627948" y="179356"/>
                  </a:cubicBezTo>
                  <a:close/>
                  <a:moveTo>
                    <a:pt x="181196" y="179260"/>
                  </a:moveTo>
                  <a:cubicBezTo>
                    <a:pt x="175957" y="178308"/>
                    <a:pt x="172814" y="180975"/>
                    <a:pt x="168813" y="182308"/>
                  </a:cubicBezTo>
                  <a:cubicBezTo>
                    <a:pt x="171099" y="182975"/>
                    <a:pt x="173290" y="183546"/>
                    <a:pt x="175481" y="184213"/>
                  </a:cubicBezTo>
                  <a:cubicBezTo>
                    <a:pt x="175290" y="179927"/>
                    <a:pt x="175766" y="182975"/>
                    <a:pt x="181196" y="179260"/>
                  </a:cubicBezTo>
                  <a:close/>
                  <a:moveTo>
                    <a:pt x="1553462" y="178974"/>
                  </a:moveTo>
                  <a:cubicBezTo>
                    <a:pt x="1559082" y="180879"/>
                    <a:pt x="1545842" y="180879"/>
                    <a:pt x="1551367" y="182784"/>
                  </a:cubicBezTo>
                  <a:cubicBezTo>
                    <a:pt x="1554891" y="179927"/>
                    <a:pt x="1554891" y="186023"/>
                    <a:pt x="1557272" y="183356"/>
                  </a:cubicBezTo>
                  <a:cubicBezTo>
                    <a:pt x="1556606" y="182213"/>
                    <a:pt x="1558130" y="177355"/>
                    <a:pt x="1553462" y="178974"/>
                  </a:cubicBezTo>
                  <a:close/>
                  <a:moveTo>
                    <a:pt x="1483358" y="178784"/>
                  </a:moveTo>
                  <a:cubicBezTo>
                    <a:pt x="1479739" y="183546"/>
                    <a:pt x="1497741" y="183356"/>
                    <a:pt x="1506314" y="187452"/>
                  </a:cubicBezTo>
                  <a:cubicBezTo>
                    <a:pt x="1510505" y="181451"/>
                    <a:pt x="1491169" y="182784"/>
                    <a:pt x="1483358" y="178784"/>
                  </a:cubicBezTo>
                  <a:close/>
                  <a:moveTo>
                    <a:pt x="362742" y="178403"/>
                  </a:moveTo>
                  <a:cubicBezTo>
                    <a:pt x="362171" y="178879"/>
                    <a:pt x="361504" y="179451"/>
                    <a:pt x="360837" y="180022"/>
                  </a:cubicBezTo>
                  <a:cubicBezTo>
                    <a:pt x="362456" y="180498"/>
                    <a:pt x="364171" y="180975"/>
                    <a:pt x="365790" y="181451"/>
                  </a:cubicBezTo>
                  <a:cubicBezTo>
                    <a:pt x="366457" y="180879"/>
                    <a:pt x="367028" y="180403"/>
                    <a:pt x="367695" y="179832"/>
                  </a:cubicBezTo>
                  <a:cubicBezTo>
                    <a:pt x="366076" y="179355"/>
                    <a:pt x="364456" y="178974"/>
                    <a:pt x="362742" y="178403"/>
                  </a:cubicBezTo>
                  <a:close/>
                  <a:moveTo>
                    <a:pt x="389317" y="178308"/>
                  </a:moveTo>
                  <a:cubicBezTo>
                    <a:pt x="388745" y="178784"/>
                    <a:pt x="388079" y="179355"/>
                    <a:pt x="387412" y="179927"/>
                  </a:cubicBezTo>
                  <a:cubicBezTo>
                    <a:pt x="388555" y="180213"/>
                    <a:pt x="389603" y="180498"/>
                    <a:pt x="390746" y="180879"/>
                  </a:cubicBezTo>
                  <a:cubicBezTo>
                    <a:pt x="391412" y="180308"/>
                    <a:pt x="391984" y="179832"/>
                    <a:pt x="392651" y="179260"/>
                  </a:cubicBezTo>
                  <a:cubicBezTo>
                    <a:pt x="391603" y="178974"/>
                    <a:pt x="390460" y="178689"/>
                    <a:pt x="389317" y="178308"/>
                  </a:cubicBezTo>
                  <a:close/>
                  <a:moveTo>
                    <a:pt x="162431" y="178308"/>
                  </a:moveTo>
                  <a:cubicBezTo>
                    <a:pt x="161860" y="178879"/>
                    <a:pt x="161193" y="179355"/>
                    <a:pt x="160526" y="179927"/>
                  </a:cubicBezTo>
                  <a:cubicBezTo>
                    <a:pt x="162146" y="180403"/>
                    <a:pt x="163860" y="180879"/>
                    <a:pt x="165479" y="181356"/>
                  </a:cubicBezTo>
                  <a:cubicBezTo>
                    <a:pt x="166146" y="180784"/>
                    <a:pt x="166813" y="180213"/>
                    <a:pt x="167384" y="179736"/>
                  </a:cubicBezTo>
                  <a:cubicBezTo>
                    <a:pt x="165670" y="179260"/>
                    <a:pt x="164051" y="178784"/>
                    <a:pt x="162431" y="178308"/>
                  </a:cubicBezTo>
                  <a:close/>
                  <a:moveTo>
                    <a:pt x="303687" y="178022"/>
                  </a:moveTo>
                  <a:cubicBezTo>
                    <a:pt x="302735" y="181546"/>
                    <a:pt x="306640" y="184499"/>
                    <a:pt x="310355" y="187452"/>
                  </a:cubicBezTo>
                  <a:cubicBezTo>
                    <a:pt x="316070" y="183070"/>
                    <a:pt x="302544" y="182499"/>
                    <a:pt x="313688" y="180784"/>
                  </a:cubicBezTo>
                  <a:cubicBezTo>
                    <a:pt x="310355" y="179832"/>
                    <a:pt x="307116" y="178879"/>
                    <a:pt x="303687" y="178022"/>
                  </a:cubicBezTo>
                  <a:close/>
                  <a:moveTo>
                    <a:pt x="226725" y="177927"/>
                  </a:moveTo>
                  <a:cubicBezTo>
                    <a:pt x="225773" y="178784"/>
                    <a:pt x="224249" y="178498"/>
                    <a:pt x="223201" y="179070"/>
                  </a:cubicBezTo>
                  <a:cubicBezTo>
                    <a:pt x="225868" y="179736"/>
                    <a:pt x="228821" y="180784"/>
                    <a:pt x="230059" y="178784"/>
                  </a:cubicBezTo>
                  <a:cubicBezTo>
                    <a:pt x="228916" y="178593"/>
                    <a:pt x="227773" y="178308"/>
                    <a:pt x="226725" y="177927"/>
                  </a:cubicBezTo>
                  <a:close/>
                  <a:moveTo>
                    <a:pt x="1533174" y="177641"/>
                  </a:moveTo>
                  <a:cubicBezTo>
                    <a:pt x="1532507" y="178117"/>
                    <a:pt x="1531841" y="178689"/>
                    <a:pt x="1531269" y="179260"/>
                  </a:cubicBezTo>
                  <a:cubicBezTo>
                    <a:pt x="1532984" y="179736"/>
                    <a:pt x="1534603" y="180213"/>
                    <a:pt x="1536222" y="180689"/>
                  </a:cubicBezTo>
                  <a:cubicBezTo>
                    <a:pt x="1536889" y="180117"/>
                    <a:pt x="1537460" y="179546"/>
                    <a:pt x="1538127" y="179070"/>
                  </a:cubicBezTo>
                  <a:cubicBezTo>
                    <a:pt x="1536508" y="178593"/>
                    <a:pt x="1534793" y="178117"/>
                    <a:pt x="1533174" y="177641"/>
                  </a:cubicBezTo>
                  <a:close/>
                  <a:moveTo>
                    <a:pt x="243013" y="177165"/>
                  </a:moveTo>
                  <a:cubicBezTo>
                    <a:pt x="240822" y="179927"/>
                    <a:pt x="236441" y="178784"/>
                    <a:pt x="231869" y="177260"/>
                  </a:cubicBezTo>
                  <a:cubicBezTo>
                    <a:pt x="226916" y="180213"/>
                    <a:pt x="236536" y="181260"/>
                    <a:pt x="232821" y="184023"/>
                  </a:cubicBezTo>
                  <a:cubicBezTo>
                    <a:pt x="228535" y="182975"/>
                    <a:pt x="225106" y="183451"/>
                    <a:pt x="222439" y="185451"/>
                  </a:cubicBezTo>
                  <a:cubicBezTo>
                    <a:pt x="227582" y="187166"/>
                    <a:pt x="229297" y="182689"/>
                    <a:pt x="234536" y="184499"/>
                  </a:cubicBezTo>
                  <a:cubicBezTo>
                    <a:pt x="237203" y="181737"/>
                    <a:pt x="238536" y="176974"/>
                    <a:pt x="239965" y="181737"/>
                  </a:cubicBezTo>
                  <a:cubicBezTo>
                    <a:pt x="240441" y="180308"/>
                    <a:pt x="246823" y="178022"/>
                    <a:pt x="243013" y="177165"/>
                  </a:cubicBezTo>
                  <a:close/>
                  <a:moveTo>
                    <a:pt x="1619661" y="177069"/>
                  </a:moveTo>
                  <a:cubicBezTo>
                    <a:pt x="1618994" y="177641"/>
                    <a:pt x="1618423" y="178117"/>
                    <a:pt x="1617756" y="178689"/>
                  </a:cubicBezTo>
                  <a:cubicBezTo>
                    <a:pt x="1618899" y="179070"/>
                    <a:pt x="1619947" y="179355"/>
                    <a:pt x="1621090" y="179641"/>
                  </a:cubicBezTo>
                  <a:cubicBezTo>
                    <a:pt x="1621661" y="179070"/>
                    <a:pt x="1622328" y="178593"/>
                    <a:pt x="1622995" y="178022"/>
                  </a:cubicBezTo>
                  <a:cubicBezTo>
                    <a:pt x="1621852" y="177736"/>
                    <a:pt x="1620804" y="177355"/>
                    <a:pt x="1619661" y="177069"/>
                  </a:cubicBezTo>
                  <a:close/>
                  <a:moveTo>
                    <a:pt x="1516982" y="176307"/>
                  </a:moveTo>
                  <a:cubicBezTo>
                    <a:pt x="1516410" y="176879"/>
                    <a:pt x="1515743" y="177355"/>
                    <a:pt x="1515172" y="177927"/>
                  </a:cubicBezTo>
                  <a:cubicBezTo>
                    <a:pt x="1517363" y="178593"/>
                    <a:pt x="1519553" y="179165"/>
                    <a:pt x="1521744" y="179832"/>
                  </a:cubicBezTo>
                  <a:cubicBezTo>
                    <a:pt x="1522411" y="179260"/>
                    <a:pt x="1522982" y="178784"/>
                    <a:pt x="1523649" y="178212"/>
                  </a:cubicBezTo>
                  <a:cubicBezTo>
                    <a:pt x="1521458" y="177546"/>
                    <a:pt x="1519268" y="176974"/>
                    <a:pt x="1516982" y="176307"/>
                  </a:cubicBezTo>
                  <a:close/>
                  <a:moveTo>
                    <a:pt x="197769" y="176307"/>
                  </a:moveTo>
                  <a:cubicBezTo>
                    <a:pt x="197198" y="176879"/>
                    <a:pt x="196531" y="177355"/>
                    <a:pt x="195864" y="177927"/>
                  </a:cubicBezTo>
                  <a:cubicBezTo>
                    <a:pt x="198055" y="178403"/>
                    <a:pt x="200055" y="178784"/>
                    <a:pt x="201103" y="177260"/>
                  </a:cubicBezTo>
                  <a:cubicBezTo>
                    <a:pt x="199960" y="176974"/>
                    <a:pt x="198912" y="176688"/>
                    <a:pt x="197769" y="176307"/>
                  </a:cubicBezTo>
                  <a:close/>
                  <a:moveTo>
                    <a:pt x="339215" y="175926"/>
                  </a:moveTo>
                  <a:cubicBezTo>
                    <a:pt x="338453" y="176593"/>
                    <a:pt x="337787" y="177069"/>
                    <a:pt x="337215" y="177641"/>
                  </a:cubicBezTo>
                  <a:cubicBezTo>
                    <a:pt x="338834" y="178117"/>
                    <a:pt x="338453" y="178879"/>
                    <a:pt x="339596" y="179355"/>
                  </a:cubicBezTo>
                  <a:cubicBezTo>
                    <a:pt x="340930" y="178022"/>
                    <a:pt x="343121" y="176593"/>
                    <a:pt x="339215" y="175926"/>
                  </a:cubicBezTo>
                  <a:close/>
                  <a:moveTo>
                    <a:pt x="295496" y="175641"/>
                  </a:moveTo>
                  <a:cubicBezTo>
                    <a:pt x="291305" y="178689"/>
                    <a:pt x="301020" y="179927"/>
                    <a:pt x="298067" y="182880"/>
                  </a:cubicBezTo>
                  <a:cubicBezTo>
                    <a:pt x="295305" y="182118"/>
                    <a:pt x="292543" y="181356"/>
                    <a:pt x="289781" y="180498"/>
                  </a:cubicBezTo>
                  <a:cubicBezTo>
                    <a:pt x="286637" y="184975"/>
                    <a:pt x="278922" y="181070"/>
                    <a:pt x="274826" y="183927"/>
                  </a:cubicBezTo>
                  <a:cubicBezTo>
                    <a:pt x="280446" y="187166"/>
                    <a:pt x="287685" y="180403"/>
                    <a:pt x="289304" y="184689"/>
                  </a:cubicBezTo>
                  <a:cubicBezTo>
                    <a:pt x="281780" y="185356"/>
                    <a:pt x="274636" y="186880"/>
                    <a:pt x="268159" y="189642"/>
                  </a:cubicBezTo>
                  <a:cubicBezTo>
                    <a:pt x="269016" y="188595"/>
                    <a:pt x="271112" y="187356"/>
                    <a:pt x="269302" y="186690"/>
                  </a:cubicBezTo>
                  <a:cubicBezTo>
                    <a:pt x="268349" y="187547"/>
                    <a:pt x="267397" y="188309"/>
                    <a:pt x="266444" y="189166"/>
                  </a:cubicBezTo>
                  <a:cubicBezTo>
                    <a:pt x="264349" y="188785"/>
                    <a:pt x="261968" y="187642"/>
                    <a:pt x="260539" y="188595"/>
                  </a:cubicBezTo>
                  <a:cubicBezTo>
                    <a:pt x="267683" y="190023"/>
                    <a:pt x="266063" y="189547"/>
                    <a:pt x="272159" y="191833"/>
                  </a:cubicBezTo>
                  <a:cubicBezTo>
                    <a:pt x="273874" y="190690"/>
                    <a:pt x="275017" y="188595"/>
                    <a:pt x="277684" y="188976"/>
                  </a:cubicBezTo>
                  <a:cubicBezTo>
                    <a:pt x="269969" y="196500"/>
                    <a:pt x="280351" y="186309"/>
                    <a:pt x="287590" y="191833"/>
                  </a:cubicBezTo>
                  <a:cubicBezTo>
                    <a:pt x="285780" y="194691"/>
                    <a:pt x="283494" y="195167"/>
                    <a:pt x="284542" y="196405"/>
                  </a:cubicBezTo>
                  <a:cubicBezTo>
                    <a:pt x="287114" y="194310"/>
                    <a:pt x="292638" y="197548"/>
                    <a:pt x="294257" y="193738"/>
                  </a:cubicBezTo>
                  <a:cubicBezTo>
                    <a:pt x="289685" y="192786"/>
                    <a:pt x="285590" y="191643"/>
                    <a:pt x="290447" y="189452"/>
                  </a:cubicBezTo>
                  <a:cubicBezTo>
                    <a:pt x="288066" y="188118"/>
                    <a:pt x="280732" y="189928"/>
                    <a:pt x="282161" y="187071"/>
                  </a:cubicBezTo>
                  <a:cubicBezTo>
                    <a:pt x="286828" y="187928"/>
                    <a:pt x="289876" y="185832"/>
                    <a:pt x="293591" y="184880"/>
                  </a:cubicBezTo>
                  <a:cubicBezTo>
                    <a:pt x="293210" y="185928"/>
                    <a:pt x="296639" y="189833"/>
                    <a:pt x="300925" y="188023"/>
                  </a:cubicBezTo>
                  <a:cubicBezTo>
                    <a:pt x="295305" y="185070"/>
                    <a:pt x="301496" y="180594"/>
                    <a:pt x="300449" y="177069"/>
                  </a:cubicBezTo>
                  <a:cubicBezTo>
                    <a:pt x="298829" y="176593"/>
                    <a:pt x="297115" y="176117"/>
                    <a:pt x="295496" y="175641"/>
                  </a:cubicBezTo>
                  <a:close/>
                  <a:moveTo>
                    <a:pt x="1666143" y="174975"/>
                  </a:moveTo>
                  <a:cubicBezTo>
                    <a:pt x="1670334" y="175546"/>
                    <a:pt x="1666714" y="177261"/>
                    <a:pt x="1669191" y="178023"/>
                  </a:cubicBezTo>
                  <a:cubicBezTo>
                    <a:pt x="1668048" y="179642"/>
                    <a:pt x="1662714" y="176213"/>
                    <a:pt x="1666143" y="174975"/>
                  </a:cubicBezTo>
                  <a:close/>
                  <a:moveTo>
                    <a:pt x="1738914" y="174879"/>
                  </a:moveTo>
                  <a:cubicBezTo>
                    <a:pt x="1740438" y="175164"/>
                    <a:pt x="1740152" y="175641"/>
                    <a:pt x="1739581" y="176212"/>
                  </a:cubicBezTo>
                  <a:cubicBezTo>
                    <a:pt x="1739581" y="177831"/>
                    <a:pt x="1743581" y="178879"/>
                    <a:pt x="1745962" y="180213"/>
                  </a:cubicBezTo>
                  <a:cubicBezTo>
                    <a:pt x="1742057" y="181546"/>
                    <a:pt x="1735199" y="177546"/>
                    <a:pt x="1730056" y="176784"/>
                  </a:cubicBezTo>
                  <a:cubicBezTo>
                    <a:pt x="1732627" y="175355"/>
                    <a:pt x="1737390" y="177927"/>
                    <a:pt x="1738914" y="174879"/>
                  </a:cubicBezTo>
                  <a:close/>
                  <a:moveTo>
                    <a:pt x="138238" y="174879"/>
                  </a:moveTo>
                  <a:cubicBezTo>
                    <a:pt x="133094" y="176784"/>
                    <a:pt x="137571" y="180879"/>
                    <a:pt x="142048" y="179260"/>
                  </a:cubicBezTo>
                  <a:cubicBezTo>
                    <a:pt x="139571" y="178403"/>
                    <a:pt x="136142" y="177736"/>
                    <a:pt x="139000" y="176212"/>
                  </a:cubicBezTo>
                  <a:cubicBezTo>
                    <a:pt x="144715" y="178974"/>
                    <a:pt x="144143" y="181070"/>
                    <a:pt x="149382" y="182403"/>
                  </a:cubicBezTo>
                  <a:cubicBezTo>
                    <a:pt x="141572" y="180213"/>
                    <a:pt x="145858" y="185547"/>
                    <a:pt x="140619" y="184308"/>
                  </a:cubicBezTo>
                  <a:cubicBezTo>
                    <a:pt x="135857" y="183165"/>
                    <a:pt x="146144" y="180975"/>
                    <a:pt x="140143" y="180879"/>
                  </a:cubicBezTo>
                  <a:lnTo>
                    <a:pt x="134393" y="184140"/>
                  </a:lnTo>
                  <a:lnTo>
                    <a:pt x="130427" y="175926"/>
                  </a:lnTo>
                  <a:cubicBezTo>
                    <a:pt x="132047" y="176403"/>
                    <a:pt x="130618" y="177260"/>
                    <a:pt x="130237" y="178022"/>
                  </a:cubicBezTo>
                  <a:cubicBezTo>
                    <a:pt x="133285" y="179927"/>
                    <a:pt x="134428" y="182118"/>
                    <a:pt x="133761" y="184499"/>
                  </a:cubicBezTo>
                  <a:lnTo>
                    <a:pt x="134393" y="184140"/>
                  </a:lnTo>
                  <a:lnTo>
                    <a:pt x="134785" y="184951"/>
                  </a:lnTo>
                  <a:cubicBezTo>
                    <a:pt x="141071" y="186999"/>
                    <a:pt x="149572" y="188500"/>
                    <a:pt x="152430" y="190690"/>
                  </a:cubicBezTo>
                  <a:cubicBezTo>
                    <a:pt x="145477" y="190881"/>
                    <a:pt x="145001" y="187166"/>
                    <a:pt x="138238" y="187737"/>
                  </a:cubicBezTo>
                  <a:cubicBezTo>
                    <a:pt x="134809" y="189166"/>
                    <a:pt x="142905" y="192500"/>
                    <a:pt x="135190" y="192309"/>
                  </a:cubicBezTo>
                  <a:cubicBezTo>
                    <a:pt x="137381" y="187642"/>
                    <a:pt x="134333" y="193738"/>
                    <a:pt x="132618" y="192690"/>
                  </a:cubicBezTo>
                  <a:cubicBezTo>
                    <a:pt x="125760" y="191357"/>
                    <a:pt x="133666" y="187928"/>
                    <a:pt x="123855" y="186975"/>
                  </a:cubicBezTo>
                  <a:cubicBezTo>
                    <a:pt x="116045" y="190881"/>
                    <a:pt x="128713" y="191452"/>
                    <a:pt x="128332" y="192595"/>
                  </a:cubicBezTo>
                  <a:cubicBezTo>
                    <a:pt x="128427" y="196596"/>
                    <a:pt x="116140" y="190214"/>
                    <a:pt x="120521" y="193643"/>
                  </a:cubicBezTo>
                  <a:cubicBezTo>
                    <a:pt x="123855" y="194595"/>
                    <a:pt x="127189" y="195548"/>
                    <a:pt x="130427" y="196500"/>
                  </a:cubicBezTo>
                  <a:cubicBezTo>
                    <a:pt x="133856" y="196786"/>
                    <a:pt x="134809" y="192595"/>
                    <a:pt x="138524" y="193357"/>
                  </a:cubicBezTo>
                  <a:cubicBezTo>
                    <a:pt x="145286" y="195453"/>
                    <a:pt x="143572" y="198691"/>
                    <a:pt x="149668" y="200882"/>
                  </a:cubicBezTo>
                  <a:cubicBezTo>
                    <a:pt x="153668" y="197453"/>
                    <a:pt x="158907" y="196500"/>
                    <a:pt x="156526" y="193071"/>
                  </a:cubicBezTo>
                  <a:cubicBezTo>
                    <a:pt x="156811" y="195834"/>
                    <a:pt x="148144" y="193833"/>
                    <a:pt x="150620" y="192500"/>
                  </a:cubicBezTo>
                  <a:cubicBezTo>
                    <a:pt x="152240" y="191166"/>
                    <a:pt x="155764" y="193357"/>
                    <a:pt x="157478" y="192309"/>
                  </a:cubicBezTo>
                  <a:cubicBezTo>
                    <a:pt x="156431" y="191738"/>
                    <a:pt x="154240" y="191357"/>
                    <a:pt x="155097" y="190500"/>
                  </a:cubicBezTo>
                  <a:cubicBezTo>
                    <a:pt x="156716" y="194024"/>
                    <a:pt x="168813" y="195548"/>
                    <a:pt x="167861" y="190881"/>
                  </a:cubicBezTo>
                  <a:cubicBezTo>
                    <a:pt x="166432" y="192024"/>
                    <a:pt x="162622" y="190500"/>
                    <a:pt x="165574" y="189166"/>
                  </a:cubicBezTo>
                  <a:cubicBezTo>
                    <a:pt x="171004" y="194500"/>
                    <a:pt x="181481" y="190119"/>
                    <a:pt x="184720" y="193548"/>
                  </a:cubicBezTo>
                  <a:lnTo>
                    <a:pt x="178859" y="194028"/>
                  </a:lnTo>
                  <a:lnTo>
                    <a:pt x="177957" y="193833"/>
                  </a:lnTo>
                  <a:lnTo>
                    <a:pt x="178695" y="194041"/>
                  </a:lnTo>
                  <a:lnTo>
                    <a:pt x="172140" y="194577"/>
                  </a:lnTo>
                  <a:lnTo>
                    <a:pt x="173576" y="193357"/>
                  </a:lnTo>
                  <a:cubicBezTo>
                    <a:pt x="172433" y="193071"/>
                    <a:pt x="171385" y="192786"/>
                    <a:pt x="170242" y="192405"/>
                  </a:cubicBezTo>
                  <a:cubicBezTo>
                    <a:pt x="169575" y="192976"/>
                    <a:pt x="169004" y="193548"/>
                    <a:pt x="168337" y="194024"/>
                  </a:cubicBezTo>
                  <a:lnTo>
                    <a:pt x="170690" y="194696"/>
                  </a:lnTo>
                  <a:lnTo>
                    <a:pt x="157955" y="195738"/>
                  </a:lnTo>
                  <a:cubicBezTo>
                    <a:pt x="158431" y="198691"/>
                    <a:pt x="162050" y="201168"/>
                    <a:pt x="156049" y="204978"/>
                  </a:cubicBezTo>
                  <a:cubicBezTo>
                    <a:pt x="160717" y="205740"/>
                    <a:pt x="169766" y="201263"/>
                    <a:pt x="168623" y="199834"/>
                  </a:cubicBezTo>
                  <a:cubicBezTo>
                    <a:pt x="167480" y="200406"/>
                    <a:pt x="166718" y="201453"/>
                    <a:pt x="165098" y="200977"/>
                  </a:cubicBezTo>
                  <a:cubicBezTo>
                    <a:pt x="167480" y="199548"/>
                    <a:pt x="164717" y="198786"/>
                    <a:pt x="164622" y="197643"/>
                  </a:cubicBezTo>
                  <a:cubicBezTo>
                    <a:pt x="174623" y="197548"/>
                    <a:pt x="185863" y="194691"/>
                    <a:pt x="191673" y="200977"/>
                  </a:cubicBezTo>
                  <a:cubicBezTo>
                    <a:pt x="192626" y="200120"/>
                    <a:pt x="193578" y="199358"/>
                    <a:pt x="194531" y="198501"/>
                  </a:cubicBezTo>
                  <a:lnTo>
                    <a:pt x="178695" y="194041"/>
                  </a:lnTo>
                  <a:lnTo>
                    <a:pt x="178859" y="194028"/>
                  </a:lnTo>
                  <a:lnTo>
                    <a:pt x="193864" y="197262"/>
                  </a:lnTo>
                  <a:cubicBezTo>
                    <a:pt x="199769" y="195072"/>
                    <a:pt x="188816" y="195167"/>
                    <a:pt x="191768" y="193357"/>
                  </a:cubicBezTo>
                  <a:cubicBezTo>
                    <a:pt x="197388" y="195929"/>
                    <a:pt x="199198" y="191643"/>
                    <a:pt x="205294" y="194976"/>
                  </a:cubicBezTo>
                  <a:cubicBezTo>
                    <a:pt x="205389" y="202596"/>
                    <a:pt x="221582" y="197739"/>
                    <a:pt x="221582" y="201739"/>
                  </a:cubicBezTo>
                  <a:cubicBezTo>
                    <a:pt x="226154" y="199548"/>
                    <a:pt x="217486" y="199072"/>
                    <a:pt x="220439" y="197072"/>
                  </a:cubicBezTo>
                  <a:cubicBezTo>
                    <a:pt x="224534" y="198596"/>
                    <a:pt x="224153" y="192024"/>
                    <a:pt x="229202" y="195167"/>
                  </a:cubicBezTo>
                  <a:cubicBezTo>
                    <a:pt x="228725" y="196596"/>
                    <a:pt x="222344" y="198882"/>
                    <a:pt x="226154" y="199739"/>
                  </a:cubicBezTo>
                  <a:cubicBezTo>
                    <a:pt x="227868" y="198596"/>
                    <a:pt x="231011" y="200120"/>
                    <a:pt x="233774" y="200787"/>
                  </a:cubicBezTo>
                  <a:cubicBezTo>
                    <a:pt x="239203" y="196881"/>
                    <a:pt x="229392" y="198882"/>
                    <a:pt x="229964" y="196405"/>
                  </a:cubicBezTo>
                  <a:cubicBezTo>
                    <a:pt x="232154" y="192786"/>
                    <a:pt x="238155" y="195929"/>
                    <a:pt x="239965" y="191643"/>
                  </a:cubicBezTo>
                  <a:cubicBezTo>
                    <a:pt x="231678" y="190119"/>
                    <a:pt x="227868" y="192595"/>
                    <a:pt x="224344" y="193738"/>
                  </a:cubicBezTo>
                  <a:cubicBezTo>
                    <a:pt x="221582" y="190119"/>
                    <a:pt x="237298" y="189452"/>
                    <a:pt x="231202" y="185928"/>
                  </a:cubicBezTo>
                  <a:cubicBezTo>
                    <a:pt x="226535" y="191833"/>
                    <a:pt x="222915" y="186499"/>
                    <a:pt x="219391" y="184689"/>
                  </a:cubicBezTo>
                  <a:cubicBezTo>
                    <a:pt x="216914" y="186118"/>
                    <a:pt x="214724" y="188023"/>
                    <a:pt x="210628" y="186594"/>
                  </a:cubicBezTo>
                  <a:cubicBezTo>
                    <a:pt x="212533" y="182403"/>
                    <a:pt x="219105" y="186690"/>
                    <a:pt x="221296" y="183070"/>
                  </a:cubicBezTo>
                  <a:cubicBezTo>
                    <a:pt x="215486" y="180022"/>
                    <a:pt x="213676" y="184594"/>
                    <a:pt x="209199" y="184023"/>
                  </a:cubicBezTo>
                  <a:cubicBezTo>
                    <a:pt x="210437" y="182880"/>
                    <a:pt x="207199" y="182403"/>
                    <a:pt x="207770" y="181451"/>
                  </a:cubicBezTo>
                  <a:cubicBezTo>
                    <a:pt x="211580" y="183165"/>
                    <a:pt x="214152" y="182784"/>
                    <a:pt x="215581" y="180403"/>
                  </a:cubicBezTo>
                  <a:cubicBezTo>
                    <a:pt x="209485" y="176974"/>
                    <a:pt x="208628" y="182975"/>
                    <a:pt x="203484" y="181356"/>
                  </a:cubicBezTo>
                  <a:lnTo>
                    <a:pt x="203128" y="181250"/>
                  </a:lnTo>
                  <a:lnTo>
                    <a:pt x="202055" y="184023"/>
                  </a:lnTo>
                  <a:cubicBezTo>
                    <a:pt x="196721" y="185642"/>
                    <a:pt x="196245" y="180118"/>
                    <a:pt x="191197" y="182023"/>
                  </a:cubicBezTo>
                  <a:lnTo>
                    <a:pt x="202665" y="181112"/>
                  </a:lnTo>
                  <a:lnTo>
                    <a:pt x="196686" y="179332"/>
                  </a:lnTo>
                  <a:cubicBezTo>
                    <a:pt x="193864" y="179213"/>
                    <a:pt x="190816" y="179070"/>
                    <a:pt x="188530" y="177165"/>
                  </a:cubicBezTo>
                  <a:cubicBezTo>
                    <a:pt x="187101" y="178022"/>
                    <a:pt x="186149" y="179546"/>
                    <a:pt x="183958" y="179165"/>
                  </a:cubicBezTo>
                  <a:cubicBezTo>
                    <a:pt x="184339" y="178403"/>
                    <a:pt x="185768" y="177546"/>
                    <a:pt x="184244" y="177069"/>
                  </a:cubicBezTo>
                  <a:cubicBezTo>
                    <a:pt x="180148" y="178974"/>
                    <a:pt x="184148" y="179832"/>
                    <a:pt x="181100" y="181641"/>
                  </a:cubicBezTo>
                  <a:cubicBezTo>
                    <a:pt x="191864" y="184308"/>
                    <a:pt x="195674" y="188214"/>
                    <a:pt x="203865" y="184785"/>
                  </a:cubicBezTo>
                  <a:cubicBezTo>
                    <a:pt x="204341" y="186594"/>
                    <a:pt x="206342" y="188118"/>
                    <a:pt x="206723" y="189928"/>
                  </a:cubicBezTo>
                  <a:cubicBezTo>
                    <a:pt x="201293" y="187642"/>
                    <a:pt x="197960" y="189357"/>
                    <a:pt x="192530" y="186975"/>
                  </a:cubicBezTo>
                  <a:cubicBezTo>
                    <a:pt x="186244" y="189452"/>
                    <a:pt x="194816" y="189928"/>
                    <a:pt x="193673" y="191643"/>
                  </a:cubicBezTo>
                  <a:cubicBezTo>
                    <a:pt x="182148" y="188309"/>
                    <a:pt x="181958" y="184689"/>
                    <a:pt x="170432" y="185070"/>
                  </a:cubicBezTo>
                  <a:cubicBezTo>
                    <a:pt x="169575" y="183356"/>
                    <a:pt x="164146" y="182213"/>
                    <a:pt x="159764" y="180975"/>
                  </a:cubicBezTo>
                  <a:cubicBezTo>
                    <a:pt x="158431" y="181832"/>
                    <a:pt x="157383" y="183356"/>
                    <a:pt x="155288" y="182975"/>
                  </a:cubicBezTo>
                  <a:cubicBezTo>
                    <a:pt x="153668" y="179546"/>
                    <a:pt x="148334" y="175069"/>
                    <a:pt x="138238" y="174879"/>
                  </a:cubicBezTo>
                  <a:close/>
                  <a:moveTo>
                    <a:pt x="346169" y="173640"/>
                  </a:moveTo>
                  <a:cubicBezTo>
                    <a:pt x="352360" y="174498"/>
                    <a:pt x="345311" y="176974"/>
                    <a:pt x="349979" y="178022"/>
                  </a:cubicBezTo>
                  <a:cubicBezTo>
                    <a:pt x="355122" y="176117"/>
                    <a:pt x="350645" y="172021"/>
                    <a:pt x="346169" y="173640"/>
                  </a:cubicBezTo>
                  <a:close/>
                  <a:moveTo>
                    <a:pt x="1348770" y="173355"/>
                  </a:moveTo>
                  <a:cubicBezTo>
                    <a:pt x="1350961" y="174021"/>
                    <a:pt x="1353152" y="174593"/>
                    <a:pt x="1355342" y="175260"/>
                  </a:cubicBezTo>
                  <a:cubicBezTo>
                    <a:pt x="1353914" y="176117"/>
                    <a:pt x="1354009" y="176879"/>
                    <a:pt x="1355057" y="177355"/>
                  </a:cubicBezTo>
                  <a:cubicBezTo>
                    <a:pt x="1351818" y="178784"/>
                    <a:pt x="1345246" y="174974"/>
                    <a:pt x="1348770" y="173355"/>
                  </a:cubicBezTo>
                  <a:close/>
                  <a:moveTo>
                    <a:pt x="1632996" y="173260"/>
                  </a:moveTo>
                  <a:cubicBezTo>
                    <a:pt x="1629948" y="172688"/>
                    <a:pt x="1644426" y="179832"/>
                    <a:pt x="1632710" y="175355"/>
                  </a:cubicBezTo>
                  <a:cubicBezTo>
                    <a:pt x="1632044" y="175165"/>
                    <a:pt x="1627567" y="175831"/>
                    <a:pt x="1626805" y="174784"/>
                  </a:cubicBezTo>
                  <a:cubicBezTo>
                    <a:pt x="1627376" y="175641"/>
                    <a:pt x="1633091" y="173260"/>
                    <a:pt x="1632996" y="173260"/>
                  </a:cubicBezTo>
                  <a:close/>
                  <a:moveTo>
                    <a:pt x="216914" y="173069"/>
                  </a:moveTo>
                  <a:cubicBezTo>
                    <a:pt x="211866" y="175545"/>
                    <a:pt x="224820" y="176212"/>
                    <a:pt x="216438" y="177260"/>
                  </a:cubicBezTo>
                  <a:cubicBezTo>
                    <a:pt x="226916" y="178308"/>
                    <a:pt x="234821" y="174974"/>
                    <a:pt x="244918" y="175545"/>
                  </a:cubicBezTo>
                  <a:cubicBezTo>
                    <a:pt x="233393" y="170592"/>
                    <a:pt x="227868" y="176879"/>
                    <a:pt x="216914" y="173069"/>
                  </a:cubicBezTo>
                  <a:close/>
                  <a:moveTo>
                    <a:pt x="1547271" y="172974"/>
                  </a:moveTo>
                  <a:cubicBezTo>
                    <a:pt x="1546700" y="173450"/>
                    <a:pt x="1546128" y="174021"/>
                    <a:pt x="1545461" y="174593"/>
                  </a:cubicBezTo>
                  <a:cubicBezTo>
                    <a:pt x="1547081" y="175069"/>
                    <a:pt x="1548795" y="175545"/>
                    <a:pt x="1550414" y="176022"/>
                  </a:cubicBezTo>
                  <a:cubicBezTo>
                    <a:pt x="1551081" y="175450"/>
                    <a:pt x="1551653" y="174879"/>
                    <a:pt x="1552319" y="174402"/>
                  </a:cubicBezTo>
                  <a:cubicBezTo>
                    <a:pt x="1550605" y="173926"/>
                    <a:pt x="1548986" y="173450"/>
                    <a:pt x="1547271" y="172974"/>
                  </a:cubicBezTo>
                  <a:close/>
                  <a:moveTo>
                    <a:pt x="320642" y="172878"/>
                  </a:moveTo>
                  <a:cubicBezTo>
                    <a:pt x="318070" y="175069"/>
                    <a:pt x="315593" y="177260"/>
                    <a:pt x="313022" y="179451"/>
                  </a:cubicBezTo>
                  <a:cubicBezTo>
                    <a:pt x="320642" y="180594"/>
                    <a:pt x="326738" y="178974"/>
                    <a:pt x="332929" y="177450"/>
                  </a:cubicBezTo>
                  <a:cubicBezTo>
                    <a:pt x="331976" y="178403"/>
                    <a:pt x="334643" y="179355"/>
                    <a:pt x="336263" y="178498"/>
                  </a:cubicBezTo>
                  <a:cubicBezTo>
                    <a:pt x="335215" y="177927"/>
                    <a:pt x="333024" y="177546"/>
                    <a:pt x="333881" y="176688"/>
                  </a:cubicBezTo>
                  <a:cubicBezTo>
                    <a:pt x="338263" y="173640"/>
                    <a:pt x="319213" y="178689"/>
                    <a:pt x="325595" y="174307"/>
                  </a:cubicBezTo>
                  <a:cubicBezTo>
                    <a:pt x="323690" y="175450"/>
                    <a:pt x="321308" y="173831"/>
                    <a:pt x="320642" y="172878"/>
                  </a:cubicBezTo>
                  <a:close/>
                  <a:moveTo>
                    <a:pt x="1657857" y="172593"/>
                  </a:moveTo>
                  <a:cubicBezTo>
                    <a:pt x="1659000" y="172878"/>
                    <a:pt x="1660047" y="173259"/>
                    <a:pt x="1661190" y="173545"/>
                  </a:cubicBezTo>
                  <a:cubicBezTo>
                    <a:pt x="1660524" y="174117"/>
                    <a:pt x="1659857" y="174688"/>
                    <a:pt x="1659285" y="175164"/>
                  </a:cubicBezTo>
                  <a:cubicBezTo>
                    <a:pt x="1658142" y="174879"/>
                    <a:pt x="1657095" y="174498"/>
                    <a:pt x="1655952" y="174212"/>
                  </a:cubicBezTo>
                  <a:cubicBezTo>
                    <a:pt x="1656618" y="173736"/>
                    <a:pt x="1657190" y="173164"/>
                    <a:pt x="1657857" y="172593"/>
                  </a:cubicBezTo>
                  <a:close/>
                  <a:moveTo>
                    <a:pt x="307116" y="171354"/>
                  </a:moveTo>
                  <a:cubicBezTo>
                    <a:pt x="306449" y="171831"/>
                    <a:pt x="305783" y="172402"/>
                    <a:pt x="305211" y="172974"/>
                  </a:cubicBezTo>
                  <a:cubicBezTo>
                    <a:pt x="306830" y="173450"/>
                    <a:pt x="308545" y="173926"/>
                    <a:pt x="310164" y="174402"/>
                  </a:cubicBezTo>
                  <a:cubicBezTo>
                    <a:pt x="310831" y="173831"/>
                    <a:pt x="311498" y="173259"/>
                    <a:pt x="312069" y="172783"/>
                  </a:cubicBezTo>
                  <a:cubicBezTo>
                    <a:pt x="310450" y="172307"/>
                    <a:pt x="308735" y="171831"/>
                    <a:pt x="307116" y="171354"/>
                  </a:cubicBezTo>
                  <a:close/>
                  <a:moveTo>
                    <a:pt x="195007" y="171164"/>
                  </a:moveTo>
                  <a:cubicBezTo>
                    <a:pt x="194340" y="171735"/>
                    <a:pt x="193673" y="172212"/>
                    <a:pt x="193102" y="172783"/>
                  </a:cubicBezTo>
                  <a:cubicBezTo>
                    <a:pt x="194245" y="173069"/>
                    <a:pt x="195293" y="173355"/>
                    <a:pt x="196436" y="173736"/>
                  </a:cubicBezTo>
                  <a:cubicBezTo>
                    <a:pt x="197102" y="173164"/>
                    <a:pt x="197674" y="172688"/>
                    <a:pt x="198341" y="172116"/>
                  </a:cubicBezTo>
                  <a:cubicBezTo>
                    <a:pt x="197293" y="171831"/>
                    <a:pt x="196150" y="171450"/>
                    <a:pt x="195007" y="171164"/>
                  </a:cubicBezTo>
                  <a:close/>
                  <a:moveTo>
                    <a:pt x="345788" y="170307"/>
                  </a:moveTo>
                  <a:cubicBezTo>
                    <a:pt x="344359" y="172021"/>
                    <a:pt x="341597" y="171259"/>
                    <a:pt x="339596" y="171831"/>
                  </a:cubicBezTo>
                  <a:cubicBezTo>
                    <a:pt x="342644" y="174402"/>
                    <a:pt x="349502" y="171831"/>
                    <a:pt x="345788" y="170307"/>
                  </a:cubicBezTo>
                  <a:close/>
                  <a:moveTo>
                    <a:pt x="359504" y="169830"/>
                  </a:moveTo>
                  <a:cubicBezTo>
                    <a:pt x="354265" y="171354"/>
                    <a:pt x="359504" y="174688"/>
                    <a:pt x="362552" y="172878"/>
                  </a:cubicBezTo>
                  <a:cubicBezTo>
                    <a:pt x="360075" y="172021"/>
                    <a:pt x="363695" y="170402"/>
                    <a:pt x="359504" y="169830"/>
                  </a:cubicBezTo>
                  <a:close/>
                  <a:moveTo>
                    <a:pt x="1291811" y="169164"/>
                  </a:moveTo>
                  <a:cubicBezTo>
                    <a:pt x="1288477" y="170688"/>
                    <a:pt x="1294001" y="174307"/>
                    <a:pt x="1296573" y="172688"/>
                  </a:cubicBezTo>
                  <a:cubicBezTo>
                    <a:pt x="1294382" y="171545"/>
                    <a:pt x="1298097" y="169735"/>
                    <a:pt x="1291811" y="169164"/>
                  </a:cubicBezTo>
                  <a:close/>
                  <a:moveTo>
                    <a:pt x="1516982" y="168783"/>
                  </a:moveTo>
                  <a:cubicBezTo>
                    <a:pt x="1517458" y="171735"/>
                    <a:pt x="1507933" y="168211"/>
                    <a:pt x="1512505" y="170688"/>
                  </a:cubicBezTo>
                  <a:cubicBezTo>
                    <a:pt x="1521744" y="171069"/>
                    <a:pt x="1522697" y="170116"/>
                    <a:pt x="1528412" y="174117"/>
                  </a:cubicBezTo>
                  <a:cubicBezTo>
                    <a:pt x="1530221" y="172688"/>
                    <a:pt x="1530983" y="171450"/>
                    <a:pt x="1530507" y="170402"/>
                  </a:cubicBezTo>
                  <a:cubicBezTo>
                    <a:pt x="1526030" y="169926"/>
                    <a:pt x="1521173" y="168687"/>
                    <a:pt x="1516982" y="168783"/>
                  </a:cubicBezTo>
                  <a:close/>
                  <a:moveTo>
                    <a:pt x="202055" y="168783"/>
                  </a:moveTo>
                  <a:cubicBezTo>
                    <a:pt x="199865" y="170211"/>
                    <a:pt x="201865" y="171164"/>
                    <a:pt x="199960" y="172593"/>
                  </a:cubicBezTo>
                  <a:cubicBezTo>
                    <a:pt x="202055" y="172974"/>
                    <a:pt x="204532" y="174021"/>
                    <a:pt x="205865" y="173164"/>
                  </a:cubicBezTo>
                  <a:cubicBezTo>
                    <a:pt x="199769" y="172402"/>
                    <a:pt x="204913" y="170116"/>
                    <a:pt x="202055" y="168783"/>
                  </a:cubicBezTo>
                  <a:close/>
                  <a:moveTo>
                    <a:pt x="1673763" y="168402"/>
                  </a:moveTo>
                  <a:cubicBezTo>
                    <a:pt x="1674906" y="168687"/>
                    <a:pt x="1675953" y="168973"/>
                    <a:pt x="1677097" y="169354"/>
                  </a:cubicBezTo>
                  <a:cubicBezTo>
                    <a:pt x="1676525" y="169926"/>
                    <a:pt x="1675858" y="170497"/>
                    <a:pt x="1675191" y="170974"/>
                  </a:cubicBezTo>
                  <a:cubicBezTo>
                    <a:pt x="1674048" y="170688"/>
                    <a:pt x="1673001" y="170307"/>
                    <a:pt x="1671858" y="170021"/>
                  </a:cubicBezTo>
                  <a:cubicBezTo>
                    <a:pt x="1672524" y="169545"/>
                    <a:pt x="1673096" y="168973"/>
                    <a:pt x="1673763" y="168402"/>
                  </a:cubicBezTo>
                  <a:close/>
                  <a:moveTo>
                    <a:pt x="1714053" y="167831"/>
                  </a:moveTo>
                  <a:cubicBezTo>
                    <a:pt x="1717387" y="168783"/>
                    <a:pt x="1720721" y="169736"/>
                    <a:pt x="1724055" y="170593"/>
                  </a:cubicBezTo>
                  <a:cubicBezTo>
                    <a:pt x="1720721" y="173927"/>
                    <a:pt x="1711196" y="170688"/>
                    <a:pt x="1714053" y="167831"/>
                  </a:cubicBezTo>
                  <a:close/>
                  <a:moveTo>
                    <a:pt x="1236375" y="167640"/>
                  </a:moveTo>
                  <a:cubicBezTo>
                    <a:pt x="1235708" y="168211"/>
                    <a:pt x="1235137" y="168687"/>
                    <a:pt x="1234470" y="169259"/>
                  </a:cubicBezTo>
                  <a:cubicBezTo>
                    <a:pt x="1235518" y="169545"/>
                    <a:pt x="1236661" y="169926"/>
                    <a:pt x="1237804" y="170211"/>
                  </a:cubicBezTo>
                  <a:cubicBezTo>
                    <a:pt x="1238471" y="169640"/>
                    <a:pt x="1239042" y="169164"/>
                    <a:pt x="1239709" y="168592"/>
                  </a:cubicBezTo>
                  <a:cubicBezTo>
                    <a:pt x="1238566" y="168306"/>
                    <a:pt x="1237518" y="167925"/>
                    <a:pt x="1236375" y="167640"/>
                  </a:cubicBezTo>
                  <a:close/>
                  <a:moveTo>
                    <a:pt x="267302" y="167544"/>
                  </a:moveTo>
                  <a:cubicBezTo>
                    <a:pt x="269873" y="174879"/>
                    <a:pt x="251585" y="167640"/>
                    <a:pt x="245204" y="173259"/>
                  </a:cubicBezTo>
                  <a:cubicBezTo>
                    <a:pt x="253967" y="174593"/>
                    <a:pt x="248252" y="177927"/>
                    <a:pt x="258253" y="179165"/>
                  </a:cubicBezTo>
                  <a:cubicBezTo>
                    <a:pt x="264825" y="176403"/>
                    <a:pt x="248823" y="176784"/>
                    <a:pt x="255395" y="174021"/>
                  </a:cubicBezTo>
                  <a:cubicBezTo>
                    <a:pt x="263396" y="174783"/>
                    <a:pt x="258539" y="177260"/>
                    <a:pt x="263492" y="178498"/>
                  </a:cubicBezTo>
                  <a:cubicBezTo>
                    <a:pt x="266349" y="176784"/>
                    <a:pt x="271683" y="179736"/>
                    <a:pt x="273969" y="177069"/>
                  </a:cubicBezTo>
                  <a:cubicBezTo>
                    <a:pt x="271588" y="175736"/>
                    <a:pt x="263111" y="175260"/>
                    <a:pt x="265016" y="173450"/>
                  </a:cubicBezTo>
                  <a:cubicBezTo>
                    <a:pt x="277684" y="177165"/>
                    <a:pt x="299306" y="178879"/>
                    <a:pt x="296924" y="170592"/>
                  </a:cubicBezTo>
                  <a:cubicBezTo>
                    <a:pt x="289685" y="171926"/>
                    <a:pt x="281780" y="171831"/>
                    <a:pt x="274445" y="172878"/>
                  </a:cubicBezTo>
                  <a:cubicBezTo>
                    <a:pt x="272636" y="172212"/>
                    <a:pt x="274160" y="171069"/>
                    <a:pt x="275588" y="169926"/>
                  </a:cubicBezTo>
                  <a:cubicBezTo>
                    <a:pt x="272826" y="169164"/>
                    <a:pt x="270064" y="168402"/>
                    <a:pt x="267302" y="167544"/>
                  </a:cubicBezTo>
                  <a:close/>
                  <a:moveTo>
                    <a:pt x="1626804" y="167069"/>
                  </a:moveTo>
                  <a:cubicBezTo>
                    <a:pt x="1629662" y="168021"/>
                    <a:pt x="1631472" y="167069"/>
                    <a:pt x="1634424" y="168212"/>
                  </a:cubicBezTo>
                  <a:cubicBezTo>
                    <a:pt x="1631948" y="169736"/>
                    <a:pt x="1631757" y="170879"/>
                    <a:pt x="1634901" y="171545"/>
                  </a:cubicBezTo>
                  <a:cubicBezTo>
                    <a:pt x="1627852" y="172593"/>
                    <a:pt x="1617279" y="172974"/>
                    <a:pt x="1614803" y="168021"/>
                  </a:cubicBezTo>
                  <a:cubicBezTo>
                    <a:pt x="1618137" y="166497"/>
                    <a:pt x="1624518" y="170307"/>
                    <a:pt x="1628995" y="170974"/>
                  </a:cubicBezTo>
                  <a:cubicBezTo>
                    <a:pt x="1631948" y="169164"/>
                    <a:pt x="1620899" y="169259"/>
                    <a:pt x="1626804" y="167069"/>
                  </a:cubicBezTo>
                  <a:close/>
                  <a:moveTo>
                    <a:pt x="1286191" y="166497"/>
                  </a:moveTo>
                  <a:cubicBezTo>
                    <a:pt x="1285238" y="167354"/>
                    <a:pt x="1284286" y="168116"/>
                    <a:pt x="1283238" y="168973"/>
                  </a:cubicBezTo>
                  <a:cubicBezTo>
                    <a:pt x="1284953" y="169449"/>
                    <a:pt x="1286572" y="169926"/>
                    <a:pt x="1288286" y="170402"/>
                  </a:cubicBezTo>
                  <a:cubicBezTo>
                    <a:pt x="1289239" y="169545"/>
                    <a:pt x="1290191" y="168783"/>
                    <a:pt x="1291144" y="167925"/>
                  </a:cubicBezTo>
                  <a:cubicBezTo>
                    <a:pt x="1289525" y="167449"/>
                    <a:pt x="1287810" y="166973"/>
                    <a:pt x="1286191" y="166497"/>
                  </a:cubicBezTo>
                  <a:close/>
                  <a:moveTo>
                    <a:pt x="293114" y="166211"/>
                  </a:moveTo>
                  <a:cubicBezTo>
                    <a:pt x="296448" y="168402"/>
                    <a:pt x="288257" y="170592"/>
                    <a:pt x="284351" y="168116"/>
                  </a:cubicBezTo>
                  <a:cubicBezTo>
                    <a:pt x="286828" y="166782"/>
                    <a:pt x="291971" y="170211"/>
                    <a:pt x="293114" y="166211"/>
                  </a:cubicBezTo>
                  <a:close/>
                  <a:moveTo>
                    <a:pt x="1222850" y="166020"/>
                  </a:moveTo>
                  <a:cubicBezTo>
                    <a:pt x="1222183" y="166497"/>
                    <a:pt x="1221611" y="167068"/>
                    <a:pt x="1220944" y="167640"/>
                  </a:cubicBezTo>
                  <a:cubicBezTo>
                    <a:pt x="1222088" y="167925"/>
                    <a:pt x="1223135" y="168306"/>
                    <a:pt x="1224278" y="168592"/>
                  </a:cubicBezTo>
                  <a:cubicBezTo>
                    <a:pt x="1224945" y="168021"/>
                    <a:pt x="1225517" y="167544"/>
                    <a:pt x="1226183" y="166973"/>
                  </a:cubicBezTo>
                  <a:cubicBezTo>
                    <a:pt x="1225136" y="166687"/>
                    <a:pt x="1223993" y="166306"/>
                    <a:pt x="1222850" y="166020"/>
                  </a:cubicBezTo>
                  <a:close/>
                  <a:moveTo>
                    <a:pt x="234059" y="165925"/>
                  </a:moveTo>
                  <a:cubicBezTo>
                    <a:pt x="237203" y="166401"/>
                    <a:pt x="236441" y="167449"/>
                    <a:pt x="235488" y="168497"/>
                  </a:cubicBezTo>
                  <a:lnTo>
                    <a:pt x="237291" y="167951"/>
                  </a:lnTo>
                  <a:lnTo>
                    <a:pt x="240441" y="169926"/>
                  </a:lnTo>
                  <a:cubicBezTo>
                    <a:pt x="241394" y="169068"/>
                    <a:pt x="242346" y="168306"/>
                    <a:pt x="243299" y="167449"/>
                  </a:cubicBezTo>
                  <a:cubicBezTo>
                    <a:pt x="241108" y="165973"/>
                    <a:pt x="240060" y="166592"/>
                    <a:pt x="239108" y="167402"/>
                  </a:cubicBezTo>
                  <a:lnTo>
                    <a:pt x="237291" y="167951"/>
                  </a:lnTo>
                  <a:close/>
                  <a:moveTo>
                    <a:pt x="1269998" y="165163"/>
                  </a:moveTo>
                  <a:cubicBezTo>
                    <a:pt x="1269332" y="165639"/>
                    <a:pt x="1268665" y="166116"/>
                    <a:pt x="1267427" y="165544"/>
                  </a:cubicBezTo>
                  <a:cubicBezTo>
                    <a:pt x="1266760" y="166116"/>
                    <a:pt x="1266188" y="166592"/>
                    <a:pt x="1265522" y="167163"/>
                  </a:cubicBezTo>
                  <a:cubicBezTo>
                    <a:pt x="1268093" y="169640"/>
                    <a:pt x="1273618" y="165735"/>
                    <a:pt x="1269998" y="165163"/>
                  </a:cubicBezTo>
                  <a:close/>
                  <a:moveTo>
                    <a:pt x="1532984" y="164496"/>
                  </a:moveTo>
                  <a:cubicBezTo>
                    <a:pt x="1532317" y="165068"/>
                    <a:pt x="1531650" y="165544"/>
                    <a:pt x="1531079" y="166116"/>
                  </a:cubicBezTo>
                  <a:cubicBezTo>
                    <a:pt x="1532222" y="166401"/>
                    <a:pt x="1533269" y="166782"/>
                    <a:pt x="1534412" y="167068"/>
                  </a:cubicBezTo>
                  <a:cubicBezTo>
                    <a:pt x="1535079" y="166497"/>
                    <a:pt x="1535651" y="166020"/>
                    <a:pt x="1536317" y="165449"/>
                  </a:cubicBezTo>
                  <a:cubicBezTo>
                    <a:pt x="1535174" y="165163"/>
                    <a:pt x="1534127" y="164877"/>
                    <a:pt x="1532984" y="164496"/>
                  </a:cubicBezTo>
                  <a:close/>
                  <a:moveTo>
                    <a:pt x="118883" y="163822"/>
                  </a:moveTo>
                  <a:lnTo>
                    <a:pt x="119754" y="163862"/>
                  </a:lnTo>
                  <a:lnTo>
                    <a:pt x="119569" y="164020"/>
                  </a:lnTo>
                  <a:close/>
                  <a:moveTo>
                    <a:pt x="1498789" y="163544"/>
                  </a:moveTo>
                  <a:cubicBezTo>
                    <a:pt x="1498217" y="164115"/>
                    <a:pt x="1497551" y="164592"/>
                    <a:pt x="1496884" y="165163"/>
                  </a:cubicBezTo>
                  <a:cubicBezTo>
                    <a:pt x="1498503" y="165639"/>
                    <a:pt x="1500218" y="166116"/>
                    <a:pt x="1501837" y="166592"/>
                  </a:cubicBezTo>
                  <a:cubicBezTo>
                    <a:pt x="1502504" y="166020"/>
                    <a:pt x="1503170" y="165449"/>
                    <a:pt x="1503742" y="164973"/>
                  </a:cubicBezTo>
                  <a:cubicBezTo>
                    <a:pt x="1502027" y="164496"/>
                    <a:pt x="1500408" y="164020"/>
                    <a:pt x="1498789" y="163544"/>
                  </a:cubicBezTo>
                  <a:close/>
                  <a:moveTo>
                    <a:pt x="1624709" y="163259"/>
                  </a:moveTo>
                  <a:cubicBezTo>
                    <a:pt x="1625852" y="163545"/>
                    <a:pt x="1626900" y="163925"/>
                    <a:pt x="1628043" y="164211"/>
                  </a:cubicBezTo>
                  <a:cubicBezTo>
                    <a:pt x="1627471" y="164783"/>
                    <a:pt x="1626804" y="165259"/>
                    <a:pt x="1626138" y="165831"/>
                  </a:cubicBezTo>
                  <a:cubicBezTo>
                    <a:pt x="1624995" y="165545"/>
                    <a:pt x="1623947" y="165164"/>
                    <a:pt x="1622804" y="164878"/>
                  </a:cubicBezTo>
                  <a:cubicBezTo>
                    <a:pt x="1623375" y="164307"/>
                    <a:pt x="1624042" y="163830"/>
                    <a:pt x="1624709" y="163259"/>
                  </a:cubicBezTo>
                  <a:close/>
                  <a:moveTo>
                    <a:pt x="275493" y="162401"/>
                  </a:moveTo>
                  <a:cubicBezTo>
                    <a:pt x="274160" y="163544"/>
                    <a:pt x="274255" y="164401"/>
                    <a:pt x="274350" y="165354"/>
                  </a:cubicBezTo>
                  <a:cubicBezTo>
                    <a:pt x="272255" y="164877"/>
                    <a:pt x="270159" y="164496"/>
                    <a:pt x="269111" y="166020"/>
                  </a:cubicBezTo>
                  <a:cubicBezTo>
                    <a:pt x="273207" y="166878"/>
                    <a:pt x="275303" y="167925"/>
                    <a:pt x="276446" y="169164"/>
                  </a:cubicBezTo>
                  <a:cubicBezTo>
                    <a:pt x="278160" y="166687"/>
                    <a:pt x="283018" y="163639"/>
                    <a:pt x="275493" y="162401"/>
                  </a:cubicBezTo>
                  <a:close/>
                  <a:moveTo>
                    <a:pt x="331310" y="161829"/>
                  </a:moveTo>
                  <a:cubicBezTo>
                    <a:pt x="334453" y="162591"/>
                    <a:pt x="334262" y="163734"/>
                    <a:pt x="331786" y="165258"/>
                  </a:cubicBezTo>
                  <a:cubicBezTo>
                    <a:pt x="336167" y="165544"/>
                    <a:pt x="341692" y="168021"/>
                    <a:pt x="343883" y="164306"/>
                  </a:cubicBezTo>
                  <a:cubicBezTo>
                    <a:pt x="336167" y="164973"/>
                    <a:pt x="337787" y="159067"/>
                    <a:pt x="331310" y="161829"/>
                  </a:cubicBezTo>
                  <a:close/>
                  <a:moveTo>
                    <a:pt x="1576132" y="161448"/>
                  </a:moveTo>
                  <a:cubicBezTo>
                    <a:pt x="1575179" y="162306"/>
                    <a:pt x="1574227" y="163068"/>
                    <a:pt x="1573274" y="163925"/>
                  </a:cubicBezTo>
                  <a:cubicBezTo>
                    <a:pt x="1576703" y="166497"/>
                    <a:pt x="1582323" y="161639"/>
                    <a:pt x="1576132" y="161448"/>
                  </a:cubicBezTo>
                  <a:close/>
                  <a:moveTo>
                    <a:pt x="1673763" y="160782"/>
                  </a:moveTo>
                  <a:cubicBezTo>
                    <a:pt x="1685383" y="163258"/>
                    <a:pt x="1687955" y="163544"/>
                    <a:pt x="1698623" y="167830"/>
                  </a:cubicBezTo>
                  <a:cubicBezTo>
                    <a:pt x="1691194" y="163735"/>
                    <a:pt x="1695861" y="164687"/>
                    <a:pt x="1705481" y="167640"/>
                  </a:cubicBezTo>
                  <a:cubicBezTo>
                    <a:pt x="1703862" y="168973"/>
                    <a:pt x="1702338" y="170402"/>
                    <a:pt x="1700719" y="171736"/>
                  </a:cubicBezTo>
                  <a:cubicBezTo>
                    <a:pt x="1687765" y="166021"/>
                    <a:pt x="1681478" y="166402"/>
                    <a:pt x="1668048" y="165735"/>
                  </a:cubicBezTo>
                  <a:cubicBezTo>
                    <a:pt x="1672334" y="163735"/>
                    <a:pt x="1672429" y="163639"/>
                    <a:pt x="1673763" y="160782"/>
                  </a:cubicBezTo>
                  <a:close/>
                  <a:moveTo>
                    <a:pt x="215867" y="160782"/>
                  </a:moveTo>
                  <a:cubicBezTo>
                    <a:pt x="215200" y="161258"/>
                    <a:pt x="214533" y="161829"/>
                    <a:pt x="213961" y="162401"/>
                  </a:cubicBezTo>
                  <a:cubicBezTo>
                    <a:pt x="215581" y="162877"/>
                    <a:pt x="217295" y="163353"/>
                    <a:pt x="218915" y="163830"/>
                  </a:cubicBezTo>
                  <a:cubicBezTo>
                    <a:pt x="219581" y="163258"/>
                    <a:pt x="220248" y="162687"/>
                    <a:pt x="220820" y="162210"/>
                  </a:cubicBezTo>
                  <a:cubicBezTo>
                    <a:pt x="219200" y="161734"/>
                    <a:pt x="217486" y="161258"/>
                    <a:pt x="215867" y="160782"/>
                  </a:cubicBezTo>
                  <a:close/>
                  <a:moveTo>
                    <a:pt x="450563" y="159734"/>
                  </a:moveTo>
                  <a:cubicBezTo>
                    <a:pt x="449896" y="160210"/>
                    <a:pt x="449229" y="160782"/>
                    <a:pt x="448658" y="161353"/>
                  </a:cubicBezTo>
                  <a:cubicBezTo>
                    <a:pt x="450277" y="161829"/>
                    <a:pt x="451991" y="162306"/>
                    <a:pt x="453611" y="162782"/>
                  </a:cubicBezTo>
                  <a:cubicBezTo>
                    <a:pt x="454182" y="162210"/>
                    <a:pt x="454849" y="161734"/>
                    <a:pt x="455516" y="161163"/>
                  </a:cubicBezTo>
                  <a:cubicBezTo>
                    <a:pt x="453896" y="160686"/>
                    <a:pt x="452182" y="160210"/>
                    <a:pt x="450563" y="159734"/>
                  </a:cubicBezTo>
                  <a:close/>
                  <a:moveTo>
                    <a:pt x="1527459" y="159639"/>
                  </a:moveTo>
                  <a:cubicBezTo>
                    <a:pt x="1529650" y="160782"/>
                    <a:pt x="1525840" y="162591"/>
                    <a:pt x="1532126" y="163163"/>
                  </a:cubicBezTo>
                  <a:cubicBezTo>
                    <a:pt x="1531460" y="157067"/>
                    <a:pt x="1539746" y="164687"/>
                    <a:pt x="1538318" y="161639"/>
                  </a:cubicBezTo>
                  <a:cubicBezTo>
                    <a:pt x="1537365" y="159639"/>
                    <a:pt x="1531079" y="159162"/>
                    <a:pt x="1527459" y="159639"/>
                  </a:cubicBezTo>
                  <a:close/>
                  <a:moveTo>
                    <a:pt x="122617" y="159353"/>
                  </a:moveTo>
                  <a:cubicBezTo>
                    <a:pt x="121950" y="159924"/>
                    <a:pt x="121379" y="160401"/>
                    <a:pt x="120712" y="160972"/>
                  </a:cubicBezTo>
                  <a:cubicBezTo>
                    <a:pt x="121855" y="161353"/>
                    <a:pt x="122998" y="161639"/>
                    <a:pt x="124046" y="161925"/>
                  </a:cubicBezTo>
                  <a:cubicBezTo>
                    <a:pt x="124712" y="161353"/>
                    <a:pt x="125284" y="160877"/>
                    <a:pt x="125951" y="160305"/>
                  </a:cubicBezTo>
                  <a:cubicBezTo>
                    <a:pt x="124903" y="160020"/>
                    <a:pt x="123760" y="159639"/>
                    <a:pt x="122617" y="159353"/>
                  </a:cubicBezTo>
                  <a:close/>
                  <a:moveTo>
                    <a:pt x="134809" y="158496"/>
                  </a:moveTo>
                  <a:cubicBezTo>
                    <a:pt x="133952" y="159543"/>
                    <a:pt x="131761" y="160686"/>
                    <a:pt x="133571" y="161448"/>
                  </a:cubicBezTo>
                  <a:cubicBezTo>
                    <a:pt x="135190" y="160210"/>
                    <a:pt x="138524" y="162020"/>
                    <a:pt x="139762" y="159924"/>
                  </a:cubicBezTo>
                  <a:cubicBezTo>
                    <a:pt x="138047" y="159448"/>
                    <a:pt x="136428" y="158972"/>
                    <a:pt x="134809" y="158496"/>
                  </a:cubicBezTo>
                  <a:close/>
                  <a:moveTo>
                    <a:pt x="1665476" y="158401"/>
                  </a:moveTo>
                  <a:cubicBezTo>
                    <a:pt x="1666429" y="159925"/>
                    <a:pt x="1665762" y="161639"/>
                    <a:pt x="1671858" y="162401"/>
                  </a:cubicBezTo>
                  <a:cubicBezTo>
                    <a:pt x="1668715" y="166021"/>
                    <a:pt x="1668715" y="161068"/>
                    <a:pt x="1662619" y="160877"/>
                  </a:cubicBezTo>
                  <a:cubicBezTo>
                    <a:pt x="1663571" y="160020"/>
                    <a:pt x="1664524" y="159258"/>
                    <a:pt x="1665476" y="158401"/>
                  </a:cubicBezTo>
                  <a:close/>
                  <a:moveTo>
                    <a:pt x="476375" y="158305"/>
                  </a:moveTo>
                  <a:cubicBezTo>
                    <a:pt x="475709" y="158877"/>
                    <a:pt x="475137" y="159353"/>
                    <a:pt x="474470" y="159924"/>
                  </a:cubicBezTo>
                  <a:cubicBezTo>
                    <a:pt x="476090" y="160401"/>
                    <a:pt x="477804" y="160877"/>
                    <a:pt x="479423" y="161353"/>
                  </a:cubicBezTo>
                  <a:cubicBezTo>
                    <a:pt x="480090" y="160782"/>
                    <a:pt x="480662" y="160305"/>
                    <a:pt x="481328" y="159734"/>
                  </a:cubicBezTo>
                  <a:cubicBezTo>
                    <a:pt x="479709" y="159258"/>
                    <a:pt x="477995" y="158781"/>
                    <a:pt x="476375" y="158305"/>
                  </a:cubicBezTo>
                  <a:close/>
                  <a:moveTo>
                    <a:pt x="1639084" y="156536"/>
                  </a:moveTo>
                  <a:lnTo>
                    <a:pt x="1638235" y="157257"/>
                  </a:lnTo>
                  <a:lnTo>
                    <a:pt x="1635808" y="156557"/>
                  </a:lnTo>
                  <a:close/>
                  <a:moveTo>
                    <a:pt x="458564" y="156495"/>
                  </a:moveTo>
                  <a:cubicBezTo>
                    <a:pt x="456944" y="157734"/>
                    <a:pt x="453611" y="155924"/>
                    <a:pt x="452468" y="158019"/>
                  </a:cubicBezTo>
                  <a:cubicBezTo>
                    <a:pt x="454087" y="158496"/>
                    <a:pt x="455801" y="158972"/>
                    <a:pt x="457421" y="159448"/>
                  </a:cubicBezTo>
                  <a:cubicBezTo>
                    <a:pt x="458278" y="158400"/>
                    <a:pt x="460373" y="157257"/>
                    <a:pt x="458564" y="156495"/>
                  </a:cubicBezTo>
                  <a:close/>
                  <a:moveTo>
                    <a:pt x="1568321" y="154971"/>
                  </a:moveTo>
                  <a:cubicBezTo>
                    <a:pt x="1567655" y="155448"/>
                    <a:pt x="1566988" y="156019"/>
                    <a:pt x="1566416" y="156591"/>
                  </a:cubicBezTo>
                  <a:cubicBezTo>
                    <a:pt x="1567559" y="156876"/>
                    <a:pt x="1568607" y="157257"/>
                    <a:pt x="1569750" y="157543"/>
                  </a:cubicBezTo>
                  <a:cubicBezTo>
                    <a:pt x="1570417" y="156972"/>
                    <a:pt x="1570988" y="156400"/>
                    <a:pt x="1571655" y="155924"/>
                  </a:cubicBezTo>
                  <a:cubicBezTo>
                    <a:pt x="1570512" y="155638"/>
                    <a:pt x="1569464" y="155257"/>
                    <a:pt x="1568321" y="154971"/>
                  </a:cubicBezTo>
                  <a:close/>
                  <a:moveTo>
                    <a:pt x="44702" y="152591"/>
                  </a:moveTo>
                  <a:cubicBezTo>
                    <a:pt x="52513" y="153353"/>
                    <a:pt x="44988" y="156210"/>
                    <a:pt x="52703" y="157067"/>
                  </a:cubicBezTo>
                  <a:cubicBezTo>
                    <a:pt x="48798" y="157544"/>
                    <a:pt x="43940" y="156305"/>
                    <a:pt x="39178" y="155448"/>
                  </a:cubicBezTo>
                  <a:cubicBezTo>
                    <a:pt x="40702" y="153829"/>
                    <a:pt x="43273" y="154210"/>
                    <a:pt x="44702" y="152591"/>
                  </a:cubicBezTo>
                  <a:close/>
                  <a:moveTo>
                    <a:pt x="1531841" y="152209"/>
                  </a:moveTo>
                  <a:cubicBezTo>
                    <a:pt x="1531174" y="152781"/>
                    <a:pt x="1530507" y="153257"/>
                    <a:pt x="1529936" y="153828"/>
                  </a:cubicBezTo>
                  <a:cubicBezTo>
                    <a:pt x="1531079" y="154114"/>
                    <a:pt x="1532126" y="154495"/>
                    <a:pt x="1533269" y="154781"/>
                  </a:cubicBezTo>
                  <a:cubicBezTo>
                    <a:pt x="1533936" y="154305"/>
                    <a:pt x="1534508" y="153733"/>
                    <a:pt x="1535174" y="153162"/>
                  </a:cubicBezTo>
                  <a:cubicBezTo>
                    <a:pt x="1534031" y="152876"/>
                    <a:pt x="1532984" y="152590"/>
                    <a:pt x="1531841" y="152209"/>
                  </a:cubicBezTo>
                  <a:close/>
                  <a:moveTo>
                    <a:pt x="1598837" y="150638"/>
                  </a:moveTo>
                  <a:cubicBezTo>
                    <a:pt x="1595992" y="150138"/>
                    <a:pt x="1593468" y="150209"/>
                    <a:pt x="1591753" y="151733"/>
                  </a:cubicBezTo>
                  <a:cubicBezTo>
                    <a:pt x="1595944" y="152590"/>
                    <a:pt x="1597944" y="153638"/>
                    <a:pt x="1599087" y="154876"/>
                  </a:cubicBezTo>
                  <a:cubicBezTo>
                    <a:pt x="1601564" y="153352"/>
                    <a:pt x="1604993" y="153638"/>
                    <a:pt x="1607850" y="152971"/>
                  </a:cubicBezTo>
                  <a:cubicBezTo>
                    <a:pt x="1604850" y="152209"/>
                    <a:pt x="1601683" y="151138"/>
                    <a:pt x="1598837" y="150638"/>
                  </a:cubicBezTo>
                  <a:close/>
                  <a:moveTo>
                    <a:pt x="152525" y="150590"/>
                  </a:moveTo>
                  <a:cubicBezTo>
                    <a:pt x="151573" y="151352"/>
                    <a:pt x="150620" y="152209"/>
                    <a:pt x="149668" y="153066"/>
                  </a:cubicBezTo>
                  <a:cubicBezTo>
                    <a:pt x="153002" y="153733"/>
                    <a:pt x="152906" y="154876"/>
                    <a:pt x="150430" y="156400"/>
                  </a:cubicBezTo>
                  <a:cubicBezTo>
                    <a:pt x="141667" y="153162"/>
                    <a:pt x="133475" y="156019"/>
                    <a:pt x="127856" y="151161"/>
                  </a:cubicBezTo>
                  <a:lnTo>
                    <a:pt x="118944" y="155405"/>
                  </a:lnTo>
                  <a:lnTo>
                    <a:pt x="116426" y="153352"/>
                  </a:lnTo>
                  <a:cubicBezTo>
                    <a:pt x="118045" y="154019"/>
                    <a:pt x="115664" y="155257"/>
                    <a:pt x="117854" y="155924"/>
                  </a:cubicBezTo>
                  <a:lnTo>
                    <a:pt x="118944" y="155405"/>
                  </a:lnTo>
                  <a:lnTo>
                    <a:pt x="120807" y="156924"/>
                  </a:lnTo>
                  <a:cubicBezTo>
                    <a:pt x="125069" y="156900"/>
                    <a:pt x="129760" y="156591"/>
                    <a:pt x="127760" y="158781"/>
                  </a:cubicBezTo>
                  <a:cubicBezTo>
                    <a:pt x="129856" y="157353"/>
                    <a:pt x="127951" y="156495"/>
                    <a:pt x="129856" y="155067"/>
                  </a:cubicBezTo>
                  <a:cubicBezTo>
                    <a:pt x="135285" y="158115"/>
                    <a:pt x="137095" y="154781"/>
                    <a:pt x="141667" y="156210"/>
                  </a:cubicBezTo>
                  <a:cubicBezTo>
                    <a:pt x="142143" y="158210"/>
                    <a:pt x="144524" y="160020"/>
                    <a:pt x="148715" y="161448"/>
                  </a:cubicBezTo>
                  <a:cubicBezTo>
                    <a:pt x="150335" y="158400"/>
                    <a:pt x="154240" y="159639"/>
                    <a:pt x="157478" y="159543"/>
                  </a:cubicBezTo>
                  <a:cubicBezTo>
                    <a:pt x="155192" y="159067"/>
                    <a:pt x="149573" y="163925"/>
                    <a:pt x="154621" y="162020"/>
                  </a:cubicBezTo>
                  <a:cubicBezTo>
                    <a:pt x="158717" y="159067"/>
                    <a:pt x="164051" y="160305"/>
                    <a:pt x="167384" y="162401"/>
                  </a:cubicBezTo>
                  <a:cubicBezTo>
                    <a:pt x="172718" y="160210"/>
                    <a:pt x="165956" y="156210"/>
                    <a:pt x="161955" y="157638"/>
                  </a:cubicBezTo>
                  <a:cubicBezTo>
                    <a:pt x="163860" y="158305"/>
                    <a:pt x="165574" y="158972"/>
                    <a:pt x="163384" y="160210"/>
                  </a:cubicBezTo>
                  <a:cubicBezTo>
                    <a:pt x="155859" y="157543"/>
                    <a:pt x="162146" y="157257"/>
                    <a:pt x="153478" y="157353"/>
                  </a:cubicBezTo>
                  <a:cubicBezTo>
                    <a:pt x="153764" y="155067"/>
                    <a:pt x="156811" y="152304"/>
                    <a:pt x="152525" y="150590"/>
                  </a:cubicBezTo>
                  <a:close/>
                  <a:moveTo>
                    <a:pt x="220629" y="148971"/>
                  </a:moveTo>
                  <a:cubicBezTo>
                    <a:pt x="219677" y="149828"/>
                    <a:pt x="218724" y="150685"/>
                    <a:pt x="217772" y="151447"/>
                  </a:cubicBezTo>
                  <a:cubicBezTo>
                    <a:pt x="221772" y="151542"/>
                    <a:pt x="220439" y="155448"/>
                    <a:pt x="224439" y="153352"/>
                  </a:cubicBezTo>
                  <a:cubicBezTo>
                    <a:pt x="216724" y="152781"/>
                    <a:pt x="228344" y="149637"/>
                    <a:pt x="220629" y="148971"/>
                  </a:cubicBezTo>
                  <a:close/>
                  <a:moveTo>
                    <a:pt x="424464" y="147923"/>
                  </a:moveTo>
                  <a:cubicBezTo>
                    <a:pt x="423512" y="148780"/>
                    <a:pt x="422559" y="149542"/>
                    <a:pt x="421606" y="150399"/>
                  </a:cubicBezTo>
                  <a:cubicBezTo>
                    <a:pt x="425036" y="152971"/>
                    <a:pt x="430751" y="148113"/>
                    <a:pt x="424464" y="147923"/>
                  </a:cubicBezTo>
                  <a:close/>
                  <a:moveTo>
                    <a:pt x="169385" y="147542"/>
                  </a:moveTo>
                  <a:cubicBezTo>
                    <a:pt x="164336" y="150304"/>
                    <a:pt x="165574" y="151923"/>
                    <a:pt x="168242" y="150495"/>
                  </a:cubicBezTo>
                  <a:cubicBezTo>
                    <a:pt x="169194" y="150018"/>
                    <a:pt x="173195" y="145542"/>
                    <a:pt x="169385" y="147542"/>
                  </a:cubicBezTo>
                  <a:close/>
                  <a:moveTo>
                    <a:pt x="1599182" y="146780"/>
                  </a:moveTo>
                  <a:lnTo>
                    <a:pt x="1599109" y="147319"/>
                  </a:lnTo>
                  <a:lnTo>
                    <a:pt x="1597542" y="147054"/>
                  </a:lnTo>
                  <a:close/>
                  <a:moveTo>
                    <a:pt x="142143" y="146399"/>
                  </a:moveTo>
                  <a:cubicBezTo>
                    <a:pt x="137285" y="145161"/>
                    <a:pt x="133094" y="145161"/>
                    <a:pt x="130808" y="148590"/>
                  </a:cubicBezTo>
                  <a:cubicBezTo>
                    <a:pt x="135285" y="151542"/>
                    <a:pt x="134999" y="146113"/>
                    <a:pt x="138619" y="147542"/>
                  </a:cubicBezTo>
                  <a:cubicBezTo>
                    <a:pt x="138047" y="149733"/>
                    <a:pt x="132999" y="152495"/>
                    <a:pt x="140524" y="153543"/>
                  </a:cubicBezTo>
                  <a:cubicBezTo>
                    <a:pt x="144905" y="150590"/>
                    <a:pt x="134809" y="149733"/>
                    <a:pt x="142143" y="146399"/>
                  </a:cubicBezTo>
                  <a:close/>
                  <a:moveTo>
                    <a:pt x="276541" y="146304"/>
                  </a:moveTo>
                  <a:cubicBezTo>
                    <a:pt x="283113" y="146875"/>
                    <a:pt x="274731" y="149352"/>
                    <a:pt x="281303" y="149828"/>
                  </a:cubicBezTo>
                  <a:cubicBezTo>
                    <a:pt x="282923" y="146780"/>
                    <a:pt x="287590" y="149352"/>
                    <a:pt x="290066" y="147923"/>
                  </a:cubicBezTo>
                  <a:cubicBezTo>
                    <a:pt x="285399" y="147066"/>
                    <a:pt x="280446" y="145827"/>
                    <a:pt x="276541" y="146304"/>
                  </a:cubicBezTo>
                  <a:close/>
                  <a:moveTo>
                    <a:pt x="126998" y="144303"/>
                  </a:moveTo>
                  <a:cubicBezTo>
                    <a:pt x="126046" y="145161"/>
                    <a:pt x="125093" y="145923"/>
                    <a:pt x="124141" y="146780"/>
                  </a:cubicBezTo>
                  <a:cubicBezTo>
                    <a:pt x="125760" y="147256"/>
                    <a:pt x="127475" y="147732"/>
                    <a:pt x="129094" y="148209"/>
                  </a:cubicBezTo>
                  <a:cubicBezTo>
                    <a:pt x="130046" y="147351"/>
                    <a:pt x="130999" y="146589"/>
                    <a:pt x="131951" y="145732"/>
                  </a:cubicBezTo>
                  <a:cubicBezTo>
                    <a:pt x="130332" y="145256"/>
                    <a:pt x="128618" y="144780"/>
                    <a:pt x="126998" y="144303"/>
                  </a:cubicBezTo>
                  <a:close/>
                  <a:moveTo>
                    <a:pt x="1585943" y="142970"/>
                  </a:moveTo>
                  <a:cubicBezTo>
                    <a:pt x="1587562" y="143446"/>
                    <a:pt x="1586038" y="144303"/>
                    <a:pt x="1585752" y="145065"/>
                  </a:cubicBezTo>
                  <a:lnTo>
                    <a:pt x="1597542" y="147054"/>
                  </a:lnTo>
                  <a:lnTo>
                    <a:pt x="1590205" y="148280"/>
                  </a:lnTo>
                  <a:cubicBezTo>
                    <a:pt x="1587371" y="149090"/>
                    <a:pt x="1584371" y="149590"/>
                    <a:pt x="1580228" y="147923"/>
                  </a:cubicBezTo>
                  <a:cubicBezTo>
                    <a:pt x="1581180" y="146399"/>
                    <a:pt x="1583371" y="146780"/>
                    <a:pt x="1585466" y="147161"/>
                  </a:cubicBezTo>
                  <a:cubicBezTo>
                    <a:pt x="1586228" y="145637"/>
                    <a:pt x="1581085" y="144970"/>
                    <a:pt x="1585943" y="142970"/>
                  </a:cubicBezTo>
                  <a:close/>
                  <a:moveTo>
                    <a:pt x="95375" y="142970"/>
                  </a:moveTo>
                  <a:cubicBezTo>
                    <a:pt x="93566" y="144589"/>
                    <a:pt x="91661" y="146304"/>
                    <a:pt x="89756" y="147923"/>
                  </a:cubicBezTo>
                  <a:cubicBezTo>
                    <a:pt x="92423" y="150399"/>
                    <a:pt x="99376" y="152209"/>
                    <a:pt x="99185" y="154971"/>
                  </a:cubicBezTo>
                  <a:cubicBezTo>
                    <a:pt x="102995" y="151828"/>
                    <a:pt x="94232" y="149066"/>
                    <a:pt x="94232" y="145923"/>
                  </a:cubicBezTo>
                  <a:cubicBezTo>
                    <a:pt x="94232" y="145161"/>
                    <a:pt x="100805" y="142398"/>
                    <a:pt x="95375" y="142970"/>
                  </a:cubicBezTo>
                  <a:close/>
                  <a:moveTo>
                    <a:pt x="146144" y="141065"/>
                  </a:moveTo>
                  <a:cubicBezTo>
                    <a:pt x="143477" y="140398"/>
                    <a:pt x="140619" y="139255"/>
                    <a:pt x="139286" y="141255"/>
                  </a:cubicBezTo>
                  <a:cubicBezTo>
                    <a:pt x="140905" y="141732"/>
                    <a:pt x="142619" y="142208"/>
                    <a:pt x="144239" y="142684"/>
                  </a:cubicBezTo>
                  <a:cubicBezTo>
                    <a:pt x="144905" y="142113"/>
                    <a:pt x="145477" y="141541"/>
                    <a:pt x="146144" y="141065"/>
                  </a:cubicBezTo>
                  <a:close/>
                  <a:moveTo>
                    <a:pt x="1575846" y="140780"/>
                  </a:moveTo>
                  <a:cubicBezTo>
                    <a:pt x="1576989" y="141066"/>
                    <a:pt x="1578036" y="141351"/>
                    <a:pt x="1579179" y="141732"/>
                  </a:cubicBezTo>
                  <a:cubicBezTo>
                    <a:pt x="1578513" y="142304"/>
                    <a:pt x="1577941" y="142780"/>
                    <a:pt x="1577274" y="143352"/>
                  </a:cubicBezTo>
                  <a:cubicBezTo>
                    <a:pt x="1576131" y="143066"/>
                    <a:pt x="1575084" y="142685"/>
                    <a:pt x="1573941" y="142399"/>
                  </a:cubicBezTo>
                  <a:cubicBezTo>
                    <a:pt x="1574607" y="141828"/>
                    <a:pt x="1575274" y="141256"/>
                    <a:pt x="1575846" y="140780"/>
                  </a:cubicBezTo>
                  <a:close/>
                  <a:moveTo>
                    <a:pt x="1491264" y="139636"/>
                  </a:moveTo>
                  <a:cubicBezTo>
                    <a:pt x="1489169" y="139255"/>
                    <a:pt x="1487930" y="140398"/>
                    <a:pt x="1486787" y="141636"/>
                  </a:cubicBezTo>
                  <a:cubicBezTo>
                    <a:pt x="1490026" y="142113"/>
                    <a:pt x="1489550" y="144018"/>
                    <a:pt x="1491740" y="143065"/>
                  </a:cubicBezTo>
                  <a:cubicBezTo>
                    <a:pt x="1489359" y="142113"/>
                    <a:pt x="1492693" y="140970"/>
                    <a:pt x="1494598" y="140589"/>
                  </a:cubicBezTo>
                  <a:cubicBezTo>
                    <a:pt x="1493455" y="140303"/>
                    <a:pt x="1492407" y="139922"/>
                    <a:pt x="1491264" y="139636"/>
                  </a:cubicBezTo>
                  <a:close/>
                  <a:moveTo>
                    <a:pt x="1384394" y="138779"/>
                  </a:moveTo>
                  <a:cubicBezTo>
                    <a:pt x="1383727" y="139350"/>
                    <a:pt x="1383060" y="139827"/>
                    <a:pt x="1382489" y="140398"/>
                  </a:cubicBezTo>
                  <a:cubicBezTo>
                    <a:pt x="1383632" y="140684"/>
                    <a:pt x="1384679" y="140970"/>
                    <a:pt x="1385822" y="141351"/>
                  </a:cubicBezTo>
                  <a:cubicBezTo>
                    <a:pt x="1386489" y="140779"/>
                    <a:pt x="1387061" y="140303"/>
                    <a:pt x="1387727" y="139731"/>
                  </a:cubicBezTo>
                  <a:cubicBezTo>
                    <a:pt x="1386584" y="139446"/>
                    <a:pt x="1385537" y="139065"/>
                    <a:pt x="1384394" y="138779"/>
                  </a:cubicBezTo>
                  <a:close/>
                  <a:moveTo>
                    <a:pt x="117473" y="137255"/>
                  </a:moveTo>
                  <a:cubicBezTo>
                    <a:pt x="129189" y="140779"/>
                    <a:pt x="136904" y="136874"/>
                    <a:pt x="148811" y="140684"/>
                  </a:cubicBezTo>
                  <a:cubicBezTo>
                    <a:pt x="149858" y="137350"/>
                    <a:pt x="165384" y="139636"/>
                    <a:pt x="158526" y="138017"/>
                  </a:cubicBezTo>
                  <a:cubicBezTo>
                    <a:pt x="143953" y="135921"/>
                    <a:pt x="132047" y="134683"/>
                    <a:pt x="117473" y="137255"/>
                  </a:cubicBezTo>
                  <a:close/>
                  <a:moveTo>
                    <a:pt x="1520220" y="133731"/>
                  </a:moveTo>
                  <a:cubicBezTo>
                    <a:pt x="1521934" y="134207"/>
                    <a:pt x="1523554" y="134683"/>
                    <a:pt x="1525173" y="135159"/>
                  </a:cubicBezTo>
                  <a:cubicBezTo>
                    <a:pt x="1523935" y="137065"/>
                    <a:pt x="1520982" y="136017"/>
                    <a:pt x="1518315" y="135350"/>
                  </a:cubicBezTo>
                  <a:cubicBezTo>
                    <a:pt x="1518886" y="134778"/>
                    <a:pt x="1519553" y="134207"/>
                    <a:pt x="1520220" y="133731"/>
                  </a:cubicBezTo>
                  <a:close/>
                  <a:moveTo>
                    <a:pt x="1516914" y="132664"/>
                  </a:moveTo>
                  <a:lnTo>
                    <a:pt x="1516982" y="132683"/>
                  </a:lnTo>
                  <a:lnTo>
                    <a:pt x="1516852" y="132859"/>
                  </a:lnTo>
                  <a:close/>
                  <a:moveTo>
                    <a:pt x="116330" y="132588"/>
                  </a:moveTo>
                  <a:cubicBezTo>
                    <a:pt x="115664" y="133159"/>
                    <a:pt x="115092" y="133635"/>
                    <a:pt x="114425" y="134207"/>
                  </a:cubicBezTo>
                  <a:cubicBezTo>
                    <a:pt x="116140" y="134683"/>
                    <a:pt x="117759" y="135159"/>
                    <a:pt x="119378" y="135636"/>
                  </a:cubicBezTo>
                  <a:cubicBezTo>
                    <a:pt x="119950" y="135064"/>
                    <a:pt x="120617" y="134493"/>
                    <a:pt x="121283" y="134016"/>
                  </a:cubicBezTo>
                  <a:cubicBezTo>
                    <a:pt x="119664" y="133540"/>
                    <a:pt x="117950" y="133064"/>
                    <a:pt x="116330" y="132588"/>
                  </a:cubicBezTo>
                  <a:close/>
                  <a:moveTo>
                    <a:pt x="85470" y="132588"/>
                  </a:moveTo>
                  <a:cubicBezTo>
                    <a:pt x="86613" y="132969"/>
                    <a:pt x="87756" y="133254"/>
                    <a:pt x="88803" y="133540"/>
                  </a:cubicBezTo>
                  <a:cubicBezTo>
                    <a:pt x="88137" y="134112"/>
                    <a:pt x="87565" y="134683"/>
                    <a:pt x="86898" y="135159"/>
                  </a:cubicBezTo>
                  <a:cubicBezTo>
                    <a:pt x="85755" y="134874"/>
                    <a:pt x="84708" y="134493"/>
                    <a:pt x="83565" y="134207"/>
                  </a:cubicBezTo>
                  <a:cubicBezTo>
                    <a:pt x="84231" y="133635"/>
                    <a:pt x="84898" y="133064"/>
                    <a:pt x="85470" y="132588"/>
                  </a:cubicBezTo>
                  <a:close/>
                  <a:moveTo>
                    <a:pt x="125855" y="132016"/>
                  </a:moveTo>
                  <a:cubicBezTo>
                    <a:pt x="125189" y="132588"/>
                    <a:pt x="124522" y="133064"/>
                    <a:pt x="123950" y="133635"/>
                  </a:cubicBezTo>
                  <a:cubicBezTo>
                    <a:pt x="125093" y="133921"/>
                    <a:pt x="126141" y="134302"/>
                    <a:pt x="127284" y="134588"/>
                  </a:cubicBezTo>
                  <a:cubicBezTo>
                    <a:pt x="127951" y="134112"/>
                    <a:pt x="128522" y="133540"/>
                    <a:pt x="129189" y="132969"/>
                  </a:cubicBezTo>
                  <a:cubicBezTo>
                    <a:pt x="128046" y="132683"/>
                    <a:pt x="126998" y="132302"/>
                    <a:pt x="125855" y="132016"/>
                  </a:cubicBezTo>
                  <a:close/>
                  <a:moveTo>
                    <a:pt x="86422" y="131826"/>
                  </a:moveTo>
                  <a:cubicBezTo>
                    <a:pt x="82326" y="132778"/>
                    <a:pt x="79469" y="136017"/>
                    <a:pt x="75563" y="137350"/>
                  </a:cubicBezTo>
                  <a:cubicBezTo>
                    <a:pt x="77468" y="138017"/>
                    <a:pt x="79183" y="138684"/>
                    <a:pt x="76992" y="139922"/>
                  </a:cubicBezTo>
                  <a:cubicBezTo>
                    <a:pt x="84612" y="140970"/>
                    <a:pt x="90327" y="138684"/>
                    <a:pt x="99090" y="141827"/>
                  </a:cubicBezTo>
                  <a:cubicBezTo>
                    <a:pt x="104996" y="139160"/>
                    <a:pt x="95566" y="138588"/>
                    <a:pt x="101471" y="136017"/>
                  </a:cubicBezTo>
                  <a:cubicBezTo>
                    <a:pt x="96328" y="133350"/>
                    <a:pt x="95089" y="137826"/>
                    <a:pt x="90994" y="137445"/>
                  </a:cubicBezTo>
                  <a:cubicBezTo>
                    <a:pt x="88327" y="136398"/>
                    <a:pt x="88898" y="134969"/>
                    <a:pt x="91470" y="133254"/>
                  </a:cubicBezTo>
                  <a:cubicBezTo>
                    <a:pt x="89851" y="132778"/>
                    <a:pt x="88136" y="132302"/>
                    <a:pt x="86422" y="131826"/>
                  </a:cubicBezTo>
                  <a:close/>
                  <a:moveTo>
                    <a:pt x="1628329" y="131636"/>
                  </a:moveTo>
                  <a:cubicBezTo>
                    <a:pt x="1630043" y="132112"/>
                    <a:pt x="1631663" y="132588"/>
                    <a:pt x="1633282" y="133065"/>
                  </a:cubicBezTo>
                  <a:cubicBezTo>
                    <a:pt x="1632615" y="133636"/>
                    <a:pt x="1632043" y="134208"/>
                    <a:pt x="1631377" y="134684"/>
                  </a:cubicBezTo>
                  <a:cubicBezTo>
                    <a:pt x="1629758" y="134208"/>
                    <a:pt x="1628043" y="133731"/>
                    <a:pt x="1626424" y="133255"/>
                  </a:cubicBezTo>
                  <a:cubicBezTo>
                    <a:pt x="1627091" y="132684"/>
                    <a:pt x="1627662" y="132207"/>
                    <a:pt x="1628329" y="131636"/>
                  </a:cubicBezTo>
                  <a:close/>
                  <a:moveTo>
                    <a:pt x="1483740" y="130969"/>
                  </a:moveTo>
                  <a:cubicBezTo>
                    <a:pt x="1484787" y="131254"/>
                    <a:pt x="1485930" y="131635"/>
                    <a:pt x="1487073" y="131921"/>
                  </a:cubicBezTo>
                  <a:cubicBezTo>
                    <a:pt x="1486407" y="132397"/>
                    <a:pt x="1485835" y="132969"/>
                    <a:pt x="1485168" y="133541"/>
                  </a:cubicBezTo>
                  <a:cubicBezTo>
                    <a:pt x="1484025" y="133255"/>
                    <a:pt x="1482882" y="132874"/>
                    <a:pt x="1481835" y="132588"/>
                  </a:cubicBezTo>
                  <a:cubicBezTo>
                    <a:pt x="1482501" y="132016"/>
                    <a:pt x="1483073" y="131445"/>
                    <a:pt x="1483740" y="130969"/>
                  </a:cubicBezTo>
                  <a:close/>
                  <a:moveTo>
                    <a:pt x="94232" y="130683"/>
                  </a:moveTo>
                  <a:cubicBezTo>
                    <a:pt x="92042" y="132111"/>
                    <a:pt x="93947" y="133064"/>
                    <a:pt x="92042" y="134397"/>
                  </a:cubicBezTo>
                  <a:cubicBezTo>
                    <a:pt x="96233" y="135921"/>
                    <a:pt x="98900" y="134874"/>
                    <a:pt x="100900" y="132588"/>
                  </a:cubicBezTo>
                  <a:cubicBezTo>
                    <a:pt x="98709" y="132016"/>
                    <a:pt x="96423" y="131349"/>
                    <a:pt x="94232" y="130683"/>
                  </a:cubicBezTo>
                  <a:close/>
                  <a:moveTo>
                    <a:pt x="1524042" y="130481"/>
                  </a:moveTo>
                  <a:cubicBezTo>
                    <a:pt x="1525697" y="130945"/>
                    <a:pt x="1527460" y="131588"/>
                    <a:pt x="1528317" y="130493"/>
                  </a:cubicBezTo>
                  <a:cubicBezTo>
                    <a:pt x="1531365" y="131445"/>
                    <a:pt x="1523840" y="133922"/>
                    <a:pt x="1520411" y="131540"/>
                  </a:cubicBezTo>
                  <a:cubicBezTo>
                    <a:pt x="1520840" y="129731"/>
                    <a:pt x="1522387" y="130016"/>
                    <a:pt x="1524042" y="130481"/>
                  </a:cubicBezTo>
                  <a:close/>
                  <a:moveTo>
                    <a:pt x="110615" y="129921"/>
                  </a:moveTo>
                  <a:cubicBezTo>
                    <a:pt x="104329" y="131159"/>
                    <a:pt x="107472" y="136588"/>
                    <a:pt x="103757" y="137731"/>
                  </a:cubicBezTo>
                  <a:cubicBezTo>
                    <a:pt x="105853" y="137064"/>
                    <a:pt x="116807" y="139827"/>
                    <a:pt x="112520" y="135826"/>
                  </a:cubicBezTo>
                  <a:cubicBezTo>
                    <a:pt x="107377" y="139350"/>
                    <a:pt x="111473" y="131349"/>
                    <a:pt x="110615" y="129921"/>
                  </a:cubicBezTo>
                  <a:close/>
                  <a:moveTo>
                    <a:pt x="341120" y="128682"/>
                  </a:moveTo>
                  <a:cubicBezTo>
                    <a:pt x="340073" y="129540"/>
                    <a:pt x="339215" y="130302"/>
                    <a:pt x="338263" y="131159"/>
                  </a:cubicBezTo>
                  <a:cubicBezTo>
                    <a:pt x="341692" y="133731"/>
                    <a:pt x="347312" y="128873"/>
                    <a:pt x="341120" y="128682"/>
                  </a:cubicBezTo>
                  <a:close/>
                  <a:moveTo>
                    <a:pt x="302639" y="127635"/>
                  </a:moveTo>
                  <a:cubicBezTo>
                    <a:pt x="302068" y="128206"/>
                    <a:pt x="301401" y="128682"/>
                    <a:pt x="300734" y="129254"/>
                  </a:cubicBezTo>
                  <a:cubicBezTo>
                    <a:pt x="301782" y="129540"/>
                    <a:pt x="302925" y="129825"/>
                    <a:pt x="304068" y="130206"/>
                  </a:cubicBezTo>
                  <a:cubicBezTo>
                    <a:pt x="304735" y="129635"/>
                    <a:pt x="305306" y="129159"/>
                    <a:pt x="305973" y="128587"/>
                  </a:cubicBezTo>
                  <a:cubicBezTo>
                    <a:pt x="304830" y="128301"/>
                    <a:pt x="303782" y="127920"/>
                    <a:pt x="302639" y="127635"/>
                  </a:cubicBezTo>
                  <a:close/>
                  <a:moveTo>
                    <a:pt x="1413064" y="127349"/>
                  </a:moveTo>
                  <a:cubicBezTo>
                    <a:pt x="1412397" y="127825"/>
                    <a:pt x="1411826" y="128397"/>
                    <a:pt x="1411159" y="128968"/>
                  </a:cubicBezTo>
                  <a:cubicBezTo>
                    <a:pt x="1412207" y="129254"/>
                    <a:pt x="1413350" y="129635"/>
                    <a:pt x="1414493" y="129921"/>
                  </a:cubicBezTo>
                  <a:cubicBezTo>
                    <a:pt x="1415159" y="129349"/>
                    <a:pt x="1415731" y="128778"/>
                    <a:pt x="1416398" y="128301"/>
                  </a:cubicBezTo>
                  <a:cubicBezTo>
                    <a:pt x="1415255" y="128016"/>
                    <a:pt x="1414207" y="127635"/>
                    <a:pt x="1413064" y="127349"/>
                  </a:cubicBezTo>
                  <a:close/>
                  <a:moveTo>
                    <a:pt x="26509" y="124581"/>
                  </a:moveTo>
                  <a:lnTo>
                    <a:pt x="27198" y="125000"/>
                  </a:lnTo>
                  <a:lnTo>
                    <a:pt x="25176" y="124968"/>
                  </a:lnTo>
                  <a:close/>
                  <a:moveTo>
                    <a:pt x="1502408" y="124302"/>
                  </a:moveTo>
                  <a:cubicBezTo>
                    <a:pt x="1501455" y="125826"/>
                    <a:pt x="1499264" y="125540"/>
                    <a:pt x="1497169" y="125064"/>
                  </a:cubicBezTo>
                  <a:cubicBezTo>
                    <a:pt x="1496312" y="125826"/>
                    <a:pt x="1498503" y="126207"/>
                    <a:pt x="1499455" y="126778"/>
                  </a:cubicBezTo>
                  <a:cubicBezTo>
                    <a:pt x="1497741" y="128683"/>
                    <a:pt x="1493168" y="125540"/>
                    <a:pt x="1490216" y="125254"/>
                  </a:cubicBezTo>
                  <a:cubicBezTo>
                    <a:pt x="1493645" y="123635"/>
                    <a:pt x="1497360" y="122682"/>
                    <a:pt x="1502408" y="124302"/>
                  </a:cubicBezTo>
                  <a:close/>
                  <a:moveTo>
                    <a:pt x="1446878" y="122777"/>
                  </a:moveTo>
                  <a:cubicBezTo>
                    <a:pt x="1444782" y="123825"/>
                    <a:pt x="1440972" y="122015"/>
                    <a:pt x="1439829" y="125063"/>
                  </a:cubicBezTo>
                  <a:cubicBezTo>
                    <a:pt x="1441448" y="125539"/>
                    <a:pt x="1443163" y="126015"/>
                    <a:pt x="1444782" y="126492"/>
                  </a:cubicBezTo>
                  <a:cubicBezTo>
                    <a:pt x="1445925" y="125158"/>
                    <a:pt x="1448878" y="123634"/>
                    <a:pt x="1446878" y="122777"/>
                  </a:cubicBezTo>
                  <a:close/>
                  <a:moveTo>
                    <a:pt x="1522245" y="122135"/>
                  </a:moveTo>
                  <a:cubicBezTo>
                    <a:pt x="1525078" y="123040"/>
                    <a:pt x="1528174" y="124445"/>
                    <a:pt x="1530602" y="124683"/>
                  </a:cubicBezTo>
                  <a:cubicBezTo>
                    <a:pt x="1527935" y="128207"/>
                    <a:pt x="1520315" y="123063"/>
                    <a:pt x="1515458" y="122587"/>
                  </a:cubicBezTo>
                  <a:cubicBezTo>
                    <a:pt x="1516839" y="120825"/>
                    <a:pt x="1519411" y="121230"/>
                    <a:pt x="1522245" y="122135"/>
                  </a:cubicBezTo>
                  <a:close/>
                  <a:moveTo>
                    <a:pt x="1389728" y="120777"/>
                  </a:moveTo>
                  <a:cubicBezTo>
                    <a:pt x="1389251" y="121253"/>
                    <a:pt x="1388585" y="121824"/>
                    <a:pt x="1387918" y="122396"/>
                  </a:cubicBezTo>
                  <a:cubicBezTo>
                    <a:pt x="1389061" y="122682"/>
                    <a:pt x="1390109" y="123063"/>
                    <a:pt x="1391156" y="123348"/>
                  </a:cubicBezTo>
                  <a:cubicBezTo>
                    <a:pt x="1391823" y="122777"/>
                    <a:pt x="1392490" y="122205"/>
                    <a:pt x="1393061" y="121729"/>
                  </a:cubicBezTo>
                  <a:cubicBezTo>
                    <a:pt x="1391918" y="121443"/>
                    <a:pt x="1390871" y="121062"/>
                    <a:pt x="1389728" y="120777"/>
                  </a:cubicBezTo>
                  <a:close/>
                  <a:moveTo>
                    <a:pt x="1428494" y="119729"/>
                  </a:moveTo>
                  <a:cubicBezTo>
                    <a:pt x="1427828" y="120300"/>
                    <a:pt x="1427256" y="120872"/>
                    <a:pt x="1426589" y="121348"/>
                  </a:cubicBezTo>
                  <a:cubicBezTo>
                    <a:pt x="1425732" y="124396"/>
                    <a:pt x="1434305" y="121920"/>
                    <a:pt x="1433923" y="124491"/>
                  </a:cubicBezTo>
                  <a:cubicBezTo>
                    <a:pt x="1435162" y="123348"/>
                    <a:pt x="1436400" y="122301"/>
                    <a:pt x="1437734" y="121253"/>
                  </a:cubicBezTo>
                  <a:cubicBezTo>
                    <a:pt x="1433352" y="118300"/>
                    <a:pt x="1433543" y="123729"/>
                    <a:pt x="1429923" y="122301"/>
                  </a:cubicBezTo>
                  <a:cubicBezTo>
                    <a:pt x="1427732" y="121634"/>
                    <a:pt x="1430018" y="120396"/>
                    <a:pt x="1428494" y="119729"/>
                  </a:cubicBezTo>
                  <a:close/>
                  <a:moveTo>
                    <a:pt x="1569750" y="119443"/>
                  </a:moveTo>
                  <a:cubicBezTo>
                    <a:pt x="1566797" y="118205"/>
                    <a:pt x="1565178" y="119634"/>
                    <a:pt x="1562892" y="119634"/>
                  </a:cubicBezTo>
                  <a:lnTo>
                    <a:pt x="1562819" y="119502"/>
                  </a:lnTo>
                  <a:close/>
                  <a:moveTo>
                    <a:pt x="343025" y="119443"/>
                  </a:moveTo>
                  <a:cubicBezTo>
                    <a:pt x="341978" y="120300"/>
                    <a:pt x="341025" y="121062"/>
                    <a:pt x="340168" y="121920"/>
                  </a:cubicBezTo>
                  <a:cubicBezTo>
                    <a:pt x="343597" y="124491"/>
                    <a:pt x="349312" y="119634"/>
                    <a:pt x="343025" y="119443"/>
                  </a:cubicBezTo>
                  <a:close/>
                  <a:moveTo>
                    <a:pt x="183005" y="118776"/>
                  </a:moveTo>
                  <a:cubicBezTo>
                    <a:pt x="180910" y="121634"/>
                    <a:pt x="176909" y="120491"/>
                    <a:pt x="178243" y="122872"/>
                  </a:cubicBezTo>
                  <a:cubicBezTo>
                    <a:pt x="181862" y="124301"/>
                    <a:pt x="183577" y="122396"/>
                    <a:pt x="187482" y="124396"/>
                  </a:cubicBezTo>
                  <a:cubicBezTo>
                    <a:pt x="188720" y="123348"/>
                    <a:pt x="190054" y="122205"/>
                    <a:pt x="191292" y="121158"/>
                  </a:cubicBezTo>
                  <a:cubicBezTo>
                    <a:pt x="188530" y="120396"/>
                    <a:pt x="185768" y="119634"/>
                    <a:pt x="183005" y="118776"/>
                  </a:cubicBezTo>
                  <a:close/>
                  <a:moveTo>
                    <a:pt x="1584418" y="118110"/>
                  </a:moveTo>
                  <a:cubicBezTo>
                    <a:pt x="1586133" y="118586"/>
                    <a:pt x="1587752" y="119062"/>
                    <a:pt x="1589371" y="119539"/>
                  </a:cubicBezTo>
                  <a:cubicBezTo>
                    <a:pt x="1588419" y="120301"/>
                    <a:pt x="1587466" y="121158"/>
                    <a:pt x="1586514" y="122015"/>
                  </a:cubicBezTo>
                  <a:cubicBezTo>
                    <a:pt x="1584895" y="121539"/>
                    <a:pt x="1583180" y="121063"/>
                    <a:pt x="1581561" y="120586"/>
                  </a:cubicBezTo>
                  <a:cubicBezTo>
                    <a:pt x="1582513" y="119824"/>
                    <a:pt x="1583561" y="118967"/>
                    <a:pt x="1584418" y="118110"/>
                  </a:cubicBezTo>
                  <a:close/>
                  <a:moveTo>
                    <a:pt x="141953" y="118110"/>
                  </a:moveTo>
                  <a:cubicBezTo>
                    <a:pt x="140619" y="119157"/>
                    <a:pt x="139381" y="120205"/>
                    <a:pt x="138143" y="121348"/>
                  </a:cubicBezTo>
                  <a:cubicBezTo>
                    <a:pt x="139286" y="121634"/>
                    <a:pt x="140333" y="122015"/>
                    <a:pt x="141476" y="122301"/>
                  </a:cubicBezTo>
                  <a:cubicBezTo>
                    <a:pt x="142715" y="121158"/>
                    <a:pt x="143953" y="120110"/>
                    <a:pt x="145286" y="119062"/>
                  </a:cubicBezTo>
                  <a:cubicBezTo>
                    <a:pt x="144143" y="118776"/>
                    <a:pt x="143096" y="118395"/>
                    <a:pt x="141953" y="118110"/>
                  </a:cubicBezTo>
                  <a:close/>
                  <a:moveTo>
                    <a:pt x="1505742" y="117634"/>
                  </a:moveTo>
                  <a:cubicBezTo>
                    <a:pt x="1506789" y="117919"/>
                    <a:pt x="1507932" y="118205"/>
                    <a:pt x="1509075" y="118586"/>
                  </a:cubicBezTo>
                  <a:cubicBezTo>
                    <a:pt x="1508409" y="119158"/>
                    <a:pt x="1507837" y="119634"/>
                    <a:pt x="1507170" y="120205"/>
                  </a:cubicBezTo>
                  <a:cubicBezTo>
                    <a:pt x="1506027" y="119920"/>
                    <a:pt x="1504980" y="119634"/>
                    <a:pt x="1503837" y="119253"/>
                  </a:cubicBezTo>
                  <a:cubicBezTo>
                    <a:pt x="1504503" y="118681"/>
                    <a:pt x="1505075" y="118205"/>
                    <a:pt x="1505742" y="117634"/>
                  </a:cubicBezTo>
                  <a:close/>
                  <a:moveTo>
                    <a:pt x="1336292" y="117538"/>
                  </a:moveTo>
                  <a:cubicBezTo>
                    <a:pt x="1335626" y="118110"/>
                    <a:pt x="1335054" y="118681"/>
                    <a:pt x="1334387" y="119157"/>
                  </a:cubicBezTo>
                  <a:cubicBezTo>
                    <a:pt x="1335530" y="119443"/>
                    <a:pt x="1336578" y="119824"/>
                    <a:pt x="1337721" y="120110"/>
                  </a:cubicBezTo>
                  <a:cubicBezTo>
                    <a:pt x="1338388" y="119538"/>
                    <a:pt x="1338959" y="118967"/>
                    <a:pt x="1339626" y="118491"/>
                  </a:cubicBezTo>
                  <a:cubicBezTo>
                    <a:pt x="1338483" y="118205"/>
                    <a:pt x="1337435" y="117824"/>
                    <a:pt x="1336292" y="117538"/>
                  </a:cubicBezTo>
                  <a:close/>
                  <a:moveTo>
                    <a:pt x="1561463" y="117062"/>
                  </a:moveTo>
                  <a:lnTo>
                    <a:pt x="1562819" y="119502"/>
                  </a:lnTo>
                  <a:lnTo>
                    <a:pt x="1558606" y="119538"/>
                  </a:lnTo>
                  <a:cubicBezTo>
                    <a:pt x="1559558" y="118681"/>
                    <a:pt x="1560511" y="117919"/>
                    <a:pt x="1561463" y="117062"/>
                  </a:cubicBezTo>
                  <a:close/>
                  <a:moveTo>
                    <a:pt x="1415255" y="115919"/>
                  </a:moveTo>
                  <a:cubicBezTo>
                    <a:pt x="1413921" y="117633"/>
                    <a:pt x="1411159" y="116871"/>
                    <a:pt x="1409063" y="117443"/>
                  </a:cubicBezTo>
                  <a:cubicBezTo>
                    <a:pt x="1410683" y="117919"/>
                    <a:pt x="1412397" y="118395"/>
                    <a:pt x="1414016" y="118872"/>
                  </a:cubicBezTo>
                  <a:cubicBezTo>
                    <a:pt x="1413635" y="119634"/>
                    <a:pt x="1412207" y="120491"/>
                    <a:pt x="1413826" y="120967"/>
                  </a:cubicBezTo>
                  <a:cubicBezTo>
                    <a:pt x="1413540" y="117348"/>
                    <a:pt x="1424589" y="122491"/>
                    <a:pt x="1420017" y="119443"/>
                  </a:cubicBezTo>
                  <a:cubicBezTo>
                    <a:pt x="1412207" y="119062"/>
                    <a:pt x="1416969" y="118395"/>
                    <a:pt x="1415255" y="115919"/>
                  </a:cubicBezTo>
                  <a:close/>
                  <a:moveTo>
                    <a:pt x="9365" y="113919"/>
                  </a:moveTo>
                  <a:cubicBezTo>
                    <a:pt x="12603" y="121348"/>
                    <a:pt x="33558" y="117443"/>
                    <a:pt x="39178" y="122396"/>
                  </a:cubicBezTo>
                  <a:cubicBezTo>
                    <a:pt x="37416" y="123825"/>
                    <a:pt x="34558" y="123325"/>
                    <a:pt x="31820" y="123039"/>
                  </a:cubicBezTo>
                  <a:lnTo>
                    <a:pt x="26509" y="124581"/>
                  </a:lnTo>
                  <a:lnTo>
                    <a:pt x="22128" y="121920"/>
                  </a:lnTo>
                  <a:cubicBezTo>
                    <a:pt x="17270" y="118967"/>
                    <a:pt x="16318" y="123253"/>
                    <a:pt x="11936" y="121158"/>
                  </a:cubicBezTo>
                  <a:cubicBezTo>
                    <a:pt x="15746" y="117062"/>
                    <a:pt x="6221" y="118681"/>
                    <a:pt x="4888" y="115919"/>
                  </a:cubicBezTo>
                  <a:cubicBezTo>
                    <a:pt x="6507" y="115538"/>
                    <a:pt x="8126" y="115062"/>
                    <a:pt x="9365" y="113919"/>
                  </a:cubicBezTo>
                  <a:close/>
                  <a:moveTo>
                    <a:pt x="115187" y="112681"/>
                  </a:moveTo>
                  <a:cubicBezTo>
                    <a:pt x="116806" y="113157"/>
                    <a:pt x="118425" y="113633"/>
                    <a:pt x="120140" y="114109"/>
                  </a:cubicBezTo>
                  <a:cubicBezTo>
                    <a:pt x="118902" y="115253"/>
                    <a:pt x="117568" y="116300"/>
                    <a:pt x="116330" y="117348"/>
                  </a:cubicBezTo>
                  <a:cubicBezTo>
                    <a:pt x="111663" y="116396"/>
                    <a:pt x="112234" y="114681"/>
                    <a:pt x="115187" y="112681"/>
                  </a:cubicBezTo>
                  <a:close/>
                  <a:moveTo>
                    <a:pt x="1476405" y="112586"/>
                  </a:moveTo>
                  <a:cubicBezTo>
                    <a:pt x="1477453" y="113634"/>
                    <a:pt x="1475929" y="114967"/>
                    <a:pt x="1479453" y="115634"/>
                  </a:cubicBezTo>
                  <a:cubicBezTo>
                    <a:pt x="1477643" y="117444"/>
                    <a:pt x="1473166" y="114300"/>
                    <a:pt x="1470214" y="114110"/>
                  </a:cubicBezTo>
                  <a:cubicBezTo>
                    <a:pt x="1472214" y="113538"/>
                    <a:pt x="1474976" y="114300"/>
                    <a:pt x="1476405" y="112586"/>
                  </a:cubicBezTo>
                  <a:close/>
                  <a:moveTo>
                    <a:pt x="57085" y="111443"/>
                  </a:moveTo>
                  <a:cubicBezTo>
                    <a:pt x="59942" y="112395"/>
                    <a:pt x="61752" y="111443"/>
                    <a:pt x="64705" y="112491"/>
                  </a:cubicBezTo>
                  <a:cubicBezTo>
                    <a:pt x="61561" y="113538"/>
                    <a:pt x="56799" y="111633"/>
                    <a:pt x="54989" y="115158"/>
                  </a:cubicBezTo>
                  <a:cubicBezTo>
                    <a:pt x="52989" y="114300"/>
                    <a:pt x="56037" y="112776"/>
                    <a:pt x="57085" y="111443"/>
                  </a:cubicBezTo>
                  <a:close/>
                  <a:moveTo>
                    <a:pt x="1522887" y="110490"/>
                  </a:moveTo>
                  <a:cubicBezTo>
                    <a:pt x="1525744" y="108871"/>
                    <a:pt x="1531459" y="112490"/>
                    <a:pt x="1535460" y="112966"/>
                  </a:cubicBezTo>
                  <a:cubicBezTo>
                    <a:pt x="1531650" y="112776"/>
                    <a:pt x="1528411" y="113824"/>
                    <a:pt x="1524315" y="113062"/>
                  </a:cubicBezTo>
                  <a:cubicBezTo>
                    <a:pt x="1526506" y="111823"/>
                    <a:pt x="1524792" y="111157"/>
                    <a:pt x="1522887" y="110490"/>
                  </a:cubicBezTo>
                  <a:close/>
                  <a:moveTo>
                    <a:pt x="1479060" y="109764"/>
                  </a:moveTo>
                  <a:cubicBezTo>
                    <a:pt x="1481096" y="110062"/>
                    <a:pt x="1483311" y="110681"/>
                    <a:pt x="1485168" y="110681"/>
                  </a:cubicBezTo>
                  <a:cubicBezTo>
                    <a:pt x="1481453" y="110681"/>
                    <a:pt x="1478881" y="112967"/>
                    <a:pt x="1474024" y="110776"/>
                  </a:cubicBezTo>
                  <a:cubicBezTo>
                    <a:pt x="1475167" y="109490"/>
                    <a:pt x="1477025" y="109466"/>
                    <a:pt x="1479060" y="109764"/>
                  </a:cubicBezTo>
                  <a:close/>
                  <a:moveTo>
                    <a:pt x="1548318" y="109383"/>
                  </a:moveTo>
                  <a:cubicBezTo>
                    <a:pt x="1547866" y="107918"/>
                    <a:pt x="1546747" y="107061"/>
                    <a:pt x="1546794" y="110776"/>
                  </a:cubicBezTo>
                  <a:cubicBezTo>
                    <a:pt x="1546794" y="110871"/>
                    <a:pt x="1545747" y="111538"/>
                    <a:pt x="1545842" y="111633"/>
                  </a:cubicBezTo>
                  <a:cubicBezTo>
                    <a:pt x="1548557" y="112919"/>
                    <a:pt x="1548771" y="110847"/>
                    <a:pt x="1548318" y="109383"/>
                  </a:cubicBezTo>
                  <a:close/>
                  <a:moveTo>
                    <a:pt x="403223" y="109251"/>
                  </a:moveTo>
                  <a:cubicBezTo>
                    <a:pt x="402271" y="110109"/>
                    <a:pt x="401318" y="110871"/>
                    <a:pt x="400366" y="111728"/>
                  </a:cubicBezTo>
                  <a:cubicBezTo>
                    <a:pt x="403795" y="114300"/>
                    <a:pt x="409415" y="109442"/>
                    <a:pt x="403223" y="109251"/>
                  </a:cubicBezTo>
                  <a:close/>
                  <a:moveTo>
                    <a:pt x="166146" y="108585"/>
                  </a:moveTo>
                  <a:cubicBezTo>
                    <a:pt x="166813" y="111537"/>
                    <a:pt x="160145" y="110585"/>
                    <a:pt x="158050" y="111728"/>
                  </a:cubicBezTo>
                  <a:cubicBezTo>
                    <a:pt x="158145" y="111728"/>
                    <a:pt x="161765" y="113061"/>
                    <a:pt x="159479" y="114300"/>
                  </a:cubicBezTo>
                  <a:cubicBezTo>
                    <a:pt x="157574" y="115347"/>
                    <a:pt x="146715" y="114776"/>
                    <a:pt x="150525" y="118205"/>
                  </a:cubicBezTo>
                  <a:cubicBezTo>
                    <a:pt x="154716" y="118300"/>
                    <a:pt x="159002" y="118491"/>
                    <a:pt x="163289" y="118586"/>
                  </a:cubicBezTo>
                  <a:cubicBezTo>
                    <a:pt x="160336" y="120396"/>
                    <a:pt x="164241" y="121158"/>
                    <a:pt x="160241" y="123158"/>
                  </a:cubicBezTo>
                  <a:cubicBezTo>
                    <a:pt x="164241" y="124491"/>
                    <a:pt x="166336" y="122491"/>
                    <a:pt x="169670" y="122586"/>
                  </a:cubicBezTo>
                  <a:cubicBezTo>
                    <a:pt x="167003" y="121824"/>
                    <a:pt x="171385" y="120015"/>
                    <a:pt x="169194" y="119157"/>
                  </a:cubicBezTo>
                  <a:cubicBezTo>
                    <a:pt x="165574" y="120681"/>
                    <a:pt x="160717" y="116681"/>
                    <a:pt x="160145" y="115538"/>
                  </a:cubicBezTo>
                  <a:cubicBezTo>
                    <a:pt x="163098" y="116300"/>
                    <a:pt x="165098" y="117157"/>
                    <a:pt x="165860" y="118205"/>
                  </a:cubicBezTo>
                  <a:cubicBezTo>
                    <a:pt x="167099" y="117062"/>
                    <a:pt x="168337" y="116014"/>
                    <a:pt x="169670" y="114966"/>
                  </a:cubicBezTo>
                  <a:cubicBezTo>
                    <a:pt x="167765" y="113823"/>
                    <a:pt x="159955" y="113538"/>
                    <a:pt x="162336" y="111823"/>
                  </a:cubicBezTo>
                  <a:cubicBezTo>
                    <a:pt x="165194" y="113538"/>
                    <a:pt x="171004" y="105822"/>
                    <a:pt x="166146" y="108585"/>
                  </a:cubicBezTo>
                  <a:close/>
                  <a:moveTo>
                    <a:pt x="233011" y="107918"/>
                  </a:moveTo>
                  <a:cubicBezTo>
                    <a:pt x="227963" y="110490"/>
                    <a:pt x="240632" y="110585"/>
                    <a:pt x="233202" y="113442"/>
                  </a:cubicBezTo>
                  <a:cubicBezTo>
                    <a:pt x="235869" y="114014"/>
                    <a:pt x="239012" y="115443"/>
                    <a:pt x="240822" y="114490"/>
                  </a:cubicBezTo>
                  <a:cubicBezTo>
                    <a:pt x="239203" y="114014"/>
                    <a:pt x="237488" y="113538"/>
                    <a:pt x="235869" y="113061"/>
                  </a:cubicBezTo>
                  <a:cubicBezTo>
                    <a:pt x="236822" y="112204"/>
                    <a:pt x="237774" y="111442"/>
                    <a:pt x="238727" y="110585"/>
                  </a:cubicBezTo>
                  <a:cubicBezTo>
                    <a:pt x="235774" y="109823"/>
                    <a:pt x="233774" y="108966"/>
                    <a:pt x="233011" y="107918"/>
                  </a:cubicBezTo>
                  <a:close/>
                  <a:moveTo>
                    <a:pt x="1416207" y="107537"/>
                  </a:moveTo>
                  <a:cubicBezTo>
                    <a:pt x="1415064" y="108870"/>
                    <a:pt x="1412111" y="110394"/>
                    <a:pt x="1414016" y="111252"/>
                  </a:cubicBezTo>
                  <a:cubicBezTo>
                    <a:pt x="1414493" y="106965"/>
                    <a:pt x="1424494" y="115538"/>
                    <a:pt x="1422589" y="111537"/>
                  </a:cubicBezTo>
                  <a:cubicBezTo>
                    <a:pt x="1414969" y="110966"/>
                    <a:pt x="1422017" y="108394"/>
                    <a:pt x="1416207" y="107537"/>
                  </a:cubicBezTo>
                  <a:close/>
                  <a:moveTo>
                    <a:pt x="1376869" y="107251"/>
                  </a:moveTo>
                  <a:cubicBezTo>
                    <a:pt x="1375154" y="108489"/>
                    <a:pt x="1371821" y="106680"/>
                    <a:pt x="1370678" y="108775"/>
                  </a:cubicBezTo>
                  <a:cubicBezTo>
                    <a:pt x="1372297" y="109251"/>
                    <a:pt x="1374011" y="109728"/>
                    <a:pt x="1375631" y="110204"/>
                  </a:cubicBezTo>
                  <a:cubicBezTo>
                    <a:pt x="1376488" y="109156"/>
                    <a:pt x="1378583" y="107918"/>
                    <a:pt x="1376869" y="107251"/>
                  </a:cubicBezTo>
                  <a:close/>
                  <a:moveTo>
                    <a:pt x="1509647" y="106776"/>
                  </a:moveTo>
                  <a:cubicBezTo>
                    <a:pt x="1513457" y="107823"/>
                    <a:pt x="1517362" y="108966"/>
                    <a:pt x="1521267" y="110014"/>
                  </a:cubicBezTo>
                  <a:cubicBezTo>
                    <a:pt x="1520601" y="110586"/>
                    <a:pt x="1520029" y="111157"/>
                    <a:pt x="1519362" y="111634"/>
                  </a:cubicBezTo>
                  <a:cubicBezTo>
                    <a:pt x="1515457" y="110491"/>
                    <a:pt x="1511647" y="109443"/>
                    <a:pt x="1507742" y="108395"/>
                  </a:cubicBezTo>
                  <a:cubicBezTo>
                    <a:pt x="1508313" y="107823"/>
                    <a:pt x="1508980" y="107252"/>
                    <a:pt x="1509647" y="106776"/>
                  </a:cubicBezTo>
                  <a:close/>
                  <a:moveTo>
                    <a:pt x="1397443" y="106584"/>
                  </a:moveTo>
                  <a:cubicBezTo>
                    <a:pt x="1396490" y="107442"/>
                    <a:pt x="1395538" y="108204"/>
                    <a:pt x="1394585" y="109061"/>
                  </a:cubicBezTo>
                  <a:cubicBezTo>
                    <a:pt x="1395633" y="109347"/>
                    <a:pt x="1396776" y="109728"/>
                    <a:pt x="1397824" y="110013"/>
                  </a:cubicBezTo>
                  <a:cubicBezTo>
                    <a:pt x="1399157" y="108966"/>
                    <a:pt x="1401253" y="109442"/>
                    <a:pt x="1402396" y="108013"/>
                  </a:cubicBezTo>
                  <a:cubicBezTo>
                    <a:pt x="1400681" y="107537"/>
                    <a:pt x="1399062" y="107061"/>
                    <a:pt x="1397443" y="106584"/>
                  </a:cubicBezTo>
                  <a:close/>
                  <a:moveTo>
                    <a:pt x="10765" y="106523"/>
                  </a:moveTo>
                  <a:lnTo>
                    <a:pt x="11079" y="109347"/>
                  </a:lnTo>
                  <a:cubicBezTo>
                    <a:pt x="9460" y="108871"/>
                    <a:pt x="7840" y="108395"/>
                    <a:pt x="6126" y="107918"/>
                  </a:cubicBezTo>
                  <a:close/>
                  <a:moveTo>
                    <a:pt x="1411159" y="106108"/>
                  </a:moveTo>
                  <a:cubicBezTo>
                    <a:pt x="1407825" y="103632"/>
                    <a:pt x="1399538" y="104775"/>
                    <a:pt x="1403348" y="107156"/>
                  </a:cubicBezTo>
                  <a:cubicBezTo>
                    <a:pt x="1409444" y="104298"/>
                    <a:pt x="1407158" y="111537"/>
                    <a:pt x="1410016" y="109061"/>
                  </a:cubicBezTo>
                  <a:cubicBezTo>
                    <a:pt x="1411159" y="108013"/>
                    <a:pt x="1409159" y="107346"/>
                    <a:pt x="1411159" y="106108"/>
                  </a:cubicBezTo>
                  <a:close/>
                  <a:moveTo>
                    <a:pt x="10698" y="105918"/>
                  </a:moveTo>
                  <a:lnTo>
                    <a:pt x="11455" y="106316"/>
                  </a:lnTo>
                  <a:lnTo>
                    <a:pt x="10765" y="106523"/>
                  </a:lnTo>
                  <a:close/>
                  <a:moveTo>
                    <a:pt x="14519" y="105394"/>
                  </a:moveTo>
                  <a:lnTo>
                    <a:pt x="20138" y="105421"/>
                  </a:lnTo>
                  <a:lnTo>
                    <a:pt x="20604" y="108776"/>
                  </a:lnTo>
                  <a:cubicBezTo>
                    <a:pt x="18413" y="109681"/>
                    <a:pt x="16722" y="109133"/>
                    <a:pt x="15186" y="108276"/>
                  </a:cubicBezTo>
                  <a:lnTo>
                    <a:pt x="11455" y="106316"/>
                  </a:lnTo>
                  <a:close/>
                  <a:moveTo>
                    <a:pt x="20128" y="105347"/>
                  </a:moveTo>
                  <a:cubicBezTo>
                    <a:pt x="21652" y="105537"/>
                    <a:pt x="23461" y="106204"/>
                    <a:pt x="24414" y="105442"/>
                  </a:cubicBezTo>
                  <a:lnTo>
                    <a:pt x="20138" y="105421"/>
                  </a:lnTo>
                  <a:close/>
                  <a:moveTo>
                    <a:pt x="1363" y="104394"/>
                  </a:moveTo>
                  <a:cubicBezTo>
                    <a:pt x="2983" y="104870"/>
                    <a:pt x="4697" y="105346"/>
                    <a:pt x="6316" y="105822"/>
                  </a:cubicBezTo>
                  <a:cubicBezTo>
                    <a:pt x="5364" y="106680"/>
                    <a:pt x="4411" y="107442"/>
                    <a:pt x="3459" y="108299"/>
                  </a:cubicBezTo>
                  <a:cubicBezTo>
                    <a:pt x="-256" y="107442"/>
                    <a:pt x="-1018" y="106108"/>
                    <a:pt x="1363" y="104394"/>
                  </a:cubicBezTo>
                  <a:close/>
                  <a:moveTo>
                    <a:pt x="27938" y="104299"/>
                  </a:moveTo>
                  <a:cubicBezTo>
                    <a:pt x="34225" y="104489"/>
                    <a:pt x="28510" y="109347"/>
                    <a:pt x="25081" y="106775"/>
                  </a:cubicBezTo>
                  <a:cubicBezTo>
                    <a:pt x="26033" y="105918"/>
                    <a:pt x="26986" y="105156"/>
                    <a:pt x="27938" y="104299"/>
                  </a:cubicBezTo>
                  <a:close/>
                  <a:moveTo>
                    <a:pt x="354170" y="104108"/>
                  </a:moveTo>
                  <a:cubicBezTo>
                    <a:pt x="353503" y="104679"/>
                    <a:pt x="352836" y="105251"/>
                    <a:pt x="352265" y="105727"/>
                  </a:cubicBezTo>
                  <a:cubicBezTo>
                    <a:pt x="353312" y="106013"/>
                    <a:pt x="354455" y="106394"/>
                    <a:pt x="355598" y="106680"/>
                  </a:cubicBezTo>
                  <a:cubicBezTo>
                    <a:pt x="356265" y="106108"/>
                    <a:pt x="356837" y="105537"/>
                    <a:pt x="357503" y="105060"/>
                  </a:cubicBezTo>
                  <a:cubicBezTo>
                    <a:pt x="356455" y="104775"/>
                    <a:pt x="355313" y="104394"/>
                    <a:pt x="354170" y="104108"/>
                  </a:cubicBezTo>
                  <a:close/>
                  <a:moveTo>
                    <a:pt x="1443449" y="101155"/>
                  </a:moveTo>
                  <a:cubicBezTo>
                    <a:pt x="1447926" y="98202"/>
                    <a:pt x="1456879" y="103441"/>
                    <a:pt x="1462880" y="103346"/>
                  </a:cubicBezTo>
                  <a:cubicBezTo>
                    <a:pt x="1459260" y="102679"/>
                    <a:pt x="1450402" y="106680"/>
                    <a:pt x="1459832" y="107918"/>
                  </a:cubicBezTo>
                  <a:cubicBezTo>
                    <a:pt x="1457832" y="110204"/>
                    <a:pt x="1454403" y="109918"/>
                    <a:pt x="1450307" y="108489"/>
                  </a:cubicBezTo>
                  <a:cubicBezTo>
                    <a:pt x="1451545" y="107442"/>
                    <a:pt x="1452783" y="106299"/>
                    <a:pt x="1454117" y="105251"/>
                  </a:cubicBezTo>
                  <a:cubicBezTo>
                    <a:pt x="1449354" y="105918"/>
                    <a:pt x="1444306" y="103060"/>
                    <a:pt x="1443449" y="101155"/>
                  </a:cubicBezTo>
                  <a:close/>
                  <a:moveTo>
                    <a:pt x="156049" y="100298"/>
                  </a:moveTo>
                  <a:cubicBezTo>
                    <a:pt x="152525" y="101536"/>
                    <a:pt x="157859" y="104965"/>
                    <a:pt x="159098" y="103346"/>
                  </a:cubicBezTo>
                  <a:cubicBezTo>
                    <a:pt x="156526" y="102584"/>
                    <a:pt x="160241" y="100869"/>
                    <a:pt x="156049" y="100298"/>
                  </a:cubicBezTo>
                  <a:close/>
                  <a:moveTo>
                    <a:pt x="56895" y="98393"/>
                  </a:moveTo>
                  <a:cubicBezTo>
                    <a:pt x="57657" y="99250"/>
                    <a:pt x="58514" y="100012"/>
                    <a:pt x="60895" y="100584"/>
                  </a:cubicBezTo>
                  <a:cubicBezTo>
                    <a:pt x="57180" y="100584"/>
                    <a:pt x="54704" y="102870"/>
                    <a:pt x="49751" y="100679"/>
                  </a:cubicBezTo>
                  <a:cubicBezTo>
                    <a:pt x="50799" y="97440"/>
                    <a:pt x="55847" y="101631"/>
                    <a:pt x="56895" y="98393"/>
                  </a:cubicBezTo>
                  <a:close/>
                  <a:moveTo>
                    <a:pt x="473899" y="97726"/>
                  </a:moveTo>
                  <a:cubicBezTo>
                    <a:pt x="473232" y="98298"/>
                    <a:pt x="472565" y="98774"/>
                    <a:pt x="471994" y="99345"/>
                  </a:cubicBezTo>
                  <a:cubicBezTo>
                    <a:pt x="473137" y="99631"/>
                    <a:pt x="474185" y="100012"/>
                    <a:pt x="475328" y="100298"/>
                  </a:cubicBezTo>
                  <a:cubicBezTo>
                    <a:pt x="475899" y="99726"/>
                    <a:pt x="476566" y="99250"/>
                    <a:pt x="477233" y="98679"/>
                  </a:cubicBezTo>
                  <a:cubicBezTo>
                    <a:pt x="476185" y="98393"/>
                    <a:pt x="475042" y="98012"/>
                    <a:pt x="473899" y="97726"/>
                  </a:cubicBezTo>
                  <a:close/>
                  <a:moveTo>
                    <a:pt x="68991" y="97441"/>
                  </a:moveTo>
                  <a:cubicBezTo>
                    <a:pt x="70134" y="97727"/>
                    <a:pt x="71181" y="98108"/>
                    <a:pt x="72325" y="98393"/>
                  </a:cubicBezTo>
                  <a:cubicBezTo>
                    <a:pt x="71658" y="98965"/>
                    <a:pt x="71086" y="99536"/>
                    <a:pt x="70419" y="100013"/>
                  </a:cubicBezTo>
                  <a:cubicBezTo>
                    <a:pt x="69277" y="99727"/>
                    <a:pt x="68229" y="99346"/>
                    <a:pt x="67086" y="99060"/>
                  </a:cubicBezTo>
                  <a:cubicBezTo>
                    <a:pt x="67657" y="98489"/>
                    <a:pt x="68324" y="98012"/>
                    <a:pt x="68991" y="97441"/>
                  </a:cubicBezTo>
                  <a:close/>
                  <a:moveTo>
                    <a:pt x="43369" y="96679"/>
                  </a:moveTo>
                  <a:cubicBezTo>
                    <a:pt x="43273" y="96679"/>
                    <a:pt x="42607" y="97536"/>
                    <a:pt x="42416" y="97536"/>
                  </a:cubicBezTo>
                  <a:cubicBezTo>
                    <a:pt x="29367" y="99727"/>
                    <a:pt x="52132" y="98298"/>
                    <a:pt x="43369" y="96679"/>
                  </a:cubicBezTo>
                  <a:close/>
                  <a:moveTo>
                    <a:pt x="1464594" y="96108"/>
                  </a:moveTo>
                  <a:cubicBezTo>
                    <a:pt x="1471166" y="99156"/>
                    <a:pt x="1483834" y="104013"/>
                    <a:pt x="1491359" y="101537"/>
                  </a:cubicBezTo>
                  <a:cubicBezTo>
                    <a:pt x="1493074" y="104109"/>
                    <a:pt x="1499360" y="106014"/>
                    <a:pt x="1498217" y="108966"/>
                  </a:cubicBezTo>
                  <a:cubicBezTo>
                    <a:pt x="1484882" y="102966"/>
                    <a:pt x="1476976" y="102966"/>
                    <a:pt x="1459165" y="98965"/>
                  </a:cubicBezTo>
                  <a:cubicBezTo>
                    <a:pt x="1461355" y="98584"/>
                    <a:pt x="1463070" y="97632"/>
                    <a:pt x="1464594" y="96108"/>
                  </a:cubicBezTo>
                  <a:close/>
                  <a:moveTo>
                    <a:pt x="29844" y="95060"/>
                  </a:moveTo>
                  <a:cubicBezTo>
                    <a:pt x="32415" y="95822"/>
                    <a:pt x="36606" y="96489"/>
                    <a:pt x="35559" y="97727"/>
                  </a:cubicBezTo>
                  <a:cubicBezTo>
                    <a:pt x="34035" y="101156"/>
                    <a:pt x="22795" y="97060"/>
                    <a:pt x="29844" y="95060"/>
                  </a:cubicBezTo>
                  <a:close/>
                  <a:moveTo>
                    <a:pt x="1490406" y="94774"/>
                  </a:moveTo>
                  <a:cubicBezTo>
                    <a:pt x="1491168" y="95822"/>
                    <a:pt x="1493073" y="96679"/>
                    <a:pt x="1496121" y="97441"/>
                  </a:cubicBezTo>
                  <a:cubicBezTo>
                    <a:pt x="1494883" y="98489"/>
                    <a:pt x="1493550" y="99632"/>
                    <a:pt x="1492311" y="100679"/>
                  </a:cubicBezTo>
                  <a:cubicBezTo>
                    <a:pt x="1494216" y="98393"/>
                    <a:pt x="1488311" y="97155"/>
                    <a:pt x="1490406" y="94774"/>
                  </a:cubicBezTo>
                  <a:close/>
                  <a:moveTo>
                    <a:pt x="62610" y="93441"/>
                  </a:moveTo>
                  <a:cubicBezTo>
                    <a:pt x="66515" y="95441"/>
                    <a:pt x="68229" y="93536"/>
                    <a:pt x="71849" y="94965"/>
                  </a:cubicBezTo>
                  <a:cubicBezTo>
                    <a:pt x="69753" y="97060"/>
                    <a:pt x="67086" y="98108"/>
                    <a:pt x="63753" y="98108"/>
                  </a:cubicBezTo>
                  <a:cubicBezTo>
                    <a:pt x="59085" y="97155"/>
                    <a:pt x="61467" y="95155"/>
                    <a:pt x="62610" y="93441"/>
                  </a:cubicBezTo>
                  <a:close/>
                  <a:moveTo>
                    <a:pt x="1476976" y="93155"/>
                  </a:moveTo>
                  <a:cubicBezTo>
                    <a:pt x="1480786" y="94298"/>
                    <a:pt x="1483453" y="93155"/>
                    <a:pt x="1487835" y="95155"/>
                  </a:cubicBezTo>
                  <a:cubicBezTo>
                    <a:pt x="1485644" y="96012"/>
                    <a:pt x="1472976" y="97251"/>
                    <a:pt x="1476976" y="93155"/>
                  </a:cubicBezTo>
                  <a:close/>
                  <a:moveTo>
                    <a:pt x="91372" y="92970"/>
                  </a:moveTo>
                  <a:lnTo>
                    <a:pt x="94137" y="94773"/>
                  </a:lnTo>
                  <a:lnTo>
                    <a:pt x="93145" y="96905"/>
                  </a:lnTo>
                  <a:lnTo>
                    <a:pt x="92518" y="97059"/>
                  </a:lnTo>
                  <a:lnTo>
                    <a:pt x="93008" y="97199"/>
                  </a:lnTo>
                  <a:lnTo>
                    <a:pt x="91127" y="101241"/>
                  </a:lnTo>
                  <a:lnTo>
                    <a:pt x="92220" y="102382"/>
                  </a:lnTo>
                  <a:lnTo>
                    <a:pt x="90565" y="102448"/>
                  </a:lnTo>
                  <a:lnTo>
                    <a:pt x="89660" y="104394"/>
                  </a:lnTo>
                  <a:cubicBezTo>
                    <a:pt x="84993" y="104489"/>
                    <a:pt x="81564" y="106584"/>
                    <a:pt x="76611" y="106108"/>
                  </a:cubicBezTo>
                  <a:cubicBezTo>
                    <a:pt x="72420" y="103822"/>
                    <a:pt x="82231" y="106680"/>
                    <a:pt x="82707" y="104584"/>
                  </a:cubicBezTo>
                  <a:cubicBezTo>
                    <a:pt x="83469" y="102870"/>
                    <a:pt x="85850" y="100965"/>
                    <a:pt x="84136" y="99536"/>
                  </a:cubicBezTo>
                  <a:cubicBezTo>
                    <a:pt x="81564" y="99155"/>
                    <a:pt x="80421" y="101155"/>
                    <a:pt x="78707" y="102298"/>
                  </a:cubicBezTo>
                  <a:cubicBezTo>
                    <a:pt x="76516" y="101727"/>
                    <a:pt x="74325" y="101060"/>
                    <a:pt x="72039" y="100393"/>
                  </a:cubicBezTo>
                  <a:cubicBezTo>
                    <a:pt x="73373" y="99536"/>
                    <a:pt x="75849" y="100584"/>
                    <a:pt x="77945" y="100965"/>
                  </a:cubicBezTo>
                  <a:cubicBezTo>
                    <a:pt x="80421" y="99441"/>
                    <a:pt x="80612" y="98298"/>
                    <a:pt x="77468" y="97536"/>
                  </a:cubicBezTo>
                  <a:cubicBezTo>
                    <a:pt x="82040" y="98202"/>
                    <a:pt x="83850" y="93821"/>
                    <a:pt x="89565" y="96583"/>
                  </a:cubicBezTo>
                  <a:close/>
                  <a:moveTo>
                    <a:pt x="89756" y="91916"/>
                  </a:moveTo>
                  <a:lnTo>
                    <a:pt x="91538" y="92637"/>
                  </a:lnTo>
                  <a:lnTo>
                    <a:pt x="91372" y="92970"/>
                  </a:lnTo>
                  <a:close/>
                  <a:moveTo>
                    <a:pt x="1300764" y="91249"/>
                  </a:moveTo>
                  <a:cubicBezTo>
                    <a:pt x="1300097" y="91725"/>
                    <a:pt x="1299526" y="92297"/>
                    <a:pt x="1298859" y="92868"/>
                  </a:cubicBezTo>
                  <a:cubicBezTo>
                    <a:pt x="1300002" y="93154"/>
                    <a:pt x="1301050" y="93535"/>
                    <a:pt x="1302193" y="93821"/>
                  </a:cubicBezTo>
                  <a:cubicBezTo>
                    <a:pt x="1302860" y="93249"/>
                    <a:pt x="1303431" y="92678"/>
                    <a:pt x="1304098" y="92202"/>
                  </a:cubicBezTo>
                  <a:cubicBezTo>
                    <a:pt x="1303050" y="91916"/>
                    <a:pt x="1301907" y="91535"/>
                    <a:pt x="1300764" y="91249"/>
                  </a:cubicBezTo>
                  <a:close/>
                  <a:moveTo>
                    <a:pt x="102424" y="89439"/>
                  </a:moveTo>
                  <a:cubicBezTo>
                    <a:pt x="100805" y="90868"/>
                    <a:pt x="99281" y="92202"/>
                    <a:pt x="97661" y="93535"/>
                  </a:cubicBezTo>
                  <a:cubicBezTo>
                    <a:pt x="102329" y="95250"/>
                    <a:pt x="104138" y="91821"/>
                    <a:pt x="107377" y="90868"/>
                  </a:cubicBezTo>
                  <a:cubicBezTo>
                    <a:pt x="105758" y="90392"/>
                    <a:pt x="104138" y="89916"/>
                    <a:pt x="102424" y="89439"/>
                  </a:cubicBezTo>
                  <a:close/>
                  <a:moveTo>
                    <a:pt x="1407253" y="88678"/>
                  </a:moveTo>
                  <a:cubicBezTo>
                    <a:pt x="1407920" y="89630"/>
                    <a:pt x="1410206" y="91249"/>
                    <a:pt x="1412206" y="90106"/>
                  </a:cubicBezTo>
                  <a:cubicBezTo>
                    <a:pt x="1417731" y="88582"/>
                    <a:pt x="1408682" y="94678"/>
                    <a:pt x="1404396" y="91154"/>
                  </a:cubicBezTo>
                  <a:cubicBezTo>
                    <a:pt x="1405348" y="90392"/>
                    <a:pt x="1406301" y="89535"/>
                    <a:pt x="1407253" y="88678"/>
                  </a:cubicBezTo>
                  <a:close/>
                  <a:moveTo>
                    <a:pt x="1289144" y="87915"/>
                  </a:moveTo>
                  <a:cubicBezTo>
                    <a:pt x="1288191" y="88773"/>
                    <a:pt x="1287239" y="89535"/>
                    <a:pt x="1286286" y="90392"/>
                  </a:cubicBezTo>
                  <a:cubicBezTo>
                    <a:pt x="1289715" y="92964"/>
                    <a:pt x="1295335" y="88106"/>
                    <a:pt x="1289144" y="87915"/>
                  </a:cubicBezTo>
                  <a:close/>
                  <a:moveTo>
                    <a:pt x="137762" y="87534"/>
                  </a:moveTo>
                  <a:cubicBezTo>
                    <a:pt x="137095" y="88011"/>
                    <a:pt x="136428" y="88582"/>
                    <a:pt x="135857" y="89154"/>
                  </a:cubicBezTo>
                  <a:cubicBezTo>
                    <a:pt x="137000" y="89439"/>
                    <a:pt x="138047" y="89820"/>
                    <a:pt x="139190" y="90106"/>
                  </a:cubicBezTo>
                  <a:cubicBezTo>
                    <a:pt x="139857" y="89535"/>
                    <a:pt x="140429" y="89058"/>
                    <a:pt x="141095" y="88487"/>
                  </a:cubicBezTo>
                  <a:cubicBezTo>
                    <a:pt x="139952" y="88201"/>
                    <a:pt x="138905" y="87820"/>
                    <a:pt x="137762" y="87534"/>
                  </a:cubicBezTo>
                  <a:close/>
                  <a:moveTo>
                    <a:pt x="76135" y="87440"/>
                  </a:moveTo>
                  <a:cubicBezTo>
                    <a:pt x="78802" y="88487"/>
                    <a:pt x="71468" y="92297"/>
                    <a:pt x="68039" y="90678"/>
                  </a:cubicBezTo>
                  <a:cubicBezTo>
                    <a:pt x="69658" y="87630"/>
                    <a:pt x="73087" y="87916"/>
                    <a:pt x="76135" y="87440"/>
                  </a:cubicBezTo>
                  <a:close/>
                  <a:moveTo>
                    <a:pt x="1280857" y="85534"/>
                  </a:moveTo>
                  <a:cubicBezTo>
                    <a:pt x="1278094" y="87725"/>
                    <a:pt x="1281714" y="88011"/>
                    <a:pt x="1277047" y="88868"/>
                  </a:cubicBezTo>
                  <a:cubicBezTo>
                    <a:pt x="1281619" y="91249"/>
                    <a:pt x="1283810" y="89249"/>
                    <a:pt x="1285810" y="86963"/>
                  </a:cubicBezTo>
                  <a:cubicBezTo>
                    <a:pt x="1284095" y="86487"/>
                    <a:pt x="1282476" y="86010"/>
                    <a:pt x="1280857" y="85534"/>
                  </a:cubicBezTo>
                  <a:close/>
                  <a:moveTo>
                    <a:pt x="59276" y="84868"/>
                  </a:moveTo>
                  <a:cubicBezTo>
                    <a:pt x="63467" y="85439"/>
                    <a:pt x="59847" y="87154"/>
                    <a:pt x="62324" y="87916"/>
                  </a:cubicBezTo>
                  <a:cubicBezTo>
                    <a:pt x="59276" y="89821"/>
                    <a:pt x="54037" y="86392"/>
                    <a:pt x="59276" y="84868"/>
                  </a:cubicBezTo>
                  <a:close/>
                  <a:moveTo>
                    <a:pt x="1412778" y="83820"/>
                  </a:moveTo>
                  <a:cubicBezTo>
                    <a:pt x="1429256" y="80868"/>
                    <a:pt x="1444591" y="88583"/>
                    <a:pt x="1461355" y="93155"/>
                  </a:cubicBezTo>
                  <a:cubicBezTo>
                    <a:pt x="1459450" y="94774"/>
                    <a:pt x="1457545" y="96489"/>
                    <a:pt x="1455640" y="98108"/>
                  </a:cubicBezTo>
                  <a:cubicBezTo>
                    <a:pt x="1452021" y="96774"/>
                    <a:pt x="1454402" y="94869"/>
                    <a:pt x="1457736" y="94393"/>
                  </a:cubicBezTo>
                  <a:cubicBezTo>
                    <a:pt x="1456116" y="93917"/>
                    <a:pt x="1454402" y="93441"/>
                    <a:pt x="1452783" y="92964"/>
                  </a:cubicBezTo>
                  <a:cubicBezTo>
                    <a:pt x="1451449" y="92679"/>
                    <a:pt x="1447830" y="95822"/>
                    <a:pt x="1448973" y="96203"/>
                  </a:cubicBezTo>
                  <a:cubicBezTo>
                    <a:pt x="1444591" y="97822"/>
                    <a:pt x="1440495" y="93726"/>
                    <a:pt x="1437543" y="92869"/>
                  </a:cubicBezTo>
                  <a:cubicBezTo>
                    <a:pt x="1438876" y="91536"/>
                    <a:pt x="1441924" y="89916"/>
                    <a:pt x="1439638" y="89154"/>
                  </a:cubicBezTo>
                  <a:cubicBezTo>
                    <a:pt x="1435828" y="88297"/>
                    <a:pt x="1439352" y="91821"/>
                    <a:pt x="1434876" y="93250"/>
                  </a:cubicBezTo>
                  <a:cubicBezTo>
                    <a:pt x="1431637" y="90107"/>
                    <a:pt x="1428399" y="89059"/>
                    <a:pt x="1424684" y="84963"/>
                  </a:cubicBezTo>
                  <a:cubicBezTo>
                    <a:pt x="1422017" y="83916"/>
                    <a:pt x="1416397" y="88678"/>
                    <a:pt x="1422493" y="88678"/>
                  </a:cubicBezTo>
                  <a:cubicBezTo>
                    <a:pt x="1418397" y="89916"/>
                    <a:pt x="1414873" y="85154"/>
                    <a:pt x="1412778" y="83820"/>
                  </a:cubicBezTo>
                  <a:close/>
                  <a:moveTo>
                    <a:pt x="1359127" y="83418"/>
                  </a:moveTo>
                  <a:lnTo>
                    <a:pt x="1361534" y="84391"/>
                  </a:lnTo>
                  <a:lnTo>
                    <a:pt x="1358476" y="85370"/>
                  </a:lnTo>
                  <a:close/>
                  <a:moveTo>
                    <a:pt x="26129" y="83153"/>
                  </a:moveTo>
                  <a:cubicBezTo>
                    <a:pt x="31082" y="87915"/>
                    <a:pt x="39083" y="88106"/>
                    <a:pt x="47179" y="85820"/>
                  </a:cubicBezTo>
                  <a:cubicBezTo>
                    <a:pt x="49941" y="87820"/>
                    <a:pt x="41845" y="91154"/>
                    <a:pt x="37463" y="88487"/>
                  </a:cubicBezTo>
                  <a:cubicBezTo>
                    <a:pt x="35558" y="90392"/>
                    <a:pt x="44131" y="90773"/>
                    <a:pt x="46512" y="92106"/>
                  </a:cubicBezTo>
                  <a:cubicBezTo>
                    <a:pt x="34320" y="93726"/>
                    <a:pt x="17461" y="86963"/>
                    <a:pt x="7841" y="93154"/>
                  </a:cubicBezTo>
                  <a:cubicBezTo>
                    <a:pt x="6317" y="89344"/>
                    <a:pt x="17842" y="87725"/>
                    <a:pt x="22319" y="86391"/>
                  </a:cubicBezTo>
                  <a:cubicBezTo>
                    <a:pt x="23366" y="87439"/>
                    <a:pt x="21842" y="88773"/>
                    <a:pt x="25367" y="89439"/>
                  </a:cubicBezTo>
                  <a:cubicBezTo>
                    <a:pt x="33844" y="88963"/>
                    <a:pt x="23176" y="85153"/>
                    <a:pt x="26129" y="83153"/>
                  </a:cubicBezTo>
                  <a:close/>
                  <a:moveTo>
                    <a:pt x="1300955" y="81534"/>
                  </a:moveTo>
                  <a:cubicBezTo>
                    <a:pt x="1298954" y="83058"/>
                    <a:pt x="1294763" y="80581"/>
                    <a:pt x="1293144" y="82581"/>
                  </a:cubicBezTo>
                  <a:lnTo>
                    <a:pt x="1293376" y="82998"/>
                  </a:lnTo>
                  <a:lnTo>
                    <a:pt x="1289620" y="83724"/>
                  </a:lnTo>
                  <a:cubicBezTo>
                    <a:pt x="1295716" y="84486"/>
                    <a:pt x="1295144" y="86201"/>
                    <a:pt x="1296002" y="87725"/>
                  </a:cubicBezTo>
                  <a:lnTo>
                    <a:pt x="1293376" y="82998"/>
                  </a:lnTo>
                  <a:close/>
                  <a:moveTo>
                    <a:pt x="128237" y="80486"/>
                  </a:moveTo>
                  <a:cubicBezTo>
                    <a:pt x="127665" y="81057"/>
                    <a:pt x="126998" y="81534"/>
                    <a:pt x="126332" y="82105"/>
                  </a:cubicBezTo>
                  <a:cubicBezTo>
                    <a:pt x="127475" y="82391"/>
                    <a:pt x="128522" y="82772"/>
                    <a:pt x="129665" y="83058"/>
                  </a:cubicBezTo>
                  <a:cubicBezTo>
                    <a:pt x="130332" y="82486"/>
                    <a:pt x="130904" y="82010"/>
                    <a:pt x="131570" y="81438"/>
                  </a:cubicBezTo>
                  <a:cubicBezTo>
                    <a:pt x="130427" y="81153"/>
                    <a:pt x="129380" y="80772"/>
                    <a:pt x="128237" y="80486"/>
                  </a:cubicBezTo>
                  <a:close/>
                  <a:moveTo>
                    <a:pt x="73563" y="80200"/>
                  </a:moveTo>
                  <a:cubicBezTo>
                    <a:pt x="72515" y="81057"/>
                    <a:pt x="71658" y="81819"/>
                    <a:pt x="70706" y="82677"/>
                  </a:cubicBezTo>
                  <a:cubicBezTo>
                    <a:pt x="74516" y="84486"/>
                    <a:pt x="75849" y="81915"/>
                    <a:pt x="78516" y="81629"/>
                  </a:cubicBezTo>
                  <a:cubicBezTo>
                    <a:pt x="76897" y="81153"/>
                    <a:pt x="75182" y="80676"/>
                    <a:pt x="73563" y="80200"/>
                  </a:cubicBezTo>
                  <a:close/>
                  <a:moveTo>
                    <a:pt x="1393311" y="79557"/>
                  </a:moveTo>
                  <a:cubicBezTo>
                    <a:pt x="1395157" y="80438"/>
                    <a:pt x="1397633" y="81772"/>
                    <a:pt x="1399348" y="82105"/>
                  </a:cubicBezTo>
                  <a:cubicBezTo>
                    <a:pt x="1395252" y="84105"/>
                    <a:pt x="1394585" y="80105"/>
                    <a:pt x="1391061" y="79724"/>
                  </a:cubicBezTo>
                  <a:cubicBezTo>
                    <a:pt x="1390251" y="78248"/>
                    <a:pt x="1391466" y="78676"/>
                    <a:pt x="1393311" y="79557"/>
                  </a:cubicBezTo>
                  <a:close/>
                  <a:moveTo>
                    <a:pt x="1271427" y="78486"/>
                  </a:moveTo>
                  <a:cubicBezTo>
                    <a:pt x="1272189" y="81534"/>
                    <a:pt x="1264950" y="81153"/>
                    <a:pt x="1267331" y="83915"/>
                  </a:cubicBezTo>
                  <a:cubicBezTo>
                    <a:pt x="1268951" y="80867"/>
                    <a:pt x="1273618" y="83439"/>
                    <a:pt x="1276190" y="82010"/>
                  </a:cubicBezTo>
                  <a:cubicBezTo>
                    <a:pt x="1269617" y="81534"/>
                    <a:pt x="1277904" y="79057"/>
                    <a:pt x="1271427" y="78486"/>
                  </a:cubicBezTo>
                  <a:close/>
                  <a:moveTo>
                    <a:pt x="1281809" y="77152"/>
                  </a:moveTo>
                  <a:cubicBezTo>
                    <a:pt x="1278761" y="79438"/>
                    <a:pt x="1277428" y="81438"/>
                    <a:pt x="1279428" y="82962"/>
                  </a:cubicBezTo>
                  <a:cubicBezTo>
                    <a:pt x="1288096" y="81724"/>
                    <a:pt x="1279428" y="79629"/>
                    <a:pt x="1288477" y="78962"/>
                  </a:cubicBezTo>
                  <a:cubicBezTo>
                    <a:pt x="1286286" y="78390"/>
                    <a:pt x="1284000" y="77724"/>
                    <a:pt x="1281809" y="77152"/>
                  </a:cubicBezTo>
                  <a:close/>
                  <a:moveTo>
                    <a:pt x="1263140" y="76200"/>
                  </a:moveTo>
                  <a:cubicBezTo>
                    <a:pt x="1262473" y="76771"/>
                    <a:pt x="1261807" y="77247"/>
                    <a:pt x="1261235" y="77819"/>
                  </a:cubicBezTo>
                  <a:cubicBezTo>
                    <a:pt x="1262855" y="78295"/>
                    <a:pt x="1264569" y="78771"/>
                    <a:pt x="1266188" y="79248"/>
                  </a:cubicBezTo>
                  <a:cubicBezTo>
                    <a:pt x="1266760" y="78771"/>
                    <a:pt x="1267427" y="78200"/>
                    <a:pt x="1268093" y="77628"/>
                  </a:cubicBezTo>
                  <a:cubicBezTo>
                    <a:pt x="1266474" y="77152"/>
                    <a:pt x="1264855" y="76676"/>
                    <a:pt x="1263140" y="76200"/>
                  </a:cubicBezTo>
                  <a:close/>
                  <a:moveTo>
                    <a:pt x="279589" y="75438"/>
                  </a:moveTo>
                  <a:cubicBezTo>
                    <a:pt x="279494" y="75438"/>
                    <a:pt x="278827" y="76200"/>
                    <a:pt x="278636" y="76200"/>
                  </a:cubicBezTo>
                  <a:cubicBezTo>
                    <a:pt x="265587" y="78390"/>
                    <a:pt x="288257" y="76962"/>
                    <a:pt x="279589" y="75438"/>
                  </a:cubicBezTo>
                  <a:close/>
                  <a:moveTo>
                    <a:pt x="1326577" y="74580"/>
                  </a:moveTo>
                  <a:cubicBezTo>
                    <a:pt x="1325434" y="75914"/>
                    <a:pt x="1322481" y="77438"/>
                    <a:pt x="1324481" y="78390"/>
                  </a:cubicBezTo>
                  <a:cubicBezTo>
                    <a:pt x="1326863" y="77628"/>
                    <a:pt x="1329815" y="77914"/>
                    <a:pt x="1332959" y="78581"/>
                  </a:cubicBezTo>
                  <a:cubicBezTo>
                    <a:pt x="1333625" y="78009"/>
                    <a:pt x="1334197" y="77438"/>
                    <a:pt x="1334864" y="76962"/>
                  </a:cubicBezTo>
                  <a:cubicBezTo>
                    <a:pt x="1333530" y="74485"/>
                    <a:pt x="1331339" y="76581"/>
                    <a:pt x="1326577" y="74580"/>
                  </a:cubicBezTo>
                  <a:close/>
                  <a:moveTo>
                    <a:pt x="1395157" y="74390"/>
                  </a:moveTo>
                  <a:cubicBezTo>
                    <a:pt x="1400014" y="78485"/>
                    <a:pt x="1403920" y="78771"/>
                    <a:pt x="1410492" y="82010"/>
                  </a:cubicBezTo>
                  <a:cubicBezTo>
                    <a:pt x="1408682" y="85439"/>
                    <a:pt x="1402681" y="81343"/>
                    <a:pt x="1398681" y="80771"/>
                  </a:cubicBezTo>
                  <a:cubicBezTo>
                    <a:pt x="1402205" y="76771"/>
                    <a:pt x="1386870" y="76390"/>
                    <a:pt x="1383727" y="76581"/>
                  </a:cubicBezTo>
                  <a:cubicBezTo>
                    <a:pt x="1386775" y="74390"/>
                    <a:pt x="1391633" y="75723"/>
                    <a:pt x="1395157" y="74390"/>
                  </a:cubicBezTo>
                  <a:close/>
                  <a:moveTo>
                    <a:pt x="293781" y="70770"/>
                  </a:moveTo>
                  <a:cubicBezTo>
                    <a:pt x="293114" y="71247"/>
                    <a:pt x="292543" y="71818"/>
                    <a:pt x="291876" y="72390"/>
                  </a:cubicBezTo>
                  <a:cubicBezTo>
                    <a:pt x="292924" y="72675"/>
                    <a:pt x="294067" y="72961"/>
                    <a:pt x="295115" y="73342"/>
                  </a:cubicBezTo>
                  <a:cubicBezTo>
                    <a:pt x="295781" y="72771"/>
                    <a:pt x="296353" y="72199"/>
                    <a:pt x="297020" y="71723"/>
                  </a:cubicBezTo>
                  <a:cubicBezTo>
                    <a:pt x="295972" y="71437"/>
                    <a:pt x="294829" y="71056"/>
                    <a:pt x="293781" y="70770"/>
                  </a:cubicBezTo>
                  <a:close/>
                  <a:moveTo>
                    <a:pt x="1369701" y="70151"/>
                  </a:moveTo>
                  <a:cubicBezTo>
                    <a:pt x="1372059" y="70652"/>
                    <a:pt x="1374583" y="71485"/>
                    <a:pt x="1376583" y="71342"/>
                  </a:cubicBezTo>
                  <a:cubicBezTo>
                    <a:pt x="1375250" y="75057"/>
                    <a:pt x="1363915" y="73533"/>
                    <a:pt x="1363820" y="70961"/>
                  </a:cubicBezTo>
                  <a:cubicBezTo>
                    <a:pt x="1365153" y="69485"/>
                    <a:pt x="1367344" y="69651"/>
                    <a:pt x="1369701" y="70151"/>
                  </a:cubicBezTo>
                  <a:close/>
                  <a:moveTo>
                    <a:pt x="246823" y="69437"/>
                  </a:moveTo>
                  <a:cubicBezTo>
                    <a:pt x="246156" y="69913"/>
                    <a:pt x="245585" y="70485"/>
                    <a:pt x="244918" y="71056"/>
                  </a:cubicBezTo>
                  <a:cubicBezTo>
                    <a:pt x="246061" y="71342"/>
                    <a:pt x="247109" y="71723"/>
                    <a:pt x="248252" y="72009"/>
                  </a:cubicBezTo>
                  <a:cubicBezTo>
                    <a:pt x="248918" y="71437"/>
                    <a:pt x="249490" y="70961"/>
                    <a:pt x="250157" y="70389"/>
                  </a:cubicBezTo>
                  <a:cubicBezTo>
                    <a:pt x="249014" y="70104"/>
                    <a:pt x="247966" y="69723"/>
                    <a:pt x="246823" y="69437"/>
                  </a:cubicBezTo>
                  <a:close/>
                  <a:moveTo>
                    <a:pt x="123569" y="69342"/>
                  </a:moveTo>
                  <a:cubicBezTo>
                    <a:pt x="117378" y="72199"/>
                    <a:pt x="119759" y="74771"/>
                    <a:pt x="113378" y="76295"/>
                  </a:cubicBezTo>
                  <a:cubicBezTo>
                    <a:pt x="105758" y="75723"/>
                    <a:pt x="112806" y="73152"/>
                    <a:pt x="106996" y="72294"/>
                  </a:cubicBezTo>
                  <a:cubicBezTo>
                    <a:pt x="105758" y="73342"/>
                    <a:pt x="104519" y="74485"/>
                    <a:pt x="103186" y="75533"/>
                  </a:cubicBezTo>
                  <a:cubicBezTo>
                    <a:pt x="108615" y="76200"/>
                    <a:pt x="106139" y="77914"/>
                    <a:pt x="110520" y="78771"/>
                  </a:cubicBezTo>
                  <a:cubicBezTo>
                    <a:pt x="114139" y="76200"/>
                    <a:pt x="120521" y="77343"/>
                    <a:pt x="119759" y="80295"/>
                  </a:cubicBezTo>
                  <a:cubicBezTo>
                    <a:pt x="123188" y="77343"/>
                    <a:pt x="114521" y="73247"/>
                    <a:pt x="125665" y="73247"/>
                  </a:cubicBezTo>
                  <a:cubicBezTo>
                    <a:pt x="118331" y="72866"/>
                    <a:pt x="127951" y="70199"/>
                    <a:pt x="123569" y="69342"/>
                  </a:cubicBezTo>
                  <a:close/>
                  <a:moveTo>
                    <a:pt x="117569" y="68770"/>
                  </a:moveTo>
                  <a:cubicBezTo>
                    <a:pt x="116997" y="69342"/>
                    <a:pt x="116330" y="69818"/>
                    <a:pt x="115664" y="70389"/>
                  </a:cubicBezTo>
                  <a:cubicBezTo>
                    <a:pt x="116807" y="70675"/>
                    <a:pt x="117854" y="70961"/>
                    <a:pt x="118997" y="71342"/>
                  </a:cubicBezTo>
                  <a:cubicBezTo>
                    <a:pt x="119664" y="70770"/>
                    <a:pt x="120236" y="70199"/>
                    <a:pt x="120902" y="69723"/>
                  </a:cubicBezTo>
                  <a:cubicBezTo>
                    <a:pt x="119759" y="69437"/>
                    <a:pt x="118712" y="69151"/>
                    <a:pt x="117569" y="68770"/>
                  </a:cubicBezTo>
                  <a:close/>
                  <a:moveTo>
                    <a:pt x="142524" y="68199"/>
                  </a:moveTo>
                  <a:cubicBezTo>
                    <a:pt x="141857" y="68770"/>
                    <a:pt x="141286" y="69246"/>
                    <a:pt x="140619" y="69818"/>
                  </a:cubicBezTo>
                  <a:cubicBezTo>
                    <a:pt x="142238" y="70294"/>
                    <a:pt x="143953" y="70770"/>
                    <a:pt x="145572" y="71247"/>
                  </a:cubicBezTo>
                  <a:cubicBezTo>
                    <a:pt x="146239" y="70675"/>
                    <a:pt x="146810" y="70199"/>
                    <a:pt x="147477" y="69627"/>
                  </a:cubicBezTo>
                  <a:cubicBezTo>
                    <a:pt x="145858" y="69151"/>
                    <a:pt x="144143" y="68675"/>
                    <a:pt x="142524" y="68199"/>
                  </a:cubicBezTo>
                  <a:close/>
                  <a:moveTo>
                    <a:pt x="169099" y="68103"/>
                  </a:moveTo>
                  <a:cubicBezTo>
                    <a:pt x="176719" y="68675"/>
                    <a:pt x="169670" y="71247"/>
                    <a:pt x="175481" y="72104"/>
                  </a:cubicBezTo>
                  <a:cubicBezTo>
                    <a:pt x="176814" y="70961"/>
                    <a:pt x="177957" y="69913"/>
                    <a:pt x="179291" y="68865"/>
                  </a:cubicBezTo>
                  <a:cubicBezTo>
                    <a:pt x="175290" y="67532"/>
                    <a:pt x="171861" y="67246"/>
                    <a:pt x="169099" y="68103"/>
                  </a:cubicBezTo>
                  <a:close/>
                  <a:moveTo>
                    <a:pt x="1385632" y="67342"/>
                  </a:moveTo>
                  <a:cubicBezTo>
                    <a:pt x="1388775" y="67818"/>
                    <a:pt x="1388013" y="68866"/>
                    <a:pt x="1387061" y="69914"/>
                  </a:cubicBezTo>
                  <a:cubicBezTo>
                    <a:pt x="1390109" y="70294"/>
                    <a:pt x="1391538" y="67723"/>
                    <a:pt x="1395634" y="70104"/>
                  </a:cubicBezTo>
                  <a:cubicBezTo>
                    <a:pt x="1394109" y="73152"/>
                    <a:pt x="1378203" y="70771"/>
                    <a:pt x="1385632" y="67342"/>
                  </a:cubicBezTo>
                  <a:close/>
                  <a:moveTo>
                    <a:pt x="432941" y="66484"/>
                  </a:moveTo>
                  <a:cubicBezTo>
                    <a:pt x="432275" y="67151"/>
                    <a:pt x="431608" y="67627"/>
                    <a:pt x="431036" y="68199"/>
                  </a:cubicBezTo>
                  <a:cubicBezTo>
                    <a:pt x="432751" y="68675"/>
                    <a:pt x="432275" y="69437"/>
                    <a:pt x="433418" y="69913"/>
                  </a:cubicBezTo>
                  <a:cubicBezTo>
                    <a:pt x="434751" y="68580"/>
                    <a:pt x="436942" y="67151"/>
                    <a:pt x="432941" y="66484"/>
                  </a:cubicBezTo>
                  <a:close/>
                  <a:moveTo>
                    <a:pt x="208723" y="66198"/>
                  </a:moveTo>
                  <a:cubicBezTo>
                    <a:pt x="209675" y="66579"/>
                    <a:pt x="210437" y="66865"/>
                    <a:pt x="209390" y="67532"/>
                  </a:cubicBezTo>
                  <a:cubicBezTo>
                    <a:pt x="210533" y="67818"/>
                    <a:pt x="211580" y="68199"/>
                    <a:pt x="212723" y="68484"/>
                  </a:cubicBezTo>
                  <a:cubicBezTo>
                    <a:pt x="217581" y="67151"/>
                    <a:pt x="209866" y="64484"/>
                    <a:pt x="208723" y="66198"/>
                  </a:cubicBezTo>
                  <a:close/>
                  <a:moveTo>
                    <a:pt x="219772" y="66008"/>
                  </a:moveTo>
                  <a:cubicBezTo>
                    <a:pt x="219200" y="66675"/>
                    <a:pt x="218534" y="67246"/>
                    <a:pt x="217867" y="67722"/>
                  </a:cubicBezTo>
                  <a:cubicBezTo>
                    <a:pt x="219010" y="68008"/>
                    <a:pt x="220058" y="68389"/>
                    <a:pt x="221201" y="68675"/>
                  </a:cubicBezTo>
                  <a:cubicBezTo>
                    <a:pt x="221867" y="68103"/>
                    <a:pt x="222534" y="67532"/>
                    <a:pt x="223106" y="66960"/>
                  </a:cubicBezTo>
                  <a:cubicBezTo>
                    <a:pt x="221963" y="66675"/>
                    <a:pt x="220820" y="66294"/>
                    <a:pt x="219772" y="66008"/>
                  </a:cubicBezTo>
                  <a:close/>
                  <a:moveTo>
                    <a:pt x="1343912" y="65151"/>
                  </a:moveTo>
                  <a:cubicBezTo>
                    <a:pt x="1340198" y="71532"/>
                    <a:pt x="1329720" y="65913"/>
                    <a:pt x="1329911" y="67722"/>
                  </a:cubicBezTo>
                  <a:cubicBezTo>
                    <a:pt x="1331054" y="68484"/>
                    <a:pt x="1333244" y="68865"/>
                    <a:pt x="1332292" y="69627"/>
                  </a:cubicBezTo>
                  <a:cubicBezTo>
                    <a:pt x="1331054" y="71151"/>
                    <a:pt x="1325815" y="73247"/>
                    <a:pt x="1331816" y="73818"/>
                  </a:cubicBezTo>
                  <a:cubicBezTo>
                    <a:pt x="1335054" y="73533"/>
                    <a:pt x="1343341" y="69627"/>
                    <a:pt x="1343912" y="72866"/>
                  </a:cubicBezTo>
                  <a:cubicBezTo>
                    <a:pt x="1341722" y="73914"/>
                    <a:pt x="1337912" y="72104"/>
                    <a:pt x="1336769" y="75152"/>
                  </a:cubicBezTo>
                  <a:cubicBezTo>
                    <a:pt x="1339340" y="77343"/>
                    <a:pt x="1337912" y="80105"/>
                    <a:pt x="1342007" y="82105"/>
                  </a:cubicBezTo>
                  <a:cubicBezTo>
                    <a:pt x="1348865" y="78676"/>
                    <a:pt x="1344484" y="76295"/>
                    <a:pt x="1352485" y="73056"/>
                  </a:cubicBezTo>
                  <a:cubicBezTo>
                    <a:pt x="1345341" y="71056"/>
                    <a:pt x="1351628" y="67151"/>
                    <a:pt x="1343912" y="65151"/>
                  </a:cubicBezTo>
                  <a:close/>
                  <a:moveTo>
                    <a:pt x="253490" y="63722"/>
                  </a:moveTo>
                  <a:cubicBezTo>
                    <a:pt x="252824" y="64198"/>
                    <a:pt x="252252" y="64770"/>
                    <a:pt x="251585" y="65341"/>
                  </a:cubicBezTo>
                  <a:cubicBezTo>
                    <a:pt x="252728" y="65627"/>
                    <a:pt x="253776" y="66008"/>
                    <a:pt x="254919" y="66294"/>
                  </a:cubicBezTo>
                  <a:cubicBezTo>
                    <a:pt x="255586" y="65722"/>
                    <a:pt x="256157" y="65246"/>
                    <a:pt x="256824" y="64674"/>
                  </a:cubicBezTo>
                  <a:cubicBezTo>
                    <a:pt x="255681" y="64293"/>
                    <a:pt x="254633" y="64008"/>
                    <a:pt x="253490" y="63722"/>
                  </a:cubicBezTo>
                  <a:close/>
                  <a:moveTo>
                    <a:pt x="1227803" y="62960"/>
                  </a:moveTo>
                  <a:cubicBezTo>
                    <a:pt x="1226850" y="63722"/>
                    <a:pt x="1225898" y="64579"/>
                    <a:pt x="1224945" y="65436"/>
                  </a:cubicBezTo>
                  <a:cubicBezTo>
                    <a:pt x="1228374" y="68008"/>
                    <a:pt x="1233994" y="63150"/>
                    <a:pt x="1227803" y="62960"/>
                  </a:cubicBezTo>
                  <a:close/>
                  <a:moveTo>
                    <a:pt x="361599" y="61626"/>
                  </a:moveTo>
                  <a:cubicBezTo>
                    <a:pt x="360932" y="62198"/>
                    <a:pt x="360361" y="62674"/>
                    <a:pt x="359694" y="63246"/>
                  </a:cubicBezTo>
                  <a:cubicBezTo>
                    <a:pt x="360837" y="63531"/>
                    <a:pt x="361885" y="63912"/>
                    <a:pt x="363028" y="64198"/>
                  </a:cubicBezTo>
                  <a:cubicBezTo>
                    <a:pt x="363695" y="63627"/>
                    <a:pt x="364266" y="63150"/>
                    <a:pt x="364933" y="62579"/>
                  </a:cubicBezTo>
                  <a:cubicBezTo>
                    <a:pt x="363790" y="62293"/>
                    <a:pt x="362742" y="61912"/>
                    <a:pt x="361599" y="61626"/>
                  </a:cubicBezTo>
                  <a:close/>
                  <a:moveTo>
                    <a:pt x="1336007" y="61055"/>
                  </a:moveTo>
                  <a:cubicBezTo>
                    <a:pt x="1335054" y="62103"/>
                    <a:pt x="1334197" y="63150"/>
                    <a:pt x="1337435" y="63627"/>
                  </a:cubicBezTo>
                  <a:lnTo>
                    <a:pt x="1334938" y="61437"/>
                  </a:lnTo>
                  <a:close/>
                  <a:moveTo>
                    <a:pt x="1248662" y="60198"/>
                  </a:moveTo>
                  <a:cubicBezTo>
                    <a:pt x="1247996" y="60674"/>
                    <a:pt x="1247424" y="61245"/>
                    <a:pt x="1246757" y="61817"/>
                  </a:cubicBezTo>
                  <a:cubicBezTo>
                    <a:pt x="1247900" y="62103"/>
                    <a:pt x="1248948" y="62484"/>
                    <a:pt x="1250091" y="62769"/>
                  </a:cubicBezTo>
                  <a:cubicBezTo>
                    <a:pt x="1250758" y="62198"/>
                    <a:pt x="1251329" y="61626"/>
                    <a:pt x="1251996" y="61150"/>
                  </a:cubicBezTo>
                  <a:cubicBezTo>
                    <a:pt x="1250853" y="60864"/>
                    <a:pt x="1249805" y="60483"/>
                    <a:pt x="1248662" y="60198"/>
                  </a:cubicBezTo>
                  <a:close/>
                  <a:moveTo>
                    <a:pt x="477518" y="58578"/>
                  </a:moveTo>
                  <a:cubicBezTo>
                    <a:pt x="476852" y="59055"/>
                    <a:pt x="476280" y="59626"/>
                    <a:pt x="475613" y="60198"/>
                  </a:cubicBezTo>
                  <a:cubicBezTo>
                    <a:pt x="477233" y="60674"/>
                    <a:pt x="478947" y="61150"/>
                    <a:pt x="480566" y="61626"/>
                  </a:cubicBezTo>
                  <a:cubicBezTo>
                    <a:pt x="481138" y="61055"/>
                    <a:pt x="481805" y="60483"/>
                    <a:pt x="482471" y="60007"/>
                  </a:cubicBezTo>
                  <a:cubicBezTo>
                    <a:pt x="480852" y="59531"/>
                    <a:pt x="479138" y="59055"/>
                    <a:pt x="477518" y="58578"/>
                  </a:cubicBezTo>
                  <a:close/>
                  <a:moveTo>
                    <a:pt x="617155" y="57721"/>
                  </a:moveTo>
                  <a:cubicBezTo>
                    <a:pt x="616488" y="58293"/>
                    <a:pt x="615821" y="58864"/>
                    <a:pt x="615250" y="59340"/>
                  </a:cubicBezTo>
                  <a:cubicBezTo>
                    <a:pt x="616393" y="59721"/>
                    <a:pt x="617441" y="60007"/>
                    <a:pt x="618584" y="60293"/>
                  </a:cubicBezTo>
                  <a:cubicBezTo>
                    <a:pt x="619250" y="59721"/>
                    <a:pt x="619822" y="59150"/>
                    <a:pt x="620489" y="58674"/>
                  </a:cubicBezTo>
                  <a:cubicBezTo>
                    <a:pt x="619345" y="58388"/>
                    <a:pt x="618298" y="58102"/>
                    <a:pt x="617155" y="57721"/>
                  </a:cubicBezTo>
                  <a:close/>
                  <a:moveTo>
                    <a:pt x="275779" y="55816"/>
                  </a:moveTo>
                  <a:cubicBezTo>
                    <a:pt x="272636" y="57626"/>
                    <a:pt x="268159" y="57245"/>
                    <a:pt x="265111" y="59340"/>
                  </a:cubicBezTo>
                  <a:cubicBezTo>
                    <a:pt x="266921" y="60007"/>
                    <a:pt x="269969" y="60579"/>
                    <a:pt x="269111" y="61531"/>
                  </a:cubicBezTo>
                  <a:cubicBezTo>
                    <a:pt x="267397" y="62388"/>
                    <a:pt x="263587" y="66675"/>
                    <a:pt x="267968" y="64484"/>
                  </a:cubicBezTo>
                  <a:cubicBezTo>
                    <a:pt x="269683" y="60293"/>
                    <a:pt x="276446" y="59721"/>
                    <a:pt x="275779" y="55816"/>
                  </a:cubicBezTo>
                  <a:close/>
                  <a:moveTo>
                    <a:pt x="1317623" y="55721"/>
                  </a:moveTo>
                  <a:cubicBezTo>
                    <a:pt x="1321815" y="56292"/>
                    <a:pt x="1318195" y="57912"/>
                    <a:pt x="1320767" y="58769"/>
                  </a:cubicBezTo>
                  <a:cubicBezTo>
                    <a:pt x="1317719" y="60674"/>
                    <a:pt x="1312385" y="57245"/>
                    <a:pt x="1317623" y="55721"/>
                  </a:cubicBezTo>
                  <a:close/>
                  <a:moveTo>
                    <a:pt x="244808" y="55707"/>
                  </a:moveTo>
                  <a:lnTo>
                    <a:pt x="246262" y="55773"/>
                  </a:lnTo>
                  <a:lnTo>
                    <a:pt x="244918" y="55911"/>
                  </a:lnTo>
                  <a:close/>
                  <a:moveTo>
                    <a:pt x="245204" y="53721"/>
                  </a:moveTo>
                  <a:lnTo>
                    <a:pt x="243836" y="53895"/>
                  </a:lnTo>
                  <a:lnTo>
                    <a:pt x="243809" y="53846"/>
                  </a:lnTo>
                  <a:close/>
                  <a:moveTo>
                    <a:pt x="1278571" y="53340"/>
                  </a:moveTo>
                  <a:cubicBezTo>
                    <a:pt x="1281047" y="54197"/>
                    <a:pt x="1277428" y="55816"/>
                    <a:pt x="1281619" y="56388"/>
                  </a:cubicBezTo>
                  <a:cubicBezTo>
                    <a:pt x="1282571" y="55530"/>
                    <a:pt x="1283524" y="54768"/>
                    <a:pt x="1284476" y="53911"/>
                  </a:cubicBezTo>
                  <a:cubicBezTo>
                    <a:pt x="1282381" y="53530"/>
                    <a:pt x="1280000" y="52482"/>
                    <a:pt x="1278571" y="53340"/>
                  </a:cubicBezTo>
                  <a:close/>
                  <a:moveTo>
                    <a:pt x="297591" y="52292"/>
                  </a:moveTo>
                  <a:cubicBezTo>
                    <a:pt x="296448" y="56007"/>
                    <a:pt x="289971" y="50292"/>
                    <a:pt x="288828" y="54102"/>
                  </a:cubicBezTo>
                  <a:cubicBezTo>
                    <a:pt x="291019" y="54768"/>
                    <a:pt x="293305" y="55340"/>
                    <a:pt x="295496" y="56007"/>
                  </a:cubicBezTo>
                  <a:cubicBezTo>
                    <a:pt x="296639" y="54673"/>
                    <a:pt x="299591" y="53149"/>
                    <a:pt x="297591" y="52292"/>
                  </a:cubicBezTo>
                  <a:close/>
                  <a:moveTo>
                    <a:pt x="328357" y="52197"/>
                  </a:moveTo>
                  <a:cubicBezTo>
                    <a:pt x="327690" y="52768"/>
                    <a:pt x="327119" y="53244"/>
                    <a:pt x="326452" y="53816"/>
                  </a:cubicBezTo>
                  <a:cubicBezTo>
                    <a:pt x="325976" y="54387"/>
                    <a:pt x="325595" y="54864"/>
                    <a:pt x="327119" y="55149"/>
                  </a:cubicBezTo>
                  <a:cubicBezTo>
                    <a:pt x="329690" y="52482"/>
                    <a:pt x="329595" y="58578"/>
                    <a:pt x="333119" y="55721"/>
                  </a:cubicBezTo>
                  <a:cubicBezTo>
                    <a:pt x="326547" y="55245"/>
                    <a:pt x="334929" y="52768"/>
                    <a:pt x="328357" y="52197"/>
                  </a:cubicBezTo>
                  <a:close/>
                  <a:moveTo>
                    <a:pt x="242822" y="52006"/>
                  </a:moveTo>
                  <a:lnTo>
                    <a:pt x="243809" y="53846"/>
                  </a:lnTo>
                  <a:lnTo>
                    <a:pt x="237083" y="54447"/>
                  </a:lnTo>
                  <a:cubicBezTo>
                    <a:pt x="234488" y="53673"/>
                    <a:pt x="233726" y="52768"/>
                    <a:pt x="239965" y="54387"/>
                  </a:cubicBezTo>
                  <a:lnTo>
                    <a:pt x="243836" y="53895"/>
                  </a:lnTo>
                  <a:lnTo>
                    <a:pt x="244808" y="55707"/>
                  </a:lnTo>
                  <a:lnTo>
                    <a:pt x="230440" y="55054"/>
                  </a:lnTo>
                  <a:cubicBezTo>
                    <a:pt x="229583" y="56102"/>
                    <a:pt x="232631" y="56578"/>
                    <a:pt x="234440" y="57245"/>
                  </a:cubicBezTo>
                  <a:cubicBezTo>
                    <a:pt x="228440" y="57721"/>
                    <a:pt x="224153" y="54292"/>
                    <a:pt x="221201" y="53530"/>
                  </a:cubicBezTo>
                  <a:cubicBezTo>
                    <a:pt x="229583" y="55149"/>
                    <a:pt x="234821" y="51244"/>
                    <a:pt x="242822" y="52006"/>
                  </a:cubicBezTo>
                  <a:close/>
                  <a:moveTo>
                    <a:pt x="340549" y="51339"/>
                  </a:moveTo>
                  <a:cubicBezTo>
                    <a:pt x="341501" y="51625"/>
                    <a:pt x="342359" y="52006"/>
                    <a:pt x="341216" y="52578"/>
                  </a:cubicBezTo>
                  <a:cubicBezTo>
                    <a:pt x="342359" y="52863"/>
                    <a:pt x="343406" y="53149"/>
                    <a:pt x="344549" y="53530"/>
                  </a:cubicBezTo>
                  <a:cubicBezTo>
                    <a:pt x="349502" y="52292"/>
                    <a:pt x="341692" y="49530"/>
                    <a:pt x="340549" y="51339"/>
                  </a:cubicBezTo>
                  <a:close/>
                  <a:moveTo>
                    <a:pt x="593914" y="51244"/>
                  </a:moveTo>
                  <a:cubicBezTo>
                    <a:pt x="593247" y="51720"/>
                    <a:pt x="592676" y="52292"/>
                    <a:pt x="592009" y="52863"/>
                  </a:cubicBezTo>
                  <a:cubicBezTo>
                    <a:pt x="593152" y="53149"/>
                    <a:pt x="594200" y="53530"/>
                    <a:pt x="595343" y="53816"/>
                  </a:cubicBezTo>
                  <a:cubicBezTo>
                    <a:pt x="596009" y="53244"/>
                    <a:pt x="596581" y="52673"/>
                    <a:pt x="597248" y="52197"/>
                  </a:cubicBezTo>
                  <a:cubicBezTo>
                    <a:pt x="596105" y="51911"/>
                    <a:pt x="595057" y="51625"/>
                    <a:pt x="593914" y="51244"/>
                  </a:cubicBezTo>
                  <a:close/>
                  <a:moveTo>
                    <a:pt x="367028" y="51244"/>
                  </a:moveTo>
                  <a:cubicBezTo>
                    <a:pt x="366457" y="51720"/>
                    <a:pt x="365790" y="52292"/>
                    <a:pt x="365123" y="52863"/>
                  </a:cubicBezTo>
                  <a:cubicBezTo>
                    <a:pt x="366266" y="53149"/>
                    <a:pt x="367314" y="53530"/>
                    <a:pt x="368457" y="53816"/>
                  </a:cubicBezTo>
                  <a:cubicBezTo>
                    <a:pt x="369029" y="53244"/>
                    <a:pt x="369695" y="52673"/>
                    <a:pt x="370362" y="52197"/>
                  </a:cubicBezTo>
                  <a:cubicBezTo>
                    <a:pt x="369219" y="51911"/>
                    <a:pt x="368171" y="51625"/>
                    <a:pt x="367028" y="51244"/>
                  </a:cubicBezTo>
                  <a:close/>
                  <a:moveTo>
                    <a:pt x="1284027" y="50554"/>
                  </a:moveTo>
                  <a:lnTo>
                    <a:pt x="1284095" y="50577"/>
                  </a:lnTo>
                  <a:lnTo>
                    <a:pt x="1284048" y="50591"/>
                  </a:lnTo>
                  <a:lnTo>
                    <a:pt x="1284000" y="50577"/>
                  </a:lnTo>
                  <a:close/>
                  <a:moveTo>
                    <a:pt x="1277333" y="48673"/>
                  </a:moveTo>
                  <a:cubicBezTo>
                    <a:pt x="1278476" y="48958"/>
                    <a:pt x="1279524" y="49339"/>
                    <a:pt x="1280667" y="49625"/>
                  </a:cubicBezTo>
                  <a:cubicBezTo>
                    <a:pt x="1280000" y="50197"/>
                    <a:pt x="1279428" y="50768"/>
                    <a:pt x="1278762" y="51245"/>
                  </a:cubicBezTo>
                  <a:cubicBezTo>
                    <a:pt x="1277619" y="50959"/>
                    <a:pt x="1276571" y="50578"/>
                    <a:pt x="1275428" y="50292"/>
                  </a:cubicBezTo>
                  <a:cubicBezTo>
                    <a:pt x="1276095" y="49816"/>
                    <a:pt x="1276761" y="49244"/>
                    <a:pt x="1277333" y="48673"/>
                  </a:cubicBezTo>
                  <a:close/>
                  <a:moveTo>
                    <a:pt x="1291048" y="48291"/>
                  </a:moveTo>
                  <a:cubicBezTo>
                    <a:pt x="1292382" y="52673"/>
                    <a:pt x="1283905" y="54102"/>
                    <a:pt x="1284000" y="58197"/>
                  </a:cubicBezTo>
                  <a:cubicBezTo>
                    <a:pt x="1287810" y="54006"/>
                    <a:pt x="1295335" y="56769"/>
                    <a:pt x="1300573" y="55245"/>
                  </a:cubicBezTo>
                  <a:cubicBezTo>
                    <a:pt x="1299526" y="56102"/>
                    <a:pt x="1298954" y="57531"/>
                    <a:pt x="1301240" y="56578"/>
                  </a:cubicBezTo>
                  <a:cubicBezTo>
                    <a:pt x="1298954" y="55245"/>
                    <a:pt x="1305908" y="52673"/>
                    <a:pt x="1302669" y="51530"/>
                  </a:cubicBezTo>
                  <a:cubicBezTo>
                    <a:pt x="1295430" y="54768"/>
                    <a:pt x="1292668" y="50673"/>
                    <a:pt x="1291048" y="48291"/>
                  </a:cubicBezTo>
                  <a:close/>
                  <a:moveTo>
                    <a:pt x="1277618" y="46577"/>
                  </a:moveTo>
                  <a:cubicBezTo>
                    <a:pt x="1272856" y="45815"/>
                    <a:pt x="1263521" y="49530"/>
                    <a:pt x="1263617" y="49149"/>
                  </a:cubicBezTo>
                  <a:cubicBezTo>
                    <a:pt x="1269808" y="49720"/>
                    <a:pt x="1269903" y="49815"/>
                    <a:pt x="1265807" y="53054"/>
                  </a:cubicBezTo>
                  <a:cubicBezTo>
                    <a:pt x="1269427" y="54483"/>
                    <a:pt x="1271141" y="52578"/>
                    <a:pt x="1275047" y="54578"/>
                  </a:cubicBezTo>
                  <a:cubicBezTo>
                    <a:pt x="1275856" y="52577"/>
                    <a:pt x="1277523" y="52196"/>
                    <a:pt x="1279285" y="52006"/>
                  </a:cubicBezTo>
                  <a:lnTo>
                    <a:pt x="1284048" y="50591"/>
                  </a:lnTo>
                  <a:lnTo>
                    <a:pt x="1287334" y="51530"/>
                  </a:lnTo>
                  <a:cubicBezTo>
                    <a:pt x="1288001" y="50958"/>
                    <a:pt x="1288572" y="50387"/>
                    <a:pt x="1289239" y="49911"/>
                  </a:cubicBezTo>
                  <a:cubicBezTo>
                    <a:pt x="1288096" y="49530"/>
                    <a:pt x="1287048" y="49244"/>
                    <a:pt x="1285905" y="48958"/>
                  </a:cubicBezTo>
                  <a:lnTo>
                    <a:pt x="1284027" y="50554"/>
                  </a:lnTo>
                  <a:lnTo>
                    <a:pt x="1278178" y="48518"/>
                  </a:lnTo>
                  <a:cubicBezTo>
                    <a:pt x="1275713" y="48768"/>
                    <a:pt x="1272951" y="49434"/>
                    <a:pt x="1270475" y="48958"/>
                  </a:cubicBezTo>
                  <a:cubicBezTo>
                    <a:pt x="1271522" y="45720"/>
                    <a:pt x="1276571" y="49815"/>
                    <a:pt x="1277618" y="46577"/>
                  </a:cubicBezTo>
                  <a:close/>
                  <a:moveTo>
                    <a:pt x="654588" y="44386"/>
                  </a:moveTo>
                  <a:cubicBezTo>
                    <a:pt x="650778" y="45529"/>
                    <a:pt x="652683" y="49053"/>
                    <a:pt x="656017" y="46958"/>
                  </a:cubicBezTo>
                  <a:cubicBezTo>
                    <a:pt x="653826" y="46291"/>
                    <a:pt x="656112" y="45053"/>
                    <a:pt x="654588" y="44386"/>
                  </a:cubicBezTo>
                  <a:close/>
                  <a:moveTo>
                    <a:pt x="424464" y="43529"/>
                  </a:moveTo>
                  <a:cubicBezTo>
                    <a:pt x="423797" y="44005"/>
                    <a:pt x="423130" y="44577"/>
                    <a:pt x="422559" y="45148"/>
                  </a:cubicBezTo>
                  <a:cubicBezTo>
                    <a:pt x="423702" y="45434"/>
                    <a:pt x="424750" y="45815"/>
                    <a:pt x="425893" y="46101"/>
                  </a:cubicBezTo>
                  <a:cubicBezTo>
                    <a:pt x="426560" y="45529"/>
                    <a:pt x="427226" y="44958"/>
                    <a:pt x="427798" y="44481"/>
                  </a:cubicBezTo>
                  <a:cubicBezTo>
                    <a:pt x="426655" y="44196"/>
                    <a:pt x="425607" y="43910"/>
                    <a:pt x="424464" y="43529"/>
                  </a:cubicBezTo>
                  <a:close/>
                  <a:moveTo>
                    <a:pt x="562386" y="42291"/>
                  </a:moveTo>
                  <a:cubicBezTo>
                    <a:pt x="561815" y="42767"/>
                    <a:pt x="561148" y="43338"/>
                    <a:pt x="560481" y="43910"/>
                  </a:cubicBezTo>
                  <a:cubicBezTo>
                    <a:pt x="561529" y="44196"/>
                    <a:pt x="562672" y="44577"/>
                    <a:pt x="563815" y="44862"/>
                  </a:cubicBezTo>
                  <a:cubicBezTo>
                    <a:pt x="564482" y="44291"/>
                    <a:pt x="565053" y="43719"/>
                    <a:pt x="565720" y="43243"/>
                  </a:cubicBezTo>
                  <a:cubicBezTo>
                    <a:pt x="564577" y="42957"/>
                    <a:pt x="563529" y="42576"/>
                    <a:pt x="562386" y="42291"/>
                  </a:cubicBezTo>
                  <a:close/>
                  <a:moveTo>
                    <a:pt x="461421" y="42005"/>
                  </a:moveTo>
                  <a:cubicBezTo>
                    <a:pt x="460754" y="42481"/>
                    <a:pt x="460088" y="43053"/>
                    <a:pt x="459516" y="43624"/>
                  </a:cubicBezTo>
                  <a:cubicBezTo>
                    <a:pt x="460659" y="43910"/>
                    <a:pt x="461707" y="44291"/>
                    <a:pt x="462850" y="44577"/>
                  </a:cubicBezTo>
                  <a:cubicBezTo>
                    <a:pt x="463517" y="44005"/>
                    <a:pt x="464088" y="43434"/>
                    <a:pt x="464755" y="42957"/>
                  </a:cubicBezTo>
                  <a:cubicBezTo>
                    <a:pt x="463612" y="42672"/>
                    <a:pt x="462564" y="42291"/>
                    <a:pt x="461421" y="42005"/>
                  </a:cubicBezTo>
                  <a:close/>
                  <a:moveTo>
                    <a:pt x="683258" y="40576"/>
                  </a:moveTo>
                  <a:cubicBezTo>
                    <a:pt x="680115" y="39338"/>
                    <a:pt x="671924" y="41529"/>
                    <a:pt x="674495" y="42481"/>
                  </a:cubicBezTo>
                  <a:cubicBezTo>
                    <a:pt x="676495" y="40195"/>
                    <a:pt x="681639" y="43624"/>
                    <a:pt x="683258" y="40576"/>
                  </a:cubicBezTo>
                  <a:close/>
                  <a:moveTo>
                    <a:pt x="1212658" y="38004"/>
                  </a:moveTo>
                  <a:cubicBezTo>
                    <a:pt x="1211324" y="39719"/>
                    <a:pt x="1208562" y="38957"/>
                    <a:pt x="1206467" y="39528"/>
                  </a:cubicBezTo>
                  <a:cubicBezTo>
                    <a:pt x="1209515" y="42100"/>
                    <a:pt x="1216373" y="39528"/>
                    <a:pt x="1212658" y="38004"/>
                  </a:cubicBezTo>
                  <a:close/>
                  <a:moveTo>
                    <a:pt x="1222183" y="37433"/>
                  </a:moveTo>
                  <a:lnTo>
                    <a:pt x="1222299" y="38272"/>
                  </a:lnTo>
                  <a:lnTo>
                    <a:pt x="1221339" y="38150"/>
                  </a:lnTo>
                  <a:close/>
                  <a:moveTo>
                    <a:pt x="811370" y="36576"/>
                  </a:moveTo>
                  <a:cubicBezTo>
                    <a:pt x="810703" y="37052"/>
                    <a:pt x="810036" y="37623"/>
                    <a:pt x="809465" y="38195"/>
                  </a:cubicBezTo>
                  <a:cubicBezTo>
                    <a:pt x="811179" y="38671"/>
                    <a:pt x="812798" y="39147"/>
                    <a:pt x="814513" y="39624"/>
                  </a:cubicBezTo>
                  <a:cubicBezTo>
                    <a:pt x="815180" y="39052"/>
                    <a:pt x="815751" y="38576"/>
                    <a:pt x="816418" y="38004"/>
                  </a:cubicBezTo>
                  <a:cubicBezTo>
                    <a:pt x="814799" y="37528"/>
                    <a:pt x="813084" y="37052"/>
                    <a:pt x="811370" y="36576"/>
                  </a:cubicBezTo>
                  <a:close/>
                  <a:moveTo>
                    <a:pt x="1189226" y="33528"/>
                  </a:moveTo>
                  <a:cubicBezTo>
                    <a:pt x="1188560" y="34099"/>
                    <a:pt x="1187988" y="34575"/>
                    <a:pt x="1187321" y="35147"/>
                  </a:cubicBezTo>
                  <a:cubicBezTo>
                    <a:pt x="1188464" y="35433"/>
                    <a:pt x="1189512" y="35814"/>
                    <a:pt x="1190655" y="36099"/>
                  </a:cubicBezTo>
                  <a:cubicBezTo>
                    <a:pt x="1191322" y="35528"/>
                    <a:pt x="1191893" y="34956"/>
                    <a:pt x="1192560" y="34480"/>
                  </a:cubicBezTo>
                  <a:cubicBezTo>
                    <a:pt x="1191417" y="34099"/>
                    <a:pt x="1190369" y="33813"/>
                    <a:pt x="1189226" y="33528"/>
                  </a:cubicBezTo>
                  <a:close/>
                  <a:moveTo>
                    <a:pt x="474470" y="32575"/>
                  </a:moveTo>
                  <a:cubicBezTo>
                    <a:pt x="473042" y="33528"/>
                    <a:pt x="472089" y="35052"/>
                    <a:pt x="469898" y="34575"/>
                  </a:cubicBezTo>
                  <a:cubicBezTo>
                    <a:pt x="467231" y="33909"/>
                    <a:pt x="464279" y="32861"/>
                    <a:pt x="463040" y="34861"/>
                  </a:cubicBezTo>
                  <a:cubicBezTo>
                    <a:pt x="468755" y="37528"/>
                    <a:pt x="470851" y="33813"/>
                    <a:pt x="476566" y="36480"/>
                  </a:cubicBezTo>
                  <a:cubicBezTo>
                    <a:pt x="477614" y="34671"/>
                    <a:pt x="486281" y="32289"/>
                    <a:pt x="480376" y="33242"/>
                  </a:cubicBezTo>
                  <a:cubicBezTo>
                    <a:pt x="479042" y="34099"/>
                    <a:pt x="476756" y="33337"/>
                    <a:pt x="474470" y="32575"/>
                  </a:cubicBezTo>
                  <a:close/>
                  <a:moveTo>
                    <a:pt x="497711" y="31623"/>
                  </a:moveTo>
                  <a:cubicBezTo>
                    <a:pt x="496759" y="32480"/>
                    <a:pt x="495806" y="33242"/>
                    <a:pt x="494854" y="34099"/>
                  </a:cubicBezTo>
                  <a:cubicBezTo>
                    <a:pt x="500378" y="34861"/>
                    <a:pt x="502950" y="32766"/>
                    <a:pt x="503141" y="36480"/>
                  </a:cubicBezTo>
                  <a:cubicBezTo>
                    <a:pt x="504760" y="33432"/>
                    <a:pt x="509427" y="36004"/>
                    <a:pt x="511904" y="34575"/>
                  </a:cubicBezTo>
                  <a:cubicBezTo>
                    <a:pt x="504284" y="34004"/>
                    <a:pt x="505331" y="34480"/>
                    <a:pt x="497711" y="31623"/>
                  </a:cubicBezTo>
                  <a:close/>
                  <a:moveTo>
                    <a:pt x="1161509" y="28956"/>
                  </a:moveTo>
                  <a:cubicBezTo>
                    <a:pt x="1158365" y="33051"/>
                    <a:pt x="1153889" y="28289"/>
                    <a:pt x="1151984" y="29527"/>
                  </a:cubicBezTo>
                  <a:cubicBezTo>
                    <a:pt x="1154174" y="30670"/>
                    <a:pt x="1150364" y="32480"/>
                    <a:pt x="1156746" y="33051"/>
                  </a:cubicBezTo>
                  <a:cubicBezTo>
                    <a:pt x="1157889" y="31337"/>
                    <a:pt x="1167509" y="28194"/>
                    <a:pt x="1161509" y="28956"/>
                  </a:cubicBezTo>
                  <a:close/>
                  <a:moveTo>
                    <a:pt x="630680" y="28956"/>
                  </a:moveTo>
                  <a:cubicBezTo>
                    <a:pt x="626680" y="28575"/>
                    <a:pt x="615726" y="28575"/>
                    <a:pt x="617631" y="30670"/>
                  </a:cubicBezTo>
                  <a:cubicBezTo>
                    <a:pt x="619060" y="29813"/>
                    <a:pt x="621251" y="30575"/>
                    <a:pt x="623537" y="31242"/>
                  </a:cubicBezTo>
                  <a:cubicBezTo>
                    <a:pt x="624584" y="28194"/>
                    <a:pt x="628394" y="30003"/>
                    <a:pt x="630680" y="28956"/>
                  </a:cubicBezTo>
                  <a:close/>
                  <a:moveTo>
                    <a:pt x="782294" y="28301"/>
                  </a:moveTo>
                  <a:cubicBezTo>
                    <a:pt x="780318" y="27670"/>
                    <a:pt x="778461" y="27241"/>
                    <a:pt x="777937" y="29241"/>
                  </a:cubicBezTo>
                  <a:cubicBezTo>
                    <a:pt x="780699" y="30003"/>
                    <a:pt x="783461" y="30765"/>
                    <a:pt x="786224" y="31527"/>
                  </a:cubicBezTo>
                  <a:cubicBezTo>
                    <a:pt x="787081" y="30480"/>
                    <a:pt x="789176" y="29241"/>
                    <a:pt x="787367" y="28575"/>
                  </a:cubicBezTo>
                  <a:cubicBezTo>
                    <a:pt x="786366" y="29765"/>
                    <a:pt x="784271" y="28932"/>
                    <a:pt x="782294" y="28301"/>
                  </a:cubicBezTo>
                  <a:close/>
                  <a:moveTo>
                    <a:pt x="558862" y="28098"/>
                  </a:moveTo>
                  <a:cubicBezTo>
                    <a:pt x="556290" y="31908"/>
                    <a:pt x="550289" y="29527"/>
                    <a:pt x="545146" y="28670"/>
                  </a:cubicBezTo>
                  <a:cubicBezTo>
                    <a:pt x="543622" y="30099"/>
                    <a:pt x="541812" y="31146"/>
                    <a:pt x="539717" y="31432"/>
                  </a:cubicBezTo>
                  <a:cubicBezTo>
                    <a:pt x="543336" y="32956"/>
                    <a:pt x="545051" y="30956"/>
                    <a:pt x="548956" y="32956"/>
                  </a:cubicBezTo>
                  <a:cubicBezTo>
                    <a:pt x="552766" y="28956"/>
                    <a:pt x="560672" y="32194"/>
                    <a:pt x="565529" y="30003"/>
                  </a:cubicBezTo>
                  <a:cubicBezTo>
                    <a:pt x="563339" y="29337"/>
                    <a:pt x="561148" y="28765"/>
                    <a:pt x="558862" y="28098"/>
                  </a:cubicBezTo>
                  <a:close/>
                  <a:moveTo>
                    <a:pt x="811322" y="26753"/>
                  </a:moveTo>
                  <a:cubicBezTo>
                    <a:pt x="808274" y="27646"/>
                    <a:pt x="804226" y="29527"/>
                    <a:pt x="803559" y="30003"/>
                  </a:cubicBezTo>
                  <a:cubicBezTo>
                    <a:pt x="806893" y="30099"/>
                    <a:pt x="808988" y="28098"/>
                    <a:pt x="813084" y="29432"/>
                  </a:cubicBezTo>
                  <a:cubicBezTo>
                    <a:pt x="816418" y="25955"/>
                    <a:pt x="814370" y="25860"/>
                    <a:pt x="811322" y="26753"/>
                  </a:cubicBezTo>
                  <a:close/>
                  <a:moveTo>
                    <a:pt x="1141316" y="25431"/>
                  </a:moveTo>
                  <a:cubicBezTo>
                    <a:pt x="1142173" y="26955"/>
                    <a:pt x="1146173" y="28003"/>
                    <a:pt x="1150364" y="29051"/>
                  </a:cubicBezTo>
                  <a:cubicBezTo>
                    <a:pt x="1151603" y="28003"/>
                    <a:pt x="1152936" y="26860"/>
                    <a:pt x="1154174" y="25812"/>
                  </a:cubicBezTo>
                  <a:cubicBezTo>
                    <a:pt x="1148745" y="26193"/>
                    <a:pt x="1144268" y="26574"/>
                    <a:pt x="1141316" y="25431"/>
                  </a:cubicBezTo>
                  <a:close/>
                  <a:moveTo>
                    <a:pt x="599724" y="23526"/>
                  </a:moveTo>
                  <a:cubicBezTo>
                    <a:pt x="597914" y="24574"/>
                    <a:pt x="596771" y="26574"/>
                    <a:pt x="594200" y="26289"/>
                  </a:cubicBezTo>
                  <a:cubicBezTo>
                    <a:pt x="595152" y="25241"/>
                    <a:pt x="595914" y="24193"/>
                    <a:pt x="592771" y="23717"/>
                  </a:cubicBezTo>
                  <a:cubicBezTo>
                    <a:pt x="591533" y="24860"/>
                    <a:pt x="589913" y="25241"/>
                    <a:pt x="588294" y="25717"/>
                  </a:cubicBezTo>
                  <a:cubicBezTo>
                    <a:pt x="593247" y="28003"/>
                    <a:pt x="596105" y="26289"/>
                    <a:pt x="600867" y="28194"/>
                  </a:cubicBezTo>
                  <a:cubicBezTo>
                    <a:pt x="603534" y="26289"/>
                    <a:pt x="599438" y="25146"/>
                    <a:pt x="599724" y="23526"/>
                  </a:cubicBezTo>
                  <a:close/>
                  <a:moveTo>
                    <a:pt x="1117598" y="23050"/>
                  </a:moveTo>
                  <a:cubicBezTo>
                    <a:pt x="1117027" y="23622"/>
                    <a:pt x="1116360" y="24193"/>
                    <a:pt x="1115693" y="24669"/>
                  </a:cubicBezTo>
                  <a:cubicBezTo>
                    <a:pt x="1117313" y="25146"/>
                    <a:pt x="1119027" y="25622"/>
                    <a:pt x="1120646" y="26098"/>
                  </a:cubicBezTo>
                  <a:cubicBezTo>
                    <a:pt x="1121313" y="25527"/>
                    <a:pt x="1121885" y="24955"/>
                    <a:pt x="1122551" y="24479"/>
                  </a:cubicBezTo>
                  <a:cubicBezTo>
                    <a:pt x="1120932" y="24003"/>
                    <a:pt x="1119218" y="23526"/>
                    <a:pt x="1117598" y="23050"/>
                  </a:cubicBezTo>
                  <a:close/>
                  <a:moveTo>
                    <a:pt x="479995" y="22193"/>
                  </a:moveTo>
                  <a:cubicBezTo>
                    <a:pt x="482758" y="23145"/>
                    <a:pt x="484567" y="22193"/>
                    <a:pt x="487520" y="23241"/>
                  </a:cubicBezTo>
                  <a:cubicBezTo>
                    <a:pt x="483900" y="23526"/>
                    <a:pt x="481615" y="26098"/>
                    <a:pt x="477138" y="24669"/>
                  </a:cubicBezTo>
                  <a:cubicBezTo>
                    <a:pt x="478090" y="23812"/>
                    <a:pt x="479043" y="23050"/>
                    <a:pt x="479995" y="22193"/>
                  </a:cubicBezTo>
                  <a:close/>
                  <a:moveTo>
                    <a:pt x="612011" y="20383"/>
                  </a:moveTo>
                  <a:lnTo>
                    <a:pt x="612716" y="21119"/>
                  </a:lnTo>
                  <a:lnTo>
                    <a:pt x="611463" y="20858"/>
                  </a:lnTo>
                  <a:close/>
                  <a:moveTo>
                    <a:pt x="1107692" y="20288"/>
                  </a:moveTo>
                  <a:cubicBezTo>
                    <a:pt x="1107121" y="23812"/>
                    <a:pt x="1096643" y="21812"/>
                    <a:pt x="1100358" y="24669"/>
                  </a:cubicBezTo>
                  <a:cubicBezTo>
                    <a:pt x="1101025" y="24098"/>
                    <a:pt x="1101596" y="23526"/>
                    <a:pt x="1102263" y="23050"/>
                  </a:cubicBezTo>
                  <a:cubicBezTo>
                    <a:pt x="1109788" y="23050"/>
                    <a:pt x="1106264" y="27908"/>
                    <a:pt x="1109597" y="26193"/>
                  </a:cubicBezTo>
                  <a:cubicBezTo>
                    <a:pt x="1108359" y="24288"/>
                    <a:pt x="1113217" y="21526"/>
                    <a:pt x="1107692" y="20288"/>
                  </a:cubicBezTo>
                  <a:close/>
                  <a:moveTo>
                    <a:pt x="848327" y="19812"/>
                  </a:moveTo>
                  <a:cubicBezTo>
                    <a:pt x="847660" y="20383"/>
                    <a:pt x="847088" y="20859"/>
                    <a:pt x="846422" y="21431"/>
                  </a:cubicBezTo>
                  <a:cubicBezTo>
                    <a:pt x="847565" y="21717"/>
                    <a:pt x="848612" y="22098"/>
                    <a:pt x="849755" y="22383"/>
                  </a:cubicBezTo>
                  <a:cubicBezTo>
                    <a:pt x="850422" y="21812"/>
                    <a:pt x="850993" y="21336"/>
                    <a:pt x="851660" y="20764"/>
                  </a:cubicBezTo>
                  <a:cubicBezTo>
                    <a:pt x="850517" y="20478"/>
                    <a:pt x="849470" y="20097"/>
                    <a:pt x="848327" y="19812"/>
                  </a:cubicBezTo>
                  <a:close/>
                  <a:moveTo>
                    <a:pt x="1079022" y="16573"/>
                  </a:moveTo>
                  <a:cubicBezTo>
                    <a:pt x="1078355" y="17049"/>
                    <a:pt x="1077689" y="17621"/>
                    <a:pt x="1077117" y="18192"/>
                  </a:cubicBezTo>
                  <a:cubicBezTo>
                    <a:pt x="1078736" y="18669"/>
                    <a:pt x="1080451" y="19145"/>
                    <a:pt x="1082070" y="19621"/>
                  </a:cubicBezTo>
                  <a:cubicBezTo>
                    <a:pt x="1082737" y="19050"/>
                    <a:pt x="1083308" y="18478"/>
                    <a:pt x="1083975" y="18002"/>
                  </a:cubicBezTo>
                  <a:cubicBezTo>
                    <a:pt x="1082356" y="17526"/>
                    <a:pt x="1080641" y="17049"/>
                    <a:pt x="1079022" y="16573"/>
                  </a:cubicBezTo>
                  <a:close/>
                  <a:moveTo>
                    <a:pt x="640586" y="16573"/>
                  </a:moveTo>
                  <a:cubicBezTo>
                    <a:pt x="635443" y="18097"/>
                    <a:pt x="640682" y="21431"/>
                    <a:pt x="643730" y="19621"/>
                  </a:cubicBezTo>
                  <a:cubicBezTo>
                    <a:pt x="641158" y="18859"/>
                    <a:pt x="644873" y="17145"/>
                    <a:pt x="640586" y="16573"/>
                  </a:cubicBezTo>
                  <a:close/>
                  <a:moveTo>
                    <a:pt x="852994" y="15716"/>
                  </a:moveTo>
                  <a:cubicBezTo>
                    <a:pt x="852137" y="16478"/>
                    <a:pt x="851184" y="17335"/>
                    <a:pt x="850232" y="18192"/>
                  </a:cubicBezTo>
                  <a:cubicBezTo>
                    <a:pt x="851851" y="18669"/>
                    <a:pt x="853565" y="19145"/>
                    <a:pt x="855185" y="19621"/>
                  </a:cubicBezTo>
                  <a:cubicBezTo>
                    <a:pt x="857566" y="17907"/>
                    <a:pt x="856804" y="16668"/>
                    <a:pt x="852994" y="15716"/>
                  </a:cubicBezTo>
                  <a:close/>
                  <a:moveTo>
                    <a:pt x="805178" y="15240"/>
                  </a:moveTo>
                  <a:cubicBezTo>
                    <a:pt x="804607" y="15811"/>
                    <a:pt x="803940" y="16287"/>
                    <a:pt x="803273" y="16859"/>
                  </a:cubicBezTo>
                  <a:cubicBezTo>
                    <a:pt x="804321" y="17145"/>
                    <a:pt x="805464" y="17526"/>
                    <a:pt x="806607" y="17811"/>
                  </a:cubicBezTo>
                  <a:cubicBezTo>
                    <a:pt x="807274" y="17240"/>
                    <a:pt x="807845" y="16764"/>
                    <a:pt x="808512" y="16192"/>
                  </a:cubicBezTo>
                  <a:cubicBezTo>
                    <a:pt x="807369" y="15906"/>
                    <a:pt x="806321" y="15525"/>
                    <a:pt x="805178" y="15240"/>
                  </a:cubicBezTo>
                  <a:close/>
                  <a:moveTo>
                    <a:pt x="773651" y="13906"/>
                  </a:moveTo>
                  <a:cubicBezTo>
                    <a:pt x="772984" y="14478"/>
                    <a:pt x="772412" y="14954"/>
                    <a:pt x="771745" y="15525"/>
                  </a:cubicBezTo>
                  <a:cubicBezTo>
                    <a:pt x="773365" y="16002"/>
                    <a:pt x="775079" y="16478"/>
                    <a:pt x="776699" y="16954"/>
                  </a:cubicBezTo>
                  <a:cubicBezTo>
                    <a:pt x="777365" y="16383"/>
                    <a:pt x="777937" y="15811"/>
                    <a:pt x="778604" y="15335"/>
                  </a:cubicBezTo>
                  <a:cubicBezTo>
                    <a:pt x="776984" y="14859"/>
                    <a:pt x="775270" y="14382"/>
                    <a:pt x="773651" y="13906"/>
                  </a:cubicBezTo>
                  <a:close/>
                  <a:moveTo>
                    <a:pt x="873602" y="12759"/>
                  </a:moveTo>
                  <a:lnTo>
                    <a:pt x="874021" y="12797"/>
                  </a:lnTo>
                  <a:lnTo>
                    <a:pt x="873949" y="12858"/>
                  </a:lnTo>
                  <a:close/>
                  <a:moveTo>
                    <a:pt x="768698" y="12573"/>
                  </a:moveTo>
                  <a:cubicBezTo>
                    <a:pt x="768126" y="13049"/>
                    <a:pt x="767459" y="13620"/>
                    <a:pt x="766793" y="14192"/>
                  </a:cubicBezTo>
                  <a:cubicBezTo>
                    <a:pt x="767936" y="14478"/>
                    <a:pt x="768983" y="14859"/>
                    <a:pt x="770126" y="15144"/>
                  </a:cubicBezTo>
                  <a:cubicBezTo>
                    <a:pt x="770793" y="14573"/>
                    <a:pt x="771365" y="14001"/>
                    <a:pt x="772031" y="13525"/>
                  </a:cubicBezTo>
                  <a:cubicBezTo>
                    <a:pt x="770984" y="13239"/>
                    <a:pt x="769841" y="12954"/>
                    <a:pt x="768698" y="12573"/>
                  </a:cubicBezTo>
                  <a:close/>
                  <a:moveTo>
                    <a:pt x="978533" y="12001"/>
                  </a:moveTo>
                  <a:cubicBezTo>
                    <a:pt x="977867" y="12573"/>
                    <a:pt x="977295" y="13144"/>
                    <a:pt x="976628" y="13620"/>
                  </a:cubicBezTo>
                  <a:cubicBezTo>
                    <a:pt x="978248" y="14097"/>
                    <a:pt x="979962" y="14573"/>
                    <a:pt x="981581" y="15049"/>
                  </a:cubicBezTo>
                  <a:cubicBezTo>
                    <a:pt x="982248" y="14478"/>
                    <a:pt x="982820" y="13906"/>
                    <a:pt x="983486" y="13430"/>
                  </a:cubicBezTo>
                  <a:cubicBezTo>
                    <a:pt x="981772" y="12954"/>
                    <a:pt x="980153" y="12477"/>
                    <a:pt x="978533" y="12001"/>
                  </a:cubicBezTo>
                  <a:close/>
                  <a:moveTo>
                    <a:pt x="1020443" y="11906"/>
                  </a:moveTo>
                  <a:cubicBezTo>
                    <a:pt x="1019777" y="12477"/>
                    <a:pt x="1019205" y="13049"/>
                    <a:pt x="1018538" y="13525"/>
                  </a:cubicBezTo>
                  <a:cubicBezTo>
                    <a:pt x="1019681" y="13811"/>
                    <a:pt x="1020729" y="14192"/>
                    <a:pt x="1021872" y="14478"/>
                  </a:cubicBezTo>
                  <a:cubicBezTo>
                    <a:pt x="1022539" y="13906"/>
                    <a:pt x="1023110" y="13335"/>
                    <a:pt x="1023777" y="12858"/>
                  </a:cubicBezTo>
                  <a:cubicBezTo>
                    <a:pt x="1022634" y="12573"/>
                    <a:pt x="1021586" y="12192"/>
                    <a:pt x="1020443" y="11906"/>
                  </a:cubicBezTo>
                  <a:close/>
                  <a:moveTo>
                    <a:pt x="904048" y="11620"/>
                  </a:moveTo>
                  <a:cubicBezTo>
                    <a:pt x="897761" y="10382"/>
                    <a:pt x="894142" y="13906"/>
                    <a:pt x="888427" y="13716"/>
                  </a:cubicBezTo>
                  <a:cubicBezTo>
                    <a:pt x="896333" y="15144"/>
                    <a:pt x="896428" y="16859"/>
                    <a:pt x="902810" y="14573"/>
                  </a:cubicBezTo>
                  <a:cubicBezTo>
                    <a:pt x="901857" y="15430"/>
                    <a:pt x="900905" y="16192"/>
                    <a:pt x="899952" y="17049"/>
                  </a:cubicBezTo>
                  <a:cubicBezTo>
                    <a:pt x="901095" y="17430"/>
                    <a:pt x="902143" y="17716"/>
                    <a:pt x="903286" y="18002"/>
                  </a:cubicBezTo>
                  <a:cubicBezTo>
                    <a:pt x="904524" y="16954"/>
                    <a:pt x="906715" y="17526"/>
                    <a:pt x="907763" y="16002"/>
                  </a:cubicBezTo>
                  <a:cubicBezTo>
                    <a:pt x="897761" y="12573"/>
                    <a:pt x="908715" y="16287"/>
                    <a:pt x="910620" y="13525"/>
                  </a:cubicBezTo>
                  <a:cubicBezTo>
                    <a:pt x="903667" y="11620"/>
                    <a:pt x="893570" y="15430"/>
                    <a:pt x="904048" y="11620"/>
                  </a:cubicBezTo>
                  <a:close/>
                  <a:moveTo>
                    <a:pt x="647349" y="10763"/>
                  </a:moveTo>
                  <a:cubicBezTo>
                    <a:pt x="646587" y="14382"/>
                    <a:pt x="641158" y="9620"/>
                    <a:pt x="639538" y="11811"/>
                  </a:cubicBezTo>
                  <a:cubicBezTo>
                    <a:pt x="636490" y="10858"/>
                    <a:pt x="644015" y="8477"/>
                    <a:pt x="647349" y="10763"/>
                  </a:cubicBezTo>
                  <a:close/>
                  <a:moveTo>
                    <a:pt x="672209" y="10287"/>
                  </a:moveTo>
                  <a:cubicBezTo>
                    <a:pt x="671447" y="13906"/>
                    <a:pt x="666018" y="9144"/>
                    <a:pt x="664398" y="11335"/>
                  </a:cubicBezTo>
                  <a:cubicBezTo>
                    <a:pt x="661350" y="10287"/>
                    <a:pt x="668875" y="7906"/>
                    <a:pt x="672209" y="10287"/>
                  </a:cubicBezTo>
                  <a:close/>
                  <a:moveTo>
                    <a:pt x="679353" y="7906"/>
                  </a:moveTo>
                  <a:cubicBezTo>
                    <a:pt x="686020" y="8763"/>
                    <a:pt x="679067" y="11335"/>
                    <a:pt x="677162" y="11621"/>
                  </a:cubicBezTo>
                  <a:cubicBezTo>
                    <a:pt x="676305" y="10763"/>
                    <a:pt x="675448" y="10001"/>
                    <a:pt x="673162" y="9335"/>
                  </a:cubicBezTo>
                  <a:cubicBezTo>
                    <a:pt x="675257" y="8858"/>
                    <a:pt x="677924" y="9620"/>
                    <a:pt x="679353" y="7906"/>
                  </a:cubicBezTo>
                  <a:close/>
                  <a:moveTo>
                    <a:pt x="744055" y="7367"/>
                  </a:moveTo>
                  <a:lnTo>
                    <a:pt x="743647" y="7525"/>
                  </a:lnTo>
                  <a:lnTo>
                    <a:pt x="743474" y="7370"/>
                  </a:lnTo>
                  <a:close/>
                  <a:moveTo>
                    <a:pt x="1070736" y="6573"/>
                  </a:moveTo>
                  <a:cubicBezTo>
                    <a:pt x="1072641" y="4096"/>
                    <a:pt x="1074546" y="10383"/>
                    <a:pt x="1078260" y="7620"/>
                  </a:cubicBezTo>
                  <a:cubicBezTo>
                    <a:pt x="1080356" y="8668"/>
                    <a:pt x="1076451" y="8478"/>
                    <a:pt x="1075403" y="10097"/>
                  </a:cubicBezTo>
                  <a:cubicBezTo>
                    <a:pt x="1073784" y="9621"/>
                    <a:pt x="1072069" y="9144"/>
                    <a:pt x="1070450" y="8668"/>
                  </a:cubicBezTo>
                  <a:cubicBezTo>
                    <a:pt x="1071879" y="7811"/>
                    <a:pt x="1071783" y="7049"/>
                    <a:pt x="1070736" y="6573"/>
                  </a:cubicBezTo>
                  <a:close/>
                  <a:moveTo>
                    <a:pt x="1005537" y="5775"/>
                  </a:moveTo>
                  <a:cubicBezTo>
                    <a:pt x="1012252" y="6311"/>
                    <a:pt x="1019729" y="7144"/>
                    <a:pt x="1024539" y="6477"/>
                  </a:cubicBezTo>
                  <a:cubicBezTo>
                    <a:pt x="1026826" y="9621"/>
                    <a:pt x="1000155" y="5906"/>
                    <a:pt x="991107" y="6858"/>
                  </a:cubicBezTo>
                  <a:cubicBezTo>
                    <a:pt x="992869" y="5001"/>
                    <a:pt x="998822" y="5239"/>
                    <a:pt x="1005537" y="5775"/>
                  </a:cubicBezTo>
                  <a:close/>
                  <a:moveTo>
                    <a:pt x="741551" y="5643"/>
                  </a:moveTo>
                  <a:lnTo>
                    <a:pt x="743474" y="7370"/>
                  </a:lnTo>
                  <a:lnTo>
                    <a:pt x="712786" y="7525"/>
                  </a:lnTo>
                  <a:cubicBezTo>
                    <a:pt x="713167" y="5334"/>
                    <a:pt x="720977" y="6763"/>
                    <a:pt x="724882" y="6572"/>
                  </a:cubicBezTo>
                  <a:cubicBezTo>
                    <a:pt x="728121" y="6477"/>
                    <a:pt x="730407" y="6477"/>
                    <a:pt x="736027" y="6477"/>
                  </a:cubicBezTo>
                  <a:cubicBezTo>
                    <a:pt x="738979" y="6477"/>
                    <a:pt x="740551" y="5834"/>
                    <a:pt x="741551" y="5643"/>
                  </a:cubicBezTo>
                  <a:close/>
                  <a:moveTo>
                    <a:pt x="922586" y="2667"/>
                  </a:moveTo>
                  <a:cubicBezTo>
                    <a:pt x="927265" y="3715"/>
                    <a:pt x="932051" y="5191"/>
                    <a:pt x="925384" y="4668"/>
                  </a:cubicBezTo>
                  <a:cubicBezTo>
                    <a:pt x="921574" y="4287"/>
                    <a:pt x="922336" y="3810"/>
                    <a:pt x="920431" y="3239"/>
                  </a:cubicBezTo>
                  <a:cubicBezTo>
                    <a:pt x="913335" y="1000"/>
                    <a:pt x="917907" y="1619"/>
                    <a:pt x="922586" y="2667"/>
                  </a:cubicBezTo>
                  <a:close/>
                  <a:moveTo>
                    <a:pt x="775841" y="2572"/>
                  </a:moveTo>
                  <a:cubicBezTo>
                    <a:pt x="782413" y="3048"/>
                    <a:pt x="774032" y="5620"/>
                    <a:pt x="780604" y="6096"/>
                  </a:cubicBezTo>
                  <a:cubicBezTo>
                    <a:pt x="793653" y="3524"/>
                    <a:pt x="808321" y="3810"/>
                    <a:pt x="824228" y="6477"/>
                  </a:cubicBezTo>
                  <a:cubicBezTo>
                    <a:pt x="799463" y="6477"/>
                    <a:pt x="775841" y="8477"/>
                    <a:pt x="750505" y="7334"/>
                  </a:cubicBezTo>
                  <a:lnTo>
                    <a:pt x="744055" y="7367"/>
                  </a:lnTo>
                  <a:lnTo>
                    <a:pt x="751743" y="4382"/>
                  </a:lnTo>
                  <a:cubicBezTo>
                    <a:pt x="761363" y="6763"/>
                    <a:pt x="769650" y="6668"/>
                    <a:pt x="775841" y="2572"/>
                  </a:cubicBezTo>
                  <a:close/>
                  <a:moveTo>
                    <a:pt x="933480" y="1428"/>
                  </a:moveTo>
                  <a:cubicBezTo>
                    <a:pt x="943767" y="-1239"/>
                    <a:pt x="951101" y="3333"/>
                    <a:pt x="960436" y="4667"/>
                  </a:cubicBezTo>
                  <a:cubicBezTo>
                    <a:pt x="962531" y="4953"/>
                    <a:pt x="969770" y="3429"/>
                    <a:pt x="976533" y="6000"/>
                  </a:cubicBezTo>
                  <a:cubicBezTo>
                    <a:pt x="976438" y="6000"/>
                    <a:pt x="965579" y="8001"/>
                    <a:pt x="959483" y="5524"/>
                  </a:cubicBezTo>
                  <a:cubicBezTo>
                    <a:pt x="961769" y="6953"/>
                    <a:pt x="978438" y="12858"/>
                    <a:pt x="982248" y="8667"/>
                  </a:cubicBezTo>
                  <a:cubicBezTo>
                    <a:pt x="985010" y="8858"/>
                    <a:pt x="987773" y="11049"/>
                    <a:pt x="990535" y="11049"/>
                  </a:cubicBezTo>
                  <a:cubicBezTo>
                    <a:pt x="992059" y="11049"/>
                    <a:pt x="994440" y="9048"/>
                    <a:pt x="995012" y="9048"/>
                  </a:cubicBezTo>
                  <a:cubicBezTo>
                    <a:pt x="997202" y="9144"/>
                    <a:pt x="994250" y="11049"/>
                    <a:pt x="994726" y="11144"/>
                  </a:cubicBezTo>
                  <a:cubicBezTo>
                    <a:pt x="994059" y="10953"/>
                    <a:pt x="1013490" y="11620"/>
                    <a:pt x="1014633" y="9144"/>
                  </a:cubicBezTo>
                  <a:cubicBezTo>
                    <a:pt x="1029587" y="13906"/>
                    <a:pt x="1046351" y="8286"/>
                    <a:pt x="1046637" y="13811"/>
                  </a:cubicBezTo>
                  <a:cubicBezTo>
                    <a:pt x="1058639" y="11811"/>
                    <a:pt x="1074164" y="16287"/>
                    <a:pt x="1085975" y="14097"/>
                  </a:cubicBezTo>
                  <a:cubicBezTo>
                    <a:pt x="1089404" y="18002"/>
                    <a:pt x="1100358" y="15335"/>
                    <a:pt x="1102073" y="15335"/>
                  </a:cubicBezTo>
                  <a:cubicBezTo>
                    <a:pt x="1106359" y="15621"/>
                    <a:pt x="1114550" y="20097"/>
                    <a:pt x="1117503" y="15335"/>
                  </a:cubicBezTo>
                  <a:cubicBezTo>
                    <a:pt x="1120170" y="16002"/>
                    <a:pt x="1124075" y="21050"/>
                    <a:pt x="1117979" y="18764"/>
                  </a:cubicBezTo>
                  <a:cubicBezTo>
                    <a:pt x="1117122" y="21812"/>
                    <a:pt x="1125314" y="20669"/>
                    <a:pt x="1125790" y="17716"/>
                  </a:cubicBezTo>
                  <a:cubicBezTo>
                    <a:pt x="1148174" y="23526"/>
                    <a:pt x="1173320" y="21240"/>
                    <a:pt x="1191417" y="27622"/>
                  </a:cubicBezTo>
                  <a:cubicBezTo>
                    <a:pt x="1206371" y="26860"/>
                    <a:pt x="1221992" y="27241"/>
                    <a:pt x="1240471" y="32861"/>
                  </a:cubicBezTo>
                  <a:cubicBezTo>
                    <a:pt x="1242090" y="33242"/>
                    <a:pt x="1242947" y="32194"/>
                    <a:pt x="1243995" y="31623"/>
                  </a:cubicBezTo>
                  <a:cubicBezTo>
                    <a:pt x="1248377" y="36576"/>
                    <a:pt x="1235518" y="31242"/>
                    <a:pt x="1234280" y="34290"/>
                  </a:cubicBezTo>
                  <a:cubicBezTo>
                    <a:pt x="1225993" y="31146"/>
                    <a:pt x="1219897" y="32004"/>
                    <a:pt x="1211801" y="28956"/>
                  </a:cubicBezTo>
                  <a:cubicBezTo>
                    <a:pt x="1209324" y="28765"/>
                    <a:pt x="1207133" y="29051"/>
                    <a:pt x="1205609" y="30480"/>
                  </a:cubicBezTo>
                  <a:cubicBezTo>
                    <a:pt x="1196656" y="27813"/>
                    <a:pt x="1189322" y="28098"/>
                    <a:pt x="1182559" y="29432"/>
                  </a:cubicBezTo>
                  <a:cubicBezTo>
                    <a:pt x="1176272" y="27432"/>
                    <a:pt x="1170462" y="23717"/>
                    <a:pt x="1163128" y="27241"/>
                  </a:cubicBezTo>
                  <a:cubicBezTo>
                    <a:pt x="1179416" y="32289"/>
                    <a:pt x="1185416" y="30480"/>
                    <a:pt x="1205800" y="36099"/>
                  </a:cubicBezTo>
                  <a:cubicBezTo>
                    <a:pt x="1208943" y="36671"/>
                    <a:pt x="1211229" y="35718"/>
                    <a:pt x="1212944" y="33718"/>
                  </a:cubicBezTo>
                  <a:cubicBezTo>
                    <a:pt x="1216944" y="34385"/>
                    <a:pt x="1214753" y="35814"/>
                    <a:pt x="1213420" y="37147"/>
                  </a:cubicBezTo>
                  <a:lnTo>
                    <a:pt x="1221339" y="38150"/>
                  </a:lnTo>
                  <a:lnTo>
                    <a:pt x="1220278" y="39052"/>
                  </a:lnTo>
                  <a:cubicBezTo>
                    <a:pt x="1221897" y="39528"/>
                    <a:pt x="1221421" y="40290"/>
                    <a:pt x="1222659" y="40862"/>
                  </a:cubicBezTo>
                  <a:lnTo>
                    <a:pt x="1222299" y="38272"/>
                  </a:lnTo>
                  <a:lnTo>
                    <a:pt x="1234470" y="39814"/>
                  </a:lnTo>
                  <a:cubicBezTo>
                    <a:pt x="1236566" y="40195"/>
                    <a:pt x="1237613" y="38766"/>
                    <a:pt x="1238947" y="37814"/>
                  </a:cubicBezTo>
                  <a:cubicBezTo>
                    <a:pt x="1250472" y="39624"/>
                    <a:pt x="1256378" y="43529"/>
                    <a:pt x="1269046" y="44100"/>
                  </a:cubicBezTo>
                  <a:cubicBezTo>
                    <a:pt x="1272189" y="44291"/>
                    <a:pt x="1274380" y="42767"/>
                    <a:pt x="1276856" y="43053"/>
                  </a:cubicBezTo>
                  <a:cubicBezTo>
                    <a:pt x="1279904" y="43338"/>
                    <a:pt x="1284857" y="46958"/>
                    <a:pt x="1287048" y="43719"/>
                  </a:cubicBezTo>
                  <a:cubicBezTo>
                    <a:pt x="1309813" y="48958"/>
                    <a:pt x="1324767" y="55149"/>
                    <a:pt x="1342484" y="52863"/>
                  </a:cubicBezTo>
                  <a:cubicBezTo>
                    <a:pt x="1345055" y="53721"/>
                    <a:pt x="1349342" y="54292"/>
                    <a:pt x="1348198" y="55530"/>
                  </a:cubicBezTo>
                  <a:cubicBezTo>
                    <a:pt x="1350580" y="56197"/>
                    <a:pt x="1351628" y="54673"/>
                    <a:pt x="1352961" y="53721"/>
                  </a:cubicBezTo>
                  <a:cubicBezTo>
                    <a:pt x="1358009" y="56007"/>
                    <a:pt x="1360772" y="54292"/>
                    <a:pt x="1365534" y="56197"/>
                  </a:cubicBezTo>
                  <a:cubicBezTo>
                    <a:pt x="1362105" y="58007"/>
                    <a:pt x="1362772" y="59340"/>
                    <a:pt x="1367630" y="60102"/>
                  </a:cubicBezTo>
                  <a:cubicBezTo>
                    <a:pt x="1370392" y="57245"/>
                    <a:pt x="1373344" y="59912"/>
                    <a:pt x="1379060" y="57912"/>
                  </a:cubicBezTo>
                  <a:cubicBezTo>
                    <a:pt x="1379060" y="62293"/>
                    <a:pt x="1382774" y="58578"/>
                    <a:pt x="1388966" y="60769"/>
                  </a:cubicBezTo>
                  <a:cubicBezTo>
                    <a:pt x="1386108" y="65817"/>
                    <a:pt x="1376488" y="58483"/>
                    <a:pt x="1373344" y="62865"/>
                  </a:cubicBezTo>
                  <a:cubicBezTo>
                    <a:pt x="1368868" y="60960"/>
                    <a:pt x="1357819" y="59817"/>
                    <a:pt x="1357723" y="57340"/>
                  </a:cubicBezTo>
                  <a:cubicBezTo>
                    <a:pt x="1353723" y="58483"/>
                    <a:pt x="1348008" y="56673"/>
                    <a:pt x="1344674" y="59055"/>
                  </a:cubicBezTo>
                  <a:cubicBezTo>
                    <a:pt x="1342769" y="58197"/>
                    <a:pt x="1345627" y="56578"/>
                    <a:pt x="1346865" y="55340"/>
                  </a:cubicBezTo>
                  <a:cubicBezTo>
                    <a:pt x="1338388" y="53530"/>
                    <a:pt x="1334387" y="59721"/>
                    <a:pt x="1326005" y="58197"/>
                  </a:cubicBezTo>
                  <a:cubicBezTo>
                    <a:pt x="1319909" y="57435"/>
                    <a:pt x="1325053" y="55054"/>
                    <a:pt x="1322195" y="53816"/>
                  </a:cubicBezTo>
                  <a:cubicBezTo>
                    <a:pt x="1318004" y="51339"/>
                    <a:pt x="1317909" y="56102"/>
                    <a:pt x="1313623" y="53530"/>
                  </a:cubicBezTo>
                  <a:cubicBezTo>
                    <a:pt x="1312861" y="55054"/>
                    <a:pt x="1318004" y="55721"/>
                    <a:pt x="1313147" y="57721"/>
                  </a:cubicBezTo>
                  <a:cubicBezTo>
                    <a:pt x="1308098" y="56578"/>
                    <a:pt x="1309241" y="54578"/>
                    <a:pt x="1307717" y="52959"/>
                  </a:cubicBezTo>
                  <a:cubicBezTo>
                    <a:pt x="1299240" y="53244"/>
                    <a:pt x="1308384" y="56959"/>
                    <a:pt x="1307908" y="58483"/>
                  </a:cubicBezTo>
                  <a:cubicBezTo>
                    <a:pt x="1306289" y="61341"/>
                    <a:pt x="1301050" y="57912"/>
                    <a:pt x="1299907" y="61626"/>
                  </a:cubicBezTo>
                  <a:cubicBezTo>
                    <a:pt x="1304765" y="64579"/>
                    <a:pt x="1304479" y="58007"/>
                    <a:pt x="1309337" y="61055"/>
                  </a:cubicBezTo>
                  <a:cubicBezTo>
                    <a:pt x="1302860" y="64008"/>
                    <a:pt x="1312194" y="64770"/>
                    <a:pt x="1316480" y="66294"/>
                  </a:cubicBezTo>
                  <a:cubicBezTo>
                    <a:pt x="1319338" y="66389"/>
                    <a:pt x="1321624" y="65436"/>
                    <a:pt x="1323624" y="64008"/>
                  </a:cubicBezTo>
                  <a:cubicBezTo>
                    <a:pt x="1320576" y="64389"/>
                    <a:pt x="1317909" y="65532"/>
                    <a:pt x="1313432" y="63341"/>
                  </a:cubicBezTo>
                  <a:cubicBezTo>
                    <a:pt x="1314766" y="62198"/>
                    <a:pt x="1316004" y="61150"/>
                    <a:pt x="1317242" y="60102"/>
                  </a:cubicBezTo>
                  <a:lnTo>
                    <a:pt x="1326277" y="62684"/>
                  </a:lnTo>
                  <a:lnTo>
                    <a:pt x="1325148" y="66675"/>
                  </a:lnTo>
                  <a:cubicBezTo>
                    <a:pt x="1322862" y="65817"/>
                    <a:pt x="1325815" y="64293"/>
                    <a:pt x="1327244" y="62960"/>
                  </a:cubicBezTo>
                  <a:lnTo>
                    <a:pt x="1326277" y="62684"/>
                  </a:lnTo>
                  <a:lnTo>
                    <a:pt x="1326577" y="61626"/>
                  </a:lnTo>
                  <a:cubicBezTo>
                    <a:pt x="1328672" y="61245"/>
                    <a:pt x="1330482" y="60293"/>
                    <a:pt x="1332006" y="58864"/>
                  </a:cubicBezTo>
                  <a:lnTo>
                    <a:pt x="1334938" y="61437"/>
                  </a:lnTo>
                  <a:lnTo>
                    <a:pt x="1332209" y="62412"/>
                  </a:lnTo>
                  <a:cubicBezTo>
                    <a:pt x="1331815" y="63413"/>
                    <a:pt x="1332339" y="64580"/>
                    <a:pt x="1333911" y="64770"/>
                  </a:cubicBezTo>
                  <a:cubicBezTo>
                    <a:pt x="1342007" y="64198"/>
                    <a:pt x="1349246" y="62198"/>
                    <a:pt x="1360200" y="66770"/>
                  </a:cubicBezTo>
                  <a:cubicBezTo>
                    <a:pt x="1363248" y="69246"/>
                    <a:pt x="1350389" y="64008"/>
                    <a:pt x="1350485" y="69437"/>
                  </a:cubicBezTo>
                  <a:cubicBezTo>
                    <a:pt x="1361629" y="69532"/>
                    <a:pt x="1346198" y="72771"/>
                    <a:pt x="1359248" y="75152"/>
                  </a:cubicBezTo>
                  <a:cubicBezTo>
                    <a:pt x="1353247" y="74676"/>
                    <a:pt x="1349818" y="75819"/>
                    <a:pt x="1355438" y="78390"/>
                  </a:cubicBezTo>
                  <a:cubicBezTo>
                    <a:pt x="1359152" y="79152"/>
                    <a:pt x="1355533" y="75533"/>
                    <a:pt x="1360867" y="75628"/>
                  </a:cubicBezTo>
                  <a:cubicBezTo>
                    <a:pt x="1363724" y="81343"/>
                    <a:pt x="1371535" y="80200"/>
                    <a:pt x="1382393" y="81724"/>
                  </a:cubicBezTo>
                  <a:cubicBezTo>
                    <a:pt x="1380965" y="84105"/>
                    <a:pt x="1378298" y="84486"/>
                    <a:pt x="1374583" y="82772"/>
                  </a:cubicBezTo>
                  <a:cubicBezTo>
                    <a:pt x="1373059" y="85725"/>
                    <a:pt x="1377726" y="87915"/>
                    <a:pt x="1381441" y="90201"/>
                  </a:cubicBezTo>
                  <a:cubicBezTo>
                    <a:pt x="1386489" y="87725"/>
                    <a:pt x="1373726" y="87534"/>
                    <a:pt x="1381250" y="84677"/>
                  </a:cubicBezTo>
                  <a:cubicBezTo>
                    <a:pt x="1386965" y="86296"/>
                    <a:pt x="1389251" y="88201"/>
                    <a:pt x="1390013" y="90487"/>
                  </a:cubicBezTo>
                  <a:cubicBezTo>
                    <a:pt x="1397824" y="89439"/>
                    <a:pt x="1410016" y="96393"/>
                    <a:pt x="1415636" y="91154"/>
                  </a:cubicBezTo>
                  <a:cubicBezTo>
                    <a:pt x="1422779" y="92487"/>
                    <a:pt x="1440401" y="94678"/>
                    <a:pt x="1434305" y="99726"/>
                  </a:cubicBezTo>
                  <a:cubicBezTo>
                    <a:pt x="1430018" y="96583"/>
                    <a:pt x="1413254" y="91154"/>
                    <a:pt x="1406301" y="97250"/>
                  </a:cubicBezTo>
                  <a:cubicBezTo>
                    <a:pt x="1403158" y="94297"/>
                    <a:pt x="1388966" y="87915"/>
                    <a:pt x="1383536" y="94107"/>
                  </a:cubicBezTo>
                  <a:cubicBezTo>
                    <a:pt x="1370392" y="90106"/>
                    <a:pt x="1368201" y="84582"/>
                    <a:pt x="1360295" y="79914"/>
                  </a:cubicBezTo>
                  <a:lnTo>
                    <a:pt x="1359127" y="83418"/>
                  </a:lnTo>
                  <a:lnTo>
                    <a:pt x="1352580" y="80772"/>
                  </a:lnTo>
                  <a:cubicBezTo>
                    <a:pt x="1349913" y="82962"/>
                    <a:pt x="1345151" y="81153"/>
                    <a:pt x="1342769" y="83439"/>
                  </a:cubicBezTo>
                  <a:cubicBezTo>
                    <a:pt x="1349151" y="83820"/>
                    <a:pt x="1347246" y="84963"/>
                    <a:pt x="1354390" y="86677"/>
                  </a:cubicBezTo>
                  <a:cubicBezTo>
                    <a:pt x="1354914" y="85058"/>
                    <a:pt x="1356438" y="85296"/>
                    <a:pt x="1357962" y="85534"/>
                  </a:cubicBezTo>
                  <a:lnTo>
                    <a:pt x="1358476" y="85370"/>
                  </a:lnTo>
                  <a:lnTo>
                    <a:pt x="1357628" y="87915"/>
                  </a:lnTo>
                  <a:cubicBezTo>
                    <a:pt x="1361915" y="86487"/>
                    <a:pt x="1362200" y="91821"/>
                    <a:pt x="1366106" y="88201"/>
                  </a:cubicBezTo>
                  <a:cubicBezTo>
                    <a:pt x="1370773" y="89630"/>
                    <a:pt x="1365248" y="92487"/>
                    <a:pt x="1362772" y="94869"/>
                  </a:cubicBezTo>
                  <a:cubicBezTo>
                    <a:pt x="1360010" y="94107"/>
                    <a:pt x="1357247" y="93345"/>
                    <a:pt x="1354485" y="92487"/>
                  </a:cubicBezTo>
                  <a:cubicBezTo>
                    <a:pt x="1355723" y="90582"/>
                    <a:pt x="1358676" y="91630"/>
                    <a:pt x="1361343" y="92297"/>
                  </a:cubicBezTo>
                  <a:cubicBezTo>
                    <a:pt x="1358771" y="86106"/>
                    <a:pt x="1343055" y="92868"/>
                    <a:pt x="1344769" y="87630"/>
                  </a:cubicBezTo>
                  <a:cubicBezTo>
                    <a:pt x="1343150" y="87153"/>
                    <a:pt x="1342293" y="88296"/>
                    <a:pt x="1341245" y="88773"/>
                  </a:cubicBezTo>
                  <a:cubicBezTo>
                    <a:pt x="1340864" y="91916"/>
                    <a:pt x="1349342" y="90106"/>
                    <a:pt x="1352866" y="92011"/>
                  </a:cubicBezTo>
                  <a:cubicBezTo>
                    <a:pt x="1351628" y="93154"/>
                    <a:pt x="1350389" y="94202"/>
                    <a:pt x="1349056" y="95250"/>
                  </a:cubicBezTo>
                  <a:cubicBezTo>
                    <a:pt x="1357438" y="96869"/>
                    <a:pt x="1367248" y="95916"/>
                    <a:pt x="1363724" y="101536"/>
                  </a:cubicBezTo>
                  <a:cubicBezTo>
                    <a:pt x="1369154" y="103727"/>
                    <a:pt x="1371630" y="100488"/>
                    <a:pt x="1374392" y="98012"/>
                  </a:cubicBezTo>
                  <a:cubicBezTo>
                    <a:pt x="1377440" y="99250"/>
                    <a:pt x="1379726" y="99345"/>
                    <a:pt x="1381250" y="97821"/>
                  </a:cubicBezTo>
                  <a:cubicBezTo>
                    <a:pt x="1382108" y="101631"/>
                    <a:pt x="1383917" y="105346"/>
                    <a:pt x="1383346" y="109251"/>
                  </a:cubicBezTo>
                  <a:cubicBezTo>
                    <a:pt x="1385632" y="109156"/>
                    <a:pt x="1387251" y="107823"/>
                    <a:pt x="1390204" y="109061"/>
                  </a:cubicBezTo>
                  <a:cubicBezTo>
                    <a:pt x="1390109" y="104679"/>
                    <a:pt x="1389442" y="103346"/>
                    <a:pt x="1397824" y="102489"/>
                  </a:cubicBezTo>
                  <a:cubicBezTo>
                    <a:pt x="1393823" y="100012"/>
                    <a:pt x="1387632" y="97821"/>
                    <a:pt x="1384108" y="95345"/>
                  </a:cubicBezTo>
                  <a:cubicBezTo>
                    <a:pt x="1393538" y="95059"/>
                    <a:pt x="1397824" y="101727"/>
                    <a:pt x="1409159" y="100298"/>
                  </a:cubicBezTo>
                  <a:cubicBezTo>
                    <a:pt x="1413540" y="102203"/>
                    <a:pt x="1405539" y="101631"/>
                    <a:pt x="1405348" y="103536"/>
                  </a:cubicBezTo>
                  <a:cubicBezTo>
                    <a:pt x="1417445" y="104203"/>
                    <a:pt x="1420874" y="107727"/>
                    <a:pt x="1430971" y="111823"/>
                  </a:cubicBezTo>
                  <a:cubicBezTo>
                    <a:pt x="1428685" y="114300"/>
                    <a:pt x="1424589" y="113823"/>
                    <a:pt x="1421255" y="114490"/>
                  </a:cubicBezTo>
                  <a:cubicBezTo>
                    <a:pt x="1421922" y="116205"/>
                    <a:pt x="1425161" y="117633"/>
                    <a:pt x="1429352" y="118967"/>
                  </a:cubicBezTo>
                  <a:cubicBezTo>
                    <a:pt x="1422970" y="116205"/>
                    <a:pt x="1429637" y="112871"/>
                    <a:pt x="1436019" y="113252"/>
                  </a:cubicBezTo>
                  <a:cubicBezTo>
                    <a:pt x="1439543" y="110871"/>
                    <a:pt x="1428780" y="114014"/>
                    <a:pt x="1432019" y="111061"/>
                  </a:cubicBezTo>
                  <a:cubicBezTo>
                    <a:pt x="1433162" y="108966"/>
                    <a:pt x="1436495" y="110775"/>
                    <a:pt x="1438210" y="109537"/>
                  </a:cubicBezTo>
                  <a:cubicBezTo>
                    <a:pt x="1440877" y="110966"/>
                    <a:pt x="1439067" y="113061"/>
                    <a:pt x="1441067" y="114681"/>
                  </a:cubicBezTo>
                  <a:cubicBezTo>
                    <a:pt x="1439829" y="116681"/>
                    <a:pt x="1436876" y="115538"/>
                    <a:pt x="1434209" y="114871"/>
                  </a:cubicBezTo>
                  <a:cubicBezTo>
                    <a:pt x="1436781" y="116395"/>
                    <a:pt x="1444496" y="120681"/>
                    <a:pt x="1449354" y="116967"/>
                  </a:cubicBezTo>
                  <a:cubicBezTo>
                    <a:pt x="1449735" y="115824"/>
                    <a:pt x="1437067" y="115157"/>
                    <a:pt x="1444877" y="111347"/>
                  </a:cubicBezTo>
                  <a:cubicBezTo>
                    <a:pt x="1447640" y="112299"/>
                    <a:pt x="1455450" y="117824"/>
                    <a:pt x="1459069" y="114300"/>
                  </a:cubicBezTo>
                  <a:cubicBezTo>
                    <a:pt x="1459832" y="116014"/>
                    <a:pt x="1467833" y="116776"/>
                    <a:pt x="1461927" y="119443"/>
                  </a:cubicBezTo>
                  <a:cubicBezTo>
                    <a:pt x="1464023" y="119919"/>
                    <a:pt x="1465070" y="118300"/>
                    <a:pt x="1466404" y="117443"/>
                  </a:cubicBezTo>
                  <a:cubicBezTo>
                    <a:pt x="1469738" y="118395"/>
                    <a:pt x="1473071" y="119348"/>
                    <a:pt x="1476310" y="120300"/>
                  </a:cubicBezTo>
                  <a:cubicBezTo>
                    <a:pt x="1473643" y="120586"/>
                    <a:pt x="1472309" y="123158"/>
                    <a:pt x="1468499" y="121348"/>
                  </a:cubicBezTo>
                  <a:cubicBezTo>
                    <a:pt x="1466594" y="123253"/>
                    <a:pt x="1475167" y="123634"/>
                    <a:pt x="1477548" y="124968"/>
                  </a:cubicBezTo>
                  <a:cubicBezTo>
                    <a:pt x="1479072" y="123634"/>
                    <a:pt x="1483835" y="121634"/>
                    <a:pt x="1489835" y="121920"/>
                  </a:cubicBezTo>
                  <a:cubicBezTo>
                    <a:pt x="1489740" y="117824"/>
                    <a:pt x="1482977" y="122777"/>
                    <a:pt x="1478882" y="119919"/>
                  </a:cubicBezTo>
                  <a:cubicBezTo>
                    <a:pt x="1484787" y="115252"/>
                    <a:pt x="1489740" y="119824"/>
                    <a:pt x="1494122" y="122015"/>
                  </a:cubicBezTo>
                  <a:cubicBezTo>
                    <a:pt x="1491550" y="124968"/>
                    <a:pt x="1486216" y="123063"/>
                    <a:pt x="1482692" y="124206"/>
                  </a:cubicBezTo>
                  <a:cubicBezTo>
                    <a:pt x="1482501" y="127730"/>
                    <a:pt x="1490026" y="125920"/>
                    <a:pt x="1489835" y="129444"/>
                  </a:cubicBezTo>
                  <a:cubicBezTo>
                    <a:pt x="1485454" y="131445"/>
                    <a:pt x="1480334" y="129349"/>
                    <a:pt x="1475989" y="127670"/>
                  </a:cubicBezTo>
                  <a:lnTo>
                    <a:pt x="1468820" y="128236"/>
                  </a:lnTo>
                  <a:lnTo>
                    <a:pt x="1459260" y="127349"/>
                  </a:lnTo>
                  <a:cubicBezTo>
                    <a:pt x="1461737" y="127730"/>
                    <a:pt x="1463737" y="127063"/>
                    <a:pt x="1466785" y="128397"/>
                  </a:cubicBezTo>
                  <a:lnTo>
                    <a:pt x="1468820" y="128236"/>
                  </a:lnTo>
                  <a:lnTo>
                    <a:pt x="1469393" y="128290"/>
                  </a:lnTo>
                  <a:cubicBezTo>
                    <a:pt x="1473524" y="127540"/>
                    <a:pt x="1477786" y="126921"/>
                    <a:pt x="1480310" y="130016"/>
                  </a:cubicBezTo>
                  <a:cubicBezTo>
                    <a:pt x="1479072" y="131921"/>
                    <a:pt x="1476119" y="130873"/>
                    <a:pt x="1473452" y="130206"/>
                  </a:cubicBezTo>
                  <a:cubicBezTo>
                    <a:pt x="1474214" y="133159"/>
                    <a:pt x="1481834" y="131254"/>
                    <a:pt x="1484120" y="134302"/>
                  </a:cubicBezTo>
                  <a:cubicBezTo>
                    <a:pt x="1487740" y="135731"/>
                    <a:pt x="1487549" y="130302"/>
                    <a:pt x="1491931" y="133254"/>
                  </a:cubicBezTo>
                  <a:cubicBezTo>
                    <a:pt x="1496122" y="131064"/>
                    <a:pt x="1487359" y="130587"/>
                    <a:pt x="1493360" y="128206"/>
                  </a:cubicBezTo>
                  <a:cubicBezTo>
                    <a:pt x="1496598" y="129159"/>
                    <a:pt x="1500027" y="130016"/>
                    <a:pt x="1503266" y="130968"/>
                  </a:cubicBezTo>
                  <a:cubicBezTo>
                    <a:pt x="1504885" y="129635"/>
                    <a:pt x="1506409" y="128206"/>
                    <a:pt x="1508028" y="126873"/>
                  </a:cubicBezTo>
                  <a:cubicBezTo>
                    <a:pt x="1506218" y="124396"/>
                    <a:pt x="1506504" y="122682"/>
                    <a:pt x="1500027" y="122396"/>
                  </a:cubicBezTo>
                  <a:cubicBezTo>
                    <a:pt x="1502027" y="119348"/>
                    <a:pt x="1506218" y="120205"/>
                    <a:pt x="1510505" y="120967"/>
                  </a:cubicBezTo>
                  <a:cubicBezTo>
                    <a:pt x="1499837" y="122586"/>
                    <a:pt x="1515267" y="124872"/>
                    <a:pt x="1508790" y="128111"/>
                  </a:cubicBezTo>
                  <a:cubicBezTo>
                    <a:pt x="1513886" y="126873"/>
                    <a:pt x="1516672" y="128278"/>
                    <a:pt x="1517613" y="130468"/>
                  </a:cubicBezTo>
                  <a:lnTo>
                    <a:pt x="1516914" y="132664"/>
                  </a:lnTo>
                  <a:lnTo>
                    <a:pt x="1506980" y="129921"/>
                  </a:lnTo>
                  <a:cubicBezTo>
                    <a:pt x="1505075" y="129730"/>
                    <a:pt x="1500980" y="133826"/>
                    <a:pt x="1495836" y="130016"/>
                  </a:cubicBezTo>
                  <a:cubicBezTo>
                    <a:pt x="1490597" y="133350"/>
                    <a:pt x="1502694" y="134016"/>
                    <a:pt x="1503932" y="134493"/>
                  </a:cubicBezTo>
                  <a:cubicBezTo>
                    <a:pt x="1502123" y="133826"/>
                    <a:pt x="1503647" y="132683"/>
                    <a:pt x="1505075" y="131540"/>
                  </a:cubicBezTo>
                  <a:cubicBezTo>
                    <a:pt x="1506409" y="133159"/>
                    <a:pt x="1508123" y="133635"/>
                    <a:pt x="1511743" y="133445"/>
                  </a:cubicBezTo>
                  <a:cubicBezTo>
                    <a:pt x="1510505" y="134493"/>
                    <a:pt x="1509171" y="135636"/>
                    <a:pt x="1507933" y="136683"/>
                  </a:cubicBezTo>
                  <a:cubicBezTo>
                    <a:pt x="1511838" y="137731"/>
                    <a:pt x="1513314" y="137374"/>
                    <a:pt x="1514207" y="136434"/>
                  </a:cubicBezTo>
                  <a:lnTo>
                    <a:pt x="1516852" y="132859"/>
                  </a:lnTo>
                  <a:lnTo>
                    <a:pt x="1515362" y="137541"/>
                  </a:lnTo>
                  <a:cubicBezTo>
                    <a:pt x="1523078" y="137064"/>
                    <a:pt x="1530507" y="136207"/>
                    <a:pt x="1536508" y="132588"/>
                  </a:cubicBezTo>
                  <a:cubicBezTo>
                    <a:pt x="1542413" y="133159"/>
                    <a:pt x="1537365" y="135255"/>
                    <a:pt x="1536032" y="136779"/>
                  </a:cubicBezTo>
                  <a:cubicBezTo>
                    <a:pt x="1542604" y="138303"/>
                    <a:pt x="1547747" y="141732"/>
                    <a:pt x="1558606" y="142017"/>
                  </a:cubicBezTo>
                  <a:cubicBezTo>
                    <a:pt x="1557368" y="143065"/>
                    <a:pt x="1556129" y="144208"/>
                    <a:pt x="1554796" y="145256"/>
                  </a:cubicBezTo>
                  <a:cubicBezTo>
                    <a:pt x="1563273" y="145161"/>
                    <a:pt x="1565845" y="141541"/>
                    <a:pt x="1578704" y="145542"/>
                  </a:cubicBezTo>
                  <a:cubicBezTo>
                    <a:pt x="1577180" y="147066"/>
                    <a:pt x="1574703" y="146685"/>
                    <a:pt x="1573274" y="148304"/>
                  </a:cubicBezTo>
                  <a:cubicBezTo>
                    <a:pt x="1572417" y="146780"/>
                    <a:pt x="1568512" y="145732"/>
                    <a:pt x="1564226" y="144684"/>
                  </a:cubicBezTo>
                  <a:cubicBezTo>
                    <a:pt x="1561940" y="146399"/>
                    <a:pt x="1569655" y="146685"/>
                    <a:pt x="1571560" y="147828"/>
                  </a:cubicBezTo>
                  <a:cubicBezTo>
                    <a:pt x="1570322" y="149828"/>
                    <a:pt x="1567369" y="148685"/>
                    <a:pt x="1564702" y="148018"/>
                  </a:cubicBezTo>
                  <a:cubicBezTo>
                    <a:pt x="1565845" y="151638"/>
                    <a:pt x="1575560" y="149256"/>
                    <a:pt x="1579180" y="148875"/>
                  </a:cubicBezTo>
                  <a:lnTo>
                    <a:pt x="1576878" y="154491"/>
                  </a:lnTo>
                  <a:lnTo>
                    <a:pt x="1573751" y="151638"/>
                  </a:lnTo>
                  <a:cubicBezTo>
                    <a:pt x="1576322" y="152495"/>
                    <a:pt x="1572608" y="154114"/>
                    <a:pt x="1576798" y="154686"/>
                  </a:cubicBezTo>
                  <a:lnTo>
                    <a:pt x="1576878" y="154491"/>
                  </a:lnTo>
                  <a:lnTo>
                    <a:pt x="1577418" y="154983"/>
                  </a:lnTo>
                  <a:cubicBezTo>
                    <a:pt x="1582157" y="154948"/>
                    <a:pt x="1587848" y="153495"/>
                    <a:pt x="1586800" y="149828"/>
                  </a:cubicBezTo>
                  <a:cubicBezTo>
                    <a:pt x="1589562" y="148875"/>
                    <a:pt x="1593467" y="150114"/>
                    <a:pt x="1595563" y="147923"/>
                  </a:cubicBezTo>
                  <a:lnTo>
                    <a:pt x="1598951" y="148482"/>
                  </a:lnTo>
                  <a:lnTo>
                    <a:pt x="1598897" y="148875"/>
                  </a:lnTo>
                  <a:cubicBezTo>
                    <a:pt x="1598611" y="146113"/>
                    <a:pt x="1607279" y="148018"/>
                    <a:pt x="1604802" y="149447"/>
                  </a:cubicBezTo>
                  <a:lnTo>
                    <a:pt x="1598951" y="148482"/>
                  </a:lnTo>
                  <a:lnTo>
                    <a:pt x="1599109" y="147319"/>
                  </a:lnTo>
                  <a:lnTo>
                    <a:pt x="1608124" y="148840"/>
                  </a:lnTo>
                  <a:cubicBezTo>
                    <a:pt x="1615661" y="151543"/>
                    <a:pt x="1623043" y="153972"/>
                    <a:pt x="1629567" y="150971"/>
                  </a:cubicBezTo>
                  <a:cubicBezTo>
                    <a:pt x="1641759" y="156305"/>
                    <a:pt x="1661095" y="156210"/>
                    <a:pt x="1663190" y="163734"/>
                  </a:cubicBezTo>
                  <a:cubicBezTo>
                    <a:pt x="1661571" y="163068"/>
                    <a:pt x="1642712" y="159829"/>
                    <a:pt x="1645188" y="156495"/>
                  </a:cubicBezTo>
                  <a:lnTo>
                    <a:pt x="1639084" y="156536"/>
                  </a:lnTo>
                  <a:lnTo>
                    <a:pt x="1640140" y="155638"/>
                  </a:lnTo>
                  <a:cubicBezTo>
                    <a:pt x="1637378" y="154971"/>
                    <a:pt x="1634425" y="153924"/>
                    <a:pt x="1633282" y="155829"/>
                  </a:cubicBezTo>
                  <a:lnTo>
                    <a:pt x="1635808" y="156557"/>
                  </a:lnTo>
                  <a:lnTo>
                    <a:pt x="1634378" y="156567"/>
                  </a:lnTo>
                  <a:cubicBezTo>
                    <a:pt x="1630925" y="155424"/>
                    <a:pt x="1627281" y="153733"/>
                    <a:pt x="1622423" y="153352"/>
                  </a:cubicBezTo>
                  <a:cubicBezTo>
                    <a:pt x="1623566" y="160020"/>
                    <a:pt x="1610422" y="150495"/>
                    <a:pt x="1606040" y="154114"/>
                  </a:cubicBezTo>
                  <a:cubicBezTo>
                    <a:pt x="1605183" y="154971"/>
                    <a:pt x="1607374" y="155352"/>
                    <a:pt x="1608422" y="155924"/>
                  </a:cubicBezTo>
                  <a:cubicBezTo>
                    <a:pt x="1607469" y="156686"/>
                    <a:pt x="1605659" y="155924"/>
                    <a:pt x="1604135" y="155829"/>
                  </a:cubicBezTo>
                  <a:cubicBezTo>
                    <a:pt x="1605183" y="158400"/>
                    <a:pt x="1617661" y="160115"/>
                    <a:pt x="1620328" y="157067"/>
                  </a:cubicBezTo>
                  <a:cubicBezTo>
                    <a:pt x="1624233" y="158210"/>
                    <a:pt x="1628043" y="159258"/>
                    <a:pt x="1631948" y="160401"/>
                  </a:cubicBezTo>
                  <a:cubicBezTo>
                    <a:pt x="1630805" y="164211"/>
                    <a:pt x="1624328" y="158496"/>
                    <a:pt x="1623185" y="162306"/>
                  </a:cubicBezTo>
                  <a:cubicBezTo>
                    <a:pt x="1620233" y="160877"/>
                    <a:pt x="1620518" y="158400"/>
                    <a:pt x="1615851" y="159162"/>
                  </a:cubicBezTo>
                  <a:cubicBezTo>
                    <a:pt x="1615946" y="160305"/>
                    <a:pt x="1618709" y="161067"/>
                    <a:pt x="1616327" y="162591"/>
                  </a:cubicBezTo>
                  <a:cubicBezTo>
                    <a:pt x="1606326" y="157924"/>
                    <a:pt x="1600897" y="161544"/>
                    <a:pt x="1591943" y="158972"/>
                  </a:cubicBezTo>
                  <a:cubicBezTo>
                    <a:pt x="1597944" y="156591"/>
                    <a:pt x="1589181" y="156114"/>
                    <a:pt x="1593372" y="153924"/>
                  </a:cubicBezTo>
                  <a:cubicBezTo>
                    <a:pt x="1590515" y="156876"/>
                    <a:pt x="1582323" y="157257"/>
                    <a:pt x="1574132" y="157162"/>
                  </a:cubicBezTo>
                  <a:cubicBezTo>
                    <a:pt x="1576322" y="161639"/>
                    <a:pt x="1589657" y="154686"/>
                    <a:pt x="1592610" y="160210"/>
                  </a:cubicBezTo>
                  <a:lnTo>
                    <a:pt x="1591535" y="161142"/>
                  </a:lnTo>
                  <a:lnTo>
                    <a:pt x="1589022" y="162676"/>
                  </a:lnTo>
                  <a:lnTo>
                    <a:pt x="1584859" y="162616"/>
                  </a:lnTo>
                  <a:cubicBezTo>
                    <a:pt x="1583038" y="162258"/>
                    <a:pt x="1581276" y="162020"/>
                    <a:pt x="1580323" y="163258"/>
                  </a:cubicBezTo>
                  <a:cubicBezTo>
                    <a:pt x="1579466" y="164306"/>
                    <a:pt x="1582514" y="164782"/>
                    <a:pt x="1584323" y="165544"/>
                  </a:cubicBezTo>
                  <a:lnTo>
                    <a:pt x="1589022" y="162676"/>
                  </a:lnTo>
                  <a:lnTo>
                    <a:pt x="1589753" y="162687"/>
                  </a:lnTo>
                  <a:lnTo>
                    <a:pt x="1591535" y="161142"/>
                  </a:lnTo>
                  <a:lnTo>
                    <a:pt x="1591658" y="161067"/>
                  </a:lnTo>
                  <a:cubicBezTo>
                    <a:pt x="1595277" y="161544"/>
                    <a:pt x="1597849" y="160496"/>
                    <a:pt x="1601849" y="161734"/>
                  </a:cubicBezTo>
                  <a:cubicBezTo>
                    <a:pt x="1592324" y="162401"/>
                    <a:pt x="1596134" y="166306"/>
                    <a:pt x="1600135" y="168878"/>
                  </a:cubicBezTo>
                  <a:cubicBezTo>
                    <a:pt x="1598135" y="172307"/>
                    <a:pt x="1589657" y="167925"/>
                    <a:pt x="1589276" y="166878"/>
                  </a:cubicBezTo>
                  <a:cubicBezTo>
                    <a:pt x="1576608" y="169068"/>
                    <a:pt x="1564892" y="162782"/>
                    <a:pt x="1551557" y="159448"/>
                  </a:cubicBezTo>
                  <a:cubicBezTo>
                    <a:pt x="1550605" y="160305"/>
                    <a:pt x="1549652" y="161067"/>
                    <a:pt x="1548700" y="161925"/>
                  </a:cubicBezTo>
                  <a:cubicBezTo>
                    <a:pt x="1558034" y="169068"/>
                    <a:pt x="1581085" y="169449"/>
                    <a:pt x="1591086" y="172783"/>
                  </a:cubicBezTo>
                  <a:cubicBezTo>
                    <a:pt x="1595753" y="172783"/>
                    <a:pt x="1599373" y="170973"/>
                    <a:pt x="1603469" y="169735"/>
                  </a:cubicBezTo>
                  <a:cubicBezTo>
                    <a:pt x="1607945" y="167259"/>
                    <a:pt x="1597944" y="166782"/>
                    <a:pt x="1603183" y="164211"/>
                  </a:cubicBezTo>
                  <a:cubicBezTo>
                    <a:pt x="1605469" y="164973"/>
                    <a:pt x="1607755" y="165639"/>
                    <a:pt x="1609184" y="164782"/>
                  </a:cubicBezTo>
                  <a:cubicBezTo>
                    <a:pt x="1607279" y="167735"/>
                    <a:pt x="1615280" y="169449"/>
                    <a:pt x="1610803" y="172878"/>
                  </a:cubicBezTo>
                  <a:cubicBezTo>
                    <a:pt x="1607183" y="173164"/>
                    <a:pt x="1605564" y="172688"/>
                    <a:pt x="1604135" y="170973"/>
                  </a:cubicBezTo>
                  <a:cubicBezTo>
                    <a:pt x="1604231" y="171926"/>
                    <a:pt x="1604326" y="172783"/>
                    <a:pt x="1602897" y="173926"/>
                  </a:cubicBezTo>
                  <a:cubicBezTo>
                    <a:pt x="1607374" y="175355"/>
                    <a:pt x="1611755" y="171735"/>
                    <a:pt x="1606898" y="176117"/>
                  </a:cubicBezTo>
                  <a:cubicBezTo>
                    <a:pt x="1609184" y="176498"/>
                    <a:pt x="1611851" y="174307"/>
                    <a:pt x="1609755" y="173640"/>
                  </a:cubicBezTo>
                  <a:cubicBezTo>
                    <a:pt x="1616137" y="174498"/>
                    <a:pt x="1621947" y="176022"/>
                    <a:pt x="1630901" y="176403"/>
                  </a:cubicBezTo>
                  <a:cubicBezTo>
                    <a:pt x="1627091" y="177165"/>
                    <a:pt x="1625471" y="181737"/>
                    <a:pt x="1620233" y="179927"/>
                  </a:cubicBezTo>
                  <a:cubicBezTo>
                    <a:pt x="1622519" y="184118"/>
                    <a:pt x="1617089" y="181546"/>
                    <a:pt x="1616899" y="186594"/>
                  </a:cubicBezTo>
                  <a:cubicBezTo>
                    <a:pt x="1611565" y="184118"/>
                    <a:pt x="1618232" y="179927"/>
                    <a:pt x="1614613" y="177260"/>
                  </a:cubicBezTo>
                  <a:cubicBezTo>
                    <a:pt x="1611279" y="177260"/>
                    <a:pt x="1613660" y="178593"/>
                    <a:pt x="1609184" y="180117"/>
                  </a:cubicBezTo>
                  <a:cubicBezTo>
                    <a:pt x="1605850" y="182118"/>
                    <a:pt x="1614518" y="182594"/>
                    <a:pt x="1612994" y="184404"/>
                  </a:cubicBezTo>
                  <a:lnTo>
                    <a:pt x="1605101" y="183683"/>
                  </a:lnTo>
                  <a:lnTo>
                    <a:pt x="1603754" y="181260"/>
                  </a:lnTo>
                  <a:lnTo>
                    <a:pt x="1599793" y="180816"/>
                  </a:lnTo>
                  <a:lnTo>
                    <a:pt x="1597182" y="179355"/>
                  </a:lnTo>
                  <a:cubicBezTo>
                    <a:pt x="1594610" y="178022"/>
                    <a:pt x="1604231" y="175545"/>
                    <a:pt x="1598325" y="176403"/>
                  </a:cubicBezTo>
                  <a:cubicBezTo>
                    <a:pt x="1595753" y="178498"/>
                    <a:pt x="1590229" y="175355"/>
                    <a:pt x="1588610" y="179165"/>
                  </a:cubicBezTo>
                  <a:cubicBezTo>
                    <a:pt x="1593277" y="178260"/>
                    <a:pt x="1594825" y="179379"/>
                    <a:pt x="1596325" y="180427"/>
                  </a:cubicBezTo>
                  <a:lnTo>
                    <a:pt x="1599793" y="180816"/>
                  </a:lnTo>
                  <a:lnTo>
                    <a:pt x="1604882" y="183664"/>
                  </a:lnTo>
                  <a:lnTo>
                    <a:pt x="1600469" y="183261"/>
                  </a:lnTo>
                  <a:cubicBezTo>
                    <a:pt x="1595634" y="181689"/>
                    <a:pt x="1590515" y="179594"/>
                    <a:pt x="1586228" y="178974"/>
                  </a:cubicBezTo>
                  <a:cubicBezTo>
                    <a:pt x="1592229" y="176593"/>
                    <a:pt x="1583466" y="176117"/>
                    <a:pt x="1587657" y="173926"/>
                  </a:cubicBezTo>
                  <a:cubicBezTo>
                    <a:pt x="1582609" y="173545"/>
                    <a:pt x="1586323" y="177736"/>
                    <a:pt x="1580990" y="179641"/>
                  </a:cubicBezTo>
                  <a:cubicBezTo>
                    <a:pt x="1573560" y="179260"/>
                    <a:pt x="1583180" y="176593"/>
                    <a:pt x="1578894" y="175736"/>
                  </a:cubicBezTo>
                  <a:cubicBezTo>
                    <a:pt x="1574417" y="176974"/>
                    <a:pt x="1570131" y="178498"/>
                    <a:pt x="1563464" y="175736"/>
                  </a:cubicBezTo>
                  <a:cubicBezTo>
                    <a:pt x="1563559" y="176688"/>
                    <a:pt x="1563654" y="177546"/>
                    <a:pt x="1562321" y="178689"/>
                  </a:cubicBezTo>
                  <a:cubicBezTo>
                    <a:pt x="1568036" y="178308"/>
                    <a:pt x="1566226" y="176784"/>
                    <a:pt x="1567273" y="180117"/>
                  </a:cubicBezTo>
                  <a:cubicBezTo>
                    <a:pt x="1567559" y="180975"/>
                    <a:pt x="1570988" y="178974"/>
                    <a:pt x="1570893" y="178974"/>
                  </a:cubicBezTo>
                  <a:cubicBezTo>
                    <a:pt x="1572703" y="179451"/>
                    <a:pt x="1570417" y="181165"/>
                    <a:pt x="1573941" y="182022"/>
                  </a:cubicBezTo>
                  <a:cubicBezTo>
                    <a:pt x="1579085" y="183261"/>
                    <a:pt x="1579847" y="180975"/>
                    <a:pt x="1584133" y="182689"/>
                  </a:cubicBezTo>
                  <a:cubicBezTo>
                    <a:pt x="1588038" y="184213"/>
                    <a:pt x="1589943" y="187166"/>
                    <a:pt x="1599468" y="190309"/>
                  </a:cubicBezTo>
                  <a:cubicBezTo>
                    <a:pt x="1597849" y="190690"/>
                    <a:pt x="1596230" y="191166"/>
                    <a:pt x="1594991" y="192309"/>
                  </a:cubicBezTo>
                  <a:cubicBezTo>
                    <a:pt x="1589372" y="190500"/>
                    <a:pt x="1583371" y="188118"/>
                    <a:pt x="1581180" y="192786"/>
                  </a:cubicBezTo>
                  <a:cubicBezTo>
                    <a:pt x="1572322" y="191928"/>
                    <a:pt x="1578894" y="188976"/>
                    <a:pt x="1571465" y="187928"/>
                  </a:cubicBezTo>
                  <a:cubicBezTo>
                    <a:pt x="1568226" y="187928"/>
                    <a:pt x="1565559" y="188976"/>
                    <a:pt x="1563368" y="191071"/>
                  </a:cubicBezTo>
                  <a:cubicBezTo>
                    <a:pt x="1556034" y="191071"/>
                    <a:pt x="1561940" y="185356"/>
                    <a:pt x="1556701" y="189166"/>
                  </a:cubicBezTo>
                  <a:cubicBezTo>
                    <a:pt x="1554034" y="186975"/>
                    <a:pt x="1551843" y="184785"/>
                    <a:pt x="1543652" y="183261"/>
                  </a:cubicBezTo>
                  <a:cubicBezTo>
                    <a:pt x="1545080" y="188499"/>
                    <a:pt x="1541366" y="183451"/>
                    <a:pt x="1536317" y="187737"/>
                  </a:cubicBezTo>
                  <a:cubicBezTo>
                    <a:pt x="1530698" y="185451"/>
                    <a:pt x="1523363" y="186880"/>
                    <a:pt x="1521363" y="183546"/>
                  </a:cubicBezTo>
                  <a:cubicBezTo>
                    <a:pt x="1515743" y="182689"/>
                    <a:pt x="1512029" y="185261"/>
                    <a:pt x="1508790" y="188690"/>
                  </a:cubicBezTo>
                  <a:cubicBezTo>
                    <a:pt x="1493836" y="184689"/>
                    <a:pt x="1489835" y="184689"/>
                    <a:pt x="1474691" y="180117"/>
                  </a:cubicBezTo>
                  <a:cubicBezTo>
                    <a:pt x="1475357" y="179546"/>
                    <a:pt x="1475929" y="179070"/>
                    <a:pt x="1476596" y="178498"/>
                  </a:cubicBezTo>
                  <a:cubicBezTo>
                    <a:pt x="1473738" y="177546"/>
                    <a:pt x="1471928" y="178498"/>
                    <a:pt x="1469071" y="177450"/>
                  </a:cubicBezTo>
                  <a:cubicBezTo>
                    <a:pt x="1470881" y="178879"/>
                    <a:pt x="1468499" y="180784"/>
                    <a:pt x="1472786" y="181832"/>
                  </a:cubicBezTo>
                  <a:cubicBezTo>
                    <a:pt x="1461641" y="184213"/>
                    <a:pt x="1448497" y="172307"/>
                    <a:pt x="1435829" y="175736"/>
                  </a:cubicBezTo>
                  <a:cubicBezTo>
                    <a:pt x="1432781" y="177736"/>
                    <a:pt x="1446020" y="177641"/>
                    <a:pt x="1439639" y="180022"/>
                  </a:cubicBezTo>
                  <a:cubicBezTo>
                    <a:pt x="1434876" y="178117"/>
                    <a:pt x="1432019" y="179832"/>
                    <a:pt x="1427066" y="177546"/>
                  </a:cubicBezTo>
                  <a:cubicBezTo>
                    <a:pt x="1428018" y="176688"/>
                    <a:pt x="1428971" y="175926"/>
                    <a:pt x="1429923" y="175069"/>
                  </a:cubicBezTo>
                  <a:cubicBezTo>
                    <a:pt x="1424970" y="178117"/>
                    <a:pt x="1422684" y="173926"/>
                    <a:pt x="1419446" y="176498"/>
                  </a:cubicBezTo>
                  <a:cubicBezTo>
                    <a:pt x="1418779" y="171545"/>
                    <a:pt x="1401634" y="170307"/>
                    <a:pt x="1397443" y="174593"/>
                  </a:cubicBezTo>
                  <a:cubicBezTo>
                    <a:pt x="1395252" y="170973"/>
                    <a:pt x="1388394" y="173164"/>
                    <a:pt x="1386013" y="176784"/>
                  </a:cubicBezTo>
                  <a:cubicBezTo>
                    <a:pt x="1387346" y="173831"/>
                    <a:pt x="1377345" y="172402"/>
                    <a:pt x="1371344" y="170402"/>
                  </a:cubicBezTo>
                  <a:cubicBezTo>
                    <a:pt x="1358486" y="174117"/>
                    <a:pt x="1339721" y="167163"/>
                    <a:pt x="1326101" y="169545"/>
                  </a:cubicBezTo>
                  <a:cubicBezTo>
                    <a:pt x="1318862" y="168687"/>
                    <a:pt x="1326958" y="165735"/>
                    <a:pt x="1320671" y="164782"/>
                  </a:cubicBezTo>
                  <a:cubicBezTo>
                    <a:pt x="1314956" y="164115"/>
                    <a:pt x="1320386" y="167449"/>
                    <a:pt x="1315909" y="168878"/>
                  </a:cubicBezTo>
                  <a:cubicBezTo>
                    <a:pt x="1310289" y="168973"/>
                    <a:pt x="1303622" y="166878"/>
                    <a:pt x="1298859" y="168402"/>
                  </a:cubicBezTo>
                  <a:cubicBezTo>
                    <a:pt x="1297907" y="171545"/>
                    <a:pt x="1318100" y="176498"/>
                    <a:pt x="1321624" y="171545"/>
                  </a:cubicBezTo>
                  <a:cubicBezTo>
                    <a:pt x="1324958" y="172497"/>
                    <a:pt x="1328291" y="173450"/>
                    <a:pt x="1331530" y="174402"/>
                  </a:cubicBezTo>
                  <a:cubicBezTo>
                    <a:pt x="1330577" y="175164"/>
                    <a:pt x="1329625" y="176022"/>
                    <a:pt x="1328672" y="176879"/>
                  </a:cubicBezTo>
                  <a:cubicBezTo>
                    <a:pt x="1335054" y="175641"/>
                    <a:pt x="1350961" y="178498"/>
                    <a:pt x="1354771" y="180975"/>
                  </a:cubicBezTo>
                  <a:cubicBezTo>
                    <a:pt x="1359248" y="181927"/>
                    <a:pt x="1354104" y="178879"/>
                    <a:pt x="1358581" y="177736"/>
                  </a:cubicBezTo>
                  <a:cubicBezTo>
                    <a:pt x="1362391" y="180498"/>
                    <a:pt x="1365534" y="180117"/>
                    <a:pt x="1371821" y="181451"/>
                  </a:cubicBezTo>
                  <a:cubicBezTo>
                    <a:pt x="1375250" y="179641"/>
                    <a:pt x="1374583" y="178308"/>
                    <a:pt x="1369725" y="177546"/>
                  </a:cubicBezTo>
                  <a:cubicBezTo>
                    <a:pt x="1378298" y="176307"/>
                    <a:pt x="1384965" y="185451"/>
                    <a:pt x="1391728" y="179451"/>
                  </a:cubicBezTo>
                  <a:cubicBezTo>
                    <a:pt x="1399253" y="180022"/>
                    <a:pt x="1394966" y="188118"/>
                    <a:pt x="1404015" y="184023"/>
                  </a:cubicBezTo>
                  <a:cubicBezTo>
                    <a:pt x="1408206" y="184594"/>
                    <a:pt x="1404491" y="186309"/>
                    <a:pt x="1407063" y="187071"/>
                  </a:cubicBezTo>
                  <a:cubicBezTo>
                    <a:pt x="1420969" y="185070"/>
                    <a:pt x="1426113" y="190023"/>
                    <a:pt x="1437162" y="193357"/>
                  </a:cubicBezTo>
                  <a:cubicBezTo>
                    <a:pt x="1440782" y="190595"/>
                    <a:pt x="1449449" y="196977"/>
                    <a:pt x="1451831" y="192119"/>
                  </a:cubicBezTo>
                  <a:cubicBezTo>
                    <a:pt x="1456403" y="195072"/>
                    <a:pt x="1467547" y="197834"/>
                    <a:pt x="1472881" y="194786"/>
                  </a:cubicBezTo>
                  <a:cubicBezTo>
                    <a:pt x="1476024" y="197453"/>
                    <a:pt x="1481072" y="195834"/>
                    <a:pt x="1483549" y="198882"/>
                  </a:cubicBezTo>
                  <a:cubicBezTo>
                    <a:pt x="1504313" y="196786"/>
                    <a:pt x="1524602" y="207264"/>
                    <a:pt x="1547271" y="210407"/>
                  </a:cubicBezTo>
                  <a:cubicBezTo>
                    <a:pt x="1548986" y="210693"/>
                    <a:pt x="1549652" y="209931"/>
                    <a:pt x="1550795" y="209264"/>
                  </a:cubicBezTo>
                  <a:cubicBezTo>
                    <a:pt x="1572703" y="214217"/>
                    <a:pt x="1593658" y="217646"/>
                    <a:pt x="1615280" y="222027"/>
                  </a:cubicBezTo>
                  <a:cubicBezTo>
                    <a:pt x="1619947" y="224409"/>
                    <a:pt x="1614327" y="223742"/>
                    <a:pt x="1612136" y="226599"/>
                  </a:cubicBezTo>
                  <a:cubicBezTo>
                    <a:pt x="1616232" y="227933"/>
                    <a:pt x="1630234" y="224504"/>
                    <a:pt x="1623757" y="229838"/>
                  </a:cubicBezTo>
                  <a:cubicBezTo>
                    <a:pt x="1629948" y="230219"/>
                    <a:pt x="1624995" y="226028"/>
                    <a:pt x="1630139" y="226218"/>
                  </a:cubicBezTo>
                  <a:cubicBezTo>
                    <a:pt x="1626614" y="224885"/>
                    <a:pt x="1623662" y="224694"/>
                    <a:pt x="1621661" y="225933"/>
                  </a:cubicBezTo>
                  <a:cubicBezTo>
                    <a:pt x="1619756" y="225075"/>
                    <a:pt x="1622614" y="223456"/>
                    <a:pt x="1623757" y="222218"/>
                  </a:cubicBezTo>
                  <a:cubicBezTo>
                    <a:pt x="1636711" y="226218"/>
                    <a:pt x="1659476" y="226695"/>
                    <a:pt x="1658333" y="234219"/>
                  </a:cubicBezTo>
                  <a:cubicBezTo>
                    <a:pt x="1660428" y="234600"/>
                    <a:pt x="1661476" y="233076"/>
                    <a:pt x="1662905" y="232219"/>
                  </a:cubicBezTo>
                  <a:cubicBezTo>
                    <a:pt x="1682050" y="234029"/>
                    <a:pt x="1692718" y="243744"/>
                    <a:pt x="1707196" y="241458"/>
                  </a:cubicBezTo>
                  <a:cubicBezTo>
                    <a:pt x="1723674" y="248316"/>
                    <a:pt x="1752535" y="249269"/>
                    <a:pt x="1756726" y="257651"/>
                  </a:cubicBezTo>
                  <a:cubicBezTo>
                    <a:pt x="1747106" y="255746"/>
                    <a:pt x="1740819" y="252507"/>
                    <a:pt x="1731389" y="254793"/>
                  </a:cubicBezTo>
                  <a:cubicBezTo>
                    <a:pt x="1730627" y="249364"/>
                    <a:pt x="1706910" y="248507"/>
                    <a:pt x="1708434" y="246126"/>
                  </a:cubicBezTo>
                  <a:cubicBezTo>
                    <a:pt x="1694337" y="246697"/>
                    <a:pt x="1680621" y="240792"/>
                    <a:pt x="1666524" y="238601"/>
                  </a:cubicBezTo>
                  <a:cubicBezTo>
                    <a:pt x="1668048" y="237267"/>
                    <a:pt x="1669667" y="235839"/>
                    <a:pt x="1671287" y="234505"/>
                  </a:cubicBezTo>
                  <a:cubicBezTo>
                    <a:pt x="1669096" y="234696"/>
                    <a:pt x="1666524" y="234315"/>
                    <a:pt x="1663667" y="233457"/>
                  </a:cubicBezTo>
                  <a:cubicBezTo>
                    <a:pt x="1657666" y="235934"/>
                    <a:pt x="1670906" y="235743"/>
                    <a:pt x="1664810" y="238125"/>
                  </a:cubicBezTo>
                  <a:cubicBezTo>
                    <a:pt x="1665095" y="235553"/>
                    <a:pt x="1656237" y="237839"/>
                    <a:pt x="1656237" y="237934"/>
                  </a:cubicBezTo>
                  <a:cubicBezTo>
                    <a:pt x="1654046" y="237553"/>
                    <a:pt x="1657094" y="236029"/>
                    <a:pt x="1656523" y="235839"/>
                  </a:cubicBezTo>
                  <a:cubicBezTo>
                    <a:pt x="1652713" y="234791"/>
                    <a:pt x="1652903" y="236791"/>
                    <a:pt x="1651284" y="236601"/>
                  </a:cubicBezTo>
                  <a:cubicBezTo>
                    <a:pt x="1645760" y="235839"/>
                    <a:pt x="1635854" y="230505"/>
                    <a:pt x="1630234" y="233838"/>
                  </a:cubicBezTo>
                  <a:cubicBezTo>
                    <a:pt x="1620994" y="231933"/>
                    <a:pt x="1609755" y="226504"/>
                    <a:pt x="1606802" y="229362"/>
                  </a:cubicBezTo>
                  <a:cubicBezTo>
                    <a:pt x="1602326" y="228885"/>
                    <a:pt x="1598420" y="226028"/>
                    <a:pt x="1593563" y="225647"/>
                  </a:cubicBezTo>
                  <a:cubicBezTo>
                    <a:pt x="1592610" y="225552"/>
                    <a:pt x="1589943" y="226790"/>
                    <a:pt x="1590038" y="226790"/>
                  </a:cubicBezTo>
                  <a:cubicBezTo>
                    <a:pt x="1576703" y="224313"/>
                    <a:pt x="1570226" y="220503"/>
                    <a:pt x="1558225" y="220027"/>
                  </a:cubicBezTo>
                  <a:cubicBezTo>
                    <a:pt x="1557082" y="220027"/>
                    <a:pt x="1554986" y="221170"/>
                    <a:pt x="1554701" y="221170"/>
                  </a:cubicBezTo>
                  <a:cubicBezTo>
                    <a:pt x="1549367" y="220599"/>
                    <a:pt x="1544318" y="218027"/>
                    <a:pt x="1538794" y="217741"/>
                  </a:cubicBezTo>
                  <a:cubicBezTo>
                    <a:pt x="1537651" y="217741"/>
                    <a:pt x="1535460" y="218979"/>
                    <a:pt x="1535269" y="218884"/>
                  </a:cubicBezTo>
                  <a:cubicBezTo>
                    <a:pt x="1526697" y="217836"/>
                    <a:pt x="1518887" y="214884"/>
                    <a:pt x="1510123" y="213931"/>
                  </a:cubicBezTo>
                  <a:cubicBezTo>
                    <a:pt x="1507742" y="213645"/>
                    <a:pt x="1497074" y="213264"/>
                    <a:pt x="1490407" y="213836"/>
                  </a:cubicBezTo>
                  <a:cubicBezTo>
                    <a:pt x="1492883" y="216312"/>
                    <a:pt x="1496789" y="218503"/>
                    <a:pt x="1494693" y="221551"/>
                  </a:cubicBezTo>
                  <a:cubicBezTo>
                    <a:pt x="1486311" y="220599"/>
                    <a:pt x="1492121" y="217741"/>
                    <a:pt x="1490216" y="215931"/>
                  </a:cubicBezTo>
                  <a:cubicBezTo>
                    <a:pt x="1486502" y="216027"/>
                    <a:pt x="1484406" y="218884"/>
                    <a:pt x="1481168" y="219932"/>
                  </a:cubicBezTo>
                  <a:cubicBezTo>
                    <a:pt x="1475072" y="219075"/>
                    <a:pt x="1475738" y="217455"/>
                    <a:pt x="1474786" y="215931"/>
                  </a:cubicBezTo>
                  <a:cubicBezTo>
                    <a:pt x="1464213" y="220980"/>
                    <a:pt x="1498217" y="225171"/>
                    <a:pt x="1506314" y="224885"/>
                  </a:cubicBezTo>
                  <a:cubicBezTo>
                    <a:pt x="1503742" y="226885"/>
                    <a:pt x="1506694" y="226885"/>
                    <a:pt x="1507933" y="225361"/>
                  </a:cubicBezTo>
                  <a:cubicBezTo>
                    <a:pt x="1510886" y="227457"/>
                    <a:pt x="1503647" y="226885"/>
                    <a:pt x="1504790" y="229933"/>
                  </a:cubicBezTo>
                  <a:cubicBezTo>
                    <a:pt x="1506694" y="234886"/>
                    <a:pt x="1501265" y="227552"/>
                    <a:pt x="1499075" y="234886"/>
                  </a:cubicBezTo>
                  <a:cubicBezTo>
                    <a:pt x="1488311" y="232314"/>
                    <a:pt x="1484692" y="228695"/>
                    <a:pt x="1474214" y="227838"/>
                  </a:cubicBezTo>
                  <a:cubicBezTo>
                    <a:pt x="1470500" y="229743"/>
                    <a:pt x="1475834" y="230409"/>
                    <a:pt x="1476310" y="231743"/>
                  </a:cubicBezTo>
                  <a:cubicBezTo>
                    <a:pt x="1474691" y="233362"/>
                    <a:pt x="1469357" y="227076"/>
                    <a:pt x="1466880" y="232314"/>
                  </a:cubicBezTo>
                  <a:cubicBezTo>
                    <a:pt x="1462880" y="231743"/>
                    <a:pt x="1465070" y="230219"/>
                    <a:pt x="1466404" y="228885"/>
                  </a:cubicBezTo>
                  <a:cubicBezTo>
                    <a:pt x="1457546" y="229838"/>
                    <a:pt x="1439924" y="230028"/>
                    <a:pt x="1436781" y="225933"/>
                  </a:cubicBezTo>
                  <a:cubicBezTo>
                    <a:pt x="1432590" y="228123"/>
                    <a:pt x="1441353" y="228504"/>
                    <a:pt x="1435352" y="230981"/>
                  </a:cubicBezTo>
                  <a:cubicBezTo>
                    <a:pt x="1438781" y="229552"/>
                    <a:pt x="1443639" y="230790"/>
                    <a:pt x="1448878" y="232600"/>
                  </a:cubicBezTo>
                  <a:cubicBezTo>
                    <a:pt x="1446497" y="234981"/>
                    <a:pt x="1441353" y="232600"/>
                    <a:pt x="1439829" y="236601"/>
                  </a:cubicBezTo>
                  <a:cubicBezTo>
                    <a:pt x="1446116" y="237934"/>
                    <a:pt x="1447259" y="233934"/>
                    <a:pt x="1451640" y="237744"/>
                  </a:cubicBezTo>
                  <a:cubicBezTo>
                    <a:pt x="1451831" y="235839"/>
                    <a:pt x="1446116" y="234791"/>
                    <a:pt x="1451354" y="232219"/>
                  </a:cubicBezTo>
                  <a:cubicBezTo>
                    <a:pt x="1456784" y="235267"/>
                    <a:pt x="1458689" y="231933"/>
                    <a:pt x="1463261" y="233457"/>
                  </a:cubicBezTo>
                  <a:cubicBezTo>
                    <a:pt x="1464975" y="235267"/>
                    <a:pt x="1471643" y="237839"/>
                    <a:pt x="1466118" y="238601"/>
                  </a:cubicBezTo>
                  <a:cubicBezTo>
                    <a:pt x="1463737" y="240315"/>
                    <a:pt x="1471547" y="240601"/>
                    <a:pt x="1473452" y="241744"/>
                  </a:cubicBezTo>
                  <a:cubicBezTo>
                    <a:pt x="1479358" y="239553"/>
                    <a:pt x="1468404" y="239649"/>
                    <a:pt x="1471262" y="237839"/>
                  </a:cubicBezTo>
                  <a:cubicBezTo>
                    <a:pt x="1477929" y="235362"/>
                    <a:pt x="1493169" y="239268"/>
                    <a:pt x="1494693" y="242316"/>
                  </a:cubicBezTo>
                  <a:cubicBezTo>
                    <a:pt x="1498027" y="242316"/>
                    <a:pt x="1495646" y="240982"/>
                    <a:pt x="1500122" y="239553"/>
                  </a:cubicBezTo>
                  <a:cubicBezTo>
                    <a:pt x="1513934" y="242506"/>
                    <a:pt x="1528697" y="247364"/>
                    <a:pt x="1540413" y="246602"/>
                  </a:cubicBezTo>
                  <a:cubicBezTo>
                    <a:pt x="1547747" y="246602"/>
                    <a:pt x="1541842" y="252317"/>
                    <a:pt x="1547081" y="248507"/>
                  </a:cubicBezTo>
                  <a:cubicBezTo>
                    <a:pt x="1548890" y="249174"/>
                    <a:pt x="1546795" y="250412"/>
                    <a:pt x="1545938" y="251460"/>
                  </a:cubicBezTo>
                  <a:cubicBezTo>
                    <a:pt x="1550986" y="253936"/>
                    <a:pt x="1551272" y="247650"/>
                    <a:pt x="1557082" y="251364"/>
                  </a:cubicBezTo>
                  <a:cubicBezTo>
                    <a:pt x="1555939" y="253460"/>
                    <a:pt x="1552510" y="251650"/>
                    <a:pt x="1550891" y="252888"/>
                  </a:cubicBezTo>
                  <a:cubicBezTo>
                    <a:pt x="1556891" y="255365"/>
                    <a:pt x="1559654" y="251745"/>
                    <a:pt x="1563940" y="251174"/>
                  </a:cubicBezTo>
                  <a:cubicBezTo>
                    <a:pt x="1571274" y="252888"/>
                    <a:pt x="1561273" y="255174"/>
                    <a:pt x="1559844" y="256603"/>
                  </a:cubicBezTo>
                  <a:cubicBezTo>
                    <a:pt x="1553558" y="253841"/>
                    <a:pt x="1546033" y="253365"/>
                    <a:pt x="1539175" y="249650"/>
                  </a:cubicBezTo>
                  <a:cubicBezTo>
                    <a:pt x="1536603" y="249269"/>
                    <a:pt x="1535460" y="251269"/>
                    <a:pt x="1533746" y="252507"/>
                  </a:cubicBezTo>
                  <a:cubicBezTo>
                    <a:pt x="1519934" y="248316"/>
                    <a:pt x="1511076" y="247173"/>
                    <a:pt x="1496122" y="245078"/>
                  </a:cubicBezTo>
                  <a:cubicBezTo>
                    <a:pt x="1493550" y="244697"/>
                    <a:pt x="1492312" y="246792"/>
                    <a:pt x="1490597" y="247935"/>
                  </a:cubicBezTo>
                  <a:cubicBezTo>
                    <a:pt x="1482406" y="245364"/>
                    <a:pt x="1485359" y="241268"/>
                    <a:pt x="1479739" y="238315"/>
                  </a:cubicBezTo>
                  <a:cubicBezTo>
                    <a:pt x="1479644" y="240887"/>
                    <a:pt x="1479072" y="243459"/>
                    <a:pt x="1484978" y="245268"/>
                  </a:cubicBezTo>
                  <a:cubicBezTo>
                    <a:pt x="1477072" y="245268"/>
                    <a:pt x="1469071" y="245173"/>
                    <a:pt x="1460308" y="243744"/>
                  </a:cubicBezTo>
                  <a:cubicBezTo>
                    <a:pt x="1458117" y="247364"/>
                    <a:pt x="1453450" y="246507"/>
                    <a:pt x="1449640" y="247269"/>
                  </a:cubicBezTo>
                  <a:cubicBezTo>
                    <a:pt x="1444020" y="245364"/>
                    <a:pt x="1444115" y="241173"/>
                    <a:pt x="1437067" y="244792"/>
                  </a:cubicBezTo>
                  <a:cubicBezTo>
                    <a:pt x="1431638" y="243173"/>
                    <a:pt x="1437162" y="240125"/>
                    <a:pt x="1430876" y="238696"/>
                  </a:cubicBezTo>
                  <a:cubicBezTo>
                    <a:pt x="1433828" y="239744"/>
                    <a:pt x="1430971" y="245078"/>
                    <a:pt x="1425923" y="244887"/>
                  </a:cubicBezTo>
                  <a:cubicBezTo>
                    <a:pt x="1418303" y="243649"/>
                    <a:pt x="1430971" y="239649"/>
                    <a:pt x="1427637" y="237744"/>
                  </a:cubicBezTo>
                  <a:lnTo>
                    <a:pt x="1421357" y="239583"/>
                  </a:lnTo>
                  <a:lnTo>
                    <a:pt x="1421446" y="239268"/>
                  </a:lnTo>
                  <a:cubicBezTo>
                    <a:pt x="1418303" y="238791"/>
                    <a:pt x="1420017" y="242220"/>
                    <a:pt x="1414302" y="241649"/>
                  </a:cubicBezTo>
                  <a:lnTo>
                    <a:pt x="1421357" y="239583"/>
                  </a:lnTo>
                  <a:lnTo>
                    <a:pt x="1420017" y="244316"/>
                  </a:lnTo>
                  <a:cubicBezTo>
                    <a:pt x="1415064" y="242030"/>
                    <a:pt x="1412207" y="243744"/>
                    <a:pt x="1407444" y="241839"/>
                  </a:cubicBezTo>
                  <a:cubicBezTo>
                    <a:pt x="1409444" y="239839"/>
                    <a:pt x="1401729" y="232410"/>
                    <a:pt x="1396776" y="237744"/>
                  </a:cubicBezTo>
                  <a:cubicBezTo>
                    <a:pt x="1397062" y="235839"/>
                    <a:pt x="1395157" y="234315"/>
                    <a:pt x="1396586" y="232219"/>
                  </a:cubicBezTo>
                  <a:cubicBezTo>
                    <a:pt x="1391442" y="233838"/>
                    <a:pt x="1390013" y="232219"/>
                    <a:pt x="1388299" y="229838"/>
                  </a:cubicBezTo>
                  <a:cubicBezTo>
                    <a:pt x="1386108" y="232695"/>
                    <a:pt x="1392680" y="234315"/>
                    <a:pt x="1390871" y="237077"/>
                  </a:cubicBezTo>
                  <a:cubicBezTo>
                    <a:pt x="1396205" y="239077"/>
                    <a:pt x="1400491" y="239363"/>
                    <a:pt x="1405063" y="240030"/>
                  </a:cubicBezTo>
                  <a:cubicBezTo>
                    <a:pt x="1402872" y="246126"/>
                    <a:pt x="1391633" y="236029"/>
                    <a:pt x="1389347" y="242125"/>
                  </a:cubicBezTo>
                  <a:cubicBezTo>
                    <a:pt x="1381441" y="238696"/>
                    <a:pt x="1377536" y="242506"/>
                    <a:pt x="1369249" y="238601"/>
                  </a:cubicBezTo>
                  <a:cubicBezTo>
                    <a:pt x="1366772" y="240125"/>
                    <a:pt x="1366677" y="241268"/>
                    <a:pt x="1369725" y="242030"/>
                  </a:cubicBezTo>
                  <a:cubicBezTo>
                    <a:pt x="1366106" y="243554"/>
                    <a:pt x="1363248" y="239268"/>
                    <a:pt x="1360676" y="238410"/>
                  </a:cubicBezTo>
                  <a:cubicBezTo>
                    <a:pt x="1357485" y="237696"/>
                    <a:pt x="1355413" y="239054"/>
                    <a:pt x="1353306" y="240339"/>
                  </a:cubicBezTo>
                  <a:lnTo>
                    <a:pt x="1352252" y="240548"/>
                  </a:lnTo>
                  <a:lnTo>
                    <a:pt x="1350961" y="235934"/>
                  </a:lnTo>
                  <a:cubicBezTo>
                    <a:pt x="1347818" y="239458"/>
                    <a:pt x="1346865" y="234696"/>
                    <a:pt x="1344293" y="234029"/>
                  </a:cubicBezTo>
                  <a:lnTo>
                    <a:pt x="1335893" y="238987"/>
                  </a:lnTo>
                  <a:lnTo>
                    <a:pt x="1334673" y="236791"/>
                  </a:lnTo>
                  <a:cubicBezTo>
                    <a:pt x="1336197" y="236982"/>
                    <a:pt x="1338007" y="237648"/>
                    <a:pt x="1338959" y="236886"/>
                  </a:cubicBezTo>
                  <a:cubicBezTo>
                    <a:pt x="1329244" y="236124"/>
                    <a:pt x="1322195" y="236029"/>
                    <a:pt x="1315909" y="235839"/>
                  </a:cubicBezTo>
                  <a:cubicBezTo>
                    <a:pt x="1318004" y="236696"/>
                    <a:pt x="1315718" y="238220"/>
                    <a:pt x="1316385" y="239268"/>
                  </a:cubicBezTo>
                  <a:cubicBezTo>
                    <a:pt x="1321148" y="238601"/>
                    <a:pt x="1330958" y="243935"/>
                    <a:pt x="1327053" y="243363"/>
                  </a:cubicBezTo>
                  <a:cubicBezTo>
                    <a:pt x="1334578" y="244506"/>
                    <a:pt x="1334387" y="241839"/>
                    <a:pt x="1344389" y="241744"/>
                  </a:cubicBezTo>
                  <a:cubicBezTo>
                    <a:pt x="1341817" y="240887"/>
                    <a:pt x="1338483" y="240220"/>
                    <a:pt x="1341341" y="238696"/>
                  </a:cubicBezTo>
                  <a:lnTo>
                    <a:pt x="1351882" y="240621"/>
                  </a:lnTo>
                  <a:lnTo>
                    <a:pt x="1345722" y="241839"/>
                  </a:lnTo>
                  <a:cubicBezTo>
                    <a:pt x="1348294" y="246316"/>
                    <a:pt x="1358390" y="242887"/>
                    <a:pt x="1364201" y="244887"/>
                  </a:cubicBezTo>
                  <a:cubicBezTo>
                    <a:pt x="1362867" y="245745"/>
                    <a:pt x="1362867" y="246411"/>
                    <a:pt x="1364010" y="246983"/>
                  </a:cubicBezTo>
                  <a:cubicBezTo>
                    <a:pt x="1352104" y="248602"/>
                    <a:pt x="1345055" y="246030"/>
                    <a:pt x="1332673" y="243554"/>
                  </a:cubicBezTo>
                  <a:cubicBezTo>
                    <a:pt x="1334292" y="246316"/>
                    <a:pt x="1329148" y="245649"/>
                    <a:pt x="1326958" y="248507"/>
                  </a:cubicBezTo>
                  <a:cubicBezTo>
                    <a:pt x="1333435" y="251745"/>
                    <a:pt x="1335626" y="247364"/>
                    <a:pt x="1342103" y="250602"/>
                  </a:cubicBezTo>
                  <a:cubicBezTo>
                    <a:pt x="1337626" y="252698"/>
                    <a:pt x="1331149" y="251174"/>
                    <a:pt x="1325053" y="250126"/>
                  </a:cubicBezTo>
                  <a:cubicBezTo>
                    <a:pt x="1328958" y="245649"/>
                    <a:pt x="1318195" y="243173"/>
                    <a:pt x="1315147" y="239744"/>
                  </a:cubicBezTo>
                  <a:cubicBezTo>
                    <a:pt x="1315052" y="242982"/>
                    <a:pt x="1317338" y="242697"/>
                    <a:pt x="1315433" y="245268"/>
                  </a:cubicBezTo>
                  <a:cubicBezTo>
                    <a:pt x="1307717" y="244221"/>
                    <a:pt x="1306669" y="244125"/>
                    <a:pt x="1295716" y="245173"/>
                  </a:cubicBezTo>
                  <a:cubicBezTo>
                    <a:pt x="1291715" y="244602"/>
                    <a:pt x="1293906" y="243173"/>
                    <a:pt x="1295240" y="241839"/>
                  </a:cubicBezTo>
                  <a:cubicBezTo>
                    <a:pt x="1287810" y="241839"/>
                    <a:pt x="1294763" y="245554"/>
                    <a:pt x="1291239" y="247173"/>
                  </a:cubicBezTo>
                  <a:cubicBezTo>
                    <a:pt x="1293716" y="248316"/>
                    <a:pt x="1295049" y="247459"/>
                    <a:pt x="1296383" y="246507"/>
                  </a:cubicBezTo>
                  <a:cubicBezTo>
                    <a:pt x="1299050" y="248316"/>
                    <a:pt x="1291715" y="253079"/>
                    <a:pt x="1287334" y="250507"/>
                  </a:cubicBezTo>
                  <a:lnTo>
                    <a:pt x="1286793" y="249534"/>
                  </a:lnTo>
                  <a:lnTo>
                    <a:pt x="1286000" y="250222"/>
                  </a:lnTo>
                  <a:cubicBezTo>
                    <a:pt x="1283810" y="249555"/>
                    <a:pt x="1281619" y="248984"/>
                    <a:pt x="1279333" y="248317"/>
                  </a:cubicBezTo>
                  <a:cubicBezTo>
                    <a:pt x="1280952" y="247936"/>
                    <a:pt x="1282667" y="247460"/>
                    <a:pt x="1283905" y="246317"/>
                  </a:cubicBezTo>
                  <a:lnTo>
                    <a:pt x="1285215" y="246695"/>
                  </a:lnTo>
                  <a:lnTo>
                    <a:pt x="1284476" y="245364"/>
                  </a:lnTo>
                  <a:cubicBezTo>
                    <a:pt x="1288858" y="242697"/>
                    <a:pt x="1287143" y="240887"/>
                    <a:pt x="1287810" y="238696"/>
                  </a:cubicBezTo>
                  <a:cubicBezTo>
                    <a:pt x="1282286" y="237172"/>
                    <a:pt x="1277904" y="237744"/>
                    <a:pt x="1271903" y="235267"/>
                  </a:cubicBezTo>
                  <a:cubicBezTo>
                    <a:pt x="1268951" y="237458"/>
                    <a:pt x="1274189" y="238601"/>
                    <a:pt x="1274761" y="240411"/>
                  </a:cubicBezTo>
                  <a:cubicBezTo>
                    <a:pt x="1279142" y="242411"/>
                    <a:pt x="1280571" y="239077"/>
                    <a:pt x="1284953" y="241077"/>
                  </a:cubicBezTo>
                  <a:cubicBezTo>
                    <a:pt x="1286667" y="244887"/>
                    <a:pt x="1278380" y="246030"/>
                    <a:pt x="1271903" y="242792"/>
                  </a:cubicBezTo>
                  <a:cubicBezTo>
                    <a:pt x="1264950" y="245459"/>
                    <a:pt x="1253520" y="239934"/>
                    <a:pt x="1246281" y="242030"/>
                  </a:cubicBezTo>
                  <a:cubicBezTo>
                    <a:pt x="1245519" y="240792"/>
                    <a:pt x="1244852" y="239458"/>
                    <a:pt x="1244186" y="238220"/>
                  </a:cubicBezTo>
                  <a:lnTo>
                    <a:pt x="1241036" y="238995"/>
                  </a:lnTo>
                  <a:lnTo>
                    <a:pt x="1241614" y="238601"/>
                  </a:lnTo>
                  <a:cubicBezTo>
                    <a:pt x="1240471" y="239077"/>
                    <a:pt x="1239614" y="240220"/>
                    <a:pt x="1237994" y="239744"/>
                  </a:cubicBezTo>
                  <a:lnTo>
                    <a:pt x="1241036" y="238995"/>
                  </a:lnTo>
                  <a:lnTo>
                    <a:pt x="1231422" y="245554"/>
                  </a:lnTo>
                  <a:cubicBezTo>
                    <a:pt x="1229517" y="247459"/>
                    <a:pt x="1238090" y="247840"/>
                    <a:pt x="1240471" y="249174"/>
                  </a:cubicBezTo>
                  <a:cubicBezTo>
                    <a:pt x="1242376" y="247554"/>
                    <a:pt x="1244281" y="245935"/>
                    <a:pt x="1246186" y="244221"/>
                  </a:cubicBezTo>
                  <a:cubicBezTo>
                    <a:pt x="1259807" y="247364"/>
                    <a:pt x="1266379" y="249174"/>
                    <a:pt x="1278190" y="248888"/>
                  </a:cubicBezTo>
                  <a:cubicBezTo>
                    <a:pt x="1270951" y="255746"/>
                    <a:pt x="1261331" y="248316"/>
                    <a:pt x="1255425" y="253365"/>
                  </a:cubicBezTo>
                  <a:cubicBezTo>
                    <a:pt x="1251139" y="252793"/>
                    <a:pt x="1254854" y="251079"/>
                    <a:pt x="1252282" y="250317"/>
                  </a:cubicBezTo>
                  <a:cubicBezTo>
                    <a:pt x="1243138" y="252317"/>
                    <a:pt x="1230851" y="248602"/>
                    <a:pt x="1222945" y="252888"/>
                  </a:cubicBezTo>
                  <a:cubicBezTo>
                    <a:pt x="1215801" y="248031"/>
                    <a:pt x="1203609" y="250126"/>
                    <a:pt x="1195608" y="251650"/>
                  </a:cubicBezTo>
                  <a:cubicBezTo>
                    <a:pt x="1194560" y="250698"/>
                    <a:pt x="1196084" y="249269"/>
                    <a:pt x="1192560" y="248602"/>
                  </a:cubicBezTo>
                  <a:cubicBezTo>
                    <a:pt x="1196561" y="248316"/>
                    <a:pt x="1199704" y="246411"/>
                    <a:pt x="1205324" y="248983"/>
                  </a:cubicBezTo>
                  <a:cubicBezTo>
                    <a:pt x="1203609" y="244125"/>
                    <a:pt x="1194275" y="247459"/>
                    <a:pt x="1189703" y="243459"/>
                  </a:cubicBezTo>
                  <a:cubicBezTo>
                    <a:pt x="1191322" y="245364"/>
                    <a:pt x="1191036" y="247459"/>
                    <a:pt x="1188941" y="249745"/>
                  </a:cubicBezTo>
                  <a:cubicBezTo>
                    <a:pt x="1187893" y="248793"/>
                    <a:pt x="1189417" y="247364"/>
                    <a:pt x="1185893" y="246697"/>
                  </a:cubicBezTo>
                  <a:cubicBezTo>
                    <a:pt x="1179606" y="249174"/>
                    <a:pt x="1188274" y="249555"/>
                    <a:pt x="1187036" y="251364"/>
                  </a:cubicBezTo>
                  <a:cubicBezTo>
                    <a:pt x="1180844" y="255365"/>
                    <a:pt x="1169891" y="250698"/>
                    <a:pt x="1163509" y="254508"/>
                  </a:cubicBezTo>
                  <a:cubicBezTo>
                    <a:pt x="1157318" y="253746"/>
                    <a:pt x="1164366" y="251174"/>
                    <a:pt x="1159699" y="250221"/>
                  </a:cubicBezTo>
                  <a:cubicBezTo>
                    <a:pt x="1155508" y="250888"/>
                    <a:pt x="1152460" y="253936"/>
                    <a:pt x="1148840" y="255841"/>
                  </a:cubicBezTo>
                  <a:cubicBezTo>
                    <a:pt x="1139887" y="252222"/>
                    <a:pt x="1132648" y="251745"/>
                    <a:pt x="1128933" y="257841"/>
                  </a:cubicBezTo>
                  <a:cubicBezTo>
                    <a:pt x="1123980" y="257079"/>
                    <a:pt x="1123313" y="255841"/>
                    <a:pt x="1126742" y="253936"/>
                  </a:cubicBezTo>
                  <a:cubicBezTo>
                    <a:pt x="1117598" y="255079"/>
                    <a:pt x="1109216" y="257746"/>
                    <a:pt x="1097596" y="254412"/>
                  </a:cubicBezTo>
                  <a:cubicBezTo>
                    <a:pt x="1085404" y="261175"/>
                    <a:pt x="1065020" y="252793"/>
                    <a:pt x="1053305" y="260413"/>
                  </a:cubicBezTo>
                  <a:cubicBezTo>
                    <a:pt x="1049209" y="258889"/>
                    <a:pt x="1045875" y="258699"/>
                    <a:pt x="1043780" y="260985"/>
                  </a:cubicBezTo>
                  <a:cubicBezTo>
                    <a:pt x="1023396" y="254508"/>
                    <a:pt x="1011204" y="262794"/>
                    <a:pt x="992535" y="259556"/>
                  </a:cubicBezTo>
                  <a:cubicBezTo>
                    <a:pt x="987582" y="260699"/>
                    <a:pt x="982724" y="262128"/>
                    <a:pt x="976152" y="260413"/>
                  </a:cubicBezTo>
                  <a:cubicBezTo>
                    <a:pt x="972818" y="260413"/>
                    <a:pt x="970723" y="262413"/>
                    <a:pt x="968056" y="263556"/>
                  </a:cubicBezTo>
                  <a:cubicBezTo>
                    <a:pt x="957578" y="261366"/>
                    <a:pt x="949768" y="264318"/>
                    <a:pt x="941291" y="265747"/>
                  </a:cubicBezTo>
                  <a:cubicBezTo>
                    <a:pt x="926241" y="262223"/>
                    <a:pt x="916049" y="267462"/>
                    <a:pt x="901952" y="265461"/>
                  </a:cubicBezTo>
                  <a:cubicBezTo>
                    <a:pt x="905762" y="262318"/>
                    <a:pt x="913001" y="265176"/>
                    <a:pt x="916907" y="262032"/>
                  </a:cubicBezTo>
                  <a:cubicBezTo>
                    <a:pt x="912144" y="257651"/>
                    <a:pt x="901667" y="264890"/>
                    <a:pt x="892237" y="260508"/>
                  </a:cubicBezTo>
                  <a:cubicBezTo>
                    <a:pt x="871663" y="263080"/>
                    <a:pt x="851946" y="267081"/>
                    <a:pt x="829181" y="265557"/>
                  </a:cubicBezTo>
                  <a:cubicBezTo>
                    <a:pt x="828229" y="266414"/>
                    <a:pt x="827276" y="267176"/>
                    <a:pt x="826324" y="268033"/>
                  </a:cubicBezTo>
                  <a:cubicBezTo>
                    <a:pt x="810227" y="267557"/>
                    <a:pt x="793463" y="266033"/>
                    <a:pt x="780604" y="271367"/>
                  </a:cubicBezTo>
                  <a:cubicBezTo>
                    <a:pt x="775556" y="269081"/>
                    <a:pt x="772793" y="270795"/>
                    <a:pt x="768031" y="268890"/>
                  </a:cubicBezTo>
                  <a:cubicBezTo>
                    <a:pt x="756220" y="270319"/>
                    <a:pt x="744218" y="271462"/>
                    <a:pt x="731074" y="270414"/>
                  </a:cubicBezTo>
                  <a:cubicBezTo>
                    <a:pt x="722406" y="272415"/>
                    <a:pt x="713167" y="273462"/>
                    <a:pt x="701927" y="270891"/>
                  </a:cubicBezTo>
                  <a:cubicBezTo>
                    <a:pt x="685830" y="276415"/>
                    <a:pt x="664399" y="272224"/>
                    <a:pt x="647349" y="276129"/>
                  </a:cubicBezTo>
                  <a:cubicBezTo>
                    <a:pt x="647444" y="280225"/>
                    <a:pt x="654207" y="275272"/>
                    <a:pt x="658208" y="278130"/>
                  </a:cubicBezTo>
                  <a:cubicBezTo>
                    <a:pt x="657065" y="280225"/>
                    <a:pt x="653636" y="278415"/>
                    <a:pt x="652016" y="279654"/>
                  </a:cubicBezTo>
                  <a:cubicBezTo>
                    <a:pt x="635443" y="271557"/>
                    <a:pt x="617155" y="275748"/>
                    <a:pt x="601724" y="277463"/>
                  </a:cubicBezTo>
                  <a:cubicBezTo>
                    <a:pt x="597152" y="276701"/>
                    <a:pt x="591723" y="274605"/>
                    <a:pt x="588961" y="277082"/>
                  </a:cubicBezTo>
                  <a:cubicBezTo>
                    <a:pt x="591723" y="280320"/>
                    <a:pt x="602010" y="275463"/>
                    <a:pt x="610106" y="279844"/>
                  </a:cubicBezTo>
                  <a:cubicBezTo>
                    <a:pt x="599153" y="278701"/>
                    <a:pt x="590294" y="281178"/>
                    <a:pt x="579245" y="279844"/>
                  </a:cubicBezTo>
                  <a:cubicBezTo>
                    <a:pt x="580293" y="276606"/>
                    <a:pt x="585341" y="280701"/>
                    <a:pt x="586389" y="277463"/>
                  </a:cubicBezTo>
                  <a:cubicBezTo>
                    <a:pt x="570673" y="275939"/>
                    <a:pt x="554004" y="283940"/>
                    <a:pt x="539431" y="276129"/>
                  </a:cubicBezTo>
                  <a:cubicBezTo>
                    <a:pt x="539526" y="277272"/>
                    <a:pt x="542288" y="278034"/>
                    <a:pt x="539907" y="279558"/>
                  </a:cubicBezTo>
                  <a:cubicBezTo>
                    <a:pt x="532763" y="277558"/>
                    <a:pt x="526953" y="278796"/>
                    <a:pt x="520190" y="279463"/>
                  </a:cubicBezTo>
                  <a:cubicBezTo>
                    <a:pt x="512951" y="280130"/>
                    <a:pt x="498092" y="279273"/>
                    <a:pt x="487043" y="277653"/>
                  </a:cubicBezTo>
                  <a:cubicBezTo>
                    <a:pt x="484948" y="277272"/>
                    <a:pt x="483900" y="278796"/>
                    <a:pt x="482471" y="279654"/>
                  </a:cubicBezTo>
                  <a:cubicBezTo>
                    <a:pt x="480280" y="278987"/>
                    <a:pt x="478090" y="278415"/>
                    <a:pt x="475899" y="277749"/>
                  </a:cubicBezTo>
                  <a:cubicBezTo>
                    <a:pt x="463612" y="282130"/>
                    <a:pt x="452563" y="273081"/>
                    <a:pt x="439418" y="274986"/>
                  </a:cubicBezTo>
                  <a:cubicBezTo>
                    <a:pt x="438656" y="276510"/>
                    <a:pt x="443800" y="277177"/>
                    <a:pt x="438942" y="279177"/>
                  </a:cubicBezTo>
                  <a:cubicBezTo>
                    <a:pt x="433322" y="278415"/>
                    <a:pt x="425321" y="273081"/>
                    <a:pt x="422845" y="277844"/>
                  </a:cubicBezTo>
                  <a:cubicBezTo>
                    <a:pt x="411986" y="273367"/>
                    <a:pt x="404366" y="274796"/>
                    <a:pt x="394365" y="272034"/>
                  </a:cubicBezTo>
                  <a:cubicBezTo>
                    <a:pt x="378458" y="273653"/>
                    <a:pt x="360932" y="272415"/>
                    <a:pt x="342454" y="269271"/>
                  </a:cubicBezTo>
                  <a:cubicBezTo>
                    <a:pt x="340358" y="268890"/>
                    <a:pt x="339311" y="270414"/>
                    <a:pt x="337882" y="271272"/>
                  </a:cubicBezTo>
                  <a:cubicBezTo>
                    <a:pt x="326833" y="268890"/>
                    <a:pt x="317403" y="269748"/>
                    <a:pt x="307306" y="269176"/>
                  </a:cubicBezTo>
                  <a:cubicBezTo>
                    <a:pt x="302163" y="267843"/>
                    <a:pt x="306735" y="265080"/>
                    <a:pt x="300258" y="263937"/>
                  </a:cubicBezTo>
                  <a:cubicBezTo>
                    <a:pt x="295496" y="264318"/>
                    <a:pt x="271874" y="265557"/>
                    <a:pt x="280351" y="258318"/>
                  </a:cubicBezTo>
                  <a:cubicBezTo>
                    <a:pt x="276922" y="257175"/>
                    <a:pt x="276160" y="260985"/>
                    <a:pt x="273969" y="261937"/>
                  </a:cubicBezTo>
                  <a:cubicBezTo>
                    <a:pt x="253205" y="258032"/>
                    <a:pt x="232821" y="254889"/>
                    <a:pt x="213961" y="254793"/>
                  </a:cubicBezTo>
                  <a:cubicBezTo>
                    <a:pt x="208056" y="254222"/>
                    <a:pt x="213199" y="252126"/>
                    <a:pt x="214438" y="250602"/>
                  </a:cubicBezTo>
                  <a:cubicBezTo>
                    <a:pt x="212438" y="249269"/>
                    <a:pt x="207199" y="253746"/>
                    <a:pt x="210628" y="253841"/>
                  </a:cubicBezTo>
                  <a:cubicBezTo>
                    <a:pt x="207199" y="253841"/>
                    <a:pt x="196340" y="252984"/>
                    <a:pt x="196436" y="250888"/>
                  </a:cubicBezTo>
                  <a:cubicBezTo>
                    <a:pt x="190911" y="256127"/>
                    <a:pt x="177100" y="246411"/>
                    <a:pt x="171480" y="251460"/>
                  </a:cubicBezTo>
                  <a:cubicBezTo>
                    <a:pt x="170432" y="250507"/>
                    <a:pt x="171956" y="249078"/>
                    <a:pt x="168432" y="248412"/>
                  </a:cubicBezTo>
                  <a:cubicBezTo>
                    <a:pt x="176814" y="248507"/>
                    <a:pt x="167575" y="246888"/>
                    <a:pt x="174147" y="243554"/>
                  </a:cubicBezTo>
                  <a:cubicBezTo>
                    <a:pt x="168718" y="243935"/>
                    <a:pt x="163765" y="245173"/>
                    <a:pt x="159193" y="246983"/>
                  </a:cubicBezTo>
                  <a:cubicBezTo>
                    <a:pt x="155383" y="249364"/>
                    <a:pt x="167099" y="249555"/>
                    <a:pt x="162050" y="252126"/>
                  </a:cubicBezTo>
                  <a:cubicBezTo>
                    <a:pt x="170051" y="249745"/>
                    <a:pt x="164908" y="254127"/>
                    <a:pt x="173671" y="255460"/>
                  </a:cubicBezTo>
                  <a:cubicBezTo>
                    <a:pt x="174909" y="258699"/>
                    <a:pt x="158336" y="251079"/>
                    <a:pt x="155002" y="254508"/>
                  </a:cubicBezTo>
                  <a:cubicBezTo>
                    <a:pt x="150620" y="252603"/>
                    <a:pt x="158621" y="253174"/>
                    <a:pt x="158812" y="251269"/>
                  </a:cubicBezTo>
                  <a:cubicBezTo>
                    <a:pt x="148430" y="254031"/>
                    <a:pt x="162431" y="248412"/>
                    <a:pt x="152430" y="247269"/>
                  </a:cubicBezTo>
                  <a:cubicBezTo>
                    <a:pt x="145858" y="250221"/>
                    <a:pt x="155573" y="250983"/>
                    <a:pt x="151668" y="253555"/>
                  </a:cubicBezTo>
                  <a:cubicBezTo>
                    <a:pt x="146334" y="252412"/>
                    <a:pt x="142810" y="254412"/>
                    <a:pt x="136523" y="251460"/>
                  </a:cubicBezTo>
                  <a:cubicBezTo>
                    <a:pt x="132904" y="248602"/>
                    <a:pt x="145001" y="253460"/>
                    <a:pt x="146715" y="252126"/>
                  </a:cubicBezTo>
                  <a:cubicBezTo>
                    <a:pt x="149096" y="250412"/>
                    <a:pt x="148334" y="249174"/>
                    <a:pt x="144620" y="248221"/>
                  </a:cubicBezTo>
                  <a:cubicBezTo>
                    <a:pt x="148811" y="248126"/>
                    <a:pt x="151859" y="246126"/>
                    <a:pt x="156049" y="246030"/>
                  </a:cubicBezTo>
                  <a:lnTo>
                    <a:pt x="153640" y="244284"/>
                  </a:lnTo>
                  <a:lnTo>
                    <a:pt x="156240" y="243935"/>
                  </a:lnTo>
                  <a:cubicBezTo>
                    <a:pt x="159860" y="245364"/>
                    <a:pt x="159669" y="239934"/>
                    <a:pt x="164051" y="242887"/>
                  </a:cubicBezTo>
                  <a:cubicBezTo>
                    <a:pt x="164908" y="241839"/>
                    <a:pt x="161860" y="241363"/>
                    <a:pt x="160050" y="240696"/>
                  </a:cubicBezTo>
                  <a:cubicBezTo>
                    <a:pt x="155097" y="238982"/>
                    <a:pt x="161479" y="244316"/>
                    <a:pt x="155478" y="242697"/>
                  </a:cubicBezTo>
                  <a:cubicBezTo>
                    <a:pt x="149382" y="240792"/>
                    <a:pt x="158621" y="238601"/>
                    <a:pt x="149096" y="238696"/>
                  </a:cubicBezTo>
                  <a:lnTo>
                    <a:pt x="152602" y="235628"/>
                  </a:lnTo>
                  <a:lnTo>
                    <a:pt x="153014" y="235600"/>
                  </a:lnTo>
                  <a:lnTo>
                    <a:pt x="153199" y="235583"/>
                  </a:lnTo>
                  <a:lnTo>
                    <a:pt x="156049" y="237732"/>
                  </a:lnTo>
                  <a:cubicBezTo>
                    <a:pt x="156573" y="237958"/>
                    <a:pt x="157192" y="237363"/>
                    <a:pt x="159764" y="235172"/>
                  </a:cubicBezTo>
                  <a:cubicBezTo>
                    <a:pt x="165194" y="236505"/>
                    <a:pt x="162812" y="238887"/>
                    <a:pt x="169480" y="240125"/>
                  </a:cubicBezTo>
                  <a:cubicBezTo>
                    <a:pt x="171099" y="237839"/>
                    <a:pt x="163860" y="236696"/>
                    <a:pt x="165003" y="234505"/>
                  </a:cubicBezTo>
                  <a:lnTo>
                    <a:pt x="153199" y="235583"/>
                  </a:lnTo>
                  <a:lnTo>
                    <a:pt x="152906" y="235362"/>
                  </a:lnTo>
                  <a:lnTo>
                    <a:pt x="152602" y="235628"/>
                  </a:lnTo>
                  <a:lnTo>
                    <a:pt x="140810" y="236410"/>
                  </a:lnTo>
                  <a:cubicBezTo>
                    <a:pt x="136238" y="238410"/>
                    <a:pt x="142810" y="238887"/>
                    <a:pt x="145477" y="239934"/>
                  </a:cubicBezTo>
                  <a:cubicBezTo>
                    <a:pt x="139095" y="242792"/>
                    <a:pt x="136523" y="237077"/>
                    <a:pt x="127951" y="236029"/>
                  </a:cubicBezTo>
                  <a:cubicBezTo>
                    <a:pt x="129189" y="234981"/>
                    <a:pt x="130427" y="233838"/>
                    <a:pt x="131761" y="232791"/>
                  </a:cubicBezTo>
                  <a:cubicBezTo>
                    <a:pt x="127570" y="232410"/>
                    <a:pt x="124617" y="231552"/>
                    <a:pt x="121760" y="229933"/>
                  </a:cubicBezTo>
                  <a:cubicBezTo>
                    <a:pt x="122331" y="231743"/>
                    <a:pt x="118997" y="234029"/>
                    <a:pt x="124617" y="235077"/>
                  </a:cubicBezTo>
                  <a:cubicBezTo>
                    <a:pt x="115092" y="236124"/>
                    <a:pt x="117569" y="229647"/>
                    <a:pt x="110901" y="227933"/>
                  </a:cubicBezTo>
                  <a:cubicBezTo>
                    <a:pt x="106139" y="230886"/>
                    <a:pt x="118902" y="231457"/>
                    <a:pt x="111854" y="234696"/>
                  </a:cubicBezTo>
                  <a:cubicBezTo>
                    <a:pt x="105758" y="229552"/>
                    <a:pt x="114330" y="226790"/>
                    <a:pt x="106424" y="222313"/>
                  </a:cubicBezTo>
                  <a:cubicBezTo>
                    <a:pt x="108520" y="219360"/>
                    <a:pt x="111663" y="218313"/>
                    <a:pt x="115473" y="218313"/>
                  </a:cubicBezTo>
                  <a:cubicBezTo>
                    <a:pt x="116426" y="217170"/>
                    <a:pt x="110330" y="214884"/>
                    <a:pt x="117378" y="216693"/>
                  </a:cubicBezTo>
                  <a:cubicBezTo>
                    <a:pt x="118235" y="215646"/>
                    <a:pt x="115187" y="215169"/>
                    <a:pt x="113378" y="214503"/>
                  </a:cubicBezTo>
                  <a:cubicBezTo>
                    <a:pt x="110806" y="214122"/>
                    <a:pt x="109663" y="216122"/>
                    <a:pt x="107853" y="217265"/>
                  </a:cubicBezTo>
                  <a:cubicBezTo>
                    <a:pt x="106900" y="217027"/>
                    <a:pt x="108424" y="214479"/>
                    <a:pt x="108270" y="212122"/>
                  </a:cubicBezTo>
                  <a:lnTo>
                    <a:pt x="106464" y="211373"/>
                  </a:lnTo>
                  <a:lnTo>
                    <a:pt x="105472" y="212217"/>
                  </a:lnTo>
                  <a:cubicBezTo>
                    <a:pt x="103852" y="211740"/>
                    <a:pt x="102138" y="211264"/>
                    <a:pt x="100519" y="210788"/>
                  </a:cubicBezTo>
                  <a:lnTo>
                    <a:pt x="104765" y="210670"/>
                  </a:lnTo>
                  <a:lnTo>
                    <a:pt x="98614" y="208121"/>
                  </a:lnTo>
                  <a:cubicBezTo>
                    <a:pt x="96709" y="209550"/>
                    <a:pt x="98614" y="210407"/>
                    <a:pt x="96518" y="211836"/>
                  </a:cubicBezTo>
                  <a:lnTo>
                    <a:pt x="88005" y="208301"/>
                  </a:lnTo>
                  <a:lnTo>
                    <a:pt x="81361" y="209002"/>
                  </a:lnTo>
                  <a:cubicBezTo>
                    <a:pt x="77849" y="208550"/>
                    <a:pt x="74134" y="207741"/>
                    <a:pt x="70896" y="207836"/>
                  </a:cubicBezTo>
                  <a:cubicBezTo>
                    <a:pt x="67372" y="206693"/>
                    <a:pt x="75468" y="206407"/>
                    <a:pt x="75659" y="203740"/>
                  </a:cubicBezTo>
                  <a:cubicBezTo>
                    <a:pt x="76992" y="205836"/>
                    <a:pt x="78659" y="206407"/>
                    <a:pt x="81028" y="206705"/>
                  </a:cubicBezTo>
                  <a:lnTo>
                    <a:pt x="85717" y="207351"/>
                  </a:lnTo>
                  <a:lnTo>
                    <a:pt x="80231" y="205073"/>
                  </a:lnTo>
                  <a:cubicBezTo>
                    <a:pt x="82707" y="200215"/>
                    <a:pt x="90803" y="205549"/>
                    <a:pt x="96328" y="206406"/>
                  </a:cubicBezTo>
                  <a:cubicBezTo>
                    <a:pt x="97757" y="204406"/>
                    <a:pt x="88517" y="203739"/>
                    <a:pt x="85660" y="202311"/>
                  </a:cubicBezTo>
                  <a:cubicBezTo>
                    <a:pt x="86708" y="199167"/>
                    <a:pt x="90613" y="201072"/>
                    <a:pt x="92804" y="199929"/>
                  </a:cubicBezTo>
                  <a:cubicBezTo>
                    <a:pt x="90137" y="196024"/>
                    <a:pt x="83850" y="199453"/>
                    <a:pt x="83088" y="202596"/>
                  </a:cubicBezTo>
                  <a:cubicBezTo>
                    <a:pt x="79278" y="202406"/>
                    <a:pt x="75182" y="201739"/>
                    <a:pt x="71944" y="202692"/>
                  </a:cubicBezTo>
                  <a:cubicBezTo>
                    <a:pt x="69182" y="197929"/>
                    <a:pt x="63752" y="200120"/>
                    <a:pt x="55370" y="198024"/>
                  </a:cubicBezTo>
                  <a:cubicBezTo>
                    <a:pt x="56894" y="196500"/>
                    <a:pt x="59371" y="196881"/>
                    <a:pt x="60800" y="195262"/>
                  </a:cubicBezTo>
                  <a:cubicBezTo>
                    <a:pt x="64800" y="195738"/>
                    <a:pt x="70801" y="199834"/>
                    <a:pt x="72611" y="196405"/>
                  </a:cubicBezTo>
                  <a:cubicBezTo>
                    <a:pt x="78897" y="195548"/>
                    <a:pt x="67658" y="198977"/>
                    <a:pt x="70420" y="200120"/>
                  </a:cubicBezTo>
                  <a:cubicBezTo>
                    <a:pt x="73277" y="201072"/>
                    <a:pt x="75087" y="200120"/>
                    <a:pt x="78040" y="201168"/>
                  </a:cubicBezTo>
                  <a:cubicBezTo>
                    <a:pt x="79945" y="199548"/>
                    <a:pt x="81850" y="197929"/>
                    <a:pt x="83755" y="196215"/>
                  </a:cubicBezTo>
                  <a:cubicBezTo>
                    <a:pt x="88898" y="197072"/>
                    <a:pt x="94899" y="199453"/>
                    <a:pt x="97471" y="195738"/>
                  </a:cubicBezTo>
                  <a:cubicBezTo>
                    <a:pt x="82802" y="196405"/>
                    <a:pt x="104996" y="192119"/>
                    <a:pt x="93185" y="188023"/>
                  </a:cubicBezTo>
                  <a:lnTo>
                    <a:pt x="105599" y="189509"/>
                  </a:lnTo>
                  <a:lnTo>
                    <a:pt x="104342" y="196874"/>
                  </a:lnTo>
                  <a:lnTo>
                    <a:pt x="97185" y="197834"/>
                  </a:lnTo>
                  <a:cubicBezTo>
                    <a:pt x="95471" y="200596"/>
                    <a:pt x="101662" y="198024"/>
                    <a:pt x="103853" y="199739"/>
                  </a:cubicBezTo>
                  <a:lnTo>
                    <a:pt x="104342" y="196874"/>
                  </a:lnTo>
                  <a:lnTo>
                    <a:pt x="104996" y="196786"/>
                  </a:lnTo>
                  <a:cubicBezTo>
                    <a:pt x="98423" y="194214"/>
                    <a:pt x="100805" y="192500"/>
                    <a:pt x="106710" y="189642"/>
                  </a:cubicBezTo>
                  <a:lnTo>
                    <a:pt x="105599" y="189509"/>
                  </a:lnTo>
                  <a:lnTo>
                    <a:pt x="106520" y="184118"/>
                  </a:lnTo>
                  <a:cubicBezTo>
                    <a:pt x="109663" y="182118"/>
                    <a:pt x="114521" y="183356"/>
                    <a:pt x="116426" y="179355"/>
                  </a:cubicBezTo>
                  <a:cubicBezTo>
                    <a:pt x="117854" y="181832"/>
                    <a:pt x="120521" y="180594"/>
                    <a:pt x="124712" y="181737"/>
                  </a:cubicBezTo>
                  <a:cubicBezTo>
                    <a:pt x="127094" y="178212"/>
                    <a:pt x="124617" y="175260"/>
                    <a:pt x="127570" y="171640"/>
                  </a:cubicBezTo>
                  <a:cubicBezTo>
                    <a:pt x="132999" y="173926"/>
                    <a:pt x="136333" y="172212"/>
                    <a:pt x="141762" y="174593"/>
                  </a:cubicBezTo>
                  <a:cubicBezTo>
                    <a:pt x="143286" y="173450"/>
                    <a:pt x="144715" y="172307"/>
                    <a:pt x="143000" y="171640"/>
                  </a:cubicBezTo>
                  <a:cubicBezTo>
                    <a:pt x="147287" y="169830"/>
                    <a:pt x="150716" y="173736"/>
                    <a:pt x="150335" y="174783"/>
                  </a:cubicBezTo>
                  <a:cubicBezTo>
                    <a:pt x="157859" y="175069"/>
                    <a:pt x="147096" y="172116"/>
                    <a:pt x="153383" y="170211"/>
                  </a:cubicBezTo>
                  <a:cubicBezTo>
                    <a:pt x="157859" y="174021"/>
                    <a:pt x="159002" y="170021"/>
                    <a:pt x="165289" y="171354"/>
                  </a:cubicBezTo>
                  <a:cubicBezTo>
                    <a:pt x="160907" y="172688"/>
                    <a:pt x="156335" y="173736"/>
                    <a:pt x="153383" y="177831"/>
                  </a:cubicBezTo>
                  <a:cubicBezTo>
                    <a:pt x="161193" y="176688"/>
                    <a:pt x="170528" y="178403"/>
                    <a:pt x="176909" y="174688"/>
                  </a:cubicBezTo>
                  <a:cubicBezTo>
                    <a:pt x="178243" y="171831"/>
                    <a:pt x="171004" y="173640"/>
                    <a:pt x="168623" y="172307"/>
                  </a:cubicBezTo>
                  <a:cubicBezTo>
                    <a:pt x="169956" y="171164"/>
                    <a:pt x="171194" y="170116"/>
                    <a:pt x="172433" y="168973"/>
                  </a:cubicBezTo>
                  <a:lnTo>
                    <a:pt x="186589" y="172940"/>
                  </a:lnTo>
                  <a:lnTo>
                    <a:pt x="186861" y="173282"/>
                  </a:lnTo>
                  <a:lnTo>
                    <a:pt x="181767" y="174426"/>
                  </a:lnTo>
                  <a:cubicBezTo>
                    <a:pt x="179648" y="174402"/>
                    <a:pt x="177624" y="174545"/>
                    <a:pt x="176719" y="176688"/>
                  </a:cubicBezTo>
                  <a:cubicBezTo>
                    <a:pt x="180243" y="175545"/>
                    <a:pt x="185006" y="176593"/>
                    <a:pt x="188816" y="175736"/>
                  </a:cubicBezTo>
                  <a:lnTo>
                    <a:pt x="186861" y="173282"/>
                  </a:lnTo>
                  <a:lnTo>
                    <a:pt x="187387" y="173164"/>
                  </a:lnTo>
                  <a:lnTo>
                    <a:pt x="186589" y="172940"/>
                  </a:lnTo>
                  <a:lnTo>
                    <a:pt x="184339" y="170116"/>
                  </a:lnTo>
                  <a:cubicBezTo>
                    <a:pt x="188149" y="166878"/>
                    <a:pt x="196912" y="172593"/>
                    <a:pt x="199293" y="166687"/>
                  </a:cubicBezTo>
                  <a:cubicBezTo>
                    <a:pt x="207199" y="168116"/>
                    <a:pt x="210152" y="170307"/>
                    <a:pt x="209675" y="172878"/>
                  </a:cubicBezTo>
                  <a:cubicBezTo>
                    <a:pt x="213104" y="173164"/>
                    <a:pt x="212914" y="171259"/>
                    <a:pt x="209866" y="170783"/>
                  </a:cubicBezTo>
                  <a:cubicBezTo>
                    <a:pt x="219581" y="170878"/>
                    <a:pt x="210533" y="167544"/>
                    <a:pt x="214914" y="164592"/>
                  </a:cubicBezTo>
                  <a:cubicBezTo>
                    <a:pt x="206627" y="165735"/>
                    <a:pt x="194911" y="160401"/>
                    <a:pt x="188339" y="164687"/>
                  </a:cubicBezTo>
                  <a:cubicBezTo>
                    <a:pt x="183005" y="162591"/>
                    <a:pt x="187101" y="159258"/>
                    <a:pt x="176338" y="158019"/>
                  </a:cubicBezTo>
                  <a:cubicBezTo>
                    <a:pt x="186911" y="155448"/>
                    <a:pt x="168242" y="157638"/>
                    <a:pt x="175861" y="162210"/>
                  </a:cubicBezTo>
                  <a:cubicBezTo>
                    <a:pt x="169575" y="166020"/>
                    <a:pt x="158145" y="160591"/>
                    <a:pt x="152335" y="165354"/>
                  </a:cubicBezTo>
                  <a:cubicBezTo>
                    <a:pt x="143381" y="162687"/>
                    <a:pt x="134333" y="159734"/>
                    <a:pt x="129380" y="164306"/>
                  </a:cubicBezTo>
                  <a:lnTo>
                    <a:pt x="119754" y="163862"/>
                  </a:lnTo>
                  <a:lnTo>
                    <a:pt x="121474" y="162401"/>
                  </a:lnTo>
                  <a:cubicBezTo>
                    <a:pt x="119474" y="161734"/>
                    <a:pt x="120426" y="160591"/>
                    <a:pt x="117473" y="160115"/>
                  </a:cubicBezTo>
                  <a:cubicBezTo>
                    <a:pt x="116521" y="160972"/>
                    <a:pt x="115568" y="161734"/>
                    <a:pt x="114616" y="162591"/>
                  </a:cubicBezTo>
                  <a:lnTo>
                    <a:pt x="118883" y="163822"/>
                  </a:lnTo>
                  <a:lnTo>
                    <a:pt x="115937" y="163687"/>
                  </a:lnTo>
                  <a:cubicBezTo>
                    <a:pt x="111615" y="163496"/>
                    <a:pt x="106995" y="162877"/>
                    <a:pt x="100709" y="160496"/>
                  </a:cubicBezTo>
                  <a:cubicBezTo>
                    <a:pt x="97376" y="159258"/>
                    <a:pt x="95089" y="157734"/>
                    <a:pt x="92613" y="156019"/>
                  </a:cubicBezTo>
                  <a:cubicBezTo>
                    <a:pt x="86993" y="155352"/>
                    <a:pt x="89279" y="156686"/>
                    <a:pt x="87184" y="158877"/>
                  </a:cubicBezTo>
                  <a:cubicBezTo>
                    <a:pt x="77278" y="158781"/>
                    <a:pt x="79373" y="151352"/>
                    <a:pt x="73944" y="155162"/>
                  </a:cubicBezTo>
                  <a:cubicBezTo>
                    <a:pt x="74611" y="152971"/>
                    <a:pt x="70039" y="151542"/>
                    <a:pt x="64229" y="150209"/>
                  </a:cubicBezTo>
                  <a:cubicBezTo>
                    <a:pt x="70134" y="149923"/>
                    <a:pt x="75754" y="149256"/>
                    <a:pt x="79469" y="144684"/>
                  </a:cubicBezTo>
                  <a:cubicBezTo>
                    <a:pt x="83374" y="145351"/>
                    <a:pt x="83183" y="146494"/>
                    <a:pt x="85184" y="147351"/>
                  </a:cubicBezTo>
                  <a:cubicBezTo>
                    <a:pt x="90803" y="147828"/>
                    <a:pt x="89756" y="143637"/>
                    <a:pt x="88327" y="142779"/>
                  </a:cubicBezTo>
                  <a:cubicBezTo>
                    <a:pt x="85374" y="146113"/>
                    <a:pt x="77278" y="139731"/>
                    <a:pt x="70039" y="137636"/>
                  </a:cubicBezTo>
                  <a:cubicBezTo>
                    <a:pt x="75563" y="134397"/>
                    <a:pt x="73563" y="132111"/>
                    <a:pt x="77849" y="128968"/>
                  </a:cubicBezTo>
                  <a:cubicBezTo>
                    <a:pt x="72230" y="128492"/>
                    <a:pt x="74325" y="132588"/>
                    <a:pt x="72134" y="133826"/>
                  </a:cubicBezTo>
                  <a:cubicBezTo>
                    <a:pt x="67753" y="131826"/>
                    <a:pt x="65086" y="132969"/>
                    <a:pt x="61181" y="131826"/>
                  </a:cubicBezTo>
                  <a:cubicBezTo>
                    <a:pt x="56609" y="128778"/>
                    <a:pt x="67658" y="133921"/>
                    <a:pt x="67372" y="130302"/>
                  </a:cubicBezTo>
                  <a:lnTo>
                    <a:pt x="57508" y="126515"/>
                  </a:lnTo>
                  <a:lnTo>
                    <a:pt x="59561" y="123729"/>
                  </a:lnTo>
                  <a:cubicBezTo>
                    <a:pt x="58609" y="124587"/>
                    <a:pt x="57656" y="125349"/>
                    <a:pt x="56704" y="126206"/>
                  </a:cubicBezTo>
                  <a:lnTo>
                    <a:pt x="57508" y="126515"/>
                  </a:lnTo>
                  <a:lnTo>
                    <a:pt x="55561" y="129159"/>
                  </a:lnTo>
                  <a:cubicBezTo>
                    <a:pt x="48989" y="128682"/>
                    <a:pt x="57371" y="126111"/>
                    <a:pt x="50798" y="125634"/>
                  </a:cubicBezTo>
                  <a:cubicBezTo>
                    <a:pt x="47655" y="124491"/>
                    <a:pt x="46988" y="128397"/>
                    <a:pt x="47941" y="128111"/>
                  </a:cubicBezTo>
                  <a:cubicBezTo>
                    <a:pt x="47083" y="128349"/>
                    <a:pt x="38439" y="128254"/>
                    <a:pt x="31105" y="127373"/>
                  </a:cubicBezTo>
                  <a:lnTo>
                    <a:pt x="27198" y="125000"/>
                  </a:lnTo>
                  <a:lnTo>
                    <a:pt x="35749" y="125134"/>
                  </a:lnTo>
                  <a:lnTo>
                    <a:pt x="42825" y="124545"/>
                  </a:lnTo>
                  <a:lnTo>
                    <a:pt x="42226" y="125444"/>
                  </a:lnTo>
                  <a:cubicBezTo>
                    <a:pt x="43274" y="124968"/>
                    <a:pt x="44131" y="123825"/>
                    <a:pt x="45750" y="124301"/>
                  </a:cubicBezTo>
                  <a:lnTo>
                    <a:pt x="42825" y="124545"/>
                  </a:lnTo>
                  <a:lnTo>
                    <a:pt x="45274" y="120872"/>
                  </a:lnTo>
                  <a:cubicBezTo>
                    <a:pt x="55656" y="122777"/>
                    <a:pt x="65086" y="123063"/>
                    <a:pt x="72801" y="120015"/>
                  </a:cubicBezTo>
                  <a:cubicBezTo>
                    <a:pt x="77183" y="122682"/>
                    <a:pt x="86517" y="121443"/>
                    <a:pt x="86136" y="123729"/>
                  </a:cubicBezTo>
                  <a:cubicBezTo>
                    <a:pt x="85088" y="127730"/>
                    <a:pt x="78611" y="122015"/>
                    <a:pt x="76611" y="124301"/>
                  </a:cubicBezTo>
                  <a:cubicBezTo>
                    <a:pt x="75754" y="127444"/>
                    <a:pt x="84326" y="124872"/>
                    <a:pt x="83945" y="127444"/>
                  </a:cubicBezTo>
                  <a:cubicBezTo>
                    <a:pt x="86993" y="124301"/>
                    <a:pt x="103472" y="121920"/>
                    <a:pt x="96995" y="118110"/>
                  </a:cubicBezTo>
                  <a:cubicBezTo>
                    <a:pt x="98804" y="117157"/>
                    <a:pt x="101948" y="118586"/>
                    <a:pt x="104614" y="119157"/>
                  </a:cubicBezTo>
                  <a:cubicBezTo>
                    <a:pt x="105567" y="118300"/>
                    <a:pt x="106520" y="117538"/>
                    <a:pt x="107472" y="116681"/>
                  </a:cubicBezTo>
                  <a:cubicBezTo>
                    <a:pt x="110806" y="118110"/>
                    <a:pt x="103472" y="120872"/>
                    <a:pt x="102519" y="122872"/>
                  </a:cubicBezTo>
                  <a:cubicBezTo>
                    <a:pt x="106901" y="121539"/>
                    <a:pt x="111758" y="121158"/>
                    <a:pt x="116521" y="120300"/>
                  </a:cubicBezTo>
                  <a:cubicBezTo>
                    <a:pt x="123474" y="121443"/>
                    <a:pt x="112616" y="124968"/>
                    <a:pt x="120998" y="125920"/>
                  </a:cubicBezTo>
                  <a:cubicBezTo>
                    <a:pt x="118426" y="121634"/>
                    <a:pt x="127379" y="120491"/>
                    <a:pt x="133094" y="117348"/>
                  </a:cubicBezTo>
                  <a:cubicBezTo>
                    <a:pt x="123664" y="115157"/>
                    <a:pt x="136238" y="110013"/>
                    <a:pt x="126427" y="107823"/>
                  </a:cubicBezTo>
                  <a:cubicBezTo>
                    <a:pt x="127665" y="112299"/>
                    <a:pt x="128713" y="110394"/>
                    <a:pt x="120045" y="111442"/>
                  </a:cubicBezTo>
                  <a:cubicBezTo>
                    <a:pt x="115187" y="110299"/>
                    <a:pt x="120045" y="107727"/>
                    <a:pt x="112044" y="106965"/>
                  </a:cubicBezTo>
                  <a:cubicBezTo>
                    <a:pt x="112044" y="111442"/>
                    <a:pt x="115568" y="108775"/>
                    <a:pt x="107948" y="112395"/>
                  </a:cubicBezTo>
                  <a:cubicBezTo>
                    <a:pt x="107948" y="106965"/>
                    <a:pt x="99471" y="115157"/>
                    <a:pt x="93280" y="113633"/>
                  </a:cubicBezTo>
                  <a:cubicBezTo>
                    <a:pt x="97090" y="112014"/>
                    <a:pt x="101281" y="111156"/>
                    <a:pt x="104138" y="108013"/>
                  </a:cubicBezTo>
                  <a:cubicBezTo>
                    <a:pt x="96995" y="111823"/>
                    <a:pt x="98804" y="105537"/>
                    <a:pt x="91851" y="103441"/>
                  </a:cubicBezTo>
                  <a:cubicBezTo>
                    <a:pt x="93566" y="100584"/>
                    <a:pt x="97566" y="101822"/>
                    <a:pt x="99185" y="98964"/>
                  </a:cubicBezTo>
                  <a:cubicBezTo>
                    <a:pt x="104710" y="99822"/>
                    <a:pt x="100614" y="106680"/>
                    <a:pt x="107472" y="101346"/>
                  </a:cubicBezTo>
                  <a:cubicBezTo>
                    <a:pt x="112901" y="99536"/>
                    <a:pt x="104805" y="105346"/>
                    <a:pt x="103376" y="106775"/>
                  </a:cubicBezTo>
                  <a:cubicBezTo>
                    <a:pt x="105853" y="106584"/>
                    <a:pt x="116902" y="102393"/>
                    <a:pt x="112901" y="106203"/>
                  </a:cubicBezTo>
                  <a:cubicBezTo>
                    <a:pt x="120617" y="104679"/>
                    <a:pt x="110425" y="99631"/>
                    <a:pt x="115759" y="96107"/>
                  </a:cubicBezTo>
                  <a:cubicBezTo>
                    <a:pt x="112139" y="98012"/>
                    <a:pt x="106710" y="96583"/>
                    <a:pt x="103376" y="99155"/>
                  </a:cubicBezTo>
                  <a:cubicBezTo>
                    <a:pt x="99090" y="96964"/>
                    <a:pt x="101662" y="94964"/>
                    <a:pt x="96518" y="99345"/>
                  </a:cubicBezTo>
                  <a:cubicBezTo>
                    <a:pt x="94994" y="99060"/>
                    <a:pt x="95280" y="98583"/>
                    <a:pt x="95852" y="98012"/>
                  </a:cubicBezTo>
                  <a:lnTo>
                    <a:pt x="93008" y="97199"/>
                  </a:lnTo>
                  <a:lnTo>
                    <a:pt x="93145" y="96905"/>
                  </a:lnTo>
                  <a:lnTo>
                    <a:pt x="98709" y="95535"/>
                  </a:lnTo>
                  <a:lnTo>
                    <a:pt x="91538" y="92637"/>
                  </a:lnTo>
                  <a:lnTo>
                    <a:pt x="92899" y="89916"/>
                  </a:lnTo>
                  <a:cubicBezTo>
                    <a:pt x="87184" y="88868"/>
                    <a:pt x="84707" y="93726"/>
                    <a:pt x="78897" y="92487"/>
                  </a:cubicBezTo>
                  <a:cubicBezTo>
                    <a:pt x="87565" y="89725"/>
                    <a:pt x="77468" y="83629"/>
                    <a:pt x="87470" y="85153"/>
                  </a:cubicBezTo>
                  <a:cubicBezTo>
                    <a:pt x="88327" y="84010"/>
                    <a:pt x="85184" y="83439"/>
                    <a:pt x="84136" y="84201"/>
                  </a:cubicBezTo>
                  <a:cubicBezTo>
                    <a:pt x="79278" y="82296"/>
                    <a:pt x="97566" y="81438"/>
                    <a:pt x="90994" y="84010"/>
                  </a:cubicBezTo>
                  <a:cubicBezTo>
                    <a:pt x="94137" y="82867"/>
                    <a:pt x="97852" y="82962"/>
                    <a:pt x="100709" y="81343"/>
                  </a:cubicBezTo>
                  <a:cubicBezTo>
                    <a:pt x="100709" y="79724"/>
                    <a:pt x="96709" y="78676"/>
                    <a:pt x="94328" y="77343"/>
                  </a:cubicBezTo>
                  <a:cubicBezTo>
                    <a:pt x="88613" y="77438"/>
                    <a:pt x="91280" y="80010"/>
                    <a:pt x="87946" y="81057"/>
                  </a:cubicBezTo>
                  <a:cubicBezTo>
                    <a:pt x="86803" y="81438"/>
                    <a:pt x="87660" y="78867"/>
                    <a:pt x="88232" y="78962"/>
                  </a:cubicBezTo>
                  <a:cubicBezTo>
                    <a:pt x="87089" y="78771"/>
                    <a:pt x="82612" y="82677"/>
                    <a:pt x="78040" y="85820"/>
                  </a:cubicBezTo>
                  <a:cubicBezTo>
                    <a:pt x="74135" y="83248"/>
                    <a:pt x="72992" y="84677"/>
                    <a:pt x="66419" y="82581"/>
                  </a:cubicBezTo>
                  <a:cubicBezTo>
                    <a:pt x="72230" y="80772"/>
                    <a:pt x="73182" y="79914"/>
                    <a:pt x="75659" y="76485"/>
                  </a:cubicBezTo>
                  <a:cubicBezTo>
                    <a:pt x="84993" y="79248"/>
                    <a:pt x="95471" y="72771"/>
                    <a:pt x="100519" y="75914"/>
                  </a:cubicBezTo>
                  <a:cubicBezTo>
                    <a:pt x="102043" y="70866"/>
                    <a:pt x="108520" y="71151"/>
                    <a:pt x="113568" y="66484"/>
                  </a:cubicBezTo>
                  <a:cubicBezTo>
                    <a:pt x="121283" y="66960"/>
                    <a:pt x="129380" y="68008"/>
                    <a:pt x="135190" y="64960"/>
                  </a:cubicBezTo>
                  <a:cubicBezTo>
                    <a:pt x="140714" y="67341"/>
                    <a:pt x="144239" y="66198"/>
                    <a:pt x="149382" y="67913"/>
                  </a:cubicBezTo>
                  <a:cubicBezTo>
                    <a:pt x="151859" y="65722"/>
                    <a:pt x="156907" y="63246"/>
                    <a:pt x="149192" y="62388"/>
                  </a:cubicBezTo>
                  <a:cubicBezTo>
                    <a:pt x="159955" y="61626"/>
                    <a:pt x="169956" y="63627"/>
                    <a:pt x="176719" y="61436"/>
                  </a:cubicBezTo>
                  <a:cubicBezTo>
                    <a:pt x="179862" y="61912"/>
                    <a:pt x="179100" y="62960"/>
                    <a:pt x="178148" y="64008"/>
                  </a:cubicBezTo>
                  <a:cubicBezTo>
                    <a:pt x="183767" y="64674"/>
                    <a:pt x="178338" y="61341"/>
                    <a:pt x="182910" y="59912"/>
                  </a:cubicBezTo>
                  <a:cubicBezTo>
                    <a:pt x="193673" y="65055"/>
                    <a:pt x="197579" y="57816"/>
                    <a:pt x="206818" y="60102"/>
                  </a:cubicBezTo>
                  <a:cubicBezTo>
                    <a:pt x="204436" y="62484"/>
                    <a:pt x="199674" y="60579"/>
                    <a:pt x="197102" y="62769"/>
                  </a:cubicBezTo>
                  <a:cubicBezTo>
                    <a:pt x="196912" y="66960"/>
                    <a:pt x="205389" y="61722"/>
                    <a:pt x="205389" y="65151"/>
                  </a:cubicBezTo>
                  <a:lnTo>
                    <a:pt x="210795" y="62399"/>
                  </a:lnTo>
                  <a:lnTo>
                    <a:pt x="209580" y="57817"/>
                  </a:lnTo>
                  <a:cubicBezTo>
                    <a:pt x="210342" y="58864"/>
                    <a:pt x="212342" y="59722"/>
                    <a:pt x="215295" y="60484"/>
                  </a:cubicBezTo>
                  <a:lnTo>
                    <a:pt x="210986" y="62409"/>
                  </a:lnTo>
                  <a:lnTo>
                    <a:pt x="218227" y="63319"/>
                  </a:lnTo>
                  <a:lnTo>
                    <a:pt x="215391" y="60483"/>
                  </a:lnTo>
                  <a:cubicBezTo>
                    <a:pt x="217962" y="58483"/>
                    <a:pt x="220629" y="56388"/>
                    <a:pt x="225106" y="57816"/>
                  </a:cubicBezTo>
                  <a:lnTo>
                    <a:pt x="218627" y="63369"/>
                  </a:lnTo>
                  <a:lnTo>
                    <a:pt x="220581" y="63615"/>
                  </a:lnTo>
                  <a:cubicBezTo>
                    <a:pt x="223320" y="63103"/>
                    <a:pt x="225915" y="62341"/>
                    <a:pt x="229487" y="63341"/>
                  </a:cubicBezTo>
                  <a:cubicBezTo>
                    <a:pt x="234250" y="60769"/>
                    <a:pt x="230345" y="58293"/>
                    <a:pt x="236155" y="57626"/>
                  </a:cubicBezTo>
                  <a:cubicBezTo>
                    <a:pt x="240155" y="58293"/>
                    <a:pt x="237965" y="59721"/>
                    <a:pt x="236631" y="61055"/>
                  </a:cubicBezTo>
                  <a:cubicBezTo>
                    <a:pt x="245966" y="58674"/>
                    <a:pt x="250823" y="60293"/>
                    <a:pt x="262444" y="59626"/>
                  </a:cubicBezTo>
                  <a:cubicBezTo>
                    <a:pt x="263206" y="58388"/>
                    <a:pt x="259110" y="57816"/>
                    <a:pt x="256729" y="56959"/>
                  </a:cubicBezTo>
                  <a:cubicBezTo>
                    <a:pt x="253205" y="55530"/>
                    <a:pt x="253395" y="60960"/>
                    <a:pt x="249014" y="58102"/>
                  </a:cubicBezTo>
                  <a:cubicBezTo>
                    <a:pt x="250633" y="57721"/>
                    <a:pt x="252252" y="57245"/>
                    <a:pt x="253490" y="56102"/>
                  </a:cubicBezTo>
                  <a:lnTo>
                    <a:pt x="246262" y="55773"/>
                  </a:lnTo>
                  <a:lnTo>
                    <a:pt x="257467" y="54626"/>
                  </a:lnTo>
                  <a:cubicBezTo>
                    <a:pt x="262229" y="54649"/>
                    <a:pt x="266206" y="55340"/>
                    <a:pt x="265301" y="57340"/>
                  </a:cubicBezTo>
                  <a:cubicBezTo>
                    <a:pt x="268254" y="54959"/>
                    <a:pt x="273398" y="54864"/>
                    <a:pt x="278160" y="50101"/>
                  </a:cubicBezTo>
                  <a:cubicBezTo>
                    <a:pt x="280256" y="52673"/>
                    <a:pt x="294353" y="54006"/>
                    <a:pt x="291876" y="49625"/>
                  </a:cubicBezTo>
                  <a:cubicBezTo>
                    <a:pt x="307783" y="51339"/>
                    <a:pt x="324356" y="54292"/>
                    <a:pt x="336453" y="49149"/>
                  </a:cubicBezTo>
                  <a:cubicBezTo>
                    <a:pt x="340549" y="46863"/>
                    <a:pt x="331786" y="46386"/>
                    <a:pt x="338549" y="45434"/>
                  </a:cubicBezTo>
                  <a:cubicBezTo>
                    <a:pt x="338549" y="47244"/>
                    <a:pt x="340739" y="48863"/>
                    <a:pt x="346645" y="49911"/>
                  </a:cubicBezTo>
                  <a:cubicBezTo>
                    <a:pt x="360170" y="47339"/>
                    <a:pt x="376934" y="50768"/>
                    <a:pt x="388364" y="44291"/>
                  </a:cubicBezTo>
                  <a:cubicBezTo>
                    <a:pt x="400080" y="46005"/>
                    <a:pt x="409319" y="43434"/>
                    <a:pt x="420845" y="44767"/>
                  </a:cubicBezTo>
                  <a:cubicBezTo>
                    <a:pt x="422464" y="43434"/>
                    <a:pt x="423988" y="42005"/>
                    <a:pt x="425607" y="40671"/>
                  </a:cubicBezTo>
                  <a:cubicBezTo>
                    <a:pt x="432751" y="43053"/>
                    <a:pt x="439609" y="44672"/>
                    <a:pt x="439418" y="40195"/>
                  </a:cubicBezTo>
                  <a:cubicBezTo>
                    <a:pt x="447800" y="41910"/>
                    <a:pt x="454563" y="40576"/>
                    <a:pt x="461040" y="38671"/>
                  </a:cubicBezTo>
                  <a:cubicBezTo>
                    <a:pt x="461802" y="37433"/>
                    <a:pt x="457611" y="36766"/>
                    <a:pt x="455325" y="36004"/>
                  </a:cubicBezTo>
                  <a:cubicBezTo>
                    <a:pt x="457135" y="35718"/>
                    <a:pt x="464088" y="33147"/>
                    <a:pt x="457421" y="32289"/>
                  </a:cubicBezTo>
                  <a:cubicBezTo>
                    <a:pt x="463993" y="29813"/>
                    <a:pt x="473137" y="32004"/>
                    <a:pt x="478471" y="27336"/>
                  </a:cubicBezTo>
                  <a:cubicBezTo>
                    <a:pt x="480662" y="27908"/>
                    <a:pt x="482948" y="28575"/>
                    <a:pt x="485138" y="29241"/>
                  </a:cubicBezTo>
                  <a:cubicBezTo>
                    <a:pt x="494568" y="25146"/>
                    <a:pt x="508760" y="29813"/>
                    <a:pt x="518095" y="25527"/>
                  </a:cubicBezTo>
                  <a:cubicBezTo>
                    <a:pt x="549051" y="33337"/>
                    <a:pt x="568673" y="20764"/>
                    <a:pt x="596295" y="22669"/>
                  </a:cubicBezTo>
                  <a:cubicBezTo>
                    <a:pt x="598819" y="21716"/>
                    <a:pt x="603010" y="20431"/>
                    <a:pt x="607058" y="19943"/>
                  </a:cubicBezTo>
                  <a:lnTo>
                    <a:pt x="611463" y="20858"/>
                  </a:lnTo>
                  <a:lnTo>
                    <a:pt x="609154" y="22860"/>
                  </a:lnTo>
                  <a:cubicBezTo>
                    <a:pt x="610868" y="24145"/>
                    <a:pt x="613131" y="23574"/>
                    <a:pt x="614190" y="22657"/>
                  </a:cubicBezTo>
                  <a:lnTo>
                    <a:pt x="612716" y="21119"/>
                  </a:lnTo>
                  <a:lnTo>
                    <a:pt x="616964" y="22002"/>
                  </a:lnTo>
                  <a:cubicBezTo>
                    <a:pt x="620108" y="21812"/>
                    <a:pt x="622298" y="19812"/>
                    <a:pt x="625727" y="20097"/>
                  </a:cubicBezTo>
                  <a:cubicBezTo>
                    <a:pt x="627918" y="18097"/>
                    <a:pt x="620489" y="18383"/>
                    <a:pt x="619822" y="19526"/>
                  </a:cubicBezTo>
                  <a:cubicBezTo>
                    <a:pt x="617345" y="14001"/>
                    <a:pt x="632776" y="19335"/>
                    <a:pt x="635729" y="15335"/>
                  </a:cubicBezTo>
                  <a:cubicBezTo>
                    <a:pt x="641920" y="17621"/>
                    <a:pt x="653445" y="16668"/>
                    <a:pt x="648778" y="21145"/>
                  </a:cubicBezTo>
                  <a:cubicBezTo>
                    <a:pt x="652683" y="20669"/>
                    <a:pt x="655826" y="18764"/>
                    <a:pt x="661541" y="21526"/>
                  </a:cubicBezTo>
                  <a:cubicBezTo>
                    <a:pt x="665351" y="21621"/>
                    <a:pt x="668209" y="20002"/>
                    <a:pt x="670590" y="17526"/>
                  </a:cubicBezTo>
                  <a:cubicBezTo>
                    <a:pt x="665732" y="18859"/>
                    <a:pt x="658779" y="16478"/>
                    <a:pt x="653540" y="17049"/>
                  </a:cubicBezTo>
                  <a:cubicBezTo>
                    <a:pt x="654398" y="16287"/>
                    <a:pt x="652207" y="15906"/>
                    <a:pt x="651159" y="15335"/>
                  </a:cubicBezTo>
                  <a:cubicBezTo>
                    <a:pt x="661160" y="14859"/>
                    <a:pt x="675162" y="16668"/>
                    <a:pt x="682496" y="18764"/>
                  </a:cubicBezTo>
                  <a:cubicBezTo>
                    <a:pt x="689450" y="18669"/>
                    <a:pt x="693260" y="12763"/>
                    <a:pt x="700308" y="12858"/>
                  </a:cubicBezTo>
                  <a:cubicBezTo>
                    <a:pt x="704309" y="14192"/>
                    <a:pt x="697546" y="15811"/>
                    <a:pt x="696498" y="16097"/>
                  </a:cubicBezTo>
                  <a:cubicBezTo>
                    <a:pt x="708404" y="18192"/>
                    <a:pt x="717358" y="15049"/>
                    <a:pt x="728978" y="16573"/>
                  </a:cubicBezTo>
                  <a:cubicBezTo>
                    <a:pt x="731169" y="10477"/>
                    <a:pt x="740980" y="18002"/>
                    <a:pt x="743170" y="11906"/>
                  </a:cubicBezTo>
                  <a:cubicBezTo>
                    <a:pt x="750124" y="13525"/>
                    <a:pt x="755172" y="11620"/>
                    <a:pt x="762602" y="14192"/>
                  </a:cubicBezTo>
                  <a:cubicBezTo>
                    <a:pt x="764316" y="11334"/>
                    <a:pt x="767745" y="11715"/>
                    <a:pt x="769936" y="9715"/>
                  </a:cubicBezTo>
                  <a:cubicBezTo>
                    <a:pt x="785652" y="14478"/>
                    <a:pt x="795844" y="9144"/>
                    <a:pt x="812132" y="15144"/>
                  </a:cubicBezTo>
                  <a:cubicBezTo>
                    <a:pt x="820514" y="10858"/>
                    <a:pt x="832229" y="12668"/>
                    <a:pt x="841088" y="9144"/>
                  </a:cubicBezTo>
                  <a:cubicBezTo>
                    <a:pt x="843278" y="11620"/>
                    <a:pt x="847565" y="13811"/>
                    <a:pt x="855756" y="15430"/>
                  </a:cubicBezTo>
                  <a:cubicBezTo>
                    <a:pt x="858995" y="15430"/>
                    <a:pt x="861757" y="14382"/>
                    <a:pt x="863852" y="12287"/>
                  </a:cubicBezTo>
                  <a:cubicBezTo>
                    <a:pt x="871377" y="14001"/>
                    <a:pt x="880426" y="18573"/>
                    <a:pt x="884236" y="13716"/>
                  </a:cubicBezTo>
                  <a:lnTo>
                    <a:pt x="874021" y="12797"/>
                  </a:lnTo>
                  <a:lnTo>
                    <a:pt x="875854" y="11239"/>
                  </a:lnTo>
                  <a:cubicBezTo>
                    <a:pt x="874806" y="10953"/>
                    <a:pt x="873663" y="10668"/>
                    <a:pt x="872520" y="10287"/>
                  </a:cubicBezTo>
                  <a:cubicBezTo>
                    <a:pt x="871853" y="10858"/>
                    <a:pt x="871282" y="11430"/>
                    <a:pt x="870615" y="11906"/>
                  </a:cubicBezTo>
                  <a:lnTo>
                    <a:pt x="873602" y="12759"/>
                  </a:lnTo>
                  <a:lnTo>
                    <a:pt x="869019" y="12346"/>
                  </a:lnTo>
                  <a:cubicBezTo>
                    <a:pt x="864114" y="11096"/>
                    <a:pt x="858947" y="9524"/>
                    <a:pt x="852232" y="9048"/>
                  </a:cubicBezTo>
                  <a:cubicBezTo>
                    <a:pt x="858995" y="8572"/>
                    <a:pt x="867662" y="11715"/>
                    <a:pt x="871472" y="5810"/>
                  </a:cubicBezTo>
                  <a:cubicBezTo>
                    <a:pt x="866234" y="13239"/>
                    <a:pt x="889284" y="7048"/>
                    <a:pt x="886141" y="12096"/>
                  </a:cubicBezTo>
                  <a:cubicBezTo>
                    <a:pt x="892713" y="11144"/>
                    <a:pt x="898142" y="8572"/>
                    <a:pt x="906810" y="11430"/>
                  </a:cubicBezTo>
                  <a:cubicBezTo>
                    <a:pt x="908239" y="10287"/>
                    <a:pt x="909763" y="9144"/>
                    <a:pt x="907953" y="8477"/>
                  </a:cubicBezTo>
                  <a:cubicBezTo>
                    <a:pt x="914716" y="9810"/>
                    <a:pt x="932909" y="14382"/>
                    <a:pt x="940433" y="8953"/>
                  </a:cubicBezTo>
                  <a:cubicBezTo>
                    <a:pt x="933861" y="5524"/>
                    <a:pt x="932337" y="11239"/>
                    <a:pt x="925955" y="8096"/>
                  </a:cubicBezTo>
                  <a:cubicBezTo>
                    <a:pt x="931956" y="7143"/>
                    <a:pt x="937671" y="5619"/>
                    <a:pt x="943481" y="4381"/>
                  </a:cubicBezTo>
                  <a:cubicBezTo>
                    <a:pt x="946720" y="6000"/>
                    <a:pt x="939767" y="9048"/>
                    <a:pt x="947958" y="10001"/>
                  </a:cubicBezTo>
                  <a:cubicBezTo>
                    <a:pt x="951768" y="10953"/>
                    <a:pt x="952720" y="6762"/>
                    <a:pt x="955388" y="5524"/>
                  </a:cubicBezTo>
                  <a:cubicBezTo>
                    <a:pt x="946910" y="2095"/>
                    <a:pt x="940433" y="2190"/>
                    <a:pt x="933480" y="1428"/>
                  </a:cubicBezTo>
                  <a:close/>
                  <a:moveTo>
                    <a:pt x="822323" y="477"/>
                  </a:moveTo>
                  <a:cubicBezTo>
                    <a:pt x="823466" y="763"/>
                    <a:pt x="824514" y="1048"/>
                    <a:pt x="825657" y="1429"/>
                  </a:cubicBezTo>
                  <a:cubicBezTo>
                    <a:pt x="824990" y="2001"/>
                    <a:pt x="824418" y="2572"/>
                    <a:pt x="823752" y="3049"/>
                  </a:cubicBezTo>
                  <a:cubicBezTo>
                    <a:pt x="822609" y="2763"/>
                    <a:pt x="821561" y="2382"/>
                    <a:pt x="820418" y="2096"/>
                  </a:cubicBezTo>
                  <a:cubicBezTo>
                    <a:pt x="821084" y="1525"/>
                    <a:pt x="821656" y="1048"/>
                    <a:pt x="822323" y="477"/>
                  </a:cubicBezTo>
                  <a:close/>
                  <a:moveTo>
                    <a:pt x="851470" y="0"/>
                  </a:moveTo>
                  <a:cubicBezTo>
                    <a:pt x="852994" y="286"/>
                    <a:pt x="852613" y="762"/>
                    <a:pt x="852136" y="1333"/>
                  </a:cubicBezTo>
                  <a:cubicBezTo>
                    <a:pt x="851374" y="2572"/>
                    <a:pt x="855565" y="3143"/>
                    <a:pt x="857851" y="4000"/>
                  </a:cubicBezTo>
                  <a:cubicBezTo>
                    <a:pt x="852327" y="4953"/>
                    <a:pt x="847374" y="7048"/>
                    <a:pt x="840516" y="5620"/>
                  </a:cubicBezTo>
                  <a:cubicBezTo>
                    <a:pt x="844612" y="286"/>
                    <a:pt x="850422" y="5810"/>
                    <a:pt x="851470" y="0"/>
                  </a:cubicBezTo>
                  <a:close/>
                </a:path>
              </a:pathLst>
            </a:custGeom>
            <a:gradFill>
              <a:gsLst>
                <a:gs pos="0">
                  <a:srgbClr val="A6661A"/>
                </a:gs>
                <a:gs pos="100000">
                  <a:srgbClr val="C17942">
                    <a:lumMod val="79292"/>
                  </a:srgbClr>
                </a:gs>
              </a:gsLst>
              <a:lin ang="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44" name="文本框 43"/>
            <p:cNvSpPr txBox="1"/>
            <p:nvPr>
              <p:custDataLst>
                <p:tags r:id="rId32"/>
              </p:custDataLst>
            </p:nvPr>
          </p:nvSpPr>
          <p:spPr>
            <a:xfrm>
              <a:off x="1404334" y="2162087"/>
              <a:ext cx="1605280" cy="5219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kumimoji="1" lang="zh-CN" altLang="en-US" sz="2800" dirty="0">
                  <a:solidFill>
                    <a:schemeClr val="bg1"/>
                  </a:solidFill>
                  <a:latin typeface="演示流云楷" panose="02000600000000000000" pitchFamily="2" charset="-122"/>
                  <a:ea typeface="演示流云楷" panose="02000600000000000000" pitchFamily="2" charset="-122"/>
                  <a:cs typeface="演示流云楷" panose="02000600000000000000" pitchFamily="2" charset="-122"/>
                </a:rPr>
                <a:t>技防赋能</a:t>
              </a:r>
              <a:endParaRPr kumimoji="1" lang="zh-CN" altLang="en-US" sz="2800" dirty="0">
                <a:solidFill>
                  <a:schemeClr val="bg1"/>
                </a:solidFill>
                <a:latin typeface="演示流云楷" panose="02000600000000000000" pitchFamily="2" charset="-122"/>
                <a:ea typeface="演示流云楷" panose="02000600000000000000" pitchFamily="2" charset="-122"/>
                <a:cs typeface="演示流云楷" panose="02000600000000000000" pitchFamily="2" charset="-122"/>
              </a:endParaRPr>
            </a:p>
          </p:txBody>
        </p:sp>
      </p:grpSp>
      <p:sp>
        <p:nvSpPr>
          <p:cNvPr id="45" name="文本框 44"/>
          <p:cNvSpPr txBox="1"/>
          <p:nvPr>
            <p:custDataLst>
              <p:tags r:id="rId33"/>
            </p:custDataLst>
          </p:nvPr>
        </p:nvSpPr>
        <p:spPr>
          <a:xfrm>
            <a:off x="1071754" y="2956770"/>
            <a:ext cx="2636520" cy="3860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zh-CN" altLang="en-US" sz="1600" b="1" dirty="0">
                <a:solidFill>
                  <a:srgbClr val="603E32"/>
                </a:solidFill>
                <a:latin typeface="华文中宋" panose="02010600040101010101" charset="-122"/>
                <a:ea typeface="华文中宋" panose="02010600040101010101" charset="-122"/>
              </a:rPr>
              <a:t>人到位、心到岗，防线扎实</a:t>
            </a:r>
            <a:endParaRPr kumimoji="1" lang="zh-CN" altLang="en-US" sz="1600" b="1" dirty="0">
              <a:solidFill>
                <a:srgbClr val="603E32"/>
              </a:solidFill>
              <a:latin typeface="华文中宋" panose="02010600040101010101" charset="-122"/>
              <a:ea typeface="华文中宋" panose="02010600040101010101" charset="-122"/>
            </a:endParaRPr>
          </a:p>
        </p:txBody>
      </p:sp>
      <p:pic>
        <p:nvPicPr>
          <p:cNvPr id="46" name="图片 45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5"/>
          <a:srcRect l="107" r="107"/>
          <a:stretch>
            <a:fillRect/>
          </a:stretch>
        </p:blipFill>
        <p:spPr>
          <a:xfrm>
            <a:off x="1187596" y="3668395"/>
            <a:ext cx="2441077" cy="1834629"/>
          </a:xfrm>
          <a:prstGeom prst="snip2DiagRect">
            <a:avLst>
              <a:gd name="adj1" fmla="val 0"/>
              <a:gd name="adj2" fmla="val 9077"/>
            </a:avLst>
          </a:prstGeom>
          <a:ln w="19050">
            <a:gradFill flip="none" rotWithShape="1">
              <a:gsLst>
                <a:gs pos="0">
                  <a:srgbClr val="C17942"/>
                </a:gs>
                <a:gs pos="55000">
                  <a:srgbClr val="A8622D"/>
                </a:gs>
                <a:gs pos="100000">
                  <a:srgbClr val="443027">
                    <a:lumMod val="77000"/>
                    <a:lumOff val="23000"/>
                  </a:srgbClr>
                </a:gs>
              </a:gsLst>
              <a:lin ang="13500000" scaled="1"/>
              <a:tileRect/>
            </a:gradFill>
          </a:ln>
          <a:effectLst>
            <a:outerShdw blurRad="190500" dist="63500" dir="5400000" algn="t" rotWithShape="0">
              <a:srgbClr val="603E32">
                <a:alpha val="62000"/>
              </a:srgbClr>
            </a:outerShdw>
            <a:softEdge rad="0"/>
          </a:effectLst>
          <a:scene3d>
            <a:camera prst="orthographicFront"/>
            <a:lightRig rig="contrasting" dir="t"/>
          </a:scene3d>
          <a:sp3d>
            <a:extrusionClr>
              <a:schemeClr val="accent2">
                <a:lumMod val="50000"/>
              </a:schemeClr>
            </a:extrusionClr>
            <a:contourClr>
              <a:schemeClr val="accent1">
                <a:lumMod val="75000"/>
                <a:lumOff val="25000"/>
              </a:schemeClr>
            </a:contourClr>
          </a:sp3d>
        </p:spPr>
      </p:pic>
      <p:pic>
        <p:nvPicPr>
          <p:cNvPr id="47" name="内容占位符 5"/>
          <p:cNvPicPr/>
          <p:nvPr>
            <p:custDataLst>
              <p:tags r:id="rId36"/>
            </p:custDataLst>
          </p:nvPr>
        </p:nvPicPr>
        <p:blipFill>
          <a:blip r:embed="rId37"/>
          <a:srcRect t="3919" b="3919"/>
          <a:stretch>
            <a:fillRect/>
          </a:stretch>
        </p:blipFill>
        <p:spPr>
          <a:xfrm>
            <a:off x="4914202" y="3668395"/>
            <a:ext cx="2654023" cy="1834629"/>
          </a:xfrm>
          <a:prstGeom prst="snip2DiagRect">
            <a:avLst>
              <a:gd name="adj1" fmla="val 0"/>
              <a:gd name="adj2" fmla="val 9077"/>
            </a:avLst>
          </a:prstGeom>
          <a:ln w="19050">
            <a:gradFill flip="none" rotWithShape="1">
              <a:gsLst>
                <a:gs pos="0">
                  <a:srgbClr val="C17942"/>
                </a:gs>
                <a:gs pos="55000">
                  <a:srgbClr val="A8622D"/>
                </a:gs>
                <a:gs pos="100000">
                  <a:srgbClr val="443027">
                    <a:lumMod val="77000"/>
                    <a:lumOff val="23000"/>
                  </a:srgbClr>
                </a:gs>
              </a:gsLst>
              <a:lin ang="13500000" scaled="1"/>
              <a:tileRect/>
            </a:gradFill>
          </a:ln>
          <a:effectLst>
            <a:outerShdw blurRad="190500" dist="63500" dir="5400000" algn="t" rotWithShape="0">
              <a:srgbClr val="603E32">
                <a:alpha val="62000"/>
              </a:srgbClr>
            </a:outerShdw>
            <a:softEdge rad="0"/>
          </a:effectLst>
          <a:scene3d>
            <a:camera prst="orthographicFront"/>
            <a:lightRig rig="contrasting" dir="t"/>
          </a:scene3d>
          <a:sp3d>
            <a:extrusionClr>
              <a:schemeClr val="accent2">
                <a:lumMod val="50000"/>
              </a:schemeClr>
            </a:extrusionClr>
            <a:contourClr>
              <a:schemeClr val="accent1">
                <a:lumMod val="75000"/>
                <a:lumOff val="25000"/>
              </a:schemeClr>
            </a:contourClr>
          </a:sp3d>
        </p:spPr>
      </p:pic>
      <p:pic>
        <p:nvPicPr>
          <p:cNvPr id="48" name="内容占位符 4"/>
          <p:cNvPicPr>
            <a:picLocks noChangeAspect="1"/>
          </p:cNvPicPr>
          <p:nvPr>
            <p:custDataLst>
              <p:tags r:id="rId38"/>
            </p:custDataLst>
          </p:nvPr>
        </p:nvPicPr>
        <p:blipFill>
          <a:blip r:embed="rId39"/>
          <a:srcRect l="5404" r="5404"/>
          <a:stretch>
            <a:fillRect/>
          </a:stretch>
        </p:blipFill>
        <p:spPr>
          <a:xfrm>
            <a:off x="8803482" y="3668395"/>
            <a:ext cx="2569579" cy="1841642"/>
          </a:xfrm>
          <a:prstGeom prst="snip2DiagRect">
            <a:avLst>
              <a:gd name="adj1" fmla="val 0"/>
              <a:gd name="adj2" fmla="val 9077"/>
            </a:avLst>
          </a:prstGeom>
          <a:ln w="19050">
            <a:gradFill flip="none" rotWithShape="1">
              <a:gsLst>
                <a:gs pos="0">
                  <a:srgbClr val="C17942"/>
                </a:gs>
                <a:gs pos="55000">
                  <a:srgbClr val="A8622D"/>
                </a:gs>
                <a:gs pos="100000">
                  <a:srgbClr val="443027">
                    <a:lumMod val="77000"/>
                    <a:lumOff val="23000"/>
                  </a:srgbClr>
                </a:gs>
              </a:gsLst>
              <a:lin ang="13500000" scaled="1"/>
              <a:tileRect/>
            </a:gradFill>
          </a:ln>
          <a:effectLst>
            <a:outerShdw blurRad="190500" dist="63500" dir="5400000" algn="t" rotWithShape="0">
              <a:srgbClr val="603E32">
                <a:alpha val="62000"/>
              </a:srgbClr>
            </a:outerShdw>
            <a:softEdge rad="0"/>
          </a:effectLst>
          <a:scene3d>
            <a:camera prst="orthographicFront"/>
            <a:lightRig rig="contrasting" dir="t"/>
          </a:scene3d>
          <a:sp3d>
            <a:extrusionClr>
              <a:schemeClr val="accent2">
                <a:lumMod val="50000"/>
              </a:schemeClr>
            </a:extrusionClr>
            <a:contourClr>
              <a:schemeClr val="accent1">
                <a:lumMod val="75000"/>
                <a:lumOff val="25000"/>
              </a:schemeClr>
            </a:contourClr>
          </a:sp3d>
        </p:spPr>
      </p:pic>
      <p:sp>
        <p:nvSpPr>
          <p:cNvPr id="49" name="文本框 48"/>
          <p:cNvSpPr txBox="1"/>
          <p:nvPr>
            <p:custDataLst>
              <p:tags r:id="rId40"/>
            </p:custDataLst>
          </p:nvPr>
        </p:nvSpPr>
        <p:spPr>
          <a:xfrm>
            <a:off x="5037520" y="2956770"/>
            <a:ext cx="2432050" cy="3860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zh-CN" altLang="en-US" sz="1600" b="1" dirty="0">
                <a:solidFill>
                  <a:srgbClr val="603E32"/>
                </a:solidFill>
                <a:latin typeface="华文中宋" panose="02010600040101010101" charset="-122"/>
                <a:ea typeface="华文中宋" panose="02010600040101010101" charset="-122"/>
              </a:rPr>
              <a:t>把设施建好、管好、用好</a:t>
            </a:r>
            <a:endParaRPr kumimoji="1" lang="zh-CN" altLang="en-US" sz="1600" b="1" dirty="0">
              <a:solidFill>
                <a:srgbClr val="603E32"/>
              </a:solidFill>
              <a:latin typeface="华文中宋" panose="02010600040101010101" charset="-122"/>
              <a:ea typeface="华文中宋" panose="02010600040101010101" charset="-122"/>
            </a:endParaRPr>
          </a:p>
        </p:txBody>
      </p:sp>
      <p:sp>
        <p:nvSpPr>
          <p:cNvPr id="50" name="文本框 49"/>
          <p:cNvSpPr txBox="1"/>
          <p:nvPr>
            <p:custDataLst>
              <p:tags r:id="rId41"/>
            </p:custDataLst>
          </p:nvPr>
        </p:nvSpPr>
        <p:spPr>
          <a:xfrm>
            <a:off x="8565549" y="2956770"/>
            <a:ext cx="3045460" cy="3860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zh-CN" altLang="en-US" sz="1600" b="1" dirty="0">
                <a:solidFill>
                  <a:srgbClr val="603E32"/>
                </a:solidFill>
                <a:latin typeface="华文中宋" panose="02010600040101010101" charset="-122"/>
                <a:ea typeface="华文中宋" panose="02010600040101010101" charset="-122"/>
              </a:rPr>
              <a:t>让科技为安全站岗、为管理赋能</a:t>
            </a:r>
            <a:endParaRPr kumimoji="1" lang="zh-CN" altLang="en-US" sz="1600" b="1" dirty="0">
              <a:solidFill>
                <a:srgbClr val="603E32"/>
              </a:solidFill>
              <a:latin typeface="华文中宋" panose="02010600040101010101" charset="-122"/>
              <a:ea typeface="华文中宋" panose="02010600040101010101" charset="-122"/>
            </a:endParaRPr>
          </a:p>
        </p:txBody>
      </p:sp>
      <p:grpSp>
        <p:nvGrpSpPr>
          <p:cNvPr id="51" name="组合 50"/>
          <p:cNvGrpSpPr/>
          <p:nvPr>
            <p:custDataLst>
              <p:tags r:id="rId42"/>
            </p:custDataLst>
          </p:nvPr>
        </p:nvGrpSpPr>
        <p:grpSpPr>
          <a:xfrm>
            <a:off x="449580" y="5509866"/>
            <a:ext cx="11582400" cy="1181721"/>
            <a:chOff x="467638" y="4495907"/>
            <a:chExt cx="11247568" cy="919456"/>
          </a:xfrm>
        </p:grpSpPr>
        <p:sp>
          <p:nvSpPr>
            <p:cNvPr id="52" name="矩形 51"/>
            <p:cNvSpPr/>
            <p:nvPr>
              <p:custDataLst>
                <p:tags r:id="rId43"/>
              </p:custDataLst>
            </p:nvPr>
          </p:nvSpPr>
          <p:spPr>
            <a:xfrm>
              <a:off x="476794" y="4956936"/>
              <a:ext cx="11238412" cy="307876"/>
            </a:xfrm>
            <a:prstGeom prst="rect">
              <a:avLst/>
            </a:prstGeom>
            <a:gradFill flip="none" rotWithShape="1">
              <a:gsLst>
                <a:gs pos="100000">
                  <a:srgbClr val="C17942">
                    <a:lumMod val="83000"/>
                    <a:alpha val="80314"/>
                  </a:srgbClr>
                </a:gs>
                <a:gs pos="3000">
                  <a:srgbClr val="C17942">
                    <a:alpha val="78000"/>
                  </a:srgbClr>
                </a:gs>
              </a:gsLst>
              <a:lin ang="2700000" scaled="1"/>
              <a:tileRect/>
            </a:gradFill>
            <a:ln w="9525" cap="flat">
              <a:gradFill flip="none" rotWithShape="1">
                <a:gsLst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  <a:gs pos="100000">
                    <a:srgbClr val="A8622D"/>
                  </a:gs>
                </a:gsLst>
                <a:lin ang="16200000" scaled="1"/>
                <a:tileRect/>
              </a:gra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 kern="0">
                <a:solidFill>
                  <a:prstClr val="black"/>
                </a:solidFill>
                <a:latin typeface="等线" panose="02010600030101010101" charset="-122"/>
                <a:ea typeface="等线" panose="02010600030101010101" charset="-122"/>
              </a:endParaRPr>
            </a:p>
          </p:txBody>
        </p:sp>
        <p:sp>
          <p:nvSpPr>
            <p:cNvPr id="53" name="梯形 52"/>
            <p:cNvSpPr/>
            <p:nvPr>
              <p:custDataLst>
                <p:tags r:id="rId44"/>
              </p:custDataLst>
            </p:nvPr>
          </p:nvSpPr>
          <p:spPr>
            <a:xfrm>
              <a:off x="467638" y="4650693"/>
              <a:ext cx="11247568" cy="307877"/>
            </a:xfrm>
            <a:prstGeom prst="trapezoid">
              <a:avLst>
                <a:gd name="adj" fmla="val 80564"/>
              </a:avLst>
            </a:prstGeom>
            <a:gradFill flip="none" rotWithShape="1">
              <a:gsLst>
                <a:gs pos="0">
                  <a:srgbClr val="C17942">
                    <a:alpha val="0"/>
                  </a:srgbClr>
                </a:gs>
                <a:gs pos="100000">
                  <a:srgbClr val="C17942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54" name="图片 53" descr="夜空下的树&#10;&#10;低可信度描述已自动生成"/>
            <p:cNvPicPr>
              <a:picLocks noChangeAspect="1"/>
            </p:cNvPicPr>
            <p:nvPr>
              <p:custDataLst>
                <p:tags r:id="rId45"/>
              </p:custDataLst>
            </p:nvPr>
          </p:nvPicPr>
          <p:blipFill rotWithShape="1">
            <a:blip r:embed="rId46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7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831" b="22831"/>
            <a:stretch>
              <a:fillRect/>
            </a:stretch>
          </p:blipFill>
          <p:spPr>
            <a:xfrm>
              <a:off x="2844188" y="4495907"/>
              <a:ext cx="6503624" cy="919456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eelOff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build="allAtOnce"/>
      <p:bldP spid="9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大气祥云山水线条元素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11" r="2169" b="25503"/>
          <a:stretch>
            <a:fillRect/>
          </a:stretch>
        </p:blipFill>
        <p:spPr bwMode="auto">
          <a:xfrm flipH="1">
            <a:off x="304800" y="237897"/>
            <a:ext cx="1956858" cy="685800"/>
          </a:xfrm>
          <a:custGeom>
            <a:avLst/>
            <a:gdLst>
              <a:gd name="connsiteX0" fmla="*/ 0 w 6709228"/>
              <a:gd name="connsiteY0" fmla="*/ 0 h 2351315"/>
              <a:gd name="connsiteX1" fmla="*/ 351971 w 6709228"/>
              <a:gd name="connsiteY1" fmla="*/ 0 h 2351315"/>
              <a:gd name="connsiteX2" fmla="*/ 351971 w 6709228"/>
              <a:gd name="connsiteY2" fmla="*/ 728134 h 2351315"/>
              <a:gd name="connsiteX3" fmla="*/ 639838 w 6709228"/>
              <a:gd name="connsiteY3" fmla="*/ 1016001 h 2351315"/>
              <a:gd name="connsiteX4" fmla="*/ 1863876 w 6709228"/>
              <a:gd name="connsiteY4" fmla="*/ 1016001 h 2351315"/>
              <a:gd name="connsiteX5" fmla="*/ 2151743 w 6709228"/>
              <a:gd name="connsiteY5" fmla="*/ 728134 h 2351315"/>
              <a:gd name="connsiteX6" fmla="*/ 2151743 w 6709228"/>
              <a:gd name="connsiteY6" fmla="*/ 0 h 2351315"/>
              <a:gd name="connsiteX7" fmla="*/ 6709228 w 6709228"/>
              <a:gd name="connsiteY7" fmla="*/ 0 h 2351315"/>
              <a:gd name="connsiteX8" fmla="*/ 6709228 w 6709228"/>
              <a:gd name="connsiteY8" fmla="*/ 2351315 h 2351315"/>
              <a:gd name="connsiteX9" fmla="*/ 0 w 6709228"/>
              <a:gd name="connsiteY9" fmla="*/ 2351315 h 2351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709228" h="2351315">
                <a:moveTo>
                  <a:pt x="0" y="0"/>
                </a:moveTo>
                <a:lnTo>
                  <a:pt x="351971" y="0"/>
                </a:lnTo>
                <a:lnTo>
                  <a:pt x="351971" y="728134"/>
                </a:lnTo>
                <a:cubicBezTo>
                  <a:pt x="351971" y="887119"/>
                  <a:pt x="480853" y="1016001"/>
                  <a:pt x="639838" y="1016001"/>
                </a:cubicBezTo>
                <a:lnTo>
                  <a:pt x="1863876" y="1016001"/>
                </a:lnTo>
                <a:cubicBezTo>
                  <a:pt x="2022861" y="1016001"/>
                  <a:pt x="2151743" y="887119"/>
                  <a:pt x="2151743" y="728134"/>
                </a:cubicBezTo>
                <a:lnTo>
                  <a:pt x="2151743" y="0"/>
                </a:lnTo>
                <a:lnTo>
                  <a:pt x="6709228" y="0"/>
                </a:lnTo>
                <a:lnTo>
                  <a:pt x="6709228" y="2351315"/>
                </a:lnTo>
                <a:lnTo>
                  <a:pt x="0" y="235131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本框 8"/>
          <p:cNvSpPr txBox="1"/>
          <p:nvPr/>
        </p:nvSpPr>
        <p:spPr>
          <a:xfrm>
            <a:off x="1348587" y="188109"/>
            <a:ext cx="641096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zh-CN" altLang="en-US" sz="3200" dirty="0">
                <a:gradFill>
                  <a:gsLst>
                    <a:gs pos="100000">
                      <a:schemeClr val="accent1">
                        <a:lumMod val="60000"/>
                        <a:lumOff val="40000"/>
                      </a:schemeClr>
                    </a:gs>
                    <a:gs pos="77000">
                      <a:srgbClr val="A8622D">
                        <a:lumMod val="99576"/>
                      </a:srgbClr>
                    </a:gs>
                    <a:gs pos="2000">
                      <a:srgbClr val="5B291B">
                        <a:lumMod val="74000"/>
                        <a:lumOff val="26000"/>
                      </a:srgbClr>
                    </a:gs>
                  </a:gsLst>
                  <a:lin ang="8400000" scaled="0"/>
                </a:gradFill>
                <a:latin typeface="演示镇魂行楷" panose="00000500000000000000" pitchFamily="2" charset="-122"/>
                <a:ea typeface="演示镇魂行楷" panose="00000500000000000000" pitchFamily="2" charset="-122"/>
              </a:rPr>
              <a:t>二、防于固</a:t>
            </a:r>
            <a:r>
              <a:rPr kumimoji="1" lang="zh-CN" altLang="en-US" sz="2800" dirty="0">
                <a:gradFill>
                  <a:gsLst>
                    <a:gs pos="100000">
                      <a:schemeClr val="accent1">
                        <a:lumMod val="60000"/>
                        <a:lumOff val="40000"/>
                      </a:schemeClr>
                    </a:gs>
                    <a:gs pos="77000">
                      <a:srgbClr val="A8622D">
                        <a:lumMod val="99576"/>
                      </a:srgbClr>
                    </a:gs>
                    <a:gs pos="2000">
                      <a:srgbClr val="5B291B">
                        <a:lumMod val="74000"/>
                        <a:lumOff val="26000"/>
                      </a:srgbClr>
                    </a:gs>
                  </a:gsLst>
                  <a:lin ang="8400000" scaled="0"/>
                </a:gradFill>
                <a:latin typeface="演示镇魂行楷" panose="00000500000000000000" pitchFamily="2" charset="-122"/>
                <a:ea typeface="演示镇魂行楷" panose="00000500000000000000" pitchFamily="2" charset="-122"/>
              </a:rPr>
              <a:t>——筑牢三防，把屏障建得牢</a:t>
            </a:r>
            <a:endParaRPr kumimoji="1" lang="zh-CN" altLang="en-US" sz="2800" dirty="0"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77000">
                    <a:srgbClr val="A8622D">
                      <a:lumMod val="99576"/>
                    </a:srgbClr>
                  </a:gs>
                  <a:gs pos="2000">
                    <a:srgbClr val="5B291B">
                      <a:lumMod val="74000"/>
                      <a:lumOff val="26000"/>
                    </a:srgbClr>
                  </a:gs>
                </a:gsLst>
                <a:lin ang="8400000" scaled="0"/>
              </a:gradFill>
              <a:latin typeface="演示镇魂行楷" panose="00000500000000000000" pitchFamily="2" charset="-122"/>
              <a:ea typeface="演示镇魂行楷" panose="00000500000000000000" pitchFamily="2" charset="-122"/>
            </a:endParaRPr>
          </a:p>
        </p:txBody>
      </p:sp>
      <p:sp>
        <p:nvSpPr>
          <p:cNvPr id="10" name="任意多边形: 形状 6"/>
          <p:cNvSpPr/>
          <p:nvPr/>
        </p:nvSpPr>
        <p:spPr>
          <a:xfrm flipH="1">
            <a:off x="8075772" y="591309"/>
            <a:ext cx="1389279" cy="184971"/>
          </a:xfrm>
          <a:custGeom>
            <a:avLst/>
            <a:gdLst>
              <a:gd name="connsiteX0" fmla="*/ 1087831 w 2300173"/>
              <a:gd name="connsiteY0" fmla="*/ 0 h 306249"/>
              <a:gd name="connsiteX1" fmla="*/ 1229106 w 2300173"/>
              <a:gd name="connsiteY1" fmla="*/ 0 h 306249"/>
              <a:gd name="connsiteX2" fmla="*/ 1307592 w 2300173"/>
              <a:gd name="connsiteY2" fmla="*/ 78486 h 306249"/>
              <a:gd name="connsiteX3" fmla="*/ 1229106 w 2300173"/>
              <a:gd name="connsiteY3" fmla="*/ 156972 h 306249"/>
              <a:gd name="connsiteX4" fmla="*/ 1043787 w 2300173"/>
              <a:gd name="connsiteY4" fmla="*/ 156972 h 306249"/>
              <a:gd name="connsiteX5" fmla="*/ 969712 w 2300173"/>
              <a:gd name="connsiteY5" fmla="*/ 224476 h 306249"/>
              <a:gd name="connsiteX6" fmla="*/ 1037216 w 2300173"/>
              <a:gd name="connsiteY6" fmla="*/ 298552 h 306249"/>
              <a:gd name="connsiteX7" fmla="*/ 1043787 w 2300173"/>
              <a:gd name="connsiteY7" fmla="*/ 298552 h 306249"/>
              <a:gd name="connsiteX8" fmla="*/ 2296363 w 2300173"/>
              <a:gd name="connsiteY8" fmla="*/ 298552 h 306249"/>
              <a:gd name="connsiteX9" fmla="*/ 2300173 w 2300173"/>
              <a:gd name="connsiteY9" fmla="*/ 302362 h 306249"/>
              <a:gd name="connsiteX10" fmla="*/ 2296363 w 2300173"/>
              <a:gd name="connsiteY10" fmla="*/ 306172 h 306249"/>
              <a:gd name="connsiteX11" fmla="*/ 1043787 w 2300173"/>
              <a:gd name="connsiteY11" fmla="*/ 306172 h 306249"/>
              <a:gd name="connsiteX12" fmla="*/ 961920 w 2300173"/>
              <a:gd name="connsiteY12" fmla="*/ 231219 h 306249"/>
              <a:gd name="connsiteX13" fmla="*/ 1036872 w 2300173"/>
              <a:gd name="connsiteY13" fmla="*/ 149352 h 306249"/>
              <a:gd name="connsiteX14" fmla="*/ 1043787 w 2300173"/>
              <a:gd name="connsiteY14" fmla="*/ 149352 h 306249"/>
              <a:gd name="connsiteX15" fmla="*/ 1229106 w 2300173"/>
              <a:gd name="connsiteY15" fmla="*/ 149352 h 306249"/>
              <a:gd name="connsiteX16" fmla="*/ 1299972 w 2300173"/>
              <a:gd name="connsiteY16" fmla="*/ 78486 h 306249"/>
              <a:gd name="connsiteX17" fmla="*/ 1229106 w 2300173"/>
              <a:gd name="connsiteY17" fmla="*/ 7620 h 306249"/>
              <a:gd name="connsiteX18" fmla="*/ 1087831 w 2300173"/>
              <a:gd name="connsiteY18" fmla="*/ 7620 h 306249"/>
              <a:gd name="connsiteX19" fmla="*/ 1084021 w 2300173"/>
              <a:gd name="connsiteY19" fmla="*/ 3810 h 306249"/>
              <a:gd name="connsiteX20" fmla="*/ 1087831 w 2300173"/>
              <a:gd name="connsiteY20" fmla="*/ 0 h 306249"/>
              <a:gd name="connsiteX21" fmla="*/ 858316 w 2300173"/>
              <a:gd name="connsiteY21" fmla="*/ 0 h 306249"/>
              <a:gd name="connsiteX22" fmla="*/ 1043330 w 2300173"/>
              <a:gd name="connsiteY22" fmla="*/ 0 h 306249"/>
              <a:gd name="connsiteX23" fmla="*/ 1047140 w 2300173"/>
              <a:gd name="connsiteY23" fmla="*/ 3810 h 306249"/>
              <a:gd name="connsiteX24" fmla="*/ 1043330 w 2300173"/>
              <a:gd name="connsiteY24" fmla="*/ 7620 h 306249"/>
              <a:gd name="connsiteX25" fmla="*/ 858316 w 2300173"/>
              <a:gd name="connsiteY25" fmla="*/ 7620 h 306249"/>
              <a:gd name="connsiteX26" fmla="*/ 854506 w 2300173"/>
              <a:gd name="connsiteY26" fmla="*/ 3810 h 306249"/>
              <a:gd name="connsiteX27" fmla="*/ 858316 w 2300173"/>
              <a:gd name="connsiteY27" fmla="*/ 0 h 306249"/>
              <a:gd name="connsiteX28" fmla="*/ 783488 w 2300173"/>
              <a:gd name="connsiteY28" fmla="*/ 0 h 306249"/>
              <a:gd name="connsiteX29" fmla="*/ 813206 w 2300173"/>
              <a:gd name="connsiteY29" fmla="*/ 0 h 306249"/>
              <a:gd name="connsiteX30" fmla="*/ 817016 w 2300173"/>
              <a:gd name="connsiteY30" fmla="*/ 3810 h 306249"/>
              <a:gd name="connsiteX31" fmla="*/ 813206 w 2300173"/>
              <a:gd name="connsiteY31" fmla="*/ 7620 h 306249"/>
              <a:gd name="connsiteX32" fmla="*/ 783488 w 2300173"/>
              <a:gd name="connsiteY32" fmla="*/ 7620 h 306249"/>
              <a:gd name="connsiteX33" fmla="*/ 779678 w 2300173"/>
              <a:gd name="connsiteY33" fmla="*/ 3810 h 306249"/>
              <a:gd name="connsiteX34" fmla="*/ 783488 w 2300173"/>
              <a:gd name="connsiteY34" fmla="*/ 0 h 306249"/>
              <a:gd name="connsiteX35" fmla="*/ 708050 w 2300173"/>
              <a:gd name="connsiteY35" fmla="*/ 0 h 306249"/>
              <a:gd name="connsiteX36" fmla="*/ 738530 w 2300173"/>
              <a:gd name="connsiteY36" fmla="*/ 0 h 306249"/>
              <a:gd name="connsiteX37" fmla="*/ 742340 w 2300173"/>
              <a:gd name="connsiteY37" fmla="*/ 3810 h 306249"/>
              <a:gd name="connsiteX38" fmla="*/ 738530 w 2300173"/>
              <a:gd name="connsiteY38" fmla="*/ 7620 h 306249"/>
              <a:gd name="connsiteX39" fmla="*/ 708050 w 2300173"/>
              <a:gd name="connsiteY39" fmla="*/ 7620 h 306249"/>
              <a:gd name="connsiteX40" fmla="*/ 704240 w 2300173"/>
              <a:gd name="connsiteY40" fmla="*/ 3810 h 306249"/>
              <a:gd name="connsiteX41" fmla="*/ 708050 w 2300173"/>
              <a:gd name="connsiteY41" fmla="*/ 0 h 306249"/>
              <a:gd name="connsiteX42" fmla="*/ 3810 w 2300173"/>
              <a:gd name="connsiteY42" fmla="*/ 0 h 306249"/>
              <a:gd name="connsiteX43" fmla="*/ 616915 w 2300173"/>
              <a:gd name="connsiteY43" fmla="*/ 0 h 306249"/>
              <a:gd name="connsiteX44" fmla="*/ 620725 w 2300173"/>
              <a:gd name="connsiteY44" fmla="*/ 3810 h 306249"/>
              <a:gd name="connsiteX45" fmla="*/ 616915 w 2300173"/>
              <a:gd name="connsiteY45" fmla="*/ 7620 h 306249"/>
              <a:gd name="connsiteX46" fmla="*/ 3810 w 2300173"/>
              <a:gd name="connsiteY46" fmla="*/ 7620 h 306249"/>
              <a:gd name="connsiteX47" fmla="*/ 0 w 2300173"/>
              <a:gd name="connsiteY47" fmla="*/ 3810 h 306249"/>
              <a:gd name="connsiteX48" fmla="*/ 3810 w 2300173"/>
              <a:gd name="connsiteY48" fmla="*/ 0 h 306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2300173" h="306249">
                <a:moveTo>
                  <a:pt x="1087831" y="0"/>
                </a:moveTo>
                <a:lnTo>
                  <a:pt x="1229106" y="0"/>
                </a:lnTo>
                <a:cubicBezTo>
                  <a:pt x="1272453" y="0"/>
                  <a:pt x="1307592" y="35139"/>
                  <a:pt x="1307592" y="78486"/>
                </a:cubicBezTo>
                <a:cubicBezTo>
                  <a:pt x="1307592" y="121833"/>
                  <a:pt x="1272453" y="156972"/>
                  <a:pt x="1229106" y="156972"/>
                </a:cubicBezTo>
                <a:lnTo>
                  <a:pt x="1043787" y="156972"/>
                </a:lnTo>
                <a:cubicBezTo>
                  <a:pt x="1004691" y="155157"/>
                  <a:pt x="971527" y="185380"/>
                  <a:pt x="969712" y="224476"/>
                </a:cubicBezTo>
                <a:cubicBezTo>
                  <a:pt x="967898" y="263572"/>
                  <a:pt x="998120" y="296737"/>
                  <a:pt x="1037216" y="298552"/>
                </a:cubicBezTo>
                <a:cubicBezTo>
                  <a:pt x="1039405" y="298653"/>
                  <a:pt x="1041598" y="298653"/>
                  <a:pt x="1043787" y="298552"/>
                </a:cubicBezTo>
                <a:lnTo>
                  <a:pt x="2296363" y="298552"/>
                </a:lnTo>
                <a:cubicBezTo>
                  <a:pt x="2298467" y="298552"/>
                  <a:pt x="2300173" y="300257"/>
                  <a:pt x="2300173" y="302362"/>
                </a:cubicBezTo>
                <a:cubicBezTo>
                  <a:pt x="2300173" y="304466"/>
                  <a:pt x="2298467" y="306172"/>
                  <a:pt x="2296363" y="306172"/>
                </a:cubicBezTo>
                <a:lnTo>
                  <a:pt x="1043787" y="306172"/>
                </a:lnTo>
                <a:cubicBezTo>
                  <a:pt x="1000483" y="308081"/>
                  <a:pt x="963830" y="274524"/>
                  <a:pt x="961920" y="231219"/>
                </a:cubicBezTo>
                <a:cubicBezTo>
                  <a:pt x="960010" y="187915"/>
                  <a:pt x="993567" y="151262"/>
                  <a:pt x="1036872" y="149352"/>
                </a:cubicBezTo>
                <a:cubicBezTo>
                  <a:pt x="1039176" y="149250"/>
                  <a:pt x="1041483" y="149250"/>
                  <a:pt x="1043787" y="149352"/>
                </a:cubicBezTo>
                <a:lnTo>
                  <a:pt x="1229106" y="149352"/>
                </a:lnTo>
                <a:cubicBezTo>
                  <a:pt x="1268244" y="149352"/>
                  <a:pt x="1299972" y="117624"/>
                  <a:pt x="1299972" y="78486"/>
                </a:cubicBezTo>
                <a:cubicBezTo>
                  <a:pt x="1299972" y="39348"/>
                  <a:pt x="1268244" y="7620"/>
                  <a:pt x="1229106" y="7620"/>
                </a:cubicBezTo>
                <a:lnTo>
                  <a:pt x="1087831" y="7620"/>
                </a:lnTo>
                <a:cubicBezTo>
                  <a:pt x="1085727" y="7620"/>
                  <a:pt x="1084021" y="5914"/>
                  <a:pt x="1084021" y="3810"/>
                </a:cubicBezTo>
                <a:cubicBezTo>
                  <a:pt x="1084021" y="1706"/>
                  <a:pt x="1085727" y="0"/>
                  <a:pt x="1087831" y="0"/>
                </a:cubicBezTo>
                <a:close/>
                <a:moveTo>
                  <a:pt x="858316" y="0"/>
                </a:moveTo>
                <a:lnTo>
                  <a:pt x="1043330" y="0"/>
                </a:lnTo>
                <a:cubicBezTo>
                  <a:pt x="1045434" y="0"/>
                  <a:pt x="1047140" y="1706"/>
                  <a:pt x="1047140" y="3810"/>
                </a:cubicBezTo>
                <a:cubicBezTo>
                  <a:pt x="1047140" y="5914"/>
                  <a:pt x="1045434" y="7620"/>
                  <a:pt x="1043330" y="7620"/>
                </a:cubicBezTo>
                <a:lnTo>
                  <a:pt x="858316" y="7620"/>
                </a:lnTo>
                <a:cubicBezTo>
                  <a:pt x="856212" y="7620"/>
                  <a:pt x="854506" y="5914"/>
                  <a:pt x="854506" y="3810"/>
                </a:cubicBezTo>
                <a:cubicBezTo>
                  <a:pt x="854506" y="1706"/>
                  <a:pt x="856212" y="0"/>
                  <a:pt x="858316" y="0"/>
                </a:cubicBezTo>
                <a:close/>
                <a:moveTo>
                  <a:pt x="783488" y="0"/>
                </a:moveTo>
                <a:lnTo>
                  <a:pt x="813206" y="0"/>
                </a:lnTo>
                <a:cubicBezTo>
                  <a:pt x="815310" y="0"/>
                  <a:pt x="817016" y="1706"/>
                  <a:pt x="817016" y="3810"/>
                </a:cubicBezTo>
                <a:cubicBezTo>
                  <a:pt x="817016" y="5914"/>
                  <a:pt x="815310" y="7620"/>
                  <a:pt x="813206" y="7620"/>
                </a:cubicBezTo>
                <a:lnTo>
                  <a:pt x="783488" y="7620"/>
                </a:lnTo>
                <a:cubicBezTo>
                  <a:pt x="781384" y="7620"/>
                  <a:pt x="779678" y="5914"/>
                  <a:pt x="779678" y="3810"/>
                </a:cubicBezTo>
                <a:cubicBezTo>
                  <a:pt x="779678" y="1706"/>
                  <a:pt x="781384" y="0"/>
                  <a:pt x="783488" y="0"/>
                </a:cubicBezTo>
                <a:close/>
                <a:moveTo>
                  <a:pt x="708050" y="0"/>
                </a:moveTo>
                <a:lnTo>
                  <a:pt x="738530" y="0"/>
                </a:lnTo>
                <a:cubicBezTo>
                  <a:pt x="740634" y="0"/>
                  <a:pt x="742340" y="1706"/>
                  <a:pt x="742340" y="3810"/>
                </a:cubicBezTo>
                <a:cubicBezTo>
                  <a:pt x="742340" y="5914"/>
                  <a:pt x="740634" y="7620"/>
                  <a:pt x="738530" y="7620"/>
                </a:cubicBezTo>
                <a:lnTo>
                  <a:pt x="708050" y="7620"/>
                </a:lnTo>
                <a:cubicBezTo>
                  <a:pt x="705946" y="7620"/>
                  <a:pt x="704240" y="5914"/>
                  <a:pt x="704240" y="3810"/>
                </a:cubicBezTo>
                <a:cubicBezTo>
                  <a:pt x="704240" y="1706"/>
                  <a:pt x="705946" y="0"/>
                  <a:pt x="708050" y="0"/>
                </a:cubicBezTo>
                <a:close/>
                <a:moveTo>
                  <a:pt x="3810" y="0"/>
                </a:moveTo>
                <a:lnTo>
                  <a:pt x="616915" y="0"/>
                </a:lnTo>
                <a:cubicBezTo>
                  <a:pt x="619019" y="0"/>
                  <a:pt x="620725" y="1706"/>
                  <a:pt x="620725" y="3810"/>
                </a:cubicBezTo>
                <a:cubicBezTo>
                  <a:pt x="620725" y="5914"/>
                  <a:pt x="619019" y="7620"/>
                  <a:pt x="616915" y="7620"/>
                </a:cubicBezTo>
                <a:lnTo>
                  <a:pt x="3810" y="7620"/>
                </a:lnTo>
                <a:cubicBezTo>
                  <a:pt x="1706" y="7620"/>
                  <a:pt x="0" y="5914"/>
                  <a:pt x="0" y="3810"/>
                </a:cubicBezTo>
                <a:cubicBezTo>
                  <a:pt x="0" y="1706"/>
                  <a:pt x="1706" y="0"/>
                  <a:pt x="3810" y="0"/>
                </a:cubicBezTo>
                <a:close/>
              </a:path>
            </a:pathLst>
          </a:custGeom>
          <a:solidFill>
            <a:srgbClr val="D5B270"/>
          </a:solidFill>
          <a:ln w="15228" cap="flat">
            <a:gradFill flip="none" rotWithShape="1">
              <a:gsLst>
                <a:gs pos="0">
                  <a:schemeClr val="accent2">
                    <a:lumMod val="50000"/>
                    <a:alpha val="0"/>
                  </a:schemeClr>
                </a:gs>
                <a:gs pos="47000">
                  <a:srgbClr val="A6661A"/>
                </a:gs>
                <a:gs pos="100000">
                  <a:schemeClr val="accent2">
                    <a:lumMod val="50000"/>
                    <a:alpha val="0"/>
                  </a:schemeClr>
                </a:gs>
              </a:gsLst>
              <a:lin ang="0" scaled="1"/>
              <a:tileRect/>
            </a:gra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cs"/>
            </a:endParaRPr>
          </a:p>
        </p:txBody>
      </p:sp>
      <p:sp>
        <p:nvSpPr>
          <p:cNvPr id="2" name="任意多边形: 形状 8"/>
          <p:cNvSpPr/>
          <p:nvPr/>
        </p:nvSpPr>
        <p:spPr>
          <a:xfrm>
            <a:off x="461743" y="1028915"/>
            <a:ext cx="11268514" cy="4985321"/>
          </a:xfrm>
          <a:custGeom>
            <a:avLst/>
            <a:gdLst>
              <a:gd name="connsiteX0" fmla="*/ 203806 w 10955866"/>
              <a:gd name="connsiteY0" fmla="*/ 0 h 2087993"/>
              <a:gd name="connsiteX1" fmla="*/ 286306 w 10955866"/>
              <a:gd name="connsiteY1" fmla="*/ 40418 h 2087993"/>
              <a:gd name="connsiteX2" fmla="*/ 884615 w 10955866"/>
              <a:gd name="connsiteY2" fmla="*/ 140595 h 2087993"/>
              <a:gd name="connsiteX3" fmla="*/ 4631797 w 10955866"/>
              <a:gd name="connsiteY3" fmla="*/ 140595 h 2087993"/>
              <a:gd name="connsiteX4" fmla="*/ 5477934 w 10955866"/>
              <a:gd name="connsiteY4" fmla="*/ 482621 h 2087993"/>
              <a:gd name="connsiteX5" fmla="*/ 6324071 w 10955866"/>
              <a:gd name="connsiteY5" fmla="*/ 140595 h 2087993"/>
              <a:gd name="connsiteX6" fmla="*/ 10071253 w 10955866"/>
              <a:gd name="connsiteY6" fmla="*/ 140596 h 2087993"/>
              <a:gd name="connsiteX7" fmla="*/ 10669561 w 10955866"/>
              <a:gd name="connsiteY7" fmla="*/ 40419 h 2087993"/>
              <a:gd name="connsiteX8" fmla="*/ 10752061 w 10955866"/>
              <a:gd name="connsiteY8" fmla="*/ 1 h 2087993"/>
              <a:gd name="connsiteX9" fmla="*/ 10807919 w 10955866"/>
              <a:gd name="connsiteY9" fmla="*/ 30319 h 2087993"/>
              <a:gd name="connsiteX10" fmla="*/ 10955866 w 10955866"/>
              <a:gd name="connsiteY10" fmla="*/ 308573 h 2087993"/>
              <a:gd name="connsiteX11" fmla="*/ 10955866 w 10955866"/>
              <a:gd name="connsiteY11" fmla="*/ 1752430 h 2087993"/>
              <a:gd name="connsiteX12" fmla="*/ 10620303 w 10955866"/>
              <a:gd name="connsiteY12" fmla="*/ 2087993 h 2087993"/>
              <a:gd name="connsiteX13" fmla="*/ 335563 w 10955866"/>
              <a:gd name="connsiteY13" fmla="*/ 2087993 h 2087993"/>
              <a:gd name="connsiteX14" fmla="*/ 0 w 10955866"/>
              <a:gd name="connsiteY14" fmla="*/ 1752430 h 2087993"/>
              <a:gd name="connsiteX15" fmla="*/ 0 w 10955866"/>
              <a:gd name="connsiteY15" fmla="*/ 308573 h 2087993"/>
              <a:gd name="connsiteX16" fmla="*/ 147947 w 10955866"/>
              <a:gd name="connsiteY16" fmla="*/ 30319 h 2087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955866" h="2087992">
                <a:moveTo>
                  <a:pt x="203806" y="0"/>
                </a:moveTo>
                <a:lnTo>
                  <a:pt x="286306" y="40418"/>
                </a:lnTo>
                <a:cubicBezTo>
                  <a:pt x="439426" y="102312"/>
                  <a:pt x="650960" y="140595"/>
                  <a:pt x="884615" y="140595"/>
                </a:cubicBezTo>
                <a:lnTo>
                  <a:pt x="4631797" y="140595"/>
                </a:lnTo>
                <a:cubicBezTo>
                  <a:pt x="5099106" y="140595"/>
                  <a:pt x="5477934" y="293725"/>
                  <a:pt x="5477934" y="482621"/>
                </a:cubicBezTo>
                <a:cubicBezTo>
                  <a:pt x="5477934" y="293725"/>
                  <a:pt x="5856762" y="140595"/>
                  <a:pt x="6324071" y="140595"/>
                </a:cubicBezTo>
                <a:cubicBezTo>
                  <a:pt x="7573132" y="140595"/>
                  <a:pt x="8822191" y="140596"/>
                  <a:pt x="10071253" y="140596"/>
                </a:cubicBezTo>
                <a:cubicBezTo>
                  <a:pt x="10304907" y="140596"/>
                  <a:pt x="10516441" y="102313"/>
                  <a:pt x="10669561" y="40419"/>
                </a:cubicBezTo>
                <a:lnTo>
                  <a:pt x="10752061" y="1"/>
                </a:lnTo>
                <a:lnTo>
                  <a:pt x="10807919" y="30319"/>
                </a:lnTo>
                <a:cubicBezTo>
                  <a:pt x="10897180" y="90622"/>
                  <a:pt x="10955866" y="192745"/>
                  <a:pt x="10955866" y="308573"/>
                </a:cubicBezTo>
                <a:lnTo>
                  <a:pt x="10955866" y="1752430"/>
                </a:lnTo>
                <a:cubicBezTo>
                  <a:pt x="10955866" y="1937756"/>
                  <a:pt x="10805629" y="2087993"/>
                  <a:pt x="10620303" y="2087993"/>
                </a:cubicBezTo>
                <a:lnTo>
                  <a:pt x="335563" y="2087993"/>
                </a:lnTo>
                <a:cubicBezTo>
                  <a:pt x="150237" y="2087993"/>
                  <a:pt x="0" y="1937756"/>
                  <a:pt x="0" y="1752430"/>
                </a:cubicBezTo>
                <a:lnTo>
                  <a:pt x="0" y="308573"/>
                </a:lnTo>
                <a:cubicBezTo>
                  <a:pt x="0" y="192745"/>
                  <a:pt x="58686" y="90622"/>
                  <a:pt x="147947" y="30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33400" dist="38100" dir="5400000" algn="t" rotWithShape="0">
              <a:schemeClr val="tx1">
                <a:lumMod val="85000"/>
                <a:lumOff val="15000"/>
                <a:alpha val="16000"/>
              </a:schemeClr>
            </a:outerShdw>
          </a:effectLst>
          <a:scene3d>
            <a:camera prst="orthographicFront"/>
            <a:lightRig rig="contrasting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dirty="0">
                <a:solidFill>
                  <a:prstClr val="white"/>
                </a:solidFill>
                <a:latin typeface="Arial" panose="020B0604020202020204" pitchFamily="34" charset="0"/>
                <a:ea typeface="OPPOSans M"/>
              </a:rPr>
              <a:t> </a:t>
            </a:r>
            <a:endParaRPr lang="zh-CN" altLang="en-US" dirty="0">
              <a:solidFill>
                <a:prstClr val="white"/>
              </a:solidFill>
              <a:latin typeface="Arial" panose="020B0604020202020204" pitchFamily="34" charset="0"/>
              <a:ea typeface="OPPOSans M"/>
            </a:endParaRPr>
          </a:p>
        </p:txBody>
      </p:sp>
      <p:sp>
        <p:nvSpPr>
          <p:cNvPr id="3" name="缺角矩形 2"/>
          <p:cNvSpPr/>
          <p:nvPr/>
        </p:nvSpPr>
        <p:spPr>
          <a:xfrm>
            <a:off x="7788309" y="1392223"/>
            <a:ext cx="2283398" cy="382588"/>
          </a:xfrm>
          <a:prstGeom prst="plaque">
            <a:avLst/>
          </a:prstGeom>
          <a:gradFill>
            <a:gsLst>
              <a:gs pos="5000">
                <a:schemeClr val="accent2">
                  <a:lumMod val="60000"/>
                  <a:lumOff val="40000"/>
                </a:schemeClr>
              </a:gs>
              <a:gs pos="100000">
                <a:schemeClr val="accent2"/>
              </a:gs>
            </a:gsLst>
            <a:lin ang="2700000" scaled="1"/>
          </a:gradFill>
          <a:ln w="12700" cap="flat" cmpd="sng" algn="ctr">
            <a:gradFill flip="none" rotWithShape="1">
              <a:gsLst>
                <a:gs pos="0">
                  <a:schemeClr val="accent2">
                    <a:lumMod val="5000"/>
                    <a:lumOff val="95000"/>
                  </a:schemeClr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2700000" scaled="1"/>
            </a:gradFill>
            <a:prstDash val="solid"/>
            <a:miter lim="800000"/>
          </a:ln>
          <a:effectLst>
            <a:outerShdw blurRad="139700" dist="114300" dir="5400000" algn="t" rotWithShape="0">
              <a:schemeClr val="accent2">
                <a:alpha val="22000"/>
              </a:schemeClr>
            </a:outerShdw>
          </a:effectLst>
        </p:spPr>
        <p:txBody>
          <a:bodyPr wrap="square" lIns="0" tIns="0" rIns="0" bIns="0"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Gilroy Black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Gilroy Black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Gilroy Black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Gilroy Black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Gilroy Black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Gilroy Black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Gilroy Black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Gilroy Black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Gilroy Black"/>
                <a:ea typeface="+mn-ea"/>
                <a:cs typeface="+mn-cs"/>
              </a:defRPr>
            </a:lvl9pPr>
          </a:lstStyle>
          <a:p>
            <a:pPr algn="ctr"/>
            <a:r>
              <a:rPr lang="zh-CN" altLang="en-US" dirty="0">
                <a:solidFill>
                  <a:schemeClr val="bg1"/>
                </a:solidFill>
                <a:latin typeface="+mj-ea"/>
                <a:ea typeface="+mj-ea"/>
                <a:cs typeface="Arial" panose="020B0604020202020204"/>
              </a:rPr>
              <a:t>为管理赋能</a:t>
            </a:r>
            <a:endParaRPr lang="zh-CN" altLang="en-US" dirty="0">
              <a:solidFill>
                <a:schemeClr val="bg1"/>
              </a:solidFill>
              <a:latin typeface="+mj-ea"/>
              <a:ea typeface="+mj-ea"/>
              <a:cs typeface="Arial" panose="020B0604020202020204"/>
            </a:endParaRPr>
          </a:p>
        </p:txBody>
      </p:sp>
      <p:sp>
        <p:nvSpPr>
          <p:cNvPr id="20" name="弧形 19"/>
          <p:cNvSpPr/>
          <p:nvPr/>
        </p:nvSpPr>
        <p:spPr>
          <a:xfrm rot="3144219" flipH="1">
            <a:off x="4049613" y="3166602"/>
            <a:ext cx="1318391" cy="1438334"/>
          </a:xfrm>
          <a:prstGeom prst="arc">
            <a:avLst>
              <a:gd name="adj1" fmla="val 15561861"/>
              <a:gd name="adj2" fmla="val 17466883"/>
            </a:avLst>
          </a:prstGeom>
          <a:ln w="6350" cap="rnd"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POSans M" panose="00020600040101010101" pitchFamily="18" charset="-122"/>
              <a:ea typeface="OPPOSans M" panose="00020600040101010101" pitchFamily="18" charset="-122"/>
              <a:cs typeface="+mn-cs"/>
            </a:endParaRPr>
          </a:p>
        </p:txBody>
      </p:sp>
      <p:sp>
        <p:nvSpPr>
          <p:cNvPr id="21" name="弧形 20"/>
          <p:cNvSpPr/>
          <p:nvPr/>
        </p:nvSpPr>
        <p:spPr>
          <a:xfrm rot="18455781">
            <a:off x="4813936" y="3197215"/>
            <a:ext cx="1318391" cy="1438334"/>
          </a:xfrm>
          <a:prstGeom prst="arc">
            <a:avLst>
              <a:gd name="adj1" fmla="val 15658322"/>
              <a:gd name="adj2" fmla="val 17466883"/>
            </a:avLst>
          </a:prstGeom>
          <a:ln w="6350" cap="rnd"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POSans M" panose="00020600040101010101" pitchFamily="18" charset="-122"/>
              <a:ea typeface="OPPOSans M" panose="00020600040101010101" pitchFamily="18" charset="-122"/>
              <a:cs typeface="+mn-cs"/>
            </a:endParaRPr>
          </a:p>
        </p:txBody>
      </p:sp>
      <p:sp>
        <p:nvSpPr>
          <p:cNvPr id="116" name="任意多边形: 形状 115"/>
          <p:cNvSpPr/>
          <p:nvPr/>
        </p:nvSpPr>
        <p:spPr>
          <a:xfrm>
            <a:off x="6354860" y="1269615"/>
            <a:ext cx="5248085" cy="4613019"/>
          </a:xfrm>
          <a:custGeom>
            <a:avLst/>
            <a:gdLst>
              <a:gd name="connsiteX0" fmla="*/ 5425850 w 5635471"/>
              <a:gd name="connsiteY0" fmla="*/ 0 h 4985320"/>
              <a:gd name="connsiteX1" fmla="*/ 5483302 w 5635471"/>
              <a:gd name="connsiteY1" fmla="*/ 72387 h 4985320"/>
              <a:gd name="connsiteX2" fmla="*/ 5635471 w 5635471"/>
              <a:gd name="connsiteY2" fmla="*/ 736751 h 4985320"/>
              <a:gd name="connsiteX3" fmla="*/ 5635471 w 5635471"/>
              <a:gd name="connsiteY3" fmla="*/ 4184125 h 4985320"/>
              <a:gd name="connsiteX4" fmla="*/ 5290332 w 5635471"/>
              <a:gd name="connsiteY4" fmla="*/ 4985320 h 4985320"/>
              <a:gd name="connsiteX5" fmla="*/ 0 w 5635471"/>
              <a:gd name="connsiteY5" fmla="*/ 4985320 h 4985320"/>
              <a:gd name="connsiteX6" fmla="*/ 0 w 5635471"/>
              <a:gd name="connsiteY6" fmla="*/ 1129731 h 4985320"/>
              <a:gd name="connsiteX7" fmla="*/ 1215 w 5635471"/>
              <a:gd name="connsiteY7" fmla="*/ 1152310 h 4985320"/>
              <a:gd name="connsiteX8" fmla="*/ 871499 w 5635471"/>
              <a:gd name="connsiteY8" fmla="*/ 335684 h 4985320"/>
              <a:gd name="connsiteX9" fmla="*/ 4725614 w 5635471"/>
              <a:gd name="connsiteY9" fmla="*/ 335686 h 4985320"/>
              <a:gd name="connsiteX10" fmla="*/ 5340996 w 5635471"/>
              <a:gd name="connsiteY10" fmla="*/ 96502 h 4985320"/>
              <a:gd name="connsiteX11" fmla="*/ 5425850 w 5635471"/>
              <a:gd name="connsiteY11" fmla="*/ 0 h 4985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635471" h="4985320">
                <a:moveTo>
                  <a:pt x="5425850" y="0"/>
                </a:moveTo>
                <a:lnTo>
                  <a:pt x="5483302" y="72387"/>
                </a:lnTo>
                <a:cubicBezTo>
                  <a:pt x="5575110" y="216368"/>
                  <a:pt x="5635471" y="460198"/>
                  <a:pt x="5635471" y="736751"/>
                </a:cubicBezTo>
                <a:lnTo>
                  <a:pt x="5635471" y="4184125"/>
                </a:lnTo>
                <a:cubicBezTo>
                  <a:pt x="5635471" y="4626612"/>
                  <a:pt x="5480947" y="4985320"/>
                  <a:pt x="5290332" y="4985320"/>
                </a:cubicBezTo>
                <a:lnTo>
                  <a:pt x="0" y="4985320"/>
                </a:lnTo>
                <a:lnTo>
                  <a:pt x="0" y="1129731"/>
                </a:lnTo>
                <a:lnTo>
                  <a:pt x="1215" y="1152310"/>
                </a:lnTo>
                <a:cubicBezTo>
                  <a:pt x="1215" y="701299"/>
                  <a:pt x="390854" y="335684"/>
                  <a:pt x="871499" y="335684"/>
                </a:cubicBezTo>
                <a:cubicBezTo>
                  <a:pt x="2156204" y="335684"/>
                  <a:pt x="3440907" y="335686"/>
                  <a:pt x="4725614" y="335686"/>
                </a:cubicBezTo>
                <a:cubicBezTo>
                  <a:pt x="4965936" y="335686"/>
                  <a:pt x="5183506" y="244281"/>
                  <a:pt x="5340996" y="96502"/>
                </a:cubicBezTo>
                <a:lnTo>
                  <a:pt x="5425850" y="0"/>
                </a:lnTo>
                <a:close/>
              </a:path>
            </a:pathLst>
          </a:custGeom>
          <a:gradFill>
            <a:gsLst>
              <a:gs pos="52000">
                <a:schemeClr val="accent2">
                  <a:lumMod val="60000"/>
                  <a:lumOff val="40000"/>
                  <a:alpha val="17000"/>
                </a:schemeClr>
              </a:gs>
              <a:gs pos="75000">
                <a:schemeClr val="accent2">
                  <a:lumMod val="60000"/>
                  <a:lumOff val="40000"/>
                  <a:alpha val="9000"/>
                </a:schemeClr>
              </a:gs>
              <a:gs pos="10000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contrasting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dirty="0">
                <a:solidFill>
                  <a:prstClr val="white"/>
                </a:solidFill>
                <a:latin typeface="Arial" panose="020B0604020202020204" pitchFamily="34" charset="0"/>
                <a:ea typeface="OPPOSans M"/>
              </a:rPr>
              <a:t> </a:t>
            </a:r>
            <a:endParaRPr lang="zh-CN" altLang="en-US" dirty="0">
              <a:solidFill>
                <a:prstClr val="white"/>
              </a:solidFill>
              <a:latin typeface="Arial" panose="020B0604020202020204" pitchFamily="34" charset="0"/>
              <a:ea typeface="OPPOSans M"/>
            </a:endParaRPr>
          </a:p>
        </p:txBody>
      </p:sp>
      <p:sp>
        <p:nvSpPr>
          <p:cNvPr id="117" name="缺角矩形 116"/>
          <p:cNvSpPr/>
          <p:nvPr/>
        </p:nvSpPr>
        <p:spPr>
          <a:xfrm>
            <a:off x="2120294" y="1392223"/>
            <a:ext cx="2283400" cy="382588"/>
          </a:xfrm>
          <a:prstGeom prst="plaque">
            <a:avLst/>
          </a:prstGeom>
          <a:gradFill>
            <a:gsLst>
              <a:gs pos="500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2700000" scaled="1"/>
          </a:gradFill>
          <a:ln w="12700" cap="flat" cmpd="sng" algn="ctr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2700000" scaled="1"/>
            </a:gradFill>
            <a:prstDash val="solid"/>
            <a:miter lim="800000"/>
          </a:ln>
          <a:effectLst>
            <a:outerShdw blurRad="139700" dist="114300" dir="5400000" algn="t" rotWithShape="0">
              <a:schemeClr val="accent1">
                <a:alpha val="22000"/>
              </a:schemeClr>
            </a:outerShdw>
          </a:effectLst>
        </p:spPr>
        <p:txBody>
          <a:bodyPr wrap="square" lIns="0" tIns="0" rIns="0" bIns="0"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Gilroy Black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Gilroy Black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Gilroy Black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Gilroy Black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Gilroy Black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Gilroy Black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Gilroy Black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Gilroy Black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Gilroy Black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200" dirty="0">
                <a:solidFill>
                  <a:schemeClr val="bg1"/>
                </a:solidFill>
                <a:latin typeface="+mj-ea"/>
                <a:ea typeface="+mj-ea"/>
                <a:cs typeface="Arial" panose="020B0604020202020204"/>
              </a:rPr>
              <a:t>防为上，救次之</a:t>
            </a:r>
            <a:endParaRPr lang="zh-CN" altLang="en-US" sz="2200" dirty="0">
              <a:solidFill>
                <a:schemeClr val="bg1"/>
              </a:solidFill>
              <a:latin typeface="+mj-ea"/>
              <a:ea typeface="+mj-ea"/>
              <a:cs typeface="Arial" panose="020B0604020202020204"/>
            </a:endParaRPr>
          </a:p>
        </p:txBody>
      </p:sp>
      <p:sp>
        <p:nvSpPr>
          <p:cNvPr id="118" name="任意多边形: 形状 117"/>
          <p:cNvSpPr/>
          <p:nvPr/>
        </p:nvSpPr>
        <p:spPr>
          <a:xfrm>
            <a:off x="762411" y="1391535"/>
            <a:ext cx="5248085" cy="4613022"/>
          </a:xfrm>
          <a:custGeom>
            <a:avLst/>
            <a:gdLst>
              <a:gd name="connsiteX0" fmla="*/ 209622 w 5633043"/>
              <a:gd name="connsiteY0" fmla="*/ 0 h 4985323"/>
              <a:gd name="connsiteX1" fmla="*/ 294476 w 5633043"/>
              <a:gd name="connsiteY1" fmla="*/ 96503 h 4985323"/>
              <a:gd name="connsiteX2" fmla="*/ 909859 w 5633043"/>
              <a:gd name="connsiteY2" fmla="*/ 335687 h 4985323"/>
              <a:gd name="connsiteX3" fmla="*/ 4763975 w 5633043"/>
              <a:gd name="connsiteY3" fmla="*/ 335687 h 4985323"/>
              <a:gd name="connsiteX4" fmla="*/ 5629765 w 5633043"/>
              <a:gd name="connsiteY4" fmla="*/ 1068818 h 4985323"/>
              <a:gd name="connsiteX5" fmla="*/ 5633043 w 5633043"/>
              <a:gd name="connsiteY5" fmla="*/ 1129734 h 4985323"/>
              <a:gd name="connsiteX6" fmla="*/ 5633043 w 5633043"/>
              <a:gd name="connsiteY6" fmla="*/ 4985323 h 4985323"/>
              <a:gd name="connsiteX7" fmla="*/ 345139 w 5633043"/>
              <a:gd name="connsiteY7" fmla="*/ 4985323 h 4985323"/>
              <a:gd name="connsiteX8" fmla="*/ 0 w 5633043"/>
              <a:gd name="connsiteY8" fmla="*/ 4184128 h 4985323"/>
              <a:gd name="connsiteX9" fmla="*/ 0 w 5633043"/>
              <a:gd name="connsiteY9" fmla="*/ 736754 h 4985323"/>
              <a:gd name="connsiteX10" fmla="*/ 152169 w 5633043"/>
              <a:gd name="connsiteY10" fmla="*/ 72390 h 4985323"/>
              <a:gd name="connsiteX11" fmla="*/ 209622 w 5633043"/>
              <a:gd name="connsiteY11" fmla="*/ 0 h 4985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633043" h="4985323">
                <a:moveTo>
                  <a:pt x="209622" y="0"/>
                </a:moveTo>
                <a:lnTo>
                  <a:pt x="294476" y="96503"/>
                </a:lnTo>
                <a:cubicBezTo>
                  <a:pt x="451966" y="244282"/>
                  <a:pt x="669536" y="335687"/>
                  <a:pt x="909859" y="335687"/>
                </a:cubicBezTo>
                <a:lnTo>
                  <a:pt x="4763975" y="335687"/>
                </a:lnTo>
                <a:cubicBezTo>
                  <a:pt x="5214580" y="335687"/>
                  <a:pt x="5585198" y="657029"/>
                  <a:pt x="5629765" y="1068818"/>
                </a:cubicBezTo>
                <a:lnTo>
                  <a:pt x="5633043" y="1129734"/>
                </a:lnTo>
                <a:lnTo>
                  <a:pt x="5633043" y="4985323"/>
                </a:lnTo>
                <a:lnTo>
                  <a:pt x="345139" y="4985323"/>
                </a:lnTo>
                <a:cubicBezTo>
                  <a:pt x="154524" y="4985323"/>
                  <a:pt x="0" y="4626615"/>
                  <a:pt x="0" y="4184128"/>
                </a:cubicBezTo>
                <a:lnTo>
                  <a:pt x="0" y="736754"/>
                </a:lnTo>
                <a:cubicBezTo>
                  <a:pt x="0" y="460201"/>
                  <a:pt x="60361" y="216371"/>
                  <a:pt x="152169" y="72390"/>
                </a:cubicBezTo>
                <a:lnTo>
                  <a:pt x="209622" y="0"/>
                </a:lnTo>
                <a:close/>
              </a:path>
            </a:pathLst>
          </a:custGeom>
          <a:gradFill>
            <a:gsLst>
              <a:gs pos="52000">
                <a:schemeClr val="accent1">
                  <a:lumMod val="60000"/>
                  <a:lumOff val="40000"/>
                  <a:alpha val="17000"/>
                </a:schemeClr>
              </a:gs>
              <a:gs pos="75000">
                <a:schemeClr val="accent1">
                  <a:lumMod val="60000"/>
                  <a:lumOff val="40000"/>
                  <a:alpha val="9000"/>
                </a:schemeClr>
              </a:gs>
              <a:gs pos="100000">
                <a:schemeClr val="accent1">
                  <a:lumMod val="0"/>
                  <a:lumOff val="100000"/>
                  <a:alpha val="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contrasting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Arial" panose="020B0604020202020204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dirty="0">
                <a:solidFill>
                  <a:prstClr val="white"/>
                </a:solidFill>
                <a:latin typeface="Arial" panose="020B0604020202020204" pitchFamily="34" charset="0"/>
                <a:ea typeface="OPPOSans M"/>
              </a:rPr>
              <a:t> </a:t>
            </a:r>
            <a:endParaRPr lang="zh-CN" altLang="en-US" dirty="0">
              <a:solidFill>
                <a:prstClr val="white"/>
              </a:solidFill>
              <a:latin typeface="Arial" panose="020B0604020202020204" pitchFamily="34" charset="0"/>
              <a:ea typeface="OPPOSans M"/>
            </a:endParaRPr>
          </a:p>
        </p:txBody>
      </p:sp>
      <p:grpSp>
        <p:nvGrpSpPr>
          <p:cNvPr id="119" name="组合 118"/>
          <p:cNvGrpSpPr/>
          <p:nvPr/>
        </p:nvGrpSpPr>
        <p:grpSpPr>
          <a:xfrm rot="16200000" flipH="1">
            <a:off x="2791216" y="283056"/>
            <a:ext cx="868846" cy="4016542"/>
            <a:chOff x="1736354" y="3414326"/>
            <a:chExt cx="894135" cy="2362200"/>
          </a:xfrm>
        </p:grpSpPr>
        <p:grpSp>
          <p:nvGrpSpPr>
            <p:cNvPr id="120" name="组合 119"/>
            <p:cNvGrpSpPr/>
            <p:nvPr/>
          </p:nvGrpSpPr>
          <p:grpSpPr>
            <a:xfrm>
              <a:off x="1736354" y="3414326"/>
              <a:ext cx="886629" cy="2362200"/>
              <a:chOff x="11139856" y="2554202"/>
              <a:chExt cx="886629" cy="2362200"/>
            </a:xfrm>
          </p:grpSpPr>
          <p:sp>
            <p:nvSpPr>
              <p:cNvPr id="124" name="右大括号 123"/>
              <p:cNvSpPr/>
              <p:nvPr/>
            </p:nvSpPr>
            <p:spPr>
              <a:xfrm rot="10800000">
                <a:off x="11139856" y="2554202"/>
                <a:ext cx="886628" cy="2362200"/>
              </a:xfrm>
              <a:prstGeom prst="rightBrace">
                <a:avLst>
                  <a:gd name="adj1" fmla="val 60663"/>
                  <a:gd name="adj2" fmla="val 50000"/>
                </a:avLst>
              </a:prstGeom>
              <a:noFill/>
              <a:ln w="28575" cap="rnd" cmpd="sng" algn="ctr">
                <a:solidFill>
                  <a:schemeClr val="accent1"/>
                </a:solidFill>
                <a:prstDash val="solid"/>
                <a:miter lim="800000"/>
              </a:ln>
              <a:effectLst/>
              <a:scene3d>
                <a:camera prst="perspectiveLeft">
                  <a:rot lat="21180000" lon="0" rev="0"/>
                </a:camera>
                <a:lightRig rig="contrasting" dir="t"/>
              </a:scene3d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rgbClr val="000000"/>
                    </a:solidFill>
                    <a:latin typeface="Roboto Bold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rgbClr val="000000"/>
                    </a:solidFill>
                    <a:latin typeface="Roboto Bold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rgbClr val="000000"/>
                    </a:solidFill>
                    <a:latin typeface="Roboto Bold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rgbClr val="000000"/>
                    </a:solidFill>
                    <a:latin typeface="Roboto Bold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rgbClr val="000000"/>
                    </a:solidFill>
                    <a:latin typeface="Roboto Bold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rgbClr val="000000"/>
                    </a:solidFill>
                    <a:latin typeface="Roboto Bold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rgbClr val="000000"/>
                    </a:solidFill>
                    <a:latin typeface="Roboto Bold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rgbClr val="000000"/>
                    </a:solidFill>
                    <a:latin typeface="Roboto Bold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rgbClr val="000000"/>
                    </a:solidFill>
                    <a:latin typeface="Roboto Bold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OPPOSans M"/>
                  <a:cs typeface="Arial" panose="020B0604020202020204"/>
                </a:endParaRPr>
              </a:p>
            </p:txBody>
          </p:sp>
          <p:sp>
            <p:nvSpPr>
              <p:cNvPr id="125" name="右大括号 124"/>
              <p:cNvSpPr/>
              <p:nvPr/>
            </p:nvSpPr>
            <p:spPr>
              <a:xfrm rot="10800000">
                <a:off x="11139857" y="2554204"/>
                <a:ext cx="886628" cy="2362196"/>
              </a:xfrm>
              <a:prstGeom prst="rightBrace">
                <a:avLst>
                  <a:gd name="adj1" fmla="val 60663"/>
                  <a:gd name="adj2" fmla="val 50000"/>
                </a:avLst>
              </a:prstGeom>
              <a:noFill/>
              <a:ln w="6350" cap="rnd" cmpd="sng" algn="ctr">
                <a:solidFill>
                  <a:sysClr val="window" lastClr="FFFFFF">
                    <a:alpha val="61000"/>
                  </a:sysClr>
                </a:solidFill>
                <a:prstDash val="lgDashDot"/>
                <a:miter lim="800000"/>
              </a:ln>
              <a:effectLst/>
              <a:scene3d>
                <a:camera prst="perspectiveLeft">
                  <a:rot lat="21180000" lon="0" rev="0"/>
                </a:camera>
                <a:lightRig rig="contrasting" dir="t"/>
              </a:scene3d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rgbClr val="000000"/>
                    </a:solidFill>
                    <a:latin typeface="Roboto Bold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rgbClr val="000000"/>
                    </a:solidFill>
                    <a:latin typeface="Roboto Bold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rgbClr val="000000"/>
                    </a:solidFill>
                    <a:latin typeface="Roboto Bold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rgbClr val="000000"/>
                    </a:solidFill>
                    <a:latin typeface="Roboto Bold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rgbClr val="000000"/>
                    </a:solidFill>
                    <a:latin typeface="Roboto Bold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rgbClr val="000000"/>
                    </a:solidFill>
                    <a:latin typeface="Roboto Bold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rgbClr val="000000"/>
                    </a:solidFill>
                    <a:latin typeface="Roboto Bold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rgbClr val="000000"/>
                    </a:solidFill>
                    <a:latin typeface="Roboto Bold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rgbClr val="000000"/>
                    </a:solidFill>
                    <a:latin typeface="Roboto Bold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OPPOSans M"/>
                  <a:cs typeface="Arial" panose="020B0604020202020204"/>
                </a:endParaRPr>
              </a:p>
            </p:txBody>
          </p:sp>
        </p:grpSp>
        <p:grpSp>
          <p:nvGrpSpPr>
            <p:cNvPr id="121" name="组合 120"/>
            <p:cNvGrpSpPr/>
            <p:nvPr/>
          </p:nvGrpSpPr>
          <p:grpSpPr>
            <a:xfrm>
              <a:off x="1759077" y="4595426"/>
              <a:ext cx="871412" cy="0"/>
              <a:chOff x="1768601" y="4536729"/>
              <a:chExt cx="871412" cy="0"/>
            </a:xfrm>
          </p:grpSpPr>
          <p:cxnSp>
            <p:nvCxnSpPr>
              <p:cNvPr id="122" name="直接连接符 121"/>
              <p:cNvCxnSpPr/>
              <p:nvPr/>
            </p:nvCxnSpPr>
            <p:spPr>
              <a:xfrm>
                <a:off x="1768601" y="4536729"/>
                <a:ext cx="871412" cy="0"/>
              </a:xfrm>
              <a:prstGeom prst="line">
                <a:avLst/>
              </a:prstGeom>
              <a:noFill/>
              <a:ln w="28575" cap="rnd" cmpd="sng" algn="ctr">
                <a:solidFill>
                  <a:schemeClr val="accent1"/>
                </a:solidFill>
                <a:prstDash val="solid"/>
                <a:miter lim="800000"/>
              </a:ln>
              <a:effectLst/>
              <a:scene3d>
                <a:camera prst="perspectiveLeft">
                  <a:rot lat="21180000" lon="0" rev="0"/>
                </a:camera>
                <a:lightRig rig="contrasting" dir="t"/>
              </a:scene3d>
            </p:spPr>
          </p:cxnSp>
          <p:cxnSp>
            <p:nvCxnSpPr>
              <p:cNvPr id="123" name="直接连接符 122"/>
              <p:cNvCxnSpPr/>
              <p:nvPr/>
            </p:nvCxnSpPr>
            <p:spPr>
              <a:xfrm>
                <a:off x="1768601" y="4536729"/>
                <a:ext cx="871412" cy="0"/>
              </a:xfrm>
              <a:prstGeom prst="line">
                <a:avLst/>
              </a:prstGeom>
              <a:noFill/>
              <a:ln w="6350" cap="rnd" cmpd="sng" algn="ctr">
                <a:solidFill>
                  <a:sysClr val="window" lastClr="FFFFFF">
                    <a:alpha val="61000"/>
                  </a:sysClr>
                </a:solidFill>
                <a:prstDash val="lgDashDot"/>
                <a:miter lim="800000"/>
              </a:ln>
              <a:effectLst/>
              <a:scene3d>
                <a:camera prst="perspectiveLeft">
                  <a:rot lat="21180000" lon="0" rev="0"/>
                </a:camera>
                <a:lightRig rig="contrasting" dir="t"/>
              </a:scene3d>
            </p:spPr>
          </p:cxnSp>
        </p:grpSp>
      </p:grpSp>
      <p:sp>
        <p:nvSpPr>
          <p:cNvPr id="126" name="椭圆 125"/>
          <p:cNvSpPr/>
          <p:nvPr/>
        </p:nvSpPr>
        <p:spPr>
          <a:xfrm>
            <a:off x="3167590" y="1761088"/>
            <a:ext cx="116096" cy="116096"/>
          </a:xfrm>
          <a:prstGeom prst="ellipse">
            <a:avLst/>
          </a:prstGeom>
          <a:solidFill>
            <a:sysClr val="window" lastClr="FFFFFF"/>
          </a:solidFill>
          <a:ln w="19050" cap="flat" cmpd="sng" algn="ctr">
            <a:solidFill>
              <a:schemeClr val="accent1"/>
            </a:solidFill>
            <a:prstDash val="solid"/>
            <a:miter lim="800000"/>
          </a:ln>
          <a:effectLst/>
        </p:spPr>
        <p:txBody>
          <a:bodyPr wrap="none" rtlCol="0" anchor="ctr"/>
          <a:lstStyle/>
          <a:p>
            <a:pPr algn="ctr"/>
            <a:endParaRPr lang="zh-CN" altLang="en-US" b="1" kern="0" dirty="0">
              <a:solidFill>
                <a:prstClr val="white"/>
              </a:solidFill>
              <a:latin typeface="+mn-ea"/>
            </a:endParaRPr>
          </a:p>
        </p:txBody>
      </p:sp>
      <p:grpSp>
        <p:nvGrpSpPr>
          <p:cNvPr id="127" name="组合 126"/>
          <p:cNvGrpSpPr/>
          <p:nvPr/>
        </p:nvGrpSpPr>
        <p:grpSpPr>
          <a:xfrm>
            <a:off x="918224" y="2362835"/>
            <a:ext cx="883122" cy="389582"/>
            <a:chOff x="2129651" y="4996171"/>
            <a:chExt cx="883122" cy="389582"/>
          </a:xfrm>
        </p:grpSpPr>
        <p:sp>
          <p:nvSpPr>
            <p:cNvPr id="128" name="文本框 127"/>
            <p:cNvSpPr txBox="1"/>
            <p:nvPr/>
          </p:nvSpPr>
          <p:spPr>
            <a:xfrm>
              <a:off x="2139129" y="5015993"/>
              <a:ext cx="873644" cy="369760"/>
            </a:xfrm>
            <a:prstGeom prst="plaque">
              <a:avLst/>
            </a:prstGeom>
            <a:solidFill>
              <a:schemeClr val="bg1"/>
            </a:solidFill>
            <a:ln w="3175">
              <a:noFill/>
            </a:ln>
            <a:effectLst>
              <a:outerShdw blurRad="165100" dist="139700" dir="5400000" sx="88000" sy="88000" algn="t" rotWithShape="0">
                <a:schemeClr val="accent1">
                  <a:alpha val="18000"/>
                </a:schemeClr>
              </a:outerShdw>
            </a:effectLst>
          </p:spPr>
          <p:txBody>
            <a:bodyPr wrap="none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6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129" name="文本框 128"/>
            <p:cNvSpPr txBox="1"/>
            <p:nvPr/>
          </p:nvSpPr>
          <p:spPr>
            <a:xfrm>
              <a:off x="2129651" y="4996171"/>
              <a:ext cx="874317" cy="369760"/>
            </a:xfrm>
            <a:prstGeom prst="plaque">
              <a:avLst/>
            </a:prstGeom>
            <a:solidFill>
              <a:schemeClr val="bg1">
                <a:alpha val="90000"/>
              </a:schemeClr>
            </a:solidFill>
            <a:ln w="3175">
              <a:gradFill flip="none" rotWithShape="1">
                <a:gsLst>
                  <a:gs pos="0">
                    <a:schemeClr val="accent1">
                      <a:alpha val="0"/>
                    </a:schemeClr>
                  </a:gs>
                  <a:gs pos="50000">
                    <a:schemeClr val="accent1">
                      <a:alpha val="44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2700000" scaled="1"/>
              </a:gradFill>
            </a:ln>
            <a:effectLst>
              <a:innerShdw blurRad="50800">
                <a:schemeClr val="accent1">
                  <a:alpha val="31000"/>
                </a:schemeClr>
              </a:innerShdw>
            </a:effectLst>
          </p:spPr>
          <p:txBody>
            <a:bodyPr wrap="none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有防护</a:t>
              </a:r>
              <a:endPara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30" name="组合 129"/>
          <p:cNvGrpSpPr/>
          <p:nvPr/>
        </p:nvGrpSpPr>
        <p:grpSpPr>
          <a:xfrm>
            <a:off x="4649930" y="2362835"/>
            <a:ext cx="883122" cy="389582"/>
            <a:chOff x="2129651" y="4996171"/>
            <a:chExt cx="883122" cy="389582"/>
          </a:xfrm>
        </p:grpSpPr>
        <p:sp>
          <p:nvSpPr>
            <p:cNvPr id="131" name="文本框 130"/>
            <p:cNvSpPr txBox="1"/>
            <p:nvPr/>
          </p:nvSpPr>
          <p:spPr>
            <a:xfrm>
              <a:off x="2139129" y="5015993"/>
              <a:ext cx="873644" cy="369760"/>
            </a:xfrm>
            <a:prstGeom prst="plaque">
              <a:avLst/>
            </a:prstGeom>
            <a:solidFill>
              <a:schemeClr val="bg1"/>
            </a:solidFill>
            <a:ln w="3175">
              <a:noFill/>
            </a:ln>
            <a:effectLst>
              <a:outerShdw blurRad="165100" dist="139700" dir="5400000" sx="88000" sy="88000" algn="t" rotWithShape="0">
                <a:schemeClr val="accent1">
                  <a:alpha val="18000"/>
                </a:schemeClr>
              </a:outerShdw>
            </a:effectLst>
          </p:spPr>
          <p:txBody>
            <a:bodyPr wrap="none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6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132" name="文本框 131"/>
            <p:cNvSpPr txBox="1"/>
            <p:nvPr/>
          </p:nvSpPr>
          <p:spPr>
            <a:xfrm>
              <a:off x="2129651" y="4996171"/>
              <a:ext cx="874317" cy="369760"/>
            </a:xfrm>
            <a:prstGeom prst="plaque">
              <a:avLst/>
            </a:prstGeom>
            <a:solidFill>
              <a:schemeClr val="bg1">
                <a:alpha val="90000"/>
              </a:schemeClr>
            </a:solidFill>
            <a:ln w="3175">
              <a:gradFill flip="none" rotWithShape="1">
                <a:gsLst>
                  <a:gs pos="0">
                    <a:schemeClr val="accent1">
                      <a:alpha val="0"/>
                    </a:schemeClr>
                  </a:gs>
                  <a:gs pos="50000">
                    <a:schemeClr val="accent1">
                      <a:alpha val="44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2700000" scaled="1"/>
              </a:gradFill>
            </a:ln>
            <a:effectLst>
              <a:innerShdw blurRad="50800">
                <a:schemeClr val="accent1">
                  <a:alpha val="31000"/>
                </a:schemeClr>
              </a:innerShdw>
            </a:effectLst>
          </p:spPr>
          <p:txBody>
            <a:bodyPr wrap="none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sym typeface="+mn-ea"/>
                </a:rPr>
                <a:t>有底气</a:t>
              </a:r>
              <a:endPara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33" name="组合 132"/>
          <p:cNvGrpSpPr/>
          <p:nvPr/>
        </p:nvGrpSpPr>
        <p:grpSpPr>
          <a:xfrm>
            <a:off x="657474" y="2844228"/>
            <a:ext cx="1404620" cy="554811"/>
            <a:chOff x="559989" y="3511613"/>
            <a:chExt cx="1404620" cy="554811"/>
          </a:xfrm>
        </p:grpSpPr>
        <p:sp>
          <p:nvSpPr>
            <p:cNvPr id="134" name="文本框 133"/>
            <p:cNvSpPr txBox="1"/>
            <p:nvPr/>
          </p:nvSpPr>
          <p:spPr>
            <a:xfrm>
              <a:off x="559989" y="3511613"/>
              <a:ext cx="1404620" cy="460375"/>
            </a:xfrm>
            <a:prstGeom prst="rect">
              <a:avLst/>
            </a:prstGeom>
            <a:noFill/>
          </p:spPr>
          <p:txBody>
            <a:bodyPr vert="horz" wrap="none">
              <a:spAutoFit/>
            </a:bodyPr>
            <a:lstStyle/>
            <a:p>
              <a:pPr algn="ctr">
                <a:defRPr/>
              </a:pPr>
              <a:r>
                <a:rPr lang="zh-CN" altLang="en-US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华文中宋" panose="02010600040101010101" charset="-122"/>
                  <a:ea typeface="华文中宋" panose="02010600040101010101" charset="-122"/>
                </a:rPr>
                <a:t>人防到位</a:t>
              </a:r>
              <a:endPara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华文中宋" panose="02010600040101010101" charset="-122"/>
                <a:ea typeface="华文中宋" panose="02010600040101010101" charset="-122"/>
              </a:endParaRPr>
            </a:p>
          </p:txBody>
        </p:sp>
        <p:grpSp>
          <p:nvGrpSpPr>
            <p:cNvPr id="135" name="组合 134"/>
            <p:cNvGrpSpPr/>
            <p:nvPr/>
          </p:nvGrpSpPr>
          <p:grpSpPr>
            <a:xfrm>
              <a:off x="745450" y="3690467"/>
              <a:ext cx="1033700" cy="375957"/>
              <a:chOff x="820572" y="3726613"/>
              <a:chExt cx="883455" cy="321313"/>
            </a:xfrm>
          </p:grpSpPr>
          <p:sp>
            <p:nvSpPr>
              <p:cNvPr id="136" name="PA-椭圆 22"/>
              <p:cNvSpPr/>
              <p:nvPr>
                <p:custDataLst>
                  <p:tags r:id="rId2"/>
                </p:custDataLst>
              </p:nvPr>
            </p:nvSpPr>
            <p:spPr>
              <a:xfrm>
                <a:off x="820572" y="3726613"/>
                <a:ext cx="883455" cy="321313"/>
              </a:xfrm>
              <a:prstGeom prst="ellipse">
                <a:avLst/>
              </a:prstGeom>
              <a:gradFill>
                <a:gsLst>
                  <a:gs pos="55000">
                    <a:schemeClr val="accent1">
                      <a:alpha val="7000"/>
                    </a:schemeClr>
                  </a:gs>
                  <a:gs pos="10000">
                    <a:schemeClr val="accent1">
                      <a:lumMod val="20000"/>
                      <a:lumOff val="80000"/>
                      <a:alpha val="0"/>
                    </a:schemeClr>
                  </a:gs>
                  <a:gs pos="100000">
                    <a:schemeClr val="accent1">
                      <a:alpha val="20000"/>
                    </a:schemeClr>
                  </a:gs>
                </a:gsLst>
                <a:lin ang="5400000" scaled="1"/>
              </a:gradFill>
              <a:ln w="254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zh-CN" altLang="en-US" sz="3200" b="1" kern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华文中宋" panose="02010600040101010101" charset="-122"/>
                  <a:ea typeface="华文中宋" panose="02010600040101010101" charset="-122"/>
                  <a:cs typeface="阿里巴巴普惠体 2.0 65 Medium" panose="00020600040101010101" charset="-122"/>
                  <a:sym typeface="+mn-lt"/>
                </a:endParaRPr>
              </a:p>
            </p:txBody>
          </p:sp>
          <p:sp>
            <p:nvSpPr>
              <p:cNvPr id="137" name="PA-旁门左道出品"/>
              <p:cNvSpPr/>
              <p:nvPr>
                <p:custDataLst>
                  <p:tags r:id="rId3"/>
                </p:custDataLst>
              </p:nvPr>
            </p:nvSpPr>
            <p:spPr>
              <a:xfrm>
                <a:off x="895397" y="3765251"/>
                <a:ext cx="730744" cy="239162"/>
              </a:xfrm>
              <a:prstGeom prst="ellipse">
                <a:avLst/>
              </a:prstGeom>
              <a:gradFill>
                <a:gsLst>
                  <a:gs pos="7000">
                    <a:schemeClr val="accent1">
                      <a:lumMod val="20000"/>
                      <a:lumOff val="80000"/>
                      <a:alpha val="0"/>
                    </a:schemeClr>
                  </a:gs>
                  <a:gs pos="99000">
                    <a:schemeClr val="accent1">
                      <a:alpha val="27000"/>
                    </a:schemeClr>
                  </a:gs>
                </a:gsLst>
                <a:lin ang="5400000" scaled="1"/>
              </a:gradFill>
              <a:ln w="6350" cap="flat" cmpd="sng" algn="ctr">
                <a:gradFill>
                  <a:gsLst>
                    <a:gs pos="8000">
                      <a:schemeClr val="accent1">
                        <a:lumMod val="20000"/>
                        <a:lumOff val="80000"/>
                        <a:alpha val="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</a:gra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zh-CN" altLang="en-US" sz="3200" b="1" kern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华文中宋" panose="02010600040101010101" charset="-122"/>
                  <a:ea typeface="华文中宋" panose="02010600040101010101" charset="-122"/>
                  <a:cs typeface="阿里巴巴普惠体 2.0 65 Medium" panose="00020600040101010101" charset="-122"/>
                  <a:sym typeface="+mn-lt"/>
                </a:endParaRPr>
              </a:p>
            </p:txBody>
          </p:sp>
        </p:grpSp>
      </p:grpSp>
      <p:grpSp>
        <p:nvGrpSpPr>
          <p:cNvPr id="138" name="组合 137"/>
          <p:cNvGrpSpPr/>
          <p:nvPr/>
        </p:nvGrpSpPr>
        <p:grpSpPr>
          <a:xfrm>
            <a:off x="4389182" y="2844228"/>
            <a:ext cx="1404620" cy="554811"/>
            <a:chOff x="4415522" y="3511613"/>
            <a:chExt cx="1404620" cy="554811"/>
          </a:xfrm>
        </p:grpSpPr>
        <p:grpSp>
          <p:nvGrpSpPr>
            <p:cNvPr id="139" name="组合 138"/>
            <p:cNvGrpSpPr/>
            <p:nvPr/>
          </p:nvGrpSpPr>
          <p:grpSpPr>
            <a:xfrm>
              <a:off x="4600981" y="3690467"/>
              <a:ext cx="1033700" cy="375957"/>
              <a:chOff x="4676104" y="3726613"/>
              <a:chExt cx="883455" cy="321313"/>
            </a:xfrm>
          </p:grpSpPr>
          <p:sp>
            <p:nvSpPr>
              <p:cNvPr id="141" name="PA-椭圆 22"/>
              <p:cNvSpPr/>
              <p:nvPr>
                <p:custDataLst>
                  <p:tags r:id="rId4"/>
                </p:custDataLst>
              </p:nvPr>
            </p:nvSpPr>
            <p:spPr>
              <a:xfrm>
                <a:off x="4676104" y="3726613"/>
                <a:ext cx="883455" cy="321313"/>
              </a:xfrm>
              <a:prstGeom prst="ellipse">
                <a:avLst/>
              </a:prstGeom>
              <a:gradFill>
                <a:gsLst>
                  <a:gs pos="55000">
                    <a:schemeClr val="accent1">
                      <a:alpha val="7000"/>
                    </a:schemeClr>
                  </a:gs>
                  <a:gs pos="10000">
                    <a:schemeClr val="accent1">
                      <a:lumMod val="20000"/>
                      <a:lumOff val="80000"/>
                      <a:alpha val="0"/>
                    </a:schemeClr>
                  </a:gs>
                  <a:gs pos="100000">
                    <a:schemeClr val="accent1">
                      <a:alpha val="20000"/>
                    </a:schemeClr>
                  </a:gs>
                </a:gsLst>
                <a:lin ang="5400000" scaled="1"/>
              </a:gradFill>
              <a:ln w="254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zh-CN" altLang="en-US" sz="3200" b="1" kern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华文中宋" panose="02010600040101010101" charset="-122"/>
                  <a:ea typeface="华文中宋" panose="02010600040101010101" charset="-122"/>
                  <a:cs typeface="阿里巴巴普惠体 2.0 65 Medium" panose="00020600040101010101" charset="-122"/>
                  <a:sym typeface="+mn-lt"/>
                </a:endParaRPr>
              </a:p>
            </p:txBody>
          </p:sp>
          <p:sp>
            <p:nvSpPr>
              <p:cNvPr id="142" name="PA-旁门左道出品"/>
              <p:cNvSpPr/>
              <p:nvPr>
                <p:custDataLst>
                  <p:tags r:id="rId5"/>
                </p:custDataLst>
              </p:nvPr>
            </p:nvSpPr>
            <p:spPr>
              <a:xfrm>
                <a:off x="4750930" y="3765251"/>
                <a:ext cx="730744" cy="239162"/>
              </a:xfrm>
              <a:prstGeom prst="ellipse">
                <a:avLst/>
              </a:prstGeom>
              <a:gradFill>
                <a:gsLst>
                  <a:gs pos="7000">
                    <a:schemeClr val="accent1">
                      <a:lumMod val="20000"/>
                      <a:lumOff val="80000"/>
                      <a:alpha val="0"/>
                    </a:schemeClr>
                  </a:gs>
                  <a:gs pos="99000">
                    <a:schemeClr val="accent1">
                      <a:alpha val="27000"/>
                    </a:schemeClr>
                  </a:gs>
                </a:gsLst>
                <a:lin ang="5400000" scaled="1"/>
              </a:gradFill>
              <a:ln w="6350" cap="flat" cmpd="sng" algn="ctr">
                <a:gradFill>
                  <a:gsLst>
                    <a:gs pos="8000">
                      <a:schemeClr val="accent1">
                        <a:lumMod val="20000"/>
                        <a:lumOff val="80000"/>
                        <a:alpha val="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</a:gra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zh-CN" altLang="en-US" sz="3200" b="1" kern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华文中宋" panose="02010600040101010101" charset="-122"/>
                  <a:ea typeface="华文中宋" panose="02010600040101010101" charset="-122"/>
                  <a:cs typeface="阿里巴巴普惠体 2.0 65 Medium" panose="00020600040101010101" charset="-122"/>
                  <a:sym typeface="+mn-lt"/>
                </a:endParaRPr>
              </a:p>
            </p:txBody>
          </p:sp>
        </p:grpSp>
        <p:sp>
          <p:nvSpPr>
            <p:cNvPr id="140" name="文本框 139"/>
            <p:cNvSpPr txBox="1"/>
            <p:nvPr/>
          </p:nvSpPr>
          <p:spPr>
            <a:xfrm>
              <a:off x="4415522" y="3511613"/>
              <a:ext cx="1404620" cy="460375"/>
            </a:xfrm>
            <a:prstGeom prst="rect">
              <a:avLst/>
            </a:prstGeom>
            <a:noFill/>
          </p:spPr>
          <p:txBody>
            <a:bodyPr vert="horz" wrap="none">
              <a:spAutoFit/>
            </a:bodyPr>
            <a:lstStyle/>
            <a:p>
              <a:pPr algn="ctr">
                <a:defRPr/>
              </a:pPr>
              <a:r>
                <a:rPr lang="zh-CN" altLang="en-US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华文中宋" panose="02010600040101010101" charset="-122"/>
                  <a:ea typeface="华文中宋" panose="02010600040101010101" charset="-122"/>
                </a:rPr>
                <a:t>技防赋能</a:t>
              </a:r>
              <a:endPara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华文中宋" panose="02010600040101010101" charset="-122"/>
                <a:ea typeface="华文中宋" panose="02010600040101010101" charset="-122"/>
              </a:endParaRPr>
            </a:p>
          </p:txBody>
        </p:sp>
      </p:grpSp>
      <p:sp>
        <p:nvSpPr>
          <p:cNvPr id="148" name="椭圆 147"/>
          <p:cNvSpPr/>
          <p:nvPr/>
        </p:nvSpPr>
        <p:spPr>
          <a:xfrm>
            <a:off x="3167590" y="3348125"/>
            <a:ext cx="116096" cy="116096"/>
          </a:xfrm>
          <a:prstGeom prst="ellipse">
            <a:avLst/>
          </a:prstGeom>
          <a:solidFill>
            <a:sysClr val="window" lastClr="FFFFFF"/>
          </a:solidFill>
          <a:ln w="19050" cap="flat" cmpd="sng" algn="ctr">
            <a:solidFill>
              <a:schemeClr val="accent1"/>
            </a:solidFill>
            <a:prstDash val="solid"/>
            <a:miter lim="800000"/>
          </a:ln>
          <a:effectLst/>
        </p:spPr>
        <p:txBody>
          <a:bodyPr wrap="none" rtlCol="0" anchor="ctr"/>
          <a:lstStyle/>
          <a:p>
            <a:pPr algn="ctr"/>
            <a:endParaRPr lang="zh-CN" altLang="en-US" sz="3200" b="1" kern="0" dirty="0">
              <a:solidFill>
                <a:prstClr val="white"/>
              </a:solidFill>
              <a:latin typeface="华文中宋" panose="02010600040101010101" charset="-122"/>
              <a:ea typeface="华文中宋" panose="02010600040101010101" charset="-122"/>
            </a:endParaRPr>
          </a:p>
        </p:txBody>
      </p:sp>
      <p:sp>
        <p:nvSpPr>
          <p:cNvPr id="149" name="椭圆 148"/>
          <p:cNvSpPr/>
          <p:nvPr/>
        </p:nvSpPr>
        <p:spPr>
          <a:xfrm>
            <a:off x="5033443" y="3348125"/>
            <a:ext cx="116096" cy="116096"/>
          </a:xfrm>
          <a:prstGeom prst="ellipse">
            <a:avLst/>
          </a:prstGeom>
          <a:solidFill>
            <a:sysClr val="window" lastClr="FFFFFF"/>
          </a:solidFill>
          <a:ln w="19050" cap="flat" cmpd="sng" algn="ctr">
            <a:solidFill>
              <a:schemeClr val="accent1"/>
            </a:solidFill>
            <a:prstDash val="solid"/>
            <a:miter lim="800000"/>
          </a:ln>
          <a:effectLst/>
        </p:spPr>
        <p:txBody>
          <a:bodyPr wrap="none" rtlCol="0" anchor="ctr"/>
          <a:lstStyle/>
          <a:p>
            <a:pPr algn="ctr"/>
            <a:endParaRPr lang="zh-CN" altLang="en-US" sz="3200" b="1" kern="0" dirty="0">
              <a:solidFill>
                <a:prstClr val="white"/>
              </a:solidFill>
              <a:latin typeface="华文中宋" panose="02010600040101010101" charset="-122"/>
              <a:ea typeface="华文中宋" panose="02010600040101010101" charset="-122"/>
            </a:endParaRPr>
          </a:p>
        </p:txBody>
      </p:sp>
      <p:sp>
        <p:nvSpPr>
          <p:cNvPr id="150" name="弧形 149"/>
          <p:cNvSpPr/>
          <p:nvPr/>
        </p:nvSpPr>
        <p:spPr>
          <a:xfrm rot="3144219" flipH="1">
            <a:off x="311368" y="3294237"/>
            <a:ext cx="1318391" cy="1438334"/>
          </a:xfrm>
          <a:prstGeom prst="arc">
            <a:avLst>
              <a:gd name="adj1" fmla="val 15561861"/>
              <a:gd name="adj2" fmla="val 17466883"/>
            </a:avLst>
          </a:prstGeom>
          <a:ln w="6350" cap="rnd"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POSans M" panose="00020600040101010101" pitchFamily="18" charset="-122"/>
              <a:ea typeface="OPPOSans M" panose="00020600040101010101" pitchFamily="18" charset="-122"/>
              <a:cs typeface="+mn-cs"/>
            </a:endParaRPr>
          </a:p>
        </p:txBody>
      </p:sp>
      <p:sp>
        <p:nvSpPr>
          <p:cNvPr id="151" name="弧形 150"/>
          <p:cNvSpPr/>
          <p:nvPr/>
        </p:nvSpPr>
        <p:spPr>
          <a:xfrm rot="18455781">
            <a:off x="1075691" y="3324850"/>
            <a:ext cx="1318391" cy="1438334"/>
          </a:xfrm>
          <a:prstGeom prst="arc">
            <a:avLst>
              <a:gd name="adj1" fmla="val 15658322"/>
              <a:gd name="adj2" fmla="val 17466883"/>
            </a:avLst>
          </a:prstGeom>
          <a:ln w="6350" cap="rnd"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POSans M" panose="00020600040101010101" pitchFamily="18" charset="-122"/>
              <a:ea typeface="OPPOSans M" panose="00020600040101010101" pitchFamily="18" charset="-122"/>
              <a:cs typeface="+mn-cs"/>
            </a:endParaRPr>
          </a:p>
        </p:txBody>
      </p:sp>
      <p:sp>
        <p:nvSpPr>
          <p:cNvPr id="152" name="椭圆 151"/>
          <p:cNvSpPr/>
          <p:nvPr/>
        </p:nvSpPr>
        <p:spPr>
          <a:xfrm>
            <a:off x="1301737" y="3348125"/>
            <a:ext cx="116096" cy="116096"/>
          </a:xfrm>
          <a:prstGeom prst="ellipse">
            <a:avLst/>
          </a:prstGeom>
          <a:solidFill>
            <a:sysClr val="window" lastClr="FFFFFF"/>
          </a:solidFill>
          <a:ln w="19050" cap="flat" cmpd="sng" algn="ctr">
            <a:solidFill>
              <a:schemeClr val="accent1"/>
            </a:solidFill>
            <a:prstDash val="solid"/>
            <a:miter lim="800000"/>
          </a:ln>
          <a:effectLst/>
        </p:spPr>
        <p:txBody>
          <a:bodyPr wrap="none" rtlCol="0" anchor="ctr"/>
          <a:lstStyle/>
          <a:p>
            <a:pPr algn="ctr"/>
            <a:endParaRPr lang="zh-CN" altLang="en-US" sz="3200" b="1" kern="0" dirty="0">
              <a:solidFill>
                <a:prstClr val="white"/>
              </a:solidFill>
              <a:latin typeface="华文中宋" panose="02010600040101010101" charset="-122"/>
              <a:ea typeface="华文中宋" panose="02010600040101010101" charset="-122"/>
            </a:endParaRPr>
          </a:p>
        </p:txBody>
      </p:sp>
      <p:grpSp>
        <p:nvGrpSpPr>
          <p:cNvPr id="156" name="组合 155"/>
          <p:cNvGrpSpPr/>
          <p:nvPr/>
        </p:nvGrpSpPr>
        <p:grpSpPr>
          <a:xfrm rot="0">
            <a:off x="975360" y="3564890"/>
            <a:ext cx="792480" cy="1383665"/>
            <a:chOff x="975533" y="3911239"/>
            <a:chExt cx="792329" cy="1038773"/>
          </a:xfrm>
        </p:grpSpPr>
        <p:sp>
          <p:nvSpPr>
            <p:cNvPr id="159" name="矩形: 圆角 158"/>
            <p:cNvSpPr/>
            <p:nvPr/>
          </p:nvSpPr>
          <p:spPr>
            <a:xfrm>
              <a:off x="975533" y="3911239"/>
              <a:ext cx="296804" cy="1014613"/>
            </a:xfrm>
            <a:prstGeom prst="plaque">
              <a:avLst/>
            </a:prstGeom>
            <a:solidFill>
              <a:schemeClr val="bg1"/>
            </a:solidFill>
            <a:ln>
              <a:gradFill>
                <a:gsLst>
                  <a:gs pos="0">
                    <a:schemeClr val="accent1">
                      <a:alpha val="5000"/>
                    </a:schemeClr>
                  </a:gs>
                  <a:gs pos="100000">
                    <a:schemeClr val="accent1">
                      <a:lumMod val="40000"/>
                      <a:lumOff val="60000"/>
                    </a:schemeClr>
                  </a:gs>
                </a:gsLst>
                <a:lin ang="5400000" scaled="1"/>
              </a:gradFill>
            </a:ln>
            <a:effectLst>
              <a:outerShdw blurRad="254000" dist="127000" dir="5400000" sx="1000" sy="1000" algn="t" rotWithShape="0">
                <a:schemeClr val="accent1">
                  <a:alpha val="28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zh-CN" altLang="en-US" sz="1300" kern="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sym typeface="演示悠然小楷" panose="00000500000000000000" pitchFamily="2" charset="-122"/>
                </a:rPr>
                <a:t>带班值守制度</a:t>
              </a:r>
              <a:endParaRPr lang="zh-CN" altLang="en-US" sz="13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演示悠然小楷" panose="00000500000000000000" pitchFamily="2" charset="-122"/>
              </a:endParaRPr>
            </a:p>
          </p:txBody>
        </p:sp>
        <p:sp>
          <p:nvSpPr>
            <p:cNvPr id="160" name="矩形: 圆角 159"/>
            <p:cNvSpPr/>
            <p:nvPr/>
          </p:nvSpPr>
          <p:spPr>
            <a:xfrm>
              <a:off x="1471058" y="3911239"/>
              <a:ext cx="296804" cy="1038773"/>
            </a:xfrm>
            <a:prstGeom prst="plaque">
              <a:avLst/>
            </a:prstGeom>
            <a:solidFill>
              <a:schemeClr val="bg1"/>
            </a:solidFill>
            <a:ln>
              <a:gradFill>
                <a:gsLst>
                  <a:gs pos="0">
                    <a:schemeClr val="accent1">
                      <a:alpha val="5000"/>
                    </a:schemeClr>
                  </a:gs>
                  <a:gs pos="100000">
                    <a:schemeClr val="accent1">
                      <a:lumMod val="40000"/>
                      <a:lumOff val="60000"/>
                    </a:schemeClr>
                  </a:gs>
                </a:gsLst>
                <a:lin ang="5400000" scaled="1"/>
              </a:gradFill>
            </a:ln>
            <a:effectLst>
              <a:outerShdw blurRad="254000" dist="127000" dir="5400000" sx="1000" sy="1000" algn="t" rotWithShape="0">
                <a:schemeClr val="accent1">
                  <a:alpha val="28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zh-CN" altLang="en-US" sz="1300" kern="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sym typeface="演示悠然小楷" panose="00000500000000000000" pitchFamily="2" charset="-122"/>
                </a:rPr>
                <a:t>门卫安保管理</a:t>
              </a:r>
              <a:endParaRPr lang="zh-CN" altLang="en-US" sz="13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演示悠然小楷" panose="00000500000000000000" pitchFamily="2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932984" y="5406578"/>
            <a:ext cx="4658018" cy="388105"/>
            <a:chOff x="932984" y="5626288"/>
            <a:chExt cx="4658018" cy="388105"/>
          </a:xfrm>
        </p:grpSpPr>
        <p:sp>
          <p:nvSpPr>
            <p:cNvPr id="162" name="缺角矩形 161"/>
            <p:cNvSpPr/>
            <p:nvPr/>
          </p:nvSpPr>
          <p:spPr>
            <a:xfrm>
              <a:off x="932984" y="5626625"/>
              <a:ext cx="3470709" cy="387768"/>
            </a:xfrm>
            <a:prstGeom prst="plaque">
              <a:avLst/>
            </a:prstGeom>
            <a:solidFill>
              <a:schemeClr val="bg1"/>
            </a:solidFill>
            <a:ln w="12700" cap="flat" cmpd="sng" algn="ctr">
              <a:gradFill>
                <a:gsLst>
                  <a:gs pos="82000">
                    <a:schemeClr val="accent1"/>
                  </a:gs>
                  <a:gs pos="26000">
                    <a:schemeClr val="accent1">
                      <a:alpha val="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>
              <a:innerShdw dist="12700" dir="5400000">
                <a:schemeClr val="accent1">
                  <a:lumMod val="40000"/>
                  <a:lumOff val="60000"/>
                </a:schemeClr>
              </a:innerShdw>
            </a:effectLst>
          </p:spPr>
          <p:txBody>
            <a:bodyPr rtlCol="0" anchor="ctr"/>
            <a:lstStyle/>
            <a:p>
              <a:pPr algn="ctr"/>
              <a:endParaRPr lang="zh-CN" altLang="en-US" sz="14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演示悠然小楷" panose="00000500000000000000" pitchFamily="2" charset="-122"/>
              </a:endParaRPr>
            </a:p>
          </p:txBody>
        </p:sp>
        <p:sp>
          <p:nvSpPr>
            <p:cNvPr id="163" name="缺角矩形 162"/>
            <p:cNvSpPr/>
            <p:nvPr/>
          </p:nvSpPr>
          <p:spPr>
            <a:xfrm>
              <a:off x="4615684" y="5626288"/>
              <a:ext cx="975318" cy="387768"/>
            </a:xfrm>
            <a:prstGeom prst="plaque">
              <a:avLst/>
            </a:prstGeom>
            <a:solidFill>
              <a:schemeClr val="bg1"/>
            </a:solidFill>
            <a:ln w="12700" cap="flat" cmpd="sng" algn="ctr">
              <a:gradFill>
                <a:gsLst>
                  <a:gs pos="82000">
                    <a:schemeClr val="accent1"/>
                  </a:gs>
                  <a:gs pos="26000">
                    <a:schemeClr val="accent1">
                      <a:alpha val="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>
              <a:innerShdw dist="12700" dir="5400000">
                <a:schemeClr val="accent1">
                  <a:lumMod val="40000"/>
                  <a:lumOff val="60000"/>
                </a:schemeClr>
              </a:innerShdw>
            </a:effectLst>
          </p:spPr>
          <p:txBody>
            <a:bodyPr rtlCol="0" anchor="ctr"/>
            <a:lstStyle/>
            <a:p>
              <a:pPr algn="ctr"/>
              <a:endParaRPr lang="zh-CN" altLang="en-US" sz="14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演示悠然小楷" panose="00000500000000000000" pitchFamily="2" charset="-122"/>
              </a:endParaRPr>
            </a:p>
          </p:txBody>
        </p:sp>
        <p:sp>
          <p:nvSpPr>
            <p:cNvPr id="164" name="矩形 163"/>
            <p:cNvSpPr/>
            <p:nvPr/>
          </p:nvSpPr>
          <p:spPr>
            <a:xfrm>
              <a:off x="4691862" y="5691486"/>
              <a:ext cx="822960" cy="268605"/>
            </a:xfrm>
            <a:prstGeom prst="rect">
              <a:avLst/>
            </a:prstGeom>
            <a:noFill/>
            <a:ln w="19050" cap="flat" cmpd="sng" algn="ctr">
              <a:noFill/>
              <a:prstDash val="solid"/>
              <a:miter lim="800000"/>
            </a:ln>
            <a:effectLst/>
          </p:spPr>
          <p:txBody>
            <a:bodyPr wrap="none" lIns="53950" tIns="26975" rIns="53950" bIns="26975" rtlCol="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ea"/>
                  <a:cs typeface="OPPOSans B" panose="00020600040101010101" pitchFamily="18" charset="-122"/>
                  <a:sym typeface="OPPOSans H" panose="00020600040101010101" pitchFamily="18" charset="-122"/>
                </a:rPr>
                <a:t>三道防线</a:t>
              </a:r>
              <a:endParaRPr kumimoji="0" lang="zh-CN" alt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OPPOSans B" panose="00020600040101010101" pitchFamily="18" charset="-122"/>
                <a:sym typeface="OPPOSans H" panose="00020600040101010101" pitchFamily="18" charset="-122"/>
              </a:endParaRPr>
            </a:p>
          </p:txBody>
        </p:sp>
        <p:sp>
          <p:nvSpPr>
            <p:cNvPr id="167" name="矩形 166"/>
            <p:cNvSpPr/>
            <p:nvPr/>
          </p:nvSpPr>
          <p:spPr>
            <a:xfrm>
              <a:off x="1130717" y="5684259"/>
              <a:ext cx="822960" cy="268605"/>
            </a:xfrm>
            <a:prstGeom prst="rect">
              <a:avLst/>
            </a:prstGeom>
            <a:noFill/>
            <a:ln w="19050" cap="flat" cmpd="sng" algn="ctr">
              <a:noFill/>
              <a:prstDash val="solid"/>
              <a:miter lim="800000"/>
            </a:ln>
            <a:effectLst/>
          </p:spPr>
          <p:txBody>
            <a:bodyPr wrap="none" lIns="53950" tIns="26975" rIns="53950" bIns="26975" rtlCol="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ea"/>
                  <a:cs typeface="OPPOSans B" panose="00020600040101010101" pitchFamily="18" charset="-122"/>
                  <a:sym typeface="OPPOSans B" panose="00020600040101010101" pitchFamily="18" charset="-122"/>
                </a:rPr>
                <a:t>人防</a:t>
              </a:r>
              <a:r>
                <a: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ea"/>
                  <a:cs typeface="OPPOSans B" panose="00020600040101010101" pitchFamily="18" charset="-122"/>
                  <a:sym typeface="OPPOSans B" panose="00020600040101010101" pitchFamily="18" charset="-122"/>
                </a:rPr>
                <a:t>到位</a:t>
              </a:r>
              <a:endParaRPr kumimoji="0" lang="zh-CN" alt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OPPOSans B" panose="00020600040101010101" pitchFamily="18" charset="-122"/>
                <a:sym typeface="OPPOSans B" panose="00020600040101010101" pitchFamily="18" charset="-122"/>
              </a:endParaRPr>
            </a:p>
          </p:txBody>
        </p:sp>
        <p:sp>
          <p:nvSpPr>
            <p:cNvPr id="168" name="矩形 167"/>
            <p:cNvSpPr/>
            <p:nvPr/>
          </p:nvSpPr>
          <p:spPr>
            <a:xfrm>
              <a:off x="2292683" y="5684278"/>
              <a:ext cx="464820" cy="268605"/>
            </a:xfrm>
            <a:prstGeom prst="rect">
              <a:avLst/>
            </a:prstGeom>
            <a:noFill/>
            <a:ln w="19050" cap="flat" cmpd="sng" algn="ctr">
              <a:noFill/>
              <a:prstDash val="solid"/>
              <a:miter lim="800000"/>
            </a:ln>
            <a:effectLst/>
          </p:spPr>
          <p:txBody>
            <a:bodyPr wrap="none" lIns="53950" tIns="26975" rIns="53950" bIns="26975" rtlCol="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ea"/>
                  <a:cs typeface="OPPOSans B" panose="00020600040101010101" pitchFamily="18" charset="-122"/>
                  <a:sym typeface="OPPOSans B" panose="00020600040101010101" pitchFamily="18" charset="-122"/>
                </a:rPr>
                <a:t>物防</a:t>
              </a:r>
              <a:endParaRPr kumimoji="0" lang="zh-CN" alt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OPPOSans B" panose="00020600040101010101" pitchFamily="18" charset="-122"/>
                <a:sym typeface="OPPOSans B" panose="00020600040101010101" pitchFamily="18" charset="-122"/>
              </a:endParaRPr>
            </a:p>
          </p:txBody>
        </p:sp>
        <p:sp>
          <p:nvSpPr>
            <p:cNvPr id="169" name="矩形 168"/>
            <p:cNvSpPr/>
            <p:nvPr/>
          </p:nvSpPr>
          <p:spPr>
            <a:xfrm>
              <a:off x="3276048" y="5684287"/>
              <a:ext cx="822960" cy="268605"/>
            </a:xfrm>
            <a:prstGeom prst="rect">
              <a:avLst/>
            </a:prstGeom>
            <a:noFill/>
            <a:ln w="19050" cap="flat" cmpd="sng" algn="ctr">
              <a:noFill/>
              <a:prstDash val="solid"/>
              <a:miter lim="800000"/>
            </a:ln>
            <a:effectLst/>
          </p:spPr>
          <p:txBody>
            <a:bodyPr wrap="none" lIns="53950" tIns="26975" rIns="53950" bIns="26975" rtlCol="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ea"/>
                  <a:cs typeface="OPPOSans B" panose="00020600040101010101" pitchFamily="18" charset="-122"/>
                  <a:sym typeface="OPPOSans B" panose="00020600040101010101" pitchFamily="18" charset="-122"/>
                </a:rPr>
                <a:t>技防</a:t>
              </a:r>
              <a:r>
                <a: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ea"/>
                  <a:cs typeface="OPPOSans B" panose="00020600040101010101" pitchFamily="18" charset="-122"/>
                  <a:sym typeface="OPPOSans B" panose="00020600040101010101" pitchFamily="18" charset="-122"/>
                </a:rPr>
                <a:t>赋能</a:t>
              </a:r>
              <a:endParaRPr kumimoji="0" lang="zh-CN" alt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OPPOSans B" panose="00020600040101010101" pitchFamily="18" charset="-122"/>
                <a:sym typeface="OPPOSans B" panose="00020600040101010101" pitchFamily="18" charset="-122"/>
              </a:endParaRPr>
            </a:p>
          </p:txBody>
        </p:sp>
        <p:grpSp>
          <p:nvGrpSpPr>
            <p:cNvPr id="170" name="组合 169"/>
            <p:cNvGrpSpPr/>
            <p:nvPr/>
          </p:nvGrpSpPr>
          <p:grpSpPr>
            <a:xfrm>
              <a:off x="2015619" y="5707596"/>
              <a:ext cx="215582" cy="215562"/>
              <a:chOff x="7842216" y="5741066"/>
              <a:chExt cx="180928" cy="180928"/>
            </a:xfrm>
          </p:grpSpPr>
          <p:sp>
            <p:nvSpPr>
              <p:cNvPr id="179" name="椭圆 178"/>
              <p:cNvSpPr/>
              <p:nvPr/>
            </p:nvSpPr>
            <p:spPr>
              <a:xfrm>
                <a:off x="7842216" y="5741066"/>
                <a:ext cx="180928" cy="180928"/>
              </a:xfrm>
              <a:prstGeom prst="ellipse">
                <a:avLst/>
              </a:prstGeom>
              <a:gradFill>
                <a:gsLst>
                  <a:gs pos="5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/>
                  </a:gs>
                </a:gsLst>
                <a:lin ang="2700000" scaled="1"/>
              </a:gradFill>
              <a:ln w="12700" cap="flat" cmpd="sng" algn="ctr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accent1">
                        <a:lumMod val="20000"/>
                        <a:lumOff val="80000"/>
                      </a:schemeClr>
                    </a:gs>
                  </a:gsLst>
                  <a:lin ang="2700000" scaled="1"/>
                </a:gradFill>
                <a:prstDash val="solid"/>
                <a:miter lim="800000"/>
              </a:ln>
              <a:effectLst>
                <a:outerShdw blurRad="139700" dist="114300" dir="5400000" algn="t" rotWithShape="0">
                  <a:schemeClr val="accent1">
                    <a:alpha val="22000"/>
                  </a:schemeClr>
                </a:outerShdw>
              </a:effectLst>
            </p:spPr>
            <p:txBody>
              <a:bodyPr wrap="square" lIns="0" tIns="0" rIns="0" bIns="0" rtlCol="0" anchor="ctr"/>
              <a:lstStyle/>
              <a:p>
                <a:pPr algn="ctr"/>
                <a:endParaRPr lang="zh-CN" altLang="en-US">
                  <a:solidFill>
                    <a:schemeClr val="bg1"/>
                  </a:solidFill>
                  <a:latin typeface="+mj-ea"/>
                  <a:ea typeface="+mj-ea"/>
                  <a:cs typeface="Arial" panose="020B0604020202020204"/>
                </a:endParaRPr>
              </a:p>
            </p:txBody>
          </p:sp>
          <p:sp>
            <p:nvSpPr>
              <p:cNvPr id="180" name="Plus 46"/>
              <p:cNvSpPr/>
              <p:nvPr/>
            </p:nvSpPr>
            <p:spPr>
              <a:xfrm>
                <a:off x="7863295" y="5767653"/>
                <a:ext cx="138772" cy="123755"/>
              </a:xfrm>
              <a:prstGeom prst="mathPlus">
                <a:avLst>
                  <a:gd name="adj1" fmla="val 0"/>
                </a:avLst>
              </a:prstGeom>
              <a:solidFill>
                <a:sysClr val="window" lastClr="FFFFFF"/>
              </a:solidFill>
              <a:ln w="9067" cap="rnd" cmpd="sng" algn="ctr">
                <a:solidFill>
                  <a:sysClr val="window" lastClr="FFFFFF"/>
                </a:solidFill>
                <a:prstDash val="solid"/>
                <a:round/>
              </a:ln>
              <a:effectLst/>
            </p:spPr>
            <p:txBody>
              <a:bodyPr lIns="53950" tIns="26975" rIns="53950" bIns="26975"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945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POSans M" panose="00020600040101010101" pitchFamily="18" charset="-122"/>
                  <a:ea typeface="OPPOSans M" panose="00020600040101010101" pitchFamily="18" charset="-122"/>
                  <a:cs typeface="+mn-cs"/>
                </a:endParaRPr>
              </a:p>
            </p:txBody>
          </p:sp>
        </p:grpSp>
        <p:grpSp>
          <p:nvGrpSpPr>
            <p:cNvPr id="174" name="组合 173"/>
            <p:cNvGrpSpPr/>
            <p:nvPr/>
          </p:nvGrpSpPr>
          <p:grpSpPr>
            <a:xfrm>
              <a:off x="2818980" y="5707594"/>
              <a:ext cx="215582" cy="215562"/>
              <a:chOff x="7842200" y="5741081"/>
              <a:chExt cx="180928" cy="180928"/>
            </a:xfrm>
          </p:grpSpPr>
          <p:sp>
            <p:nvSpPr>
              <p:cNvPr id="175" name="椭圆 174"/>
              <p:cNvSpPr/>
              <p:nvPr/>
            </p:nvSpPr>
            <p:spPr>
              <a:xfrm>
                <a:off x="7842200" y="5741081"/>
                <a:ext cx="180928" cy="180928"/>
              </a:xfrm>
              <a:prstGeom prst="ellipse">
                <a:avLst/>
              </a:prstGeom>
              <a:gradFill>
                <a:gsLst>
                  <a:gs pos="5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/>
                  </a:gs>
                </a:gsLst>
                <a:lin ang="2700000" scaled="1"/>
              </a:gradFill>
              <a:ln w="12700" cap="flat" cmpd="sng" algn="ctr"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accent1">
                        <a:lumMod val="20000"/>
                        <a:lumOff val="80000"/>
                      </a:schemeClr>
                    </a:gs>
                  </a:gsLst>
                  <a:lin ang="2700000" scaled="1"/>
                </a:gradFill>
                <a:prstDash val="solid"/>
                <a:miter lim="800000"/>
              </a:ln>
              <a:effectLst>
                <a:outerShdw blurRad="139700" dist="114300" dir="5400000" algn="t" rotWithShape="0">
                  <a:schemeClr val="accent1">
                    <a:alpha val="22000"/>
                  </a:schemeClr>
                </a:outerShdw>
              </a:effectLst>
            </p:spPr>
            <p:txBody>
              <a:bodyPr wrap="square" lIns="0" tIns="0" rIns="0" bIns="0" rtlCol="0" anchor="ctr"/>
              <a:lstStyle/>
              <a:p>
                <a:pPr algn="ctr"/>
                <a:endParaRPr lang="zh-CN" altLang="en-US">
                  <a:solidFill>
                    <a:schemeClr val="bg1"/>
                  </a:solidFill>
                  <a:latin typeface="+mj-ea"/>
                  <a:ea typeface="+mj-ea"/>
                  <a:cs typeface="Arial" panose="020B0604020202020204"/>
                </a:endParaRPr>
              </a:p>
            </p:txBody>
          </p:sp>
          <p:sp>
            <p:nvSpPr>
              <p:cNvPr id="177" name="Plus 46"/>
              <p:cNvSpPr/>
              <p:nvPr/>
            </p:nvSpPr>
            <p:spPr>
              <a:xfrm>
                <a:off x="7863295" y="5767653"/>
                <a:ext cx="138772" cy="123755"/>
              </a:xfrm>
              <a:prstGeom prst="mathPlus">
                <a:avLst>
                  <a:gd name="adj1" fmla="val 0"/>
                </a:avLst>
              </a:prstGeom>
              <a:solidFill>
                <a:sysClr val="window" lastClr="FFFFFF"/>
              </a:solidFill>
              <a:ln w="9067" cap="rnd" cmpd="sng" algn="ctr">
                <a:solidFill>
                  <a:sysClr val="window" lastClr="FFFFFF"/>
                </a:solidFill>
                <a:prstDash val="solid"/>
                <a:round/>
              </a:ln>
              <a:effectLst/>
            </p:spPr>
            <p:txBody>
              <a:bodyPr lIns="53950" tIns="26975" rIns="53950" bIns="26975"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945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POSans M" panose="00020600040101010101" pitchFamily="18" charset="-122"/>
                  <a:ea typeface="OPPOSans M" panose="00020600040101010101" pitchFamily="18" charset="-122"/>
                  <a:cs typeface="+mn-cs"/>
                </a:endParaRPr>
              </a:p>
            </p:txBody>
          </p:sp>
        </p:grpSp>
      </p:grpSp>
      <p:grpSp>
        <p:nvGrpSpPr>
          <p:cNvPr id="181" name="组合 180"/>
          <p:cNvGrpSpPr/>
          <p:nvPr/>
        </p:nvGrpSpPr>
        <p:grpSpPr>
          <a:xfrm>
            <a:off x="1280704" y="4949246"/>
            <a:ext cx="3896202" cy="251724"/>
            <a:chOff x="1280704" y="4940967"/>
            <a:chExt cx="3896202" cy="251724"/>
          </a:xfrm>
        </p:grpSpPr>
        <p:grpSp>
          <p:nvGrpSpPr>
            <p:cNvPr id="182" name="组合 181"/>
            <p:cNvGrpSpPr/>
            <p:nvPr/>
          </p:nvGrpSpPr>
          <p:grpSpPr>
            <a:xfrm rot="5400000">
              <a:off x="1245835" y="4975836"/>
              <a:ext cx="251724" cy="181986"/>
              <a:chOff x="6716867" y="2103358"/>
              <a:chExt cx="295870" cy="213902"/>
            </a:xfrm>
          </p:grpSpPr>
          <p:sp>
            <p:nvSpPr>
              <p:cNvPr id="187" name="任意多边形: 形状 186"/>
              <p:cNvSpPr/>
              <p:nvPr/>
            </p:nvSpPr>
            <p:spPr>
              <a:xfrm>
                <a:off x="6716867" y="2186115"/>
                <a:ext cx="295654" cy="48891"/>
              </a:xfrm>
              <a:custGeom>
                <a:avLst/>
                <a:gdLst>
                  <a:gd name="connsiteX0" fmla="*/ 323297 w 352438"/>
                  <a:gd name="connsiteY0" fmla="*/ 58283 h 58282"/>
                  <a:gd name="connsiteX1" fmla="*/ 29141 w 352438"/>
                  <a:gd name="connsiteY1" fmla="*/ 58283 h 58282"/>
                  <a:gd name="connsiteX2" fmla="*/ 0 w 352438"/>
                  <a:gd name="connsiteY2" fmla="*/ 29141 h 58282"/>
                  <a:gd name="connsiteX3" fmla="*/ 29141 w 352438"/>
                  <a:gd name="connsiteY3" fmla="*/ 0 h 58282"/>
                  <a:gd name="connsiteX4" fmla="*/ 323297 w 352438"/>
                  <a:gd name="connsiteY4" fmla="*/ 0 h 58282"/>
                  <a:gd name="connsiteX5" fmla="*/ 352439 w 352438"/>
                  <a:gd name="connsiteY5" fmla="*/ 29141 h 58282"/>
                  <a:gd name="connsiteX6" fmla="*/ 323297 w 352438"/>
                  <a:gd name="connsiteY6" fmla="*/ 58283 h 58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52438" h="58282">
                    <a:moveTo>
                      <a:pt x="323297" y="58283"/>
                    </a:moveTo>
                    <a:lnTo>
                      <a:pt x="29141" y="58283"/>
                    </a:lnTo>
                    <a:cubicBezTo>
                      <a:pt x="13028" y="58283"/>
                      <a:pt x="0" y="45255"/>
                      <a:pt x="0" y="29141"/>
                    </a:cubicBezTo>
                    <a:cubicBezTo>
                      <a:pt x="0" y="13028"/>
                      <a:pt x="13028" y="0"/>
                      <a:pt x="29141" y="0"/>
                    </a:cubicBezTo>
                    <a:lnTo>
                      <a:pt x="323297" y="0"/>
                    </a:lnTo>
                    <a:cubicBezTo>
                      <a:pt x="339411" y="0"/>
                      <a:pt x="352439" y="13028"/>
                      <a:pt x="352439" y="29141"/>
                    </a:cubicBezTo>
                    <a:cubicBezTo>
                      <a:pt x="352439" y="45255"/>
                      <a:pt x="339411" y="58283"/>
                      <a:pt x="323297" y="58283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34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dirty="0"/>
              </a:p>
            </p:txBody>
          </p:sp>
          <p:sp>
            <p:nvSpPr>
              <p:cNvPr id="188" name="任意多边形: 形状 187"/>
              <p:cNvSpPr/>
              <p:nvPr/>
            </p:nvSpPr>
            <p:spPr>
              <a:xfrm>
                <a:off x="6881448" y="2103358"/>
                <a:ext cx="131289" cy="213902"/>
              </a:xfrm>
              <a:custGeom>
                <a:avLst/>
                <a:gdLst>
                  <a:gd name="connsiteX0" fmla="*/ 29055 w 156505"/>
                  <a:gd name="connsiteY0" fmla="*/ 254986 h 254986"/>
                  <a:gd name="connsiteX1" fmla="*/ 8485 w 156505"/>
                  <a:gd name="connsiteY1" fmla="*/ 246415 h 254986"/>
                  <a:gd name="connsiteX2" fmla="*/ 8485 w 156505"/>
                  <a:gd name="connsiteY2" fmla="*/ 204932 h 254986"/>
                  <a:gd name="connsiteX3" fmla="*/ 85967 w 156505"/>
                  <a:gd name="connsiteY3" fmla="*/ 127450 h 254986"/>
                  <a:gd name="connsiteX4" fmla="*/ 8485 w 156505"/>
                  <a:gd name="connsiteY4" fmla="*/ 49969 h 254986"/>
                  <a:gd name="connsiteX5" fmla="*/ 8485 w 156505"/>
                  <a:gd name="connsiteY5" fmla="*/ 8485 h 254986"/>
                  <a:gd name="connsiteX6" fmla="*/ 49969 w 156505"/>
                  <a:gd name="connsiteY6" fmla="*/ 8485 h 254986"/>
                  <a:gd name="connsiteX7" fmla="*/ 148021 w 156505"/>
                  <a:gd name="connsiteY7" fmla="*/ 106537 h 254986"/>
                  <a:gd name="connsiteX8" fmla="*/ 148021 w 156505"/>
                  <a:gd name="connsiteY8" fmla="*/ 148021 h 254986"/>
                  <a:gd name="connsiteX9" fmla="*/ 49969 w 156505"/>
                  <a:gd name="connsiteY9" fmla="*/ 246073 h 254986"/>
                  <a:gd name="connsiteX10" fmla="*/ 29055 w 156505"/>
                  <a:gd name="connsiteY10" fmla="*/ 254986 h 254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6505" h="254986">
                    <a:moveTo>
                      <a:pt x="29055" y="254986"/>
                    </a:moveTo>
                    <a:cubicBezTo>
                      <a:pt x="21513" y="254986"/>
                      <a:pt x="13971" y="252244"/>
                      <a:pt x="8485" y="246415"/>
                    </a:cubicBezTo>
                    <a:cubicBezTo>
                      <a:pt x="-2828" y="235102"/>
                      <a:pt x="-2828" y="216588"/>
                      <a:pt x="8485" y="204932"/>
                    </a:cubicBezTo>
                    <a:lnTo>
                      <a:pt x="85967" y="127450"/>
                    </a:lnTo>
                    <a:lnTo>
                      <a:pt x="8485" y="49969"/>
                    </a:lnTo>
                    <a:cubicBezTo>
                      <a:pt x="-2828" y="38655"/>
                      <a:pt x="-2828" y="20142"/>
                      <a:pt x="8485" y="8485"/>
                    </a:cubicBezTo>
                    <a:cubicBezTo>
                      <a:pt x="19799" y="-2828"/>
                      <a:pt x="38312" y="-2828"/>
                      <a:pt x="49969" y="8485"/>
                    </a:cubicBezTo>
                    <a:lnTo>
                      <a:pt x="148021" y="106537"/>
                    </a:lnTo>
                    <a:cubicBezTo>
                      <a:pt x="159334" y="117851"/>
                      <a:pt x="159334" y="136364"/>
                      <a:pt x="148021" y="148021"/>
                    </a:cubicBezTo>
                    <a:lnTo>
                      <a:pt x="49969" y="246073"/>
                    </a:lnTo>
                    <a:cubicBezTo>
                      <a:pt x="43798" y="251901"/>
                      <a:pt x="36598" y="254986"/>
                      <a:pt x="29055" y="25498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4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grpSp>
          <p:nvGrpSpPr>
            <p:cNvPr id="183" name="组合 182"/>
            <p:cNvGrpSpPr/>
            <p:nvPr/>
          </p:nvGrpSpPr>
          <p:grpSpPr>
            <a:xfrm rot="5400000">
              <a:off x="4960051" y="4975836"/>
              <a:ext cx="251724" cy="181986"/>
              <a:chOff x="6716867" y="2103358"/>
              <a:chExt cx="295870" cy="213902"/>
            </a:xfrm>
          </p:grpSpPr>
          <p:sp>
            <p:nvSpPr>
              <p:cNvPr id="184" name="任意多边形: 形状 183"/>
              <p:cNvSpPr/>
              <p:nvPr/>
            </p:nvSpPr>
            <p:spPr>
              <a:xfrm>
                <a:off x="6716867" y="2186115"/>
                <a:ext cx="295654" cy="48891"/>
              </a:xfrm>
              <a:custGeom>
                <a:avLst/>
                <a:gdLst>
                  <a:gd name="connsiteX0" fmla="*/ 323297 w 352438"/>
                  <a:gd name="connsiteY0" fmla="*/ 58283 h 58282"/>
                  <a:gd name="connsiteX1" fmla="*/ 29141 w 352438"/>
                  <a:gd name="connsiteY1" fmla="*/ 58283 h 58282"/>
                  <a:gd name="connsiteX2" fmla="*/ 0 w 352438"/>
                  <a:gd name="connsiteY2" fmla="*/ 29141 h 58282"/>
                  <a:gd name="connsiteX3" fmla="*/ 29141 w 352438"/>
                  <a:gd name="connsiteY3" fmla="*/ 0 h 58282"/>
                  <a:gd name="connsiteX4" fmla="*/ 323297 w 352438"/>
                  <a:gd name="connsiteY4" fmla="*/ 0 h 58282"/>
                  <a:gd name="connsiteX5" fmla="*/ 352439 w 352438"/>
                  <a:gd name="connsiteY5" fmla="*/ 29141 h 58282"/>
                  <a:gd name="connsiteX6" fmla="*/ 323297 w 352438"/>
                  <a:gd name="connsiteY6" fmla="*/ 58283 h 58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52438" h="58282">
                    <a:moveTo>
                      <a:pt x="323297" y="58283"/>
                    </a:moveTo>
                    <a:lnTo>
                      <a:pt x="29141" y="58283"/>
                    </a:lnTo>
                    <a:cubicBezTo>
                      <a:pt x="13028" y="58283"/>
                      <a:pt x="0" y="45255"/>
                      <a:pt x="0" y="29141"/>
                    </a:cubicBezTo>
                    <a:cubicBezTo>
                      <a:pt x="0" y="13028"/>
                      <a:pt x="13028" y="0"/>
                      <a:pt x="29141" y="0"/>
                    </a:cubicBezTo>
                    <a:lnTo>
                      <a:pt x="323297" y="0"/>
                    </a:lnTo>
                    <a:cubicBezTo>
                      <a:pt x="339411" y="0"/>
                      <a:pt x="352439" y="13028"/>
                      <a:pt x="352439" y="29141"/>
                    </a:cubicBezTo>
                    <a:cubicBezTo>
                      <a:pt x="352439" y="45255"/>
                      <a:pt x="339411" y="58283"/>
                      <a:pt x="323297" y="58283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34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dirty="0"/>
              </a:p>
            </p:txBody>
          </p:sp>
          <p:sp>
            <p:nvSpPr>
              <p:cNvPr id="186" name="任意多边形: 形状 185"/>
              <p:cNvSpPr/>
              <p:nvPr/>
            </p:nvSpPr>
            <p:spPr>
              <a:xfrm>
                <a:off x="6881448" y="2103358"/>
                <a:ext cx="131289" cy="213902"/>
              </a:xfrm>
              <a:custGeom>
                <a:avLst/>
                <a:gdLst>
                  <a:gd name="connsiteX0" fmla="*/ 29055 w 156505"/>
                  <a:gd name="connsiteY0" fmla="*/ 254986 h 254986"/>
                  <a:gd name="connsiteX1" fmla="*/ 8485 w 156505"/>
                  <a:gd name="connsiteY1" fmla="*/ 246415 h 254986"/>
                  <a:gd name="connsiteX2" fmla="*/ 8485 w 156505"/>
                  <a:gd name="connsiteY2" fmla="*/ 204932 h 254986"/>
                  <a:gd name="connsiteX3" fmla="*/ 85967 w 156505"/>
                  <a:gd name="connsiteY3" fmla="*/ 127450 h 254986"/>
                  <a:gd name="connsiteX4" fmla="*/ 8485 w 156505"/>
                  <a:gd name="connsiteY4" fmla="*/ 49969 h 254986"/>
                  <a:gd name="connsiteX5" fmla="*/ 8485 w 156505"/>
                  <a:gd name="connsiteY5" fmla="*/ 8485 h 254986"/>
                  <a:gd name="connsiteX6" fmla="*/ 49969 w 156505"/>
                  <a:gd name="connsiteY6" fmla="*/ 8485 h 254986"/>
                  <a:gd name="connsiteX7" fmla="*/ 148021 w 156505"/>
                  <a:gd name="connsiteY7" fmla="*/ 106537 h 254986"/>
                  <a:gd name="connsiteX8" fmla="*/ 148021 w 156505"/>
                  <a:gd name="connsiteY8" fmla="*/ 148021 h 254986"/>
                  <a:gd name="connsiteX9" fmla="*/ 49969 w 156505"/>
                  <a:gd name="connsiteY9" fmla="*/ 246073 h 254986"/>
                  <a:gd name="connsiteX10" fmla="*/ 29055 w 156505"/>
                  <a:gd name="connsiteY10" fmla="*/ 254986 h 254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6505" h="254986">
                    <a:moveTo>
                      <a:pt x="29055" y="254986"/>
                    </a:moveTo>
                    <a:cubicBezTo>
                      <a:pt x="21513" y="254986"/>
                      <a:pt x="13971" y="252244"/>
                      <a:pt x="8485" y="246415"/>
                    </a:cubicBezTo>
                    <a:cubicBezTo>
                      <a:pt x="-2828" y="235102"/>
                      <a:pt x="-2828" y="216588"/>
                      <a:pt x="8485" y="204932"/>
                    </a:cubicBezTo>
                    <a:lnTo>
                      <a:pt x="85967" y="127450"/>
                    </a:lnTo>
                    <a:lnTo>
                      <a:pt x="8485" y="49969"/>
                    </a:lnTo>
                    <a:cubicBezTo>
                      <a:pt x="-2828" y="38655"/>
                      <a:pt x="-2828" y="20142"/>
                      <a:pt x="8485" y="8485"/>
                    </a:cubicBezTo>
                    <a:cubicBezTo>
                      <a:pt x="19799" y="-2828"/>
                      <a:pt x="38312" y="-2828"/>
                      <a:pt x="49969" y="8485"/>
                    </a:cubicBezTo>
                    <a:lnTo>
                      <a:pt x="148021" y="106537"/>
                    </a:lnTo>
                    <a:cubicBezTo>
                      <a:pt x="159334" y="117851"/>
                      <a:pt x="159334" y="136364"/>
                      <a:pt x="148021" y="148021"/>
                    </a:cubicBezTo>
                    <a:lnTo>
                      <a:pt x="49969" y="246073"/>
                    </a:lnTo>
                    <a:cubicBezTo>
                      <a:pt x="43798" y="251901"/>
                      <a:pt x="36598" y="254986"/>
                      <a:pt x="29055" y="25498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4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</p:grpSp>
      <p:grpSp>
        <p:nvGrpSpPr>
          <p:cNvPr id="189" name="组合 188"/>
          <p:cNvGrpSpPr/>
          <p:nvPr/>
        </p:nvGrpSpPr>
        <p:grpSpPr>
          <a:xfrm>
            <a:off x="6520833" y="5406915"/>
            <a:ext cx="4818348" cy="387768"/>
            <a:chOff x="6466344" y="5617100"/>
            <a:chExt cx="4818348" cy="387768"/>
          </a:xfrm>
        </p:grpSpPr>
        <p:sp>
          <p:nvSpPr>
            <p:cNvPr id="190" name="缺角矩形 189"/>
            <p:cNvSpPr/>
            <p:nvPr/>
          </p:nvSpPr>
          <p:spPr>
            <a:xfrm>
              <a:off x="6466344" y="5617100"/>
              <a:ext cx="4818348" cy="387768"/>
            </a:xfrm>
            <a:prstGeom prst="plaque">
              <a:avLst/>
            </a:prstGeom>
            <a:solidFill>
              <a:schemeClr val="bg1"/>
            </a:solidFill>
            <a:ln w="12700" cap="flat" cmpd="sng" algn="ctr">
              <a:gradFill>
                <a:gsLst>
                  <a:gs pos="82000">
                    <a:schemeClr val="accent3"/>
                  </a:gs>
                  <a:gs pos="26000">
                    <a:schemeClr val="accent3">
                      <a:alpha val="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>
              <a:innerShdw dist="12700" dir="5400000">
                <a:schemeClr val="accent3">
                  <a:lumMod val="40000"/>
                  <a:lumOff val="60000"/>
                </a:schemeClr>
              </a:innerShdw>
            </a:effectLst>
          </p:spPr>
          <p:txBody>
            <a:bodyPr rtlCol="0" anchor="ctr"/>
            <a:lstStyle/>
            <a:p>
              <a:pPr algn="ctr"/>
              <a:endParaRPr lang="zh-CN" altLang="en-US" sz="14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演示悠然小楷" panose="00000500000000000000" pitchFamily="2" charset="-122"/>
              </a:endParaRPr>
            </a:p>
          </p:txBody>
        </p:sp>
        <p:grpSp>
          <p:nvGrpSpPr>
            <p:cNvPr id="191" name="组合 190"/>
            <p:cNvGrpSpPr/>
            <p:nvPr/>
          </p:nvGrpSpPr>
          <p:grpSpPr>
            <a:xfrm>
              <a:off x="6966392" y="5674071"/>
              <a:ext cx="3818252" cy="269947"/>
              <a:chOff x="7051048" y="5674071"/>
              <a:chExt cx="3818252" cy="269947"/>
            </a:xfrm>
          </p:grpSpPr>
          <p:sp>
            <p:nvSpPr>
              <p:cNvPr id="192" name="矩形 191"/>
              <p:cNvSpPr/>
              <p:nvPr/>
            </p:nvSpPr>
            <p:spPr>
              <a:xfrm>
                <a:off x="7051048" y="5674071"/>
                <a:ext cx="827099" cy="269920"/>
              </a:xfrm>
              <a:prstGeom prst="rect">
                <a:avLst/>
              </a:prstGeom>
              <a:noFill/>
              <a:ln w="19050" cap="flat" cmpd="sng" algn="ctr">
                <a:noFill/>
                <a:prstDash val="solid"/>
                <a:miter lim="800000"/>
              </a:ln>
              <a:effectLst/>
            </p:spPr>
            <p:txBody>
              <a:bodyPr wrap="none" lIns="53950" tIns="26975" rIns="53950" bIns="26975" rtlCol="0" anchor="ctr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ea"/>
                    <a:cs typeface="OPPOSans B" panose="00020600040101010101" pitchFamily="18" charset="-122"/>
                    <a:sym typeface="OPPOSans B" panose="00020600040101010101" pitchFamily="18" charset="-122"/>
                  </a:rPr>
                  <a:t>经典作品</a:t>
                </a:r>
                <a:endPara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ea"/>
                  <a:cs typeface="OPPOSans B" panose="00020600040101010101" pitchFamily="18" charset="-122"/>
                  <a:sym typeface="OPPOSans B" panose="00020600040101010101" pitchFamily="18" charset="-122"/>
                </a:endParaRPr>
              </a:p>
            </p:txBody>
          </p:sp>
          <p:sp>
            <p:nvSpPr>
              <p:cNvPr id="193" name="矩形 192"/>
              <p:cNvSpPr/>
              <p:nvPr/>
            </p:nvSpPr>
            <p:spPr>
              <a:xfrm>
                <a:off x="8546626" y="5674089"/>
                <a:ext cx="827099" cy="269920"/>
              </a:xfrm>
              <a:prstGeom prst="rect">
                <a:avLst/>
              </a:prstGeom>
              <a:noFill/>
              <a:ln w="19050" cap="flat" cmpd="sng" algn="ctr">
                <a:noFill/>
                <a:prstDash val="solid"/>
                <a:miter lim="800000"/>
              </a:ln>
              <a:effectLst/>
            </p:spPr>
            <p:txBody>
              <a:bodyPr wrap="none" lIns="53950" tIns="26975" rIns="53950" bIns="26975" rtlCol="0" anchor="ctr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ea"/>
                    <a:cs typeface="OPPOSans B" panose="00020600040101010101" pitchFamily="18" charset="-122"/>
                    <a:sym typeface="OPPOSans B" panose="00020600040101010101" pitchFamily="18" charset="-122"/>
                  </a:rPr>
                  <a:t>时期绘画</a:t>
                </a:r>
                <a:endPara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ea"/>
                  <a:cs typeface="OPPOSans B" panose="00020600040101010101" pitchFamily="18" charset="-122"/>
                  <a:sym typeface="OPPOSans B" panose="00020600040101010101" pitchFamily="18" charset="-122"/>
                </a:endParaRPr>
              </a:p>
            </p:txBody>
          </p:sp>
          <p:sp>
            <p:nvSpPr>
              <p:cNvPr id="194" name="矩形 193"/>
              <p:cNvSpPr/>
              <p:nvPr/>
            </p:nvSpPr>
            <p:spPr>
              <a:xfrm>
                <a:off x="10042201" y="5674098"/>
                <a:ext cx="827099" cy="269920"/>
              </a:xfrm>
              <a:prstGeom prst="rect">
                <a:avLst/>
              </a:prstGeom>
              <a:noFill/>
              <a:ln w="19050" cap="flat" cmpd="sng" algn="ctr">
                <a:noFill/>
                <a:prstDash val="solid"/>
                <a:miter lim="800000"/>
              </a:ln>
              <a:effectLst/>
            </p:spPr>
            <p:txBody>
              <a:bodyPr wrap="none" lIns="53950" tIns="26975" rIns="53950" bIns="26975" rtlCol="0" anchor="ctr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n-ea"/>
                    <a:cs typeface="OPPOSans B" panose="00020600040101010101" pitchFamily="18" charset="-122"/>
                    <a:sym typeface="OPPOSans B" panose="00020600040101010101" pitchFamily="18" charset="-122"/>
                  </a:rPr>
                  <a:t>现代艺术</a:t>
                </a:r>
                <a:endPara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ea"/>
                  <a:cs typeface="OPPOSans B" panose="00020600040101010101" pitchFamily="18" charset="-122"/>
                  <a:sym typeface="OPPOSans B" panose="00020600040101010101" pitchFamily="18" charset="-122"/>
                </a:endParaRPr>
              </a:p>
            </p:txBody>
          </p:sp>
          <p:grpSp>
            <p:nvGrpSpPr>
              <p:cNvPr id="195" name="组合 194"/>
              <p:cNvGrpSpPr/>
              <p:nvPr/>
            </p:nvGrpSpPr>
            <p:grpSpPr>
              <a:xfrm>
                <a:off x="8104596" y="5698065"/>
                <a:ext cx="215582" cy="215562"/>
                <a:chOff x="7842216" y="5741066"/>
                <a:chExt cx="180928" cy="180928"/>
              </a:xfrm>
            </p:grpSpPr>
            <p:sp>
              <p:nvSpPr>
                <p:cNvPr id="199" name="椭圆 198"/>
                <p:cNvSpPr/>
                <p:nvPr/>
              </p:nvSpPr>
              <p:spPr>
                <a:xfrm>
                  <a:off x="7842216" y="5741066"/>
                  <a:ext cx="180928" cy="180928"/>
                </a:xfrm>
                <a:prstGeom prst="ellipse">
                  <a:avLst/>
                </a:prstGeom>
                <a:gradFill>
                  <a:gsLst>
                    <a:gs pos="5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/>
                    </a:gs>
                  </a:gsLst>
                  <a:lin ang="2700000" scaled="1"/>
                </a:gradFill>
                <a:ln w="12700" cap="flat" cmpd="sng" algn="ctr">
                  <a:gradFill flip="none" rotWithShape="1">
                    <a:gsLst>
                      <a:gs pos="0">
                        <a:schemeClr val="accent2">
                          <a:lumMod val="5000"/>
                          <a:lumOff val="95000"/>
                        </a:schemeClr>
                      </a:gs>
                      <a:gs pos="100000">
                        <a:schemeClr val="accent2">
                          <a:lumMod val="20000"/>
                          <a:lumOff val="80000"/>
                        </a:schemeClr>
                      </a:gs>
                    </a:gsLst>
                    <a:lin ang="2700000" scaled="1"/>
                  </a:gradFill>
                  <a:prstDash val="solid"/>
                  <a:miter lim="800000"/>
                </a:ln>
                <a:effectLst>
                  <a:outerShdw blurRad="139700" dist="114300" dir="5400000" algn="t" rotWithShape="0">
                    <a:schemeClr val="accent2">
                      <a:alpha val="22000"/>
                    </a:schemeClr>
                  </a:outerShdw>
                </a:effectLst>
              </p:spPr>
              <p:txBody>
                <a:bodyPr wrap="square" lIns="0" tIns="0" rIns="0" bIns="0" rtlCol="0" anchor="ctr"/>
                <a:lstStyle/>
                <a:p>
                  <a:pPr algn="ctr"/>
                  <a:endParaRPr lang="zh-CN" altLang="en-US">
                    <a:solidFill>
                      <a:schemeClr val="bg1"/>
                    </a:solidFill>
                    <a:latin typeface="+mj-ea"/>
                    <a:ea typeface="+mj-ea"/>
                    <a:cs typeface="Arial" panose="020B0604020202020204"/>
                  </a:endParaRPr>
                </a:p>
              </p:txBody>
            </p:sp>
            <p:sp>
              <p:nvSpPr>
                <p:cNvPr id="200" name="Plus 46"/>
                <p:cNvSpPr/>
                <p:nvPr/>
              </p:nvSpPr>
              <p:spPr>
                <a:xfrm>
                  <a:off x="7863295" y="5767653"/>
                  <a:ext cx="138772" cy="123755"/>
                </a:xfrm>
                <a:prstGeom prst="mathPlus">
                  <a:avLst>
                    <a:gd name="adj1" fmla="val 0"/>
                  </a:avLst>
                </a:prstGeom>
                <a:solidFill>
                  <a:sysClr val="window" lastClr="FFFFFF"/>
                </a:solidFill>
                <a:ln w="9067" cap="rnd" cmpd="sng" algn="ctr">
                  <a:solidFill>
                    <a:sysClr val="window" lastClr="FFFFFF"/>
                  </a:solidFill>
                  <a:prstDash val="solid"/>
                  <a:round/>
                </a:ln>
                <a:effectLst/>
              </p:spPr>
              <p:txBody>
                <a:bodyPr lIns="53950" tIns="26975" rIns="53950" bIns="26975"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945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POSans M" panose="00020600040101010101" pitchFamily="18" charset="-122"/>
                    <a:ea typeface="OPPOSans M" panose="00020600040101010101" pitchFamily="18" charset="-122"/>
                    <a:cs typeface="+mn-cs"/>
                  </a:endParaRPr>
                </a:p>
              </p:txBody>
            </p:sp>
          </p:grpSp>
          <p:grpSp>
            <p:nvGrpSpPr>
              <p:cNvPr id="196" name="组合 195"/>
              <p:cNvGrpSpPr/>
              <p:nvPr/>
            </p:nvGrpSpPr>
            <p:grpSpPr>
              <a:xfrm>
                <a:off x="9600173" y="5698063"/>
                <a:ext cx="215582" cy="215562"/>
                <a:chOff x="7842200" y="5741081"/>
                <a:chExt cx="180928" cy="180928"/>
              </a:xfrm>
            </p:grpSpPr>
            <p:sp>
              <p:nvSpPr>
                <p:cNvPr id="197" name="椭圆 196"/>
                <p:cNvSpPr/>
                <p:nvPr/>
              </p:nvSpPr>
              <p:spPr>
                <a:xfrm>
                  <a:off x="7842200" y="5741081"/>
                  <a:ext cx="180928" cy="180928"/>
                </a:xfrm>
                <a:prstGeom prst="ellipse">
                  <a:avLst/>
                </a:prstGeom>
                <a:gradFill>
                  <a:gsLst>
                    <a:gs pos="5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/>
                    </a:gs>
                  </a:gsLst>
                  <a:lin ang="2700000" scaled="1"/>
                </a:gradFill>
                <a:ln w="12700" cap="flat" cmpd="sng" algn="ctr">
                  <a:gradFill flip="none" rotWithShape="1">
                    <a:gsLst>
                      <a:gs pos="0">
                        <a:schemeClr val="accent2">
                          <a:lumMod val="5000"/>
                          <a:lumOff val="95000"/>
                        </a:schemeClr>
                      </a:gs>
                      <a:gs pos="100000">
                        <a:schemeClr val="accent2">
                          <a:lumMod val="20000"/>
                          <a:lumOff val="80000"/>
                        </a:schemeClr>
                      </a:gs>
                    </a:gsLst>
                    <a:lin ang="2700000" scaled="1"/>
                  </a:gradFill>
                  <a:prstDash val="solid"/>
                  <a:miter lim="800000"/>
                </a:ln>
                <a:effectLst>
                  <a:outerShdw blurRad="139700" dist="114300" dir="5400000" algn="t" rotWithShape="0">
                    <a:schemeClr val="accent2">
                      <a:alpha val="22000"/>
                    </a:schemeClr>
                  </a:outerShdw>
                </a:effectLst>
              </p:spPr>
              <p:txBody>
                <a:bodyPr wrap="square" lIns="0" tIns="0" rIns="0" bIns="0" rtlCol="0" anchor="ctr"/>
                <a:lstStyle/>
                <a:p>
                  <a:pPr algn="ctr"/>
                  <a:endParaRPr lang="zh-CN" altLang="en-US">
                    <a:solidFill>
                      <a:schemeClr val="bg1"/>
                    </a:solidFill>
                    <a:latin typeface="+mj-ea"/>
                    <a:ea typeface="+mj-ea"/>
                    <a:cs typeface="Arial" panose="020B0604020202020204"/>
                  </a:endParaRPr>
                </a:p>
              </p:txBody>
            </p:sp>
            <p:sp>
              <p:nvSpPr>
                <p:cNvPr id="198" name="Plus 46"/>
                <p:cNvSpPr/>
                <p:nvPr/>
              </p:nvSpPr>
              <p:spPr>
                <a:xfrm>
                  <a:off x="7863295" y="5767653"/>
                  <a:ext cx="138772" cy="123755"/>
                </a:xfrm>
                <a:prstGeom prst="mathPlus">
                  <a:avLst>
                    <a:gd name="adj1" fmla="val 0"/>
                  </a:avLst>
                </a:prstGeom>
                <a:solidFill>
                  <a:sysClr val="window" lastClr="FFFFFF"/>
                </a:solidFill>
                <a:ln w="9067" cap="rnd" cmpd="sng" algn="ctr">
                  <a:solidFill>
                    <a:sysClr val="window" lastClr="FFFFFF"/>
                  </a:solidFill>
                  <a:prstDash val="solid"/>
                  <a:round/>
                </a:ln>
                <a:effectLst/>
              </p:spPr>
              <p:txBody>
                <a:bodyPr lIns="53950" tIns="26975" rIns="53950" bIns="26975"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945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POSans M" panose="00020600040101010101" pitchFamily="18" charset="-122"/>
                    <a:ea typeface="OPPOSans M" panose="00020600040101010101" pitchFamily="18" charset="-122"/>
                    <a:cs typeface="+mn-cs"/>
                  </a:endParaRPr>
                </a:p>
              </p:txBody>
            </p:sp>
          </p:grpSp>
        </p:grpSp>
      </p:grpSp>
      <p:grpSp>
        <p:nvGrpSpPr>
          <p:cNvPr id="201" name="组合 200"/>
          <p:cNvGrpSpPr/>
          <p:nvPr/>
        </p:nvGrpSpPr>
        <p:grpSpPr>
          <a:xfrm>
            <a:off x="6600523" y="2019268"/>
            <a:ext cx="4658969" cy="3243358"/>
            <a:chOff x="6599781" y="2238978"/>
            <a:chExt cx="4658969" cy="3243358"/>
          </a:xfrm>
        </p:grpSpPr>
        <p:grpSp>
          <p:nvGrpSpPr>
            <p:cNvPr id="202" name="组合 201"/>
            <p:cNvGrpSpPr/>
            <p:nvPr/>
          </p:nvGrpSpPr>
          <p:grpSpPr>
            <a:xfrm>
              <a:off x="6599781" y="2549271"/>
              <a:ext cx="4658969" cy="2933065"/>
              <a:chOff x="6599781" y="2549271"/>
              <a:chExt cx="4658969" cy="2933065"/>
            </a:xfrm>
          </p:grpSpPr>
          <p:grpSp>
            <p:nvGrpSpPr>
              <p:cNvPr id="207" name="组合 206"/>
              <p:cNvGrpSpPr/>
              <p:nvPr/>
            </p:nvGrpSpPr>
            <p:grpSpPr>
              <a:xfrm>
                <a:off x="7191071" y="2549271"/>
                <a:ext cx="3580765" cy="2933065"/>
                <a:chOff x="6798814" y="2549271"/>
                <a:chExt cx="3580765" cy="2933065"/>
              </a:xfrm>
            </p:grpSpPr>
            <p:sp>
              <p:nvSpPr>
                <p:cNvPr id="230" name="矩形 229"/>
                <p:cNvSpPr/>
                <p:nvPr/>
              </p:nvSpPr>
              <p:spPr>
                <a:xfrm>
                  <a:off x="7875772" y="2549271"/>
                  <a:ext cx="1427044" cy="2076008"/>
                </a:xfrm>
                <a:prstGeom prst="rect">
                  <a:avLst/>
                </a:prstGeom>
                <a:gradFill flip="none" rotWithShape="1">
                  <a:gsLst>
                    <a:gs pos="66000">
                      <a:schemeClr val="accent2">
                        <a:lumMod val="60000"/>
                        <a:lumOff val="40000"/>
                        <a:alpha val="10000"/>
                      </a:schemeClr>
                    </a:gs>
                    <a:gs pos="0">
                      <a:schemeClr val="accent2">
                        <a:alpha val="19000"/>
                      </a:schemeClr>
                    </a:gs>
                    <a:gs pos="100000">
                      <a:schemeClr val="accent2">
                        <a:alpha val="0"/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  <a:ln w="63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POSans M" panose="00020600040101010101" pitchFamily="18" charset="-122"/>
                    <a:ea typeface="OPPOSans M" panose="00020600040101010101" pitchFamily="18" charset="-122"/>
                    <a:cs typeface="+mn-cs"/>
                  </a:endParaRPr>
                </a:p>
              </p:txBody>
            </p:sp>
            <p:pic>
              <p:nvPicPr>
                <p:cNvPr id="231" name="Picture 24"/>
                <p:cNvPicPr>
                  <a:picLocks noChangeAspect="1"/>
                </p:cNvPicPr>
                <p:nvPr/>
              </p:nvPicPr>
              <p:blipFill>
                <a:blip r:embed="rId6"/>
                <a:srcRect t="9035" b="9035"/>
                <a:stretch>
                  <a:fillRect/>
                </a:stretch>
              </p:blipFill>
              <p:spPr>
                <a:xfrm>
                  <a:off x="7913239" y="4732401"/>
                  <a:ext cx="1388110" cy="749935"/>
                </a:xfrm>
                <a:prstGeom prst="plaque">
                  <a:avLst>
                    <a:gd name="adj" fmla="val 8000"/>
                  </a:avLst>
                </a:prstGeom>
                <a:effectLst>
                  <a:outerShdw blurRad="88900" dist="139700" dir="5400000" sx="93000" sy="93000" algn="t" rotWithShape="0">
                    <a:schemeClr val="accent2">
                      <a:alpha val="26000"/>
                    </a:schemeClr>
                  </a:outerShdw>
                </a:effectLst>
              </p:spPr>
            </p:pic>
            <p:pic>
              <p:nvPicPr>
                <p:cNvPr id="233" name="Picture 15"/>
                <p:cNvPicPr>
                  <a:picLocks noChangeAspect="1"/>
                </p:cNvPicPr>
                <p:nvPr/>
              </p:nvPicPr>
              <p:blipFill>
                <a:blip r:embed="rId7"/>
                <a:srcRect t="9707" b="9707"/>
                <a:stretch>
                  <a:fillRect/>
                </a:stretch>
              </p:blipFill>
              <p:spPr>
                <a:xfrm>
                  <a:off x="7913239" y="2677541"/>
                  <a:ext cx="1363980" cy="732790"/>
                </a:xfrm>
                <a:prstGeom prst="plaque">
                  <a:avLst>
                    <a:gd name="adj" fmla="val 8000"/>
                  </a:avLst>
                </a:prstGeom>
                <a:effectLst>
                  <a:outerShdw blurRad="88900" dist="139700" dir="5400000" sx="93000" sy="93000" algn="t" rotWithShape="0">
                    <a:schemeClr val="accent2">
                      <a:alpha val="26000"/>
                    </a:schemeClr>
                  </a:outerShdw>
                </a:effectLst>
              </p:spPr>
            </p:pic>
            <p:sp>
              <p:nvSpPr>
                <p:cNvPr id="235" name="椭圆 234"/>
                <p:cNvSpPr/>
                <p:nvPr/>
              </p:nvSpPr>
              <p:spPr>
                <a:xfrm rot="10800000">
                  <a:off x="8547306" y="3384865"/>
                  <a:ext cx="83977" cy="80148"/>
                </a:xfrm>
                <a:prstGeom prst="ellipse">
                  <a:avLst/>
                </a:prstGeom>
                <a:solidFill>
                  <a:sysClr val="window" lastClr="FFFFFF"/>
                </a:solidFill>
                <a:ln w="19050" cap="flat" cmpd="sng" algn="ctr">
                  <a:solidFill>
                    <a:schemeClr val="accent2"/>
                  </a:solidFill>
                  <a:prstDash val="solid"/>
                  <a:miter lim="800000"/>
                </a:ln>
                <a:effectLst/>
              </p:spPr>
              <p:txBody>
                <a:bodyPr wrap="none" rtlCol="0" anchor="ctr"/>
                <a:lstStyle/>
                <a:p>
                  <a:pPr algn="ctr"/>
                  <a:endParaRPr lang="zh-CN" altLang="en-US" b="1" kern="0">
                    <a:solidFill>
                      <a:prstClr val="white"/>
                    </a:solidFill>
                    <a:latin typeface="+mn-ea"/>
                  </a:endParaRPr>
                </a:p>
              </p:txBody>
            </p:sp>
            <p:grpSp>
              <p:nvGrpSpPr>
                <p:cNvPr id="236" name="组合 235"/>
                <p:cNvGrpSpPr/>
                <p:nvPr/>
              </p:nvGrpSpPr>
              <p:grpSpPr>
                <a:xfrm>
                  <a:off x="7998894" y="3657328"/>
                  <a:ext cx="1180800" cy="358095"/>
                  <a:chOff x="6907912" y="3838602"/>
                  <a:chExt cx="1180800" cy="358095"/>
                </a:xfrm>
              </p:grpSpPr>
              <p:grpSp>
                <p:nvGrpSpPr>
                  <p:cNvPr id="239" name="组合 238"/>
                  <p:cNvGrpSpPr/>
                  <p:nvPr/>
                </p:nvGrpSpPr>
                <p:grpSpPr>
                  <a:xfrm>
                    <a:off x="6907912" y="3962711"/>
                    <a:ext cx="1180800" cy="233986"/>
                    <a:chOff x="6907912" y="3962711"/>
                    <a:chExt cx="1180800" cy="233986"/>
                  </a:xfrm>
                </p:grpSpPr>
                <p:sp>
                  <p:nvSpPr>
                    <p:cNvPr id="240" name="PA-椭圆 22"/>
                    <p:cNvSpPr/>
                    <p:nvPr>
                      <p:custDataLst>
                        <p:tags r:id="rId8"/>
                      </p:custDataLst>
                    </p:nvPr>
                  </p:nvSpPr>
                  <p:spPr>
                    <a:xfrm>
                      <a:off x="6907912" y="3962711"/>
                      <a:ext cx="1180800" cy="233986"/>
                    </a:xfrm>
                    <a:prstGeom prst="ellipse">
                      <a:avLst/>
                    </a:prstGeom>
                    <a:gradFill>
                      <a:gsLst>
                        <a:gs pos="55000">
                          <a:schemeClr val="accent2">
                            <a:alpha val="7000"/>
                          </a:schemeClr>
                        </a:gs>
                        <a:gs pos="10000">
                          <a:schemeClr val="accent2">
                            <a:lumMod val="20000"/>
                            <a:lumOff val="80000"/>
                            <a:alpha val="0"/>
                          </a:schemeClr>
                        </a:gs>
                        <a:gs pos="100000">
                          <a:schemeClr val="accent2">
                            <a:alpha val="20000"/>
                          </a:schemeClr>
                        </a:gs>
                      </a:gsLst>
                      <a:lin ang="5400000" scaled="1"/>
                    </a:gradFill>
                    <a:ln w="254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algn="ctr">
                        <a:defRPr/>
                      </a:pPr>
                      <a:endParaRPr lang="zh-CN" altLang="en-US" kern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OPPOSans M" panose="00020600040101010101" pitchFamily="18" charset="-122"/>
                        <a:ea typeface="阿里巴巴普惠体 2.0 65 Medium" panose="00020600040101010101" charset="-122"/>
                        <a:cs typeface="阿里巴巴普惠体 2.0 65 Medium" panose="00020600040101010101" charset="-122"/>
                        <a:sym typeface="+mn-lt"/>
                      </a:endParaRPr>
                    </a:p>
                  </p:txBody>
                </p:sp>
                <p:sp>
                  <p:nvSpPr>
                    <p:cNvPr id="241" name="PA-旁门左道出品"/>
                    <p:cNvSpPr/>
                    <p:nvPr>
                      <p:custDataLst>
                        <p:tags r:id="rId9"/>
                      </p:custDataLst>
                    </p:nvPr>
                  </p:nvSpPr>
                  <p:spPr>
                    <a:xfrm>
                      <a:off x="7007908" y="3966656"/>
                      <a:ext cx="976690" cy="174162"/>
                    </a:xfrm>
                    <a:prstGeom prst="ellipse">
                      <a:avLst/>
                    </a:prstGeom>
                    <a:gradFill>
                      <a:gsLst>
                        <a:gs pos="7000">
                          <a:schemeClr val="accent2">
                            <a:lumMod val="20000"/>
                            <a:lumOff val="80000"/>
                            <a:alpha val="0"/>
                          </a:schemeClr>
                        </a:gs>
                        <a:gs pos="100000">
                          <a:schemeClr val="accent2">
                            <a:alpha val="27000"/>
                          </a:schemeClr>
                        </a:gs>
                      </a:gsLst>
                      <a:lin ang="5400000" scaled="1"/>
                    </a:gradFill>
                    <a:ln w="6350" cap="flat" cmpd="sng" algn="ctr">
                      <a:gradFill>
                        <a:gsLst>
                          <a:gs pos="8000">
                            <a:schemeClr val="accent2">
                              <a:lumMod val="20000"/>
                              <a:lumOff val="80000"/>
                              <a:alpha val="0"/>
                            </a:schemeClr>
                          </a:gs>
                          <a:gs pos="100000">
                            <a:schemeClr val="accent2"/>
                          </a:gs>
                        </a:gsLst>
                        <a:lin ang="5400000" scaled="1"/>
                      </a:gra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algn="ctr">
                        <a:defRPr/>
                      </a:pPr>
                      <a:endParaRPr lang="zh-CN" altLang="en-US" kern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OPPOSans M" panose="00020600040101010101" pitchFamily="18" charset="-122"/>
                        <a:ea typeface="阿里巴巴普惠体 2.0 65 Medium" panose="00020600040101010101" charset="-122"/>
                        <a:cs typeface="阿里巴巴普惠体 2.0 65 Medium" panose="00020600040101010101" charset="-122"/>
                        <a:sym typeface="+mn-lt"/>
                      </a:endParaRPr>
                    </a:p>
                  </p:txBody>
                </p:sp>
              </p:grpSp>
              <p:sp>
                <p:nvSpPr>
                  <p:cNvPr id="238" name="文本框 237"/>
                  <p:cNvSpPr txBox="1"/>
                  <p:nvPr/>
                </p:nvSpPr>
                <p:spPr>
                  <a:xfrm>
                    <a:off x="7051273" y="3838602"/>
                    <a:ext cx="894080" cy="306705"/>
                  </a:xfrm>
                  <a:prstGeom prst="rect">
                    <a:avLst/>
                  </a:prstGeom>
                  <a:noFill/>
                </p:spPr>
                <p:txBody>
                  <a:bodyPr vert="horz" wrap="none">
                    <a:spAutoFit/>
                  </a:bodyPr>
                  <a:lstStyle/>
                  <a:p>
                    <a:pPr algn="ctr">
                      <a:defRPr/>
                    </a:pPr>
                    <a:r>
                      <a:rPr lang="zh-CN" altLang="en-US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</a:rPr>
                      <a:t>定期测试</a:t>
                    </a:r>
                    <a:endParaRPr lang="zh-CN" altLang="en-US" sz="14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+mn-ea"/>
                    </a:endParaRPr>
                  </a:p>
                </p:txBody>
              </p:sp>
            </p:grpSp>
            <p:sp>
              <p:nvSpPr>
                <p:cNvPr id="237" name="任意多边形: 形状 236"/>
                <p:cNvSpPr/>
                <p:nvPr/>
              </p:nvSpPr>
              <p:spPr>
                <a:xfrm>
                  <a:off x="6798814" y="3713226"/>
                  <a:ext cx="3580765" cy="1019175"/>
                </a:xfrm>
                <a:custGeom>
                  <a:avLst/>
                  <a:gdLst>
                    <a:gd name="connsiteX0" fmla="*/ 2202094 w 4415454"/>
                    <a:gd name="connsiteY0" fmla="*/ 0 h 1965485"/>
                    <a:gd name="connsiteX1" fmla="*/ 2207727 w 4415454"/>
                    <a:gd name="connsiteY1" fmla="*/ 687 h 1965485"/>
                    <a:gd name="connsiteX2" fmla="*/ 2213360 w 4415454"/>
                    <a:gd name="connsiteY2" fmla="*/ 0 h 1965485"/>
                    <a:gd name="connsiteX3" fmla="*/ 2213360 w 4415454"/>
                    <a:gd name="connsiteY3" fmla="*/ 1374 h 1965485"/>
                    <a:gd name="connsiteX4" fmla="*/ 4415454 w 4415454"/>
                    <a:gd name="connsiteY4" fmla="*/ 270001 h 1965485"/>
                    <a:gd name="connsiteX5" fmla="*/ 2455421 w 4415454"/>
                    <a:gd name="connsiteY5" fmla="*/ 1530869 h 1965485"/>
                    <a:gd name="connsiteX6" fmla="*/ 2702282 w 4415454"/>
                    <a:gd name="connsiteY6" fmla="*/ 1530869 h 1965485"/>
                    <a:gd name="connsiteX7" fmla="*/ 2208559 w 4415454"/>
                    <a:gd name="connsiteY7" fmla="*/ 1965485 h 1965485"/>
                    <a:gd name="connsiteX8" fmla="*/ 2207727 w 4415454"/>
                    <a:gd name="connsiteY8" fmla="*/ 1964753 h 1965485"/>
                    <a:gd name="connsiteX9" fmla="*/ 2206895 w 4415454"/>
                    <a:gd name="connsiteY9" fmla="*/ 1965485 h 1965485"/>
                    <a:gd name="connsiteX10" fmla="*/ 1713172 w 4415454"/>
                    <a:gd name="connsiteY10" fmla="*/ 1530869 h 1965485"/>
                    <a:gd name="connsiteX11" fmla="*/ 1960033 w 4415454"/>
                    <a:gd name="connsiteY11" fmla="*/ 1530869 h 1965485"/>
                    <a:gd name="connsiteX12" fmla="*/ 0 w 4415454"/>
                    <a:gd name="connsiteY12" fmla="*/ 270001 h 1965485"/>
                    <a:gd name="connsiteX13" fmla="*/ 2202094 w 4415454"/>
                    <a:gd name="connsiteY13" fmla="*/ 1374 h 19654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4415454" h="1965485">
                      <a:moveTo>
                        <a:pt x="2202094" y="0"/>
                      </a:moveTo>
                      <a:lnTo>
                        <a:pt x="2207727" y="687"/>
                      </a:lnTo>
                      <a:lnTo>
                        <a:pt x="2213360" y="0"/>
                      </a:lnTo>
                      <a:lnTo>
                        <a:pt x="2213360" y="1374"/>
                      </a:lnTo>
                      <a:lnTo>
                        <a:pt x="4415454" y="270001"/>
                      </a:lnTo>
                      <a:cubicBezTo>
                        <a:pt x="3108765" y="750114"/>
                        <a:pt x="2568310" y="886848"/>
                        <a:pt x="2455421" y="1530869"/>
                      </a:cubicBezTo>
                      <a:lnTo>
                        <a:pt x="2702282" y="1530869"/>
                      </a:lnTo>
                      <a:lnTo>
                        <a:pt x="2208559" y="1965485"/>
                      </a:lnTo>
                      <a:lnTo>
                        <a:pt x="2207727" y="1964753"/>
                      </a:lnTo>
                      <a:lnTo>
                        <a:pt x="2206895" y="1965485"/>
                      </a:lnTo>
                      <a:lnTo>
                        <a:pt x="1713172" y="1530869"/>
                      </a:lnTo>
                      <a:lnTo>
                        <a:pt x="1960033" y="1530869"/>
                      </a:lnTo>
                      <a:cubicBezTo>
                        <a:pt x="1847144" y="886848"/>
                        <a:pt x="1306689" y="750114"/>
                        <a:pt x="0" y="270001"/>
                      </a:cubicBezTo>
                      <a:lnTo>
                        <a:pt x="2202094" y="1374"/>
                      </a:lnTo>
                      <a:close/>
                    </a:path>
                  </a:pathLst>
                </a:custGeom>
                <a:gradFill>
                  <a:gsLst>
                    <a:gs pos="33000">
                      <a:schemeClr val="accent2">
                        <a:alpha val="0"/>
                      </a:schemeClr>
                    </a:gs>
                    <a:gs pos="100000">
                      <a:schemeClr val="accent2">
                        <a:alpha val="47000"/>
                      </a:schemeClr>
                    </a:gs>
                  </a:gsLst>
                  <a:lin ang="5400000" scaled="1"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阿里巴巴普惠体 M" panose="00020600040101010101" pitchFamily="18" charset="-122"/>
                    <a:cs typeface="阿里巴巴普惠体 M" panose="00020600040101010101" pitchFamily="18" charset="-122"/>
                    <a:sym typeface="Instrument Sans SemiBold" pitchFamily="2" charset="0"/>
                  </a:endParaRPr>
                </a:p>
              </p:txBody>
            </p:sp>
          </p:grpSp>
          <p:grpSp>
            <p:nvGrpSpPr>
              <p:cNvPr id="208" name="组合 207"/>
              <p:cNvGrpSpPr/>
              <p:nvPr/>
            </p:nvGrpSpPr>
            <p:grpSpPr>
              <a:xfrm>
                <a:off x="6599781" y="2549271"/>
                <a:ext cx="1620727" cy="2933065"/>
                <a:chOff x="6599781" y="2549271"/>
                <a:chExt cx="1620727" cy="2933065"/>
              </a:xfrm>
            </p:grpSpPr>
            <p:sp>
              <p:nvSpPr>
                <p:cNvPr id="220" name="矩形 219"/>
                <p:cNvSpPr/>
                <p:nvPr/>
              </p:nvSpPr>
              <p:spPr>
                <a:xfrm>
                  <a:off x="6696622" y="2549271"/>
                  <a:ext cx="1427044" cy="2076008"/>
                </a:xfrm>
                <a:prstGeom prst="rect">
                  <a:avLst/>
                </a:prstGeom>
                <a:gradFill flip="none" rotWithShape="1">
                  <a:gsLst>
                    <a:gs pos="66000">
                      <a:schemeClr val="accent2">
                        <a:lumMod val="60000"/>
                        <a:lumOff val="40000"/>
                        <a:alpha val="10000"/>
                      </a:schemeClr>
                    </a:gs>
                    <a:gs pos="0">
                      <a:schemeClr val="accent2">
                        <a:alpha val="19000"/>
                      </a:schemeClr>
                    </a:gs>
                    <a:gs pos="100000">
                      <a:schemeClr val="accent2">
                        <a:alpha val="0"/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  <a:ln w="63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POSans M" panose="00020600040101010101" pitchFamily="18" charset="-122"/>
                    <a:ea typeface="OPPOSans M" panose="00020600040101010101" pitchFamily="18" charset="-122"/>
                    <a:cs typeface="+mn-cs"/>
                  </a:endParaRPr>
                </a:p>
              </p:txBody>
            </p:sp>
            <p:pic>
              <p:nvPicPr>
                <p:cNvPr id="221" name="Picture 23"/>
                <p:cNvPicPr>
                  <a:picLocks noChangeAspect="1"/>
                </p:cNvPicPr>
                <p:nvPr/>
              </p:nvPicPr>
              <p:blipFill>
                <a:blip r:embed="rId10"/>
                <a:srcRect t="13998" b="13998"/>
                <a:stretch>
                  <a:fillRect/>
                </a:stretch>
              </p:blipFill>
              <p:spPr>
                <a:xfrm>
                  <a:off x="6734401" y="4732401"/>
                  <a:ext cx="1388110" cy="749935"/>
                </a:xfrm>
                <a:prstGeom prst="plaque">
                  <a:avLst>
                    <a:gd name="adj" fmla="val 8000"/>
                  </a:avLst>
                </a:prstGeom>
                <a:effectLst>
                  <a:outerShdw blurRad="88900" dist="139700" dir="5400000" sx="93000" sy="93000" algn="t" rotWithShape="0">
                    <a:schemeClr val="accent2">
                      <a:alpha val="26000"/>
                    </a:schemeClr>
                  </a:outerShdw>
                </a:effectLst>
              </p:spPr>
            </p:pic>
            <p:pic>
              <p:nvPicPr>
                <p:cNvPr id="222" name="Picture 14"/>
                <p:cNvPicPr>
                  <a:picLocks noChangeAspect="1"/>
                </p:cNvPicPr>
                <p:nvPr/>
              </p:nvPicPr>
              <p:blipFill>
                <a:blip r:embed="rId11"/>
                <a:srcRect t="14199" b="14199"/>
                <a:stretch>
                  <a:fillRect/>
                </a:stretch>
              </p:blipFill>
              <p:spPr>
                <a:xfrm>
                  <a:off x="6734401" y="2677541"/>
                  <a:ext cx="1363980" cy="732790"/>
                </a:xfrm>
                <a:prstGeom prst="plaque">
                  <a:avLst>
                    <a:gd name="adj" fmla="val 8000"/>
                  </a:avLst>
                </a:prstGeom>
                <a:effectLst>
                  <a:outerShdw blurRad="88900" dist="139700" dir="5400000" sx="93000" sy="93000" algn="t" rotWithShape="0">
                    <a:schemeClr val="accent2">
                      <a:alpha val="26000"/>
                    </a:schemeClr>
                  </a:outerShdw>
                </a:effectLst>
              </p:spPr>
            </p:pic>
            <p:sp>
              <p:nvSpPr>
                <p:cNvPr id="223" name="椭圆 222"/>
                <p:cNvSpPr/>
                <p:nvPr/>
              </p:nvSpPr>
              <p:spPr>
                <a:xfrm rot="10800000">
                  <a:off x="7368156" y="3384865"/>
                  <a:ext cx="83977" cy="80148"/>
                </a:xfrm>
                <a:prstGeom prst="ellipse">
                  <a:avLst/>
                </a:prstGeom>
                <a:solidFill>
                  <a:sysClr val="window" lastClr="FFFFFF"/>
                </a:solidFill>
                <a:ln w="19050" cap="flat" cmpd="sng" algn="ctr">
                  <a:solidFill>
                    <a:schemeClr val="accent2"/>
                  </a:solidFill>
                  <a:prstDash val="solid"/>
                  <a:miter lim="800000"/>
                </a:ln>
                <a:effectLst/>
              </p:spPr>
              <p:txBody>
                <a:bodyPr wrap="none" rtlCol="0" anchor="ctr"/>
                <a:lstStyle/>
                <a:p>
                  <a:pPr algn="ctr"/>
                  <a:endParaRPr lang="zh-CN" altLang="en-US" b="1" kern="0">
                    <a:solidFill>
                      <a:prstClr val="white"/>
                    </a:solidFill>
                    <a:latin typeface="+mn-ea"/>
                  </a:endParaRPr>
                </a:p>
              </p:txBody>
            </p:sp>
            <p:grpSp>
              <p:nvGrpSpPr>
                <p:cNvPr id="224" name="组合 223"/>
                <p:cNvGrpSpPr/>
                <p:nvPr/>
              </p:nvGrpSpPr>
              <p:grpSpPr>
                <a:xfrm>
                  <a:off x="6819744" y="3654160"/>
                  <a:ext cx="1180800" cy="361263"/>
                  <a:chOff x="6907912" y="3835434"/>
                  <a:chExt cx="1180800" cy="361263"/>
                </a:xfrm>
              </p:grpSpPr>
              <p:sp>
                <p:nvSpPr>
                  <p:cNvPr id="226" name="文本框 225"/>
                  <p:cNvSpPr txBox="1"/>
                  <p:nvPr/>
                </p:nvSpPr>
                <p:spPr>
                  <a:xfrm>
                    <a:off x="7036817" y="3835434"/>
                    <a:ext cx="894080" cy="316865"/>
                  </a:xfrm>
                  <a:prstGeom prst="rect">
                    <a:avLst/>
                  </a:prstGeom>
                  <a:noFill/>
                </p:spPr>
                <p:txBody>
                  <a:bodyPr vert="horz" wrap="none">
                    <a:noAutofit/>
                  </a:bodyPr>
                  <a:lstStyle/>
                  <a:p>
                    <a:pPr algn="ctr">
                      <a:defRPr/>
                    </a:pPr>
                    <a:r>
                      <a:rPr lang="zh-CN" altLang="en-US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sym typeface="+mn-ea"/>
                      </a:rPr>
                      <a:t>报警装置</a:t>
                    </a:r>
                    <a:endParaRPr lang="zh-CN" altLang="en-US" sz="14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+mn-ea"/>
                    </a:endParaRPr>
                  </a:p>
                </p:txBody>
              </p:sp>
              <p:grpSp>
                <p:nvGrpSpPr>
                  <p:cNvPr id="227" name="组合 226"/>
                  <p:cNvGrpSpPr/>
                  <p:nvPr/>
                </p:nvGrpSpPr>
                <p:grpSpPr>
                  <a:xfrm>
                    <a:off x="6907912" y="3962711"/>
                    <a:ext cx="1180800" cy="233986"/>
                    <a:chOff x="6907912" y="3962711"/>
                    <a:chExt cx="1180800" cy="233986"/>
                  </a:xfrm>
                </p:grpSpPr>
                <p:sp>
                  <p:nvSpPr>
                    <p:cNvPr id="228" name="PA-椭圆 22"/>
                    <p:cNvSpPr/>
                    <p:nvPr>
                      <p:custDataLst>
                        <p:tags r:id="rId12"/>
                      </p:custDataLst>
                    </p:nvPr>
                  </p:nvSpPr>
                  <p:spPr>
                    <a:xfrm>
                      <a:off x="6907912" y="3962711"/>
                      <a:ext cx="1180800" cy="233986"/>
                    </a:xfrm>
                    <a:prstGeom prst="ellipse">
                      <a:avLst/>
                    </a:prstGeom>
                    <a:gradFill>
                      <a:gsLst>
                        <a:gs pos="55000">
                          <a:schemeClr val="accent2">
                            <a:alpha val="7000"/>
                          </a:schemeClr>
                        </a:gs>
                        <a:gs pos="10000">
                          <a:schemeClr val="accent2">
                            <a:lumMod val="20000"/>
                            <a:lumOff val="80000"/>
                            <a:alpha val="0"/>
                          </a:schemeClr>
                        </a:gs>
                        <a:gs pos="100000">
                          <a:schemeClr val="accent2">
                            <a:alpha val="20000"/>
                          </a:schemeClr>
                        </a:gs>
                      </a:gsLst>
                      <a:lin ang="5400000" scaled="1"/>
                    </a:gradFill>
                    <a:ln w="254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algn="ctr">
                        <a:defRPr/>
                      </a:pPr>
                      <a:endParaRPr lang="zh-CN" altLang="en-US" kern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OPPOSans M" panose="00020600040101010101" pitchFamily="18" charset="-122"/>
                        <a:ea typeface="阿里巴巴普惠体 2.0 65 Medium" panose="00020600040101010101" charset="-122"/>
                        <a:cs typeface="阿里巴巴普惠体 2.0 65 Medium" panose="00020600040101010101" charset="-122"/>
                        <a:sym typeface="+mn-lt"/>
                      </a:endParaRPr>
                    </a:p>
                  </p:txBody>
                </p:sp>
                <p:sp>
                  <p:nvSpPr>
                    <p:cNvPr id="229" name="PA-旁门左道出品"/>
                    <p:cNvSpPr/>
                    <p:nvPr>
                      <p:custDataLst>
                        <p:tags r:id="rId13"/>
                      </p:custDataLst>
                    </p:nvPr>
                  </p:nvSpPr>
                  <p:spPr>
                    <a:xfrm>
                      <a:off x="7007908" y="3966656"/>
                      <a:ext cx="976690" cy="174162"/>
                    </a:xfrm>
                    <a:prstGeom prst="ellipse">
                      <a:avLst/>
                    </a:prstGeom>
                    <a:gradFill>
                      <a:gsLst>
                        <a:gs pos="7000">
                          <a:schemeClr val="accent2">
                            <a:lumMod val="20000"/>
                            <a:lumOff val="80000"/>
                            <a:alpha val="0"/>
                          </a:schemeClr>
                        </a:gs>
                        <a:gs pos="100000">
                          <a:schemeClr val="accent2">
                            <a:alpha val="27000"/>
                          </a:schemeClr>
                        </a:gs>
                      </a:gsLst>
                      <a:lin ang="5400000" scaled="1"/>
                    </a:gradFill>
                    <a:ln w="6350" cap="flat" cmpd="sng" algn="ctr">
                      <a:gradFill>
                        <a:gsLst>
                          <a:gs pos="8000">
                            <a:schemeClr val="accent2">
                              <a:lumMod val="20000"/>
                              <a:lumOff val="80000"/>
                              <a:alpha val="0"/>
                            </a:schemeClr>
                          </a:gs>
                          <a:gs pos="100000">
                            <a:schemeClr val="accent2"/>
                          </a:gs>
                        </a:gsLst>
                        <a:lin ang="5400000" scaled="1"/>
                      </a:gra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algn="ctr">
                        <a:defRPr/>
                      </a:pPr>
                      <a:endParaRPr lang="zh-CN" altLang="en-US" kern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OPPOSans M" panose="00020600040101010101" pitchFamily="18" charset="-122"/>
                        <a:ea typeface="阿里巴巴普惠体 2.0 65 Medium" panose="00020600040101010101" charset="-122"/>
                        <a:cs typeface="阿里巴巴普惠体 2.0 65 Medium" panose="00020600040101010101" charset="-122"/>
                        <a:sym typeface="+mn-lt"/>
                      </a:endParaRPr>
                    </a:p>
                  </p:txBody>
                </p:sp>
              </p:grpSp>
            </p:grpSp>
            <p:sp>
              <p:nvSpPr>
                <p:cNvPr id="225" name="任意多边形: 形状 224"/>
                <p:cNvSpPr/>
                <p:nvPr/>
              </p:nvSpPr>
              <p:spPr>
                <a:xfrm>
                  <a:off x="6599781" y="4322430"/>
                  <a:ext cx="1620727" cy="424747"/>
                </a:xfrm>
                <a:custGeom>
                  <a:avLst/>
                  <a:gdLst>
                    <a:gd name="connsiteX0" fmla="*/ 2202094 w 4415454"/>
                    <a:gd name="connsiteY0" fmla="*/ 0 h 1965485"/>
                    <a:gd name="connsiteX1" fmla="*/ 2207727 w 4415454"/>
                    <a:gd name="connsiteY1" fmla="*/ 687 h 1965485"/>
                    <a:gd name="connsiteX2" fmla="*/ 2213360 w 4415454"/>
                    <a:gd name="connsiteY2" fmla="*/ 0 h 1965485"/>
                    <a:gd name="connsiteX3" fmla="*/ 2213360 w 4415454"/>
                    <a:gd name="connsiteY3" fmla="*/ 1374 h 1965485"/>
                    <a:gd name="connsiteX4" fmla="*/ 4415454 w 4415454"/>
                    <a:gd name="connsiteY4" fmla="*/ 270001 h 1965485"/>
                    <a:gd name="connsiteX5" fmla="*/ 2455421 w 4415454"/>
                    <a:gd name="connsiteY5" fmla="*/ 1530869 h 1965485"/>
                    <a:gd name="connsiteX6" fmla="*/ 2702282 w 4415454"/>
                    <a:gd name="connsiteY6" fmla="*/ 1530869 h 1965485"/>
                    <a:gd name="connsiteX7" fmla="*/ 2208559 w 4415454"/>
                    <a:gd name="connsiteY7" fmla="*/ 1965485 h 1965485"/>
                    <a:gd name="connsiteX8" fmla="*/ 2207727 w 4415454"/>
                    <a:gd name="connsiteY8" fmla="*/ 1964753 h 1965485"/>
                    <a:gd name="connsiteX9" fmla="*/ 2206895 w 4415454"/>
                    <a:gd name="connsiteY9" fmla="*/ 1965485 h 1965485"/>
                    <a:gd name="connsiteX10" fmla="*/ 1713172 w 4415454"/>
                    <a:gd name="connsiteY10" fmla="*/ 1530869 h 1965485"/>
                    <a:gd name="connsiteX11" fmla="*/ 1960033 w 4415454"/>
                    <a:gd name="connsiteY11" fmla="*/ 1530869 h 1965485"/>
                    <a:gd name="connsiteX12" fmla="*/ 0 w 4415454"/>
                    <a:gd name="connsiteY12" fmla="*/ 270001 h 1965485"/>
                    <a:gd name="connsiteX13" fmla="*/ 2202094 w 4415454"/>
                    <a:gd name="connsiteY13" fmla="*/ 1374 h 19654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4415454" h="1965485">
                      <a:moveTo>
                        <a:pt x="2202094" y="0"/>
                      </a:moveTo>
                      <a:lnTo>
                        <a:pt x="2207727" y="687"/>
                      </a:lnTo>
                      <a:lnTo>
                        <a:pt x="2213360" y="0"/>
                      </a:lnTo>
                      <a:lnTo>
                        <a:pt x="2213360" y="1374"/>
                      </a:lnTo>
                      <a:lnTo>
                        <a:pt x="4415454" y="270001"/>
                      </a:lnTo>
                      <a:cubicBezTo>
                        <a:pt x="3108765" y="750114"/>
                        <a:pt x="2568310" y="886848"/>
                        <a:pt x="2455421" y="1530869"/>
                      </a:cubicBezTo>
                      <a:lnTo>
                        <a:pt x="2702282" y="1530869"/>
                      </a:lnTo>
                      <a:lnTo>
                        <a:pt x="2208559" y="1965485"/>
                      </a:lnTo>
                      <a:lnTo>
                        <a:pt x="2207727" y="1964753"/>
                      </a:lnTo>
                      <a:lnTo>
                        <a:pt x="2206895" y="1965485"/>
                      </a:lnTo>
                      <a:lnTo>
                        <a:pt x="1713172" y="1530869"/>
                      </a:lnTo>
                      <a:lnTo>
                        <a:pt x="1960033" y="1530869"/>
                      </a:lnTo>
                      <a:cubicBezTo>
                        <a:pt x="1847144" y="886848"/>
                        <a:pt x="1306689" y="750114"/>
                        <a:pt x="0" y="270001"/>
                      </a:cubicBezTo>
                      <a:lnTo>
                        <a:pt x="2202094" y="1374"/>
                      </a:lnTo>
                      <a:close/>
                    </a:path>
                  </a:pathLst>
                </a:custGeom>
                <a:gradFill>
                  <a:gsLst>
                    <a:gs pos="7000">
                      <a:schemeClr val="accent2">
                        <a:alpha val="0"/>
                        <a:lumMod val="0"/>
                        <a:lumOff val="100000"/>
                      </a:schemeClr>
                    </a:gs>
                    <a:gs pos="100000">
                      <a:schemeClr val="accent2">
                        <a:alpha val="16000"/>
                      </a:schemeClr>
                    </a:gs>
                  </a:gsLst>
                  <a:lin ang="5400000" scaled="1"/>
                </a:gradFill>
                <a:ln w="6350" cap="flat" cmpd="sng" algn="ctr">
                  <a:gradFill>
                    <a:gsLst>
                      <a:gs pos="8000">
                        <a:schemeClr val="accent2">
                          <a:alpha val="0"/>
                          <a:lumMod val="0"/>
                          <a:lumOff val="100000"/>
                        </a:schemeClr>
                      </a:gs>
                      <a:gs pos="99000">
                        <a:schemeClr val="accent2"/>
                      </a:gs>
                    </a:gsLst>
                    <a:lin ang="5400000" scaled="1"/>
                  </a:gra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OPPOSans M" panose="00020600040101010101" pitchFamily="18" charset="-122"/>
                    <a:ea typeface="阿里巴巴普惠体 2.0 65 Medium" panose="00020600040101010101" charset="-122"/>
                    <a:cs typeface="阿里巴巴普惠体 2.0 65 Medium" panose="00020600040101010101" charset="-122"/>
                    <a:sym typeface="Instrument Sans SemiBold" pitchFamily="2" charset="0"/>
                  </a:endParaRPr>
                </a:p>
              </p:txBody>
            </p:sp>
          </p:grpSp>
          <p:grpSp>
            <p:nvGrpSpPr>
              <p:cNvPr id="209" name="组合 208"/>
              <p:cNvGrpSpPr/>
              <p:nvPr/>
            </p:nvGrpSpPr>
            <p:grpSpPr>
              <a:xfrm>
                <a:off x="9742595" y="2549271"/>
                <a:ext cx="1516155" cy="2933065"/>
                <a:chOff x="9742595" y="2551244"/>
                <a:chExt cx="1516155" cy="2933065"/>
              </a:xfrm>
            </p:grpSpPr>
            <p:sp>
              <p:nvSpPr>
                <p:cNvPr id="210" name="矩形 209"/>
                <p:cNvSpPr/>
                <p:nvPr/>
              </p:nvSpPr>
              <p:spPr>
                <a:xfrm>
                  <a:off x="9787150" y="2551244"/>
                  <a:ext cx="1427044" cy="2076008"/>
                </a:xfrm>
                <a:prstGeom prst="rect">
                  <a:avLst/>
                </a:prstGeom>
                <a:gradFill flip="none" rotWithShape="1">
                  <a:gsLst>
                    <a:gs pos="66000">
                      <a:schemeClr val="accent2">
                        <a:lumMod val="60000"/>
                        <a:lumOff val="40000"/>
                        <a:alpha val="10000"/>
                      </a:schemeClr>
                    </a:gs>
                    <a:gs pos="0">
                      <a:schemeClr val="accent2">
                        <a:alpha val="19000"/>
                      </a:schemeClr>
                    </a:gs>
                    <a:gs pos="100000">
                      <a:schemeClr val="accent2">
                        <a:alpha val="0"/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  <a:ln w="635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POSans M" panose="00020600040101010101" pitchFamily="18" charset="-122"/>
                    <a:ea typeface="OPPOSans M" panose="00020600040101010101" pitchFamily="18" charset="-122"/>
                    <a:cs typeface="+mn-cs"/>
                  </a:endParaRPr>
                </a:p>
              </p:txBody>
            </p:sp>
            <p:pic>
              <p:nvPicPr>
                <p:cNvPr id="211" name="Picture 25"/>
                <p:cNvPicPr>
                  <a:picLocks noChangeAspect="1"/>
                </p:cNvPicPr>
                <p:nvPr/>
              </p:nvPicPr>
              <p:blipFill>
                <a:blip r:embed="rId14"/>
                <a:srcRect t="13998" b="13998"/>
                <a:stretch>
                  <a:fillRect/>
                </a:stretch>
              </p:blipFill>
              <p:spPr>
                <a:xfrm>
                  <a:off x="9824510" y="4734374"/>
                  <a:ext cx="1388110" cy="749935"/>
                </a:xfrm>
                <a:prstGeom prst="plaque">
                  <a:avLst>
                    <a:gd name="adj" fmla="val 8000"/>
                  </a:avLst>
                </a:prstGeom>
                <a:effectLst>
                  <a:outerShdw blurRad="88900" dist="139700" dir="5400000" sx="93000" sy="93000" algn="t" rotWithShape="0">
                    <a:schemeClr val="accent2">
                      <a:alpha val="26000"/>
                    </a:schemeClr>
                  </a:outerShdw>
                </a:effectLst>
              </p:spPr>
            </p:pic>
            <p:pic>
              <p:nvPicPr>
                <p:cNvPr id="212" name="Picture 16"/>
                <p:cNvPicPr>
                  <a:picLocks noChangeAspect="1"/>
                </p:cNvPicPr>
                <p:nvPr/>
              </p:nvPicPr>
              <p:blipFill>
                <a:blip r:embed="rId15"/>
                <a:srcRect t="14199" b="14199"/>
                <a:stretch>
                  <a:fillRect/>
                </a:stretch>
              </p:blipFill>
              <p:spPr>
                <a:xfrm>
                  <a:off x="9824510" y="2679514"/>
                  <a:ext cx="1363980" cy="732790"/>
                </a:xfrm>
                <a:prstGeom prst="plaque">
                  <a:avLst>
                    <a:gd name="adj" fmla="val 8000"/>
                  </a:avLst>
                </a:prstGeom>
                <a:effectLst>
                  <a:outerShdw blurRad="88900" dist="139700" dir="5400000" sx="93000" sy="93000" algn="t" rotWithShape="0">
                    <a:schemeClr val="accent2">
                      <a:alpha val="26000"/>
                    </a:schemeClr>
                  </a:outerShdw>
                </a:effectLst>
              </p:spPr>
            </p:pic>
            <p:sp>
              <p:nvSpPr>
                <p:cNvPr id="213" name="椭圆 212"/>
                <p:cNvSpPr/>
                <p:nvPr/>
              </p:nvSpPr>
              <p:spPr>
                <a:xfrm rot="10800000">
                  <a:off x="10458684" y="3384865"/>
                  <a:ext cx="83977" cy="80148"/>
                </a:xfrm>
                <a:prstGeom prst="ellipse">
                  <a:avLst/>
                </a:prstGeom>
                <a:solidFill>
                  <a:sysClr val="window" lastClr="FFFFFF"/>
                </a:solidFill>
                <a:ln w="19050" cap="flat" cmpd="sng" algn="ctr">
                  <a:solidFill>
                    <a:schemeClr val="accent2"/>
                  </a:solidFill>
                  <a:prstDash val="solid"/>
                  <a:miter lim="800000"/>
                </a:ln>
                <a:effectLst/>
              </p:spPr>
              <p:txBody>
                <a:bodyPr wrap="none" rtlCol="0" anchor="ctr"/>
                <a:lstStyle/>
                <a:p>
                  <a:pPr algn="ctr"/>
                  <a:endParaRPr lang="zh-CN" altLang="en-US" b="1" kern="0">
                    <a:solidFill>
                      <a:prstClr val="white"/>
                    </a:solidFill>
                    <a:latin typeface="+mn-ea"/>
                  </a:endParaRPr>
                </a:p>
              </p:txBody>
            </p:sp>
            <p:grpSp>
              <p:nvGrpSpPr>
                <p:cNvPr id="214" name="组合 213"/>
                <p:cNvGrpSpPr/>
                <p:nvPr/>
              </p:nvGrpSpPr>
              <p:grpSpPr>
                <a:xfrm>
                  <a:off x="9910272" y="3657328"/>
                  <a:ext cx="1180800" cy="358095"/>
                  <a:chOff x="6907912" y="3838602"/>
                  <a:chExt cx="1180800" cy="358095"/>
                </a:xfrm>
              </p:grpSpPr>
              <p:sp>
                <p:nvSpPr>
                  <p:cNvPr id="216" name="文本框 215"/>
                  <p:cNvSpPr txBox="1"/>
                  <p:nvPr/>
                </p:nvSpPr>
                <p:spPr>
                  <a:xfrm>
                    <a:off x="7051272" y="3838602"/>
                    <a:ext cx="894080" cy="306705"/>
                  </a:xfrm>
                  <a:prstGeom prst="rect">
                    <a:avLst/>
                  </a:prstGeom>
                  <a:noFill/>
                </p:spPr>
                <p:txBody>
                  <a:bodyPr vert="horz" wrap="none">
                    <a:spAutoFit/>
                  </a:bodyPr>
                  <a:lstStyle/>
                  <a:p>
                    <a:pPr algn="ctr">
                      <a:defRPr/>
                    </a:pPr>
                    <a:r>
                      <a:rPr lang="zh-CN" altLang="en-US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  <a:sym typeface="+mn-ea"/>
                      </a:rPr>
                      <a:t>确保灵敏</a:t>
                    </a:r>
                    <a:endParaRPr lang="zh-CN" altLang="en-US" sz="14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+mn-ea"/>
                    </a:endParaRPr>
                  </a:p>
                </p:txBody>
              </p:sp>
              <p:grpSp>
                <p:nvGrpSpPr>
                  <p:cNvPr id="217" name="组合 216"/>
                  <p:cNvGrpSpPr/>
                  <p:nvPr/>
                </p:nvGrpSpPr>
                <p:grpSpPr>
                  <a:xfrm>
                    <a:off x="6907912" y="3962711"/>
                    <a:ext cx="1180800" cy="233986"/>
                    <a:chOff x="6907912" y="3962711"/>
                    <a:chExt cx="1180800" cy="233986"/>
                  </a:xfrm>
                </p:grpSpPr>
                <p:sp>
                  <p:nvSpPr>
                    <p:cNvPr id="218" name="PA-椭圆 22"/>
                    <p:cNvSpPr/>
                    <p:nvPr>
                      <p:custDataLst>
                        <p:tags r:id="rId16"/>
                      </p:custDataLst>
                    </p:nvPr>
                  </p:nvSpPr>
                  <p:spPr>
                    <a:xfrm>
                      <a:off x="6907912" y="3962711"/>
                      <a:ext cx="1180800" cy="233986"/>
                    </a:xfrm>
                    <a:prstGeom prst="ellipse">
                      <a:avLst/>
                    </a:prstGeom>
                    <a:gradFill>
                      <a:gsLst>
                        <a:gs pos="55000">
                          <a:schemeClr val="accent2">
                            <a:alpha val="7000"/>
                          </a:schemeClr>
                        </a:gs>
                        <a:gs pos="10000">
                          <a:schemeClr val="accent2">
                            <a:lumMod val="20000"/>
                            <a:lumOff val="80000"/>
                            <a:alpha val="0"/>
                          </a:schemeClr>
                        </a:gs>
                        <a:gs pos="100000">
                          <a:schemeClr val="accent2">
                            <a:alpha val="20000"/>
                          </a:schemeClr>
                        </a:gs>
                      </a:gsLst>
                      <a:lin ang="5400000" scaled="1"/>
                    </a:gradFill>
                    <a:ln w="254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algn="ctr">
                        <a:defRPr/>
                      </a:pPr>
                      <a:endParaRPr lang="zh-CN" altLang="en-US" kern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OPPOSans M" panose="00020600040101010101" pitchFamily="18" charset="-122"/>
                        <a:ea typeface="阿里巴巴普惠体 2.0 65 Medium" panose="00020600040101010101" charset="-122"/>
                        <a:cs typeface="阿里巴巴普惠体 2.0 65 Medium" panose="00020600040101010101" charset="-122"/>
                        <a:sym typeface="+mn-lt"/>
                      </a:endParaRPr>
                    </a:p>
                  </p:txBody>
                </p:sp>
                <p:sp>
                  <p:nvSpPr>
                    <p:cNvPr id="219" name="PA-旁门左道出品"/>
                    <p:cNvSpPr/>
                    <p:nvPr>
                      <p:custDataLst>
                        <p:tags r:id="rId17"/>
                      </p:custDataLst>
                    </p:nvPr>
                  </p:nvSpPr>
                  <p:spPr>
                    <a:xfrm>
                      <a:off x="7007908" y="3966656"/>
                      <a:ext cx="976690" cy="174162"/>
                    </a:xfrm>
                    <a:prstGeom prst="ellipse">
                      <a:avLst/>
                    </a:prstGeom>
                    <a:gradFill>
                      <a:gsLst>
                        <a:gs pos="7000">
                          <a:schemeClr val="accent2">
                            <a:lumMod val="20000"/>
                            <a:lumOff val="80000"/>
                            <a:alpha val="0"/>
                          </a:schemeClr>
                        </a:gs>
                        <a:gs pos="100000">
                          <a:schemeClr val="accent2">
                            <a:alpha val="27000"/>
                          </a:schemeClr>
                        </a:gs>
                      </a:gsLst>
                      <a:lin ang="5400000" scaled="1"/>
                    </a:gradFill>
                    <a:ln w="6350" cap="flat" cmpd="sng" algn="ctr">
                      <a:gradFill>
                        <a:gsLst>
                          <a:gs pos="8000">
                            <a:schemeClr val="accent2">
                              <a:lumMod val="20000"/>
                              <a:lumOff val="80000"/>
                              <a:alpha val="0"/>
                            </a:schemeClr>
                          </a:gs>
                          <a:gs pos="100000">
                            <a:schemeClr val="accent2"/>
                          </a:gs>
                        </a:gsLst>
                        <a:lin ang="5400000" scaled="1"/>
                      </a:gra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algn="ctr">
                        <a:defRPr/>
                      </a:pPr>
                      <a:endParaRPr lang="zh-CN" altLang="en-US" kern="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OPPOSans M" panose="00020600040101010101" pitchFamily="18" charset="-122"/>
                        <a:ea typeface="阿里巴巴普惠体 2.0 65 Medium" panose="00020600040101010101" charset="-122"/>
                        <a:cs typeface="阿里巴巴普惠体 2.0 65 Medium" panose="00020600040101010101" charset="-122"/>
                        <a:sym typeface="+mn-lt"/>
                      </a:endParaRPr>
                    </a:p>
                  </p:txBody>
                </p:sp>
              </p:grpSp>
            </p:grpSp>
            <p:sp>
              <p:nvSpPr>
                <p:cNvPr id="215" name="任意多边形: 形状 214"/>
                <p:cNvSpPr/>
                <p:nvPr/>
              </p:nvSpPr>
              <p:spPr>
                <a:xfrm>
                  <a:off x="9742595" y="4331312"/>
                  <a:ext cx="1516155" cy="397342"/>
                </a:xfrm>
                <a:custGeom>
                  <a:avLst/>
                  <a:gdLst>
                    <a:gd name="connsiteX0" fmla="*/ 2202094 w 4415454"/>
                    <a:gd name="connsiteY0" fmla="*/ 0 h 1965485"/>
                    <a:gd name="connsiteX1" fmla="*/ 2207727 w 4415454"/>
                    <a:gd name="connsiteY1" fmla="*/ 687 h 1965485"/>
                    <a:gd name="connsiteX2" fmla="*/ 2213360 w 4415454"/>
                    <a:gd name="connsiteY2" fmla="*/ 0 h 1965485"/>
                    <a:gd name="connsiteX3" fmla="*/ 2213360 w 4415454"/>
                    <a:gd name="connsiteY3" fmla="*/ 1374 h 1965485"/>
                    <a:gd name="connsiteX4" fmla="*/ 4415454 w 4415454"/>
                    <a:gd name="connsiteY4" fmla="*/ 270001 h 1965485"/>
                    <a:gd name="connsiteX5" fmla="*/ 2455421 w 4415454"/>
                    <a:gd name="connsiteY5" fmla="*/ 1530869 h 1965485"/>
                    <a:gd name="connsiteX6" fmla="*/ 2702282 w 4415454"/>
                    <a:gd name="connsiteY6" fmla="*/ 1530869 h 1965485"/>
                    <a:gd name="connsiteX7" fmla="*/ 2208559 w 4415454"/>
                    <a:gd name="connsiteY7" fmla="*/ 1965485 h 1965485"/>
                    <a:gd name="connsiteX8" fmla="*/ 2207727 w 4415454"/>
                    <a:gd name="connsiteY8" fmla="*/ 1964753 h 1965485"/>
                    <a:gd name="connsiteX9" fmla="*/ 2206895 w 4415454"/>
                    <a:gd name="connsiteY9" fmla="*/ 1965485 h 1965485"/>
                    <a:gd name="connsiteX10" fmla="*/ 1713172 w 4415454"/>
                    <a:gd name="connsiteY10" fmla="*/ 1530869 h 1965485"/>
                    <a:gd name="connsiteX11" fmla="*/ 1960033 w 4415454"/>
                    <a:gd name="connsiteY11" fmla="*/ 1530869 h 1965485"/>
                    <a:gd name="connsiteX12" fmla="*/ 0 w 4415454"/>
                    <a:gd name="connsiteY12" fmla="*/ 270001 h 1965485"/>
                    <a:gd name="connsiteX13" fmla="*/ 2202094 w 4415454"/>
                    <a:gd name="connsiteY13" fmla="*/ 1374 h 19654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4415454" h="1965485">
                      <a:moveTo>
                        <a:pt x="2202094" y="0"/>
                      </a:moveTo>
                      <a:lnTo>
                        <a:pt x="2207727" y="687"/>
                      </a:lnTo>
                      <a:lnTo>
                        <a:pt x="2213360" y="0"/>
                      </a:lnTo>
                      <a:lnTo>
                        <a:pt x="2213360" y="1374"/>
                      </a:lnTo>
                      <a:lnTo>
                        <a:pt x="4415454" y="270001"/>
                      </a:lnTo>
                      <a:cubicBezTo>
                        <a:pt x="3108765" y="750114"/>
                        <a:pt x="2568310" y="886848"/>
                        <a:pt x="2455421" y="1530869"/>
                      </a:cubicBezTo>
                      <a:lnTo>
                        <a:pt x="2702282" y="1530869"/>
                      </a:lnTo>
                      <a:lnTo>
                        <a:pt x="2208559" y="1965485"/>
                      </a:lnTo>
                      <a:lnTo>
                        <a:pt x="2207727" y="1964753"/>
                      </a:lnTo>
                      <a:lnTo>
                        <a:pt x="2206895" y="1965485"/>
                      </a:lnTo>
                      <a:lnTo>
                        <a:pt x="1713172" y="1530869"/>
                      </a:lnTo>
                      <a:lnTo>
                        <a:pt x="1960033" y="1530869"/>
                      </a:lnTo>
                      <a:cubicBezTo>
                        <a:pt x="1847144" y="886848"/>
                        <a:pt x="1306689" y="750114"/>
                        <a:pt x="0" y="270001"/>
                      </a:cubicBezTo>
                      <a:lnTo>
                        <a:pt x="2202094" y="1374"/>
                      </a:lnTo>
                      <a:close/>
                    </a:path>
                  </a:pathLst>
                </a:custGeom>
                <a:gradFill>
                  <a:gsLst>
                    <a:gs pos="7000">
                      <a:schemeClr val="accent2">
                        <a:alpha val="0"/>
                        <a:lumMod val="0"/>
                        <a:lumOff val="100000"/>
                      </a:schemeClr>
                    </a:gs>
                    <a:gs pos="100000">
                      <a:schemeClr val="accent2">
                        <a:alpha val="16000"/>
                      </a:schemeClr>
                    </a:gs>
                  </a:gsLst>
                  <a:lin ang="5400000" scaled="1"/>
                </a:gradFill>
                <a:ln w="6350" cap="flat" cmpd="sng" algn="ctr">
                  <a:gradFill>
                    <a:gsLst>
                      <a:gs pos="8000">
                        <a:schemeClr val="accent2">
                          <a:alpha val="0"/>
                          <a:lumMod val="0"/>
                          <a:lumOff val="100000"/>
                        </a:schemeClr>
                      </a:gs>
                      <a:gs pos="99000">
                        <a:schemeClr val="accent2"/>
                      </a:gs>
                    </a:gsLst>
                    <a:lin ang="5400000" scaled="1"/>
                  </a:gra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/>
                  <a:endParaRPr lang="zh-CN" altLang="en-US" kern="0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OPPOSans M" panose="00020600040101010101" pitchFamily="18" charset="-122"/>
                    <a:ea typeface="阿里巴巴普惠体 2.0 65 Medium" panose="00020600040101010101" charset="-122"/>
                    <a:cs typeface="阿里巴巴普惠体 2.0 65 Medium" panose="00020600040101010101" charset="-122"/>
                    <a:sym typeface="Instrument Sans SemiBold" pitchFamily="2" charset="0"/>
                  </a:endParaRPr>
                </a:p>
              </p:txBody>
            </p:sp>
          </p:grpSp>
        </p:grpSp>
        <p:grpSp>
          <p:nvGrpSpPr>
            <p:cNvPr id="203" name="组合 202"/>
            <p:cNvGrpSpPr/>
            <p:nvPr/>
          </p:nvGrpSpPr>
          <p:grpSpPr>
            <a:xfrm>
              <a:off x="6689052" y="2238978"/>
              <a:ext cx="4548066" cy="314148"/>
              <a:chOff x="6674916" y="2736439"/>
              <a:chExt cx="3881847" cy="302258"/>
            </a:xfrm>
          </p:grpSpPr>
          <p:sp>
            <p:nvSpPr>
              <p:cNvPr id="204" name="等腰三角形 14"/>
              <p:cNvSpPr/>
              <p:nvPr/>
            </p:nvSpPr>
            <p:spPr>
              <a:xfrm>
                <a:off x="6674916" y="2736439"/>
                <a:ext cx="1946969" cy="300697"/>
              </a:xfrm>
              <a:custGeom>
                <a:avLst/>
                <a:gdLst>
                  <a:gd name="connsiteX0" fmla="*/ 0 w 2610938"/>
                  <a:gd name="connsiteY0" fmla="*/ 2232248 h 2232248"/>
                  <a:gd name="connsiteX1" fmla="*/ 1305469 w 2610938"/>
                  <a:gd name="connsiteY1" fmla="*/ 0 h 2232248"/>
                  <a:gd name="connsiteX2" fmla="*/ 2610938 w 2610938"/>
                  <a:gd name="connsiteY2" fmla="*/ 2232248 h 2232248"/>
                  <a:gd name="connsiteX3" fmla="*/ 0 w 2610938"/>
                  <a:gd name="connsiteY3" fmla="*/ 2232248 h 2232248"/>
                  <a:gd name="connsiteX0-1" fmla="*/ 0 w 5496469"/>
                  <a:gd name="connsiteY0-2" fmla="*/ 2242408 h 2242408"/>
                  <a:gd name="connsiteX1-3" fmla="*/ 5496469 w 5496469"/>
                  <a:gd name="connsiteY1-4" fmla="*/ 0 h 2242408"/>
                  <a:gd name="connsiteX2-5" fmla="*/ 2610938 w 5496469"/>
                  <a:gd name="connsiteY2-6" fmla="*/ 2242408 h 2242408"/>
                  <a:gd name="connsiteX3-7" fmla="*/ 0 w 5496469"/>
                  <a:gd name="connsiteY3-8" fmla="*/ 2242408 h 2242408"/>
                  <a:gd name="connsiteX0-9" fmla="*/ 0 w 5496469"/>
                  <a:gd name="connsiteY0-10" fmla="*/ 2242408 h 2257742"/>
                  <a:gd name="connsiteX1-11" fmla="*/ 5496469 w 5496469"/>
                  <a:gd name="connsiteY1-12" fmla="*/ 0 h 2257742"/>
                  <a:gd name="connsiteX2-13" fmla="*/ 3466072 w 5496469"/>
                  <a:gd name="connsiteY2-14" fmla="*/ 2257742 h 2257742"/>
                  <a:gd name="connsiteX3-15" fmla="*/ 0 w 5496469"/>
                  <a:gd name="connsiteY3-16" fmla="*/ 2242408 h 2257742"/>
                  <a:gd name="connsiteX0-17" fmla="*/ 0 w 5496469"/>
                  <a:gd name="connsiteY0-18" fmla="*/ 2242408 h 2257742"/>
                  <a:gd name="connsiteX1-19" fmla="*/ 5496469 w 5496469"/>
                  <a:gd name="connsiteY1-20" fmla="*/ 0 h 2257742"/>
                  <a:gd name="connsiteX2-21" fmla="*/ 3480881 w 5496469"/>
                  <a:gd name="connsiteY2-22" fmla="*/ 2257742 h 2257742"/>
                  <a:gd name="connsiteX3-23" fmla="*/ 0 w 5496469"/>
                  <a:gd name="connsiteY3-24" fmla="*/ 2242408 h 2257742"/>
                  <a:gd name="connsiteX0-25" fmla="*/ 0 w 5482252"/>
                  <a:gd name="connsiteY0-26" fmla="*/ 2268156 h 2268156"/>
                  <a:gd name="connsiteX1-27" fmla="*/ 5482252 w 5482252"/>
                  <a:gd name="connsiteY1-28" fmla="*/ 0 h 2268156"/>
                  <a:gd name="connsiteX2-29" fmla="*/ 3466664 w 5482252"/>
                  <a:gd name="connsiteY2-30" fmla="*/ 2257742 h 2268156"/>
                  <a:gd name="connsiteX3-31" fmla="*/ 0 w 5482252"/>
                  <a:gd name="connsiteY3-32" fmla="*/ 2268156 h 2268156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</a:cxnLst>
                <a:rect l="l" t="t" r="r" b="b"/>
                <a:pathLst>
                  <a:path w="5482252" h="2268156">
                    <a:moveTo>
                      <a:pt x="0" y="2268156"/>
                    </a:moveTo>
                    <a:lnTo>
                      <a:pt x="5482252" y="0"/>
                    </a:lnTo>
                    <a:lnTo>
                      <a:pt x="3466664" y="2257742"/>
                    </a:lnTo>
                    <a:lnTo>
                      <a:pt x="0" y="2268156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alpha val="16000"/>
                    </a:schemeClr>
                  </a:gs>
                  <a:gs pos="61000">
                    <a:schemeClr val="accent2">
                      <a:alpha val="0"/>
                      <a:lumMod val="0"/>
                      <a:lumOff val="100000"/>
                    </a:schemeClr>
                  </a:gs>
                </a:gsLst>
                <a:lin ang="16200000" scaled="1"/>
                <a:tileRect/>
              </a:gradFill>
              <a:ln w="635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POSans M" panose="00020600040101010101" pitchFamily="18" charset="-122"/>
                  <a:ea typeface="OPPOSans M" panose="00020600040101010101" pitchFamily="18" charset="-122"/>
                  <a:cs typeface="+mn-cs"/>
                </a:endParaRPr>
              </a:p>
            </p:txBody>
          </p:sp>
          <p:sp>
            <p:nvSpPr>
              <p:cNvPr id="205" name="等腰三角形 18"/>
              <p:cNvSpPr/>
              <p:nvPr/>
            </p:nvSpPr>
            <p:spPr>
              <a:xfrm>
                <a:off x="8621885" y="2737784"/>
                <a:ext cx="1934878" cy="300913"/>
              </a:xfrm>
              <a:custGeom>
                <a:avLst/>
                <a:gdLst>
                  <a:gd name="connsiteX0" fmla="*/ 0 w 2610938"/>
                  <a:gd name="connsiteY0" fmla="*/ 2232248 h 2232248"/>
                  <a:gd name="connsiteX1" fmla="*/ 1305469 w 2610938"/>
                  <a:gd name="connsiteY1" fmla="*/ 0 h 2232248"/>
                  <a:gd name="connsiteX2" fmla="*/ 2610938 w 2610938"/>
                  <a:gd name="connsiteY2" fmla="*/ 2232248 h 2232248"/>
                  <a:gd name="connsiteX3" fmla="*/ 0 w 2610938"/>
                  <a:gd name="connsiteY3" fmla="*/ 2232248 h 2232248"/>
                  <a:gd name="connsiteX0-1" fmla="*/ 2851664 w 5462602"/>
                  <a:gd name="connsiteY0-2" fmla="*/ 2232248 h 2232248"/>
                  <a:gd name="connsiteX1-3" fmla="*/ 0 w 5462602"/>
                  <a:gd name="connsiteY1-4" fmla="*/ 0 h 2232248"/>
                  <a:gd name="connsiteX2-5" fmla="*/ 5462602 w 5462602"/>
                  <a:gd name="connsiteY2-6" fmla="*/ 2232248 h 2232248"/>
                  <a:gd name="connsiteX3-7" fmla="*/ 2851664 w 5462602"/>
                  <a:gd name="connsiteY3-8" fmla="*/ 2232248 h 2232248"/>
                  <a:gd name="connsiteX0-9" fmla="*/ 1971131 w 5462602"/>
                  <a:gd name="connsiteY0-10" fmla="*/ 2232248 h 2232248"/>
                  <a:gd name="connsiteX1-11" fmla="*/ 0 w 5462602"/>
                  <a:gd name="connsiteY1-12" fmla="*/ 0 h 2232248"/>
                  <a:gd name="connsiteX2-13" fmla="*/ 5462602 w 5462602"/>
                  <a:gd name="connsiteY2-14" fmla="*/ 2232248 h 2232248"/>
                  <a:gd name="connsiteX3-15" fmla="*/ 1971131 w 5462602"/>
                  <a:gd name="connsiteY3-16" fmla="*/ 2232248 h 2232248"/>
                  <a:gd name="connsiteX0-17" fmla="*/ 1968169 w 5462602"/>
                  <a:gd name="connsiteY0-18" fmla="*/ 2269795 h 2269795"/>
                  <a:gd name="connsiteX1-19" fmla="*/ 0 w 5462602"/>
                  <a:gd name="connsiteY1-20" fmla="*/ 0 h 2269795"/>
                  <a:gd name="connsiteX2-21" fmla="*/ 5462602 w 5462602"/>
                  <a:gd name="connsiteY2-22" fmla="*/ 2232248 h 2269795"/>
                  <a:gd name="connsiteX3-23" fmla="*/ 1968169 w 5462602"/>
                  <a:gd name="connsiteY3-24" fmla="*/ 2269795 h 2269795"/>
                  <a:gd name="connsiteX0-25" fmla="*/ 1968169 w 5450755"/>
                  <a:gd name="connsiteY0-26" fmla="*/ 2269795 h 2269795"/>
                  <a:gd name="connsiteX1-27" fmla="*/ 0 w 5450755"/>
                  <a:gd name="connsiteY1-28" fmla="*/ 0 h 2269795"/>
                  <a:gd name="connsiteX2-29" fmla="*/ 5450755 w 5450755"/>
                  <a:gd name="connsiteY2-30" fmla="*/ 2264431 h 2269795"/>
                  <a:gd name="connsiteX3-31" fmla="*/ 1968169 w 5450755"/>
                  <a:gd name="connsiteY3-32" fmla="*/ 2269795 h 2269795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</a:cxnLst>
                <a:rect l="l" t="t" r="r" b="b"/>
                <a:pathLst>
                  <a:path w="5450755" h="2269795">
                    <a:moveTo>
                      <a:pt x="1968169" y="2269795"/>
                    </a:moveTo>
                    <a:lnTo>
                      <a:pt x="0" y="0"/>
                    </a:lnTo>
                    <a:lnTo>
                      <a:pt x="5450755" y="2264431"/>
                    </a:lnTo>
                    <a:lnTo>
                      <a:pt x="1968169" y="226979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alpha val="16000"/>
                    </a:schemeClr>
                  </a:gs>
                  <a:gs pos="61000">
                    <a:schemeClr val="accent2">
                      <a:alpha val="0"/>
                      <a:lumMod val="0"/>
                      <a:lumOff val="100000"/>
                    </a:schemeClr>
                  </a:gs>
                </a:gsLst>
                <a:lin ang="16200000" scaled="1"/>
                <a:tileRect/>
              </a:gradFill>
              <a:ln w="635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POSans M" panose="00020600040101010101" pitchFamily="18" charset="-122"/>
                  <a:ea typeface="OPPOSans M" panose="00020600040101010101" pitchFamily="18" charset="-122"/>
                  <a:cs typeface="+mn-cs"/>
                </a:endParaRPr>
              </a:p>
            </p:txBody>
          </p:sp>
          <p:sp>
            <p:nvSpPr>
              <p:cNvPr id="206" name="等腰三角形 17"/>
              <p:cNvSpPr/>
              <p:nvPr/>
            </p:nvSpPr>
            <p:spPr>
              <a:xfrm>
                <a:off x="8008089" y="2737031"/>
                <a:ext cx="1241818" cy="300616"/>
              </a:xfrm>
              <a:custGeom>
                <a:avLst/>
                <a:gdLst>
                  <a:gd name="connsiteX0" fmla="*/ 0 w 2610938"/>
                  <a:gd name="connsiteY0" fmla="*/ 2232248 h 2232248"/>
                  <a:gd name="connsiteX1" fmla="*/ 1305469 w 2610938"/>
                  <a:gd name="connsiteY1" fmla="*/ 0 h 2232248"/>
                  <a:gd name="connsiteX2" fmla="*/ 2610938 w 2610938"/>
                  <a:gd name="connsiteY2" fmla="*/ 2232248 h 2232248"/>
                  <a:gd name="connsiteX3" fmla="*/ 0 w 2610938"/>
                  <a:gd name="connsiteY3" fmla="*/ 2232248 h 2232248"/>
                  <a:gd name="connsiteX0-1" fmla="*/ 78831 w 2689769"/>
                  <a:gd name="connsiteY0-2" fmla="*/ 2249182 h 2249182"/>
                  <a:gd name="connsiteX1-3" fmla="*/ 0 w 2689769"/>
                  <a:gd name="connsiteY1-4" fmla="*/ 0 h 2249182"/>
                  <a:gd name="connsiteX2-5" fmla="*/ 2689769 w 2689769"/>
                  <a:gd name="connsiteY2-6" fmla="*/ 2249182 h 2249182"/>
                  <a:gd name="connsiteX3-7" fmla="*/ 78831 w 2689769"/>
                  <a:gd name="connsiteY3-8" fmla="*/ 2249182 h 2249182"/>
                  <a:gd name="connsiteX0-9" fmla="*/ 78831 w 2689769"/>
                  <a:gd name="connsiteY0-10" fmla="*/ 2249182 h 2249182"/>
                  <a:gd name="connsiteX1-11" fmla="*/ 0 w 2689769"/>
                  <a:gd name="connsiteY1-12" fmla="*/ 0 h 2249182"/>
                  <a:gd name="connsiteX2-13" fmla="*/ 2689769 w 2689769"/>
                  <a:gd name="connsiteY2-14" fmla="*/ 2249182 h 2249182"/>
                  <a:gd name="connsiteX3-15" fmla="*/ 78831 w 2689769"/>
                  <a:gd name="connsiteY3-16" fmla="*/ 2249182 h 2249182"/>
                  <a:gd name="connsiteX0-17" fmla="*/ 0 w 3483005"/>
                  <a:gd name="connsiteY0-18" fmla="*/ 2264514 h 2264514"/>
                  <a:gd name="connsiteX1-19" fmla="*/ 793236 w 3483005"/>
                  <a:gd name="connsiteY1-20" fmla="*/ 0 h 2264514"/>
                  <a:gd name="connsiteX2-21" fmla="*/ 3483005 w 3483005"/>
                  <a:gd name="connsiteY2-22" fmla="*/ 2249182 h 2264514"/>
                  <a:gd name="connsiteX3-23" fmla="*/ 0 w 3483005"/>
                  <a:gd name="connsiteY3-24" fmla="*/ 2264514 h 2264514"/>
                  <a:gd name="connsiteX0-25" fmla="*/ 0 w 3483005"/>
                  <a:gd name="connsiteY0-26" fmla="*/ 2095851 h 2095851"/>
                  <a:gd name="connsiteX1-27" fmla="*/ 1741503 w 3483005"/>
                  <a:gd name="connsiteY1-28" fmla="*/ 0 h 2095851"/>
                  <a:gd name="connsiteX2-29" fmla="*/ 3483005 w 3483005"/>
                  <a:gd name="connsiteY2-30" fmla="*/ 2080519 h 2095851"/>
                  <a:gd name="connsiteX3-31" fmla="*/ 0 w 3483005"/>
                  <a:gd name="connsiteY3-32" fmla="*/ 2095851 h 2095851"/>
                  <a:gd name="connsiteX0-33" fmla="*/ 0 w 3483005"/>
                  <a:gd name="connsiteY0-34" fmla="*/ 2218515 h 2218515"/>
                  <a:gd name="connsiteX1-35" fmla="*/ 1741503 w 3483005"/>
                  <a:gd name="connsiteY1-36" fmla="*/ 0 h 2218515"/>
                  <a:gd name="connsiteX2-37" fmla="*/ 3483005 w 3483005"/>
                  <a:gd name="connsiteY2-38" fmla="*/ 2203183 h 2218515"/>
                  <a:gd name="connsiteX3-39" fmla="*/ 0 w 3483005"/>
                  <a:gd name="connsiteY3-40" fmla="*/ 2218515 h 2218515"/>
                  <a:gd name="connsiteX0-41" fmla="*/ 0 w 3485967"/>
                  <a:gd name="connsiteY0-42" fmla="*/ 2250698 h 2250698"/>
                  <a:gd name="connsiteX1-43" fmla="*/ 1744465 w 3485967"/>
                  <a:gd name="connsiteY1-44" fmla="*/ 0 h 2250698"/>
                  <a:gd name="connsiteX2-45" fmla="*/ 3485967 w 3485967"/>
                  <a:gd name="connsiteY2-46" fmla="*/ 2203183 h 2250698"/>
                  <a:gd name="connsiteX3-47" fmla="*/ 0 w 3485967"/>
                  <a:gd name="connsiteY3-48" fmla="*/ 2250698 h 2250698"/>
                  <a:gd name="connsiteX0-49" fmla="*/ 0 w 3501764"/>
                  <a:gd name="connsiteY0-50" fmla="*/ 2250698 h 2267550"/>
                  <a:gd name="connsiteX1-51" fmla="*/ 1744465 w 3501764"/>
                  <a:gd name="connsiteY1-52" fmla="*/ 0 h 2267550"/>
                  <a:gd name="connsiteX2-53" fmla="*/ 3501764 w 3501764"/>
                  <a:gd name="connsiteY2-54" fmla="*/ 2267550 h 2267550"/>
                  <a:gd name="connsiteX3-55" fmla="*/ 0 w 3501764"/>
                  <a:gd name="connsiteY3-56" fmla="*/ 2250698 h 2267550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</a:cxnLst>
                <a:rect l="l" t="t" r="r" b="b"/>
                <a:pathLst>
                  <a:path w="3501764" h="2267550">
                    <a:moveTo>
                      <a:pt x="0" y="2250698"/>
                    </a:moveTo>
                    <a:lnTo>
                      <a:pt x="1744465" y="0"/>
                    </a:lnTo>
                    <a:lnTo>
                      <a:pt x="3501764" y="2267550"/>
                    </a:lnTo>
                    <a:lnTo>
                      <a:pt x="0" y="2250698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alpha val="16000"/>
                    </a:schemeClr>
                  </a:gs>
                  <a:gs pos="61000">
                    <a:schemeClr val="accent2">
                      <a:alpha val="0"/>
                      <a:lumMod val="0"/>
                      <a:lumOff val="100000"/>
                    </a:schemeClr>
                  </a:gs>
                </a:gsLst>
                <a:lin ang="16200000" scaled="1"/>
                <a:tileRect/>
              </a:gradFill>
              <a:ln w="635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POSans M" panose="00020600040101010101" pitchFamily="18" charset="-122"/>
                  <a:ea typeface="OPPOSans M" panose="00020600040101010101" pitchFamily="18" charset="-122"/>
                  <a:cs typeface="+mn-cs"/>
                </a:endParaRPr>
              </a:p>
            </p:txBody>
          </p:sp>
        </p:grpSp>
      </p:grpSp>
      <p:grpSp>
        <p:nvGrpSpPr>
          <p:cNvPr id="242" name="组合 241"/>
          <p:cNvGrpSpPr/>
          <p:nvPr/>
        </p:nvGrpSpPr>
        <p:grpSpPr>
          <a:xfrm>
            <a:off x="7909821" y="1882979"/>
            <a:ext cx="2040372" cy="389582"/>
            <a:chOff x="2129651" y="4996171"/>
            <a:chExt cx="883122" cy="389582"/>
          </a:xfrm>
        </p:grpSpPr>
        <p:sp>
          <p:nvSpPr>
            <p:cNvPr id="243" name="文本框 242"/>
            <p:cNvSpPr txBox="1"/>
            <p:nvPr/>
          </p:nvSpPr>
          <p:spPr>
            <a:xfrm>
              <a:off x="2139129" y="5015993"/>
              <a:ext cx="873644" cy="369760"/>
            </a:xfrm>
            <a:prstGeom prst="plaque">
              <a:avLst/>
            </a:prstGeom>
            <a:solidFill>
              <a:schemeClr val="bg1"/>
            </a:solidFill>
            <a:ln w="3175">
              <a:noFill/>
            </a:ln>
            <a:effectLst>
              <a:outerShdw blurRad="165100" dist="139700" dir="5400000" sx="88000" sy="88000" algn="t" rotWithShape="0">
                <a:schemeClr val="accent2">
                  <a:alpha val="18000"/>
                </a:schemeClr>
              </a:outerShdw>
            </a:effectLst>
          </p:spPr>
          <p:txBody>
            <a:bodyPr wrap="none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6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244" name="文本框 243"/>
            <p:cNvSpPr txBox="1"/>
            <p:nvPr/>
          </p:nvSpPr>
          <p:spPr>
            <a:xfrm>
              <a:off x="2129651" y="4996171"/>
              <a:ext cx="874317" cy="369760"/>
            </a:xfrm>
            <a:prstGeom prst="plaque">
              <a:avLst/>
            </a:prstGeom>
            <a:solidFill>
              <a:schemeClr val="bg1">
                <a:alpha val="90000"/>
              </a:schemeClr>
            </a:solidFill>
            <a:ln w="3175">
              <a:gradFill flip="none" rotWithShape="1">
                <a:gsLst>
                  <a:gs pos="0">
                    <a:schemeClr val="accent2">
                      <a:alpha val="0"/>
                    </a:schemeClr>
                  </a:gs>
                  <a:gs pos="50000">
                    <a:schemeClr val="accent2">
                      <a:alpha val="44000"/>
                    </a:schemeClr>
                  </a:gs>
                  <a:gs pos="100000">
                    <a:schemeClr val="accent2">
                      <a:alpha val="0"/>
                    </a:schemeClr>
                  </a:gs>
                </a:gsLst>
                <a:lin ang="2700000" scaled="1"/>
              </a:gradFill>
            </a:ln>
            <a:effectLst>
              <a:innerShdw blurRad="50800">
                <a:schemeClr val="accent2">
                  <a:alpha val="31000"/>
                </a:schemeClr>
              </a:innerShdw>
            </a:effectLst>
          </p:spPr>
          <p:txBody>
            <a:bodyPr wrap="none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防控更精准、更高效</a:t>
              </a:r>
              <a:endPara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endParaRPr>
            </a:p>
          </p:txBody>
        </p:sp>
      </p:grpSp>
      <p:sp>
        <p:nvSpPr>
          <p:cNvPr id="14" name="矩形: 圆角 158"/>
          <p:cNvSpPr/>
          <p:nvPr/>
        </p:nvSpPr>
        <p:spPr>
          <a:xfrm>
            <a:off x="2844165" y="3559810"/>
            <a:ext cx="296815" cy="1351483"/>
          </a:xfrm>
          <a:prstGeom prst="plaque">
            <a:avLst/>
          </a:prstGeom>
          <a:solidFill>
            <a:schemeClr val="bg1"/>
          </a:solidFill>
          <a:ln>
            <a:gradFill>
              <a:gsLst>
                <a:gs pos="0">
                  <a:schemeClr val="accent1">
                    <a:alpha val="500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5400000" scaled="1"/>
            </a:gradFill>
          </a:ln>
          <a:effectLst>
            <a:outerShdw blurRad="254000" dist="127000" dir="5400000" sx="1000" sy="1000" algn="t" rotWithShape="0">
              <a:schemeClr val="accent1">
                <a:alpha val="28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zh-CN" altLang="en-US" sz="13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演示悠然小楷" panose="00000500000000000000" pitchFamily="2" charset="-122"/>
              </a:rPr>
              <a:t>视频监控系统</a:t>
            </a:r>
            <a:endParaRPr lang="zh-CN" altLang="en-US" sz="1300" kern="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sym typeface="演示悠然小楷" panose="00000500000000000000" pitchFamily="2" charset="-122"/>
            </a:endParaRPr>
          </a:p>
        </p:txBody>
      </p:sp>
      <p:sp>
        <p:nvSpPr>
          <p:cNvPr id="15" name="矩形: 圆角 159"/>
          <p:cNvSpPr/>
          <p:nvPr/>
        </p:nvSpPr>
        <p:spPr>
          <a:xfrm>
            <a:off x="3339709" y="3559810"/>
            <a:ext cx="296815" cy="1383665"/>
          </a:xfrm>
          <a:prstGeom prst="plaque">
            <a:avLst/>
          </a:prstGeom>
          <a:solidFill>
            <a:schemeClr val="bg1"/>
          </a:solidFill>
          <a:ln>
            <a:gradFill>
              <a:gsLst>
                <a:gs pos="0">
                  <a:schemeClr val="accent1">
                    <a:alpha val="500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5400000" scaled="1"/>
            </a:gradFill>
          </a:ln>
          <a:effectLst>
            <a:outerShdw blurRad="254000" dist="127000" dir="5400000" sx="1000" sy="1000" algn="t" rotWithShape="0">
              <a:schemeClr val="accent1">
                <a:alpha val="28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zh-CN" altLang="en-US" sz="13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演示悠然小楷" panose="00000500000000000000" pitchFamily="2" charset="-122"/>
              </a:rPr>
              <a:t>一键报警联动</a:t>
            </a:r>
            <a:endParaRPr lang="zh-CN" altLang="en-US" sz="1300" kern="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sym typeface="演示悠然小楷" panose="00000500000000000000" pitchFamily="2" charset="-122"/>
            </a:endParaRPr>
          </a:p>
        </p:txBody>
      </p:sp>
      <p:sp>
        <p:nvSpPr>
          <p:cNvPr id="16" name="弧形 15"/>
          <p:cNvSpPr/>
          <p:nvPr/>
        </p:nvSpPr>
        <p:spPr>
          <a:xfrm rot="3144219" flipH="1">
            <a:off x="2195413" y="3147552"/>
            <a:ext cx="1318391" cy="1438334"/>
          </a:xfrm>
          <a:prstGeom prst="arc">
            <a:avLst>
              <a:gd name="adj1" fmla="val 15561861"/>
              <a:gd name="adj2" fmla="val 17466883"/>
            </a:avLst>
          </a:prstGeom>
          <a:ln w="6350" cap="rnd"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POSans M" panose="00020600040101010101" pitchFamily="18" charset="-122"/>
              <a:ea typeface="OPPOSans M" panose="00020600040101010101" pitchFamily="18" charset="-122"/>
              <a:cs typeface="+mn-cs"/>
            </a:endParaRPr>
          </a:p>
        </p:txBody>
      </p:sp>
      <p:sp>
        <p:nvSpPr>
          <p:cNvPr id="17" name="弧形 16"/>
          <p:cNvSpPr/>
          <p:nvPr/>
        </p:nvSpPr>
        <p:spPr>
          <a:xfrm rot="18455781">
            <a:off x="2959736" y="3178165"/>
            <a:ext cx="1318391" cy="1438334"/>
          </a:xfrm>
          <a:prstGeom prst="arc">
            <a:avLst>
              <a:gd name="adj1" fmla="val 15658322"/>
              <a:gd name="adj2" fmla="val 17466883"/>
            </a:avLst>
          </a:prstGeom>
          <a:ln w="6350" cap="rnd"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POSans M" panose="00020600040101010101" pitchFamily="18" charset="-122"/>
              <a:ea typeface="OPPOSans M" panose="00020600040101010101" pitchFamily="18" charset="-122"/>
              <a:cs typeface="+mn-cs"/>
            </a:endParaRPr>
          </a:p>
        </p:txBody>
      </p:sp>
      <p:grpSp>
        <p:nvGrpSpPr>
          <p:cNvPr id="143" name="组合 142"/>
          <p:cNvGrpSpPr/>
          <p:nvPr/>
        </p:nvGrpSpPr>
        <p:grpSpPr>
          <a:xfrm>
            <a:off x="2523329" y="2844228"/>
            <a:ext cx="1404620" cy="554811"/>
            <a:chOff x="2523329" y="3041078"/>
            <a:chExt cx="1404620" cy="554811"/>
          </a:xfrm>
        </p:grpSpPr>
        <p:grpSp>
          <p:nvGrpSpPr>
            <p:cNvPr id="144" name="组合 143"/>
            <p:cNvGrpSpPr/>
            <p:nvPr/>
          </p:nvGrpSpPr>
          <p:grpSpPr>
            <a:xfrm>
              <a:off x="2708788" y="3219932"/>
              <a:ext cx="1033700" cy="375957"/>
              <a:chOff x="4676104" y="3726613"/>
              <a:chExt cx="883455" cy="321313"/>
            </a:xfrm>
          </p:grpSpPr>
          <p:sp>
            <p:nvSpPr>
              <p:cNvPr id="146" name="PA-椭圆 22"/>
              <p:cNvSpPr/>
              <p:nvPr>
                <p:custDataLst>
                  <p:tags r:id="rId18"/>
                </p:custDataLst>
              </p:nvPr>
            </p:nvSpPr>
            <p:spPr>
              <a:xfrm>
                <a:off x="4676104" y="3726613"/>
                <a:ext cx="883455" cy="321313"/>
              </a:xfrm>
              <a:prstGeom prst="ellipse">
                <a:avLst/>
              </a:prstGeom>
              <a:gradFill>
                <a:gsLst>
                  <a:gs pos="55000">
                    <a:schemeClr val="accent1">
                      <a:alpha val="7000"/>
                    </a:schemeClr>
                  </a:gs>
                  <a:gs pos="10000">
                    <a:schemeClr val="accent1">
                      <a:lumMod val="20000"/>
                      <a:lumOff val="80000"/>
                      <a:alpha val="0"/>
                    </a:schemeClr>
                  </a:gs>
                  <a:gs pos="100000">
                    <a:schemeClr val="accent1">
                      <a:alpha val="20000"/>
                    </a:schemeClr>
                  </a:gs>
                </a:gsLst>
                <a:lin ang="5400000" scaled="1"/>
              </a:gradFill>
              <a:ln w="254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zh-CN" altLang="en-US" sz="3200" b="1" kern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华文中宋" panose="02010600040101010101" charset="-122"/>
                  <a:ea typeface="华文中宋" panose="02010600040101010101" charset="-122"/>
                  <a:cs typeface="阿里巴巴普惠体 2.0 65 Medium" panose="00020600040101010101" charset="-122"/>
                  <a:sym typeface="+mn-lt"/>
                </a:endParaRPr>
              </a:p>
            </p:txBody>
          </p:sp>
          <p:sp>
            <p:nvSpPr>
              <p:cNvPr id="147" name="PA-旁门左道出品"/>
              <p:cNvSpPr/>
              <p:nvPr>
                <p:custDataLst>
                  <p:tags r:id="rId19"/>
                </p:custDataLst>
              </p:nvPr>
            </p:nvSpPr>
            <p:spPr>
              <a:xfrm>
                <a:off x="4750930" y="3765251"/>
                <a:ext cx="730744" cy="239162"/>
              </a:xfrm>
              <a:prstGeom prst="ellipse">
                <a:avLst/>
              </a:prstGeom>
              <a:gradFill>
                <a:gsLst>
                  <a:gs pos="7000">
                    <a:schemeClr val="accent1">
                      <a:lumMod val="20000"/>
                      <a:lumOff val="80000"/>
                      <a:alpha val="0"/>
                    </a:schemeClr>
                  </a:gs>
                  <a:gs pos="99000">
                    <a:schemeClr val="accent1">
                      <a:alpha val="27000"/>
                    </a:schemeClr>
                  </a:gs>
                </a:gsLst>
                <a:lin ang="5400000" scaled="1"/>
              </a:gradFill>
              <a:ln w="6350" cap="flat" cmpd="sng" algn="ctr">
                <a:gradFill>
                  <a:gsLst>
                    <a:gs pos="8000">
                      <a:schemeClr val="accent1">
                        <a:lumMod val="20000"/>
                        <a:lumOff val="80000"/>
                        <a:alpha val="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</a:gra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zh-CN" altLang="en-US" sz="3200" b="1" kern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华文中宋" panose="02010600040101010101" charset="-122"/>
                  <a:ea typeface="华文中宋" panose="02010600040101010101" charset="-122"/>
                  <a:cs typeface="阿里巴巴普惠体 2.0 65 Medium" panose="00020600040101010101" charset="-122"/>
                  <a:sym typeface="+mn-lt"/>
                </a:endParaRPr>
              </a:p>
            </p:txBody>
          </p:sp>
        </p:grpSp>
        <p:sp>
          <p:nvSpPr>
            <p:cNvPr id="145" name="文本框 144"/>
            <p:cNvSpPr txBox="1"/>
            <p:nvPr/>
          </p:nvSpPr>
          <p:spPr>
            <a:xfrm>
              <a:off x="2523329" y="3041078"/>
              <a:ext cx="1404620" cy="460375"/>
            </a:xfrm>
            <a:prstGeom prst="rect">
              <a:avLst/>
            </a:prstGeom>
            <a:noFill/>
          </p:spPr>
          <p:txBody>
            <a:bodyPr vert="horz" wrap="none">
              <a:spAutoFit/>
            </a:bodyPr>
            <a:lstStyle/>
            <a:p>
              <a:pPr algn="ctr">
                <a:defRPr/>
              </a:pPr>
              <a:r>
                <a:rPr lang="zh-CN" altLang="en-US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华文中宋" panose="02010600040101010101" charset="-122"/>
                  <a:ea typeface="华文中宋" panose="02010600040101010101" charset="-122"/>
                </a:rPr>
                <a:t>物防达标</a:t>
              </a:r>
              <a:endPara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华文中宋" panose="02010600040101010101" charset="-122"/>
                <a:ea typeface="华文中宋" panose="02010600040101010101" charset="-122"/>
              </a:endParaRPr>
            </a:p>
          </p:txBody>
        </p:sp>
      </p:grpSp>
      <p:sp>
        <p:nvSpPr>
          <p:cNvPr id="24" name="矩形: 圆角 158"/>
          <p:cNvSpPr/>
          <p:nvPr/>
        </p:nvSpPr>
        <p:spPr>
          <a:xfrm>
            <a:off x="4679950" y="3493770"/>
            <a:ext cx="296815" cy="1351483"/>
          </a:xfrm>
          <a:prstGeom prst="plaque">
            <a:avLst/>
          </a:prstGeom>
          <a:solidFill>
            <a:schemeClr val="bg1"/>
          </a:solidFill>
          <a:ln>
            <a:gradFill>
              <a:gsLst>
                <a:gs pos="0">
                  <a:schemeClr val="accent1">
                    <a:alpha val="500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5400000" scaled="1"/>
            </a:gradFill>
          </a:ln>
          <a:effectLst>
            <a:outerShdw blurRad="254000" dist="127000" dir="5400000" sx="1000" sy="1000" algn="t" rotWithShape="0">
              <a:schemeClr val="accent1">
                <a:alpha val="28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zh-CN" altLang="en-US" sz="13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演示悠然小楷" panose="00000500000000000000" pitchFamily="2" charset="-122"/>
              </a:rPr>
              <a:t>排查用电用火</a:t>
            </a:r>
            <a:endParaRPr lang="zh-CN" altLang="en-US" sz="1300" kern="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sym typeface="演示悠然小楷" panose="00000500000000000000" pitchFamily="2" charset="-122"/>
            </a:endParaRPr>
          </a:p>
        </p:txBody>
      </p:sp>
      <p:sp>
        <p:nvSpPr>
          <p:cNvPr id="25" name="矩形: 圆角 159"/>
          <p:cNvSpPr/>
          <p:nvPr/>
        </p:nvSpPr>
        <p:spPr>
          <a:xfrm>
            <a:off x="5175494" y="3493770"/>
            <a:ext cx="296815" cy="1383665"/>
          </a:xfrm>
          <a:prstGeom prst="plaque">
            <a:avLst/>
          </a:prstGeom>
          <a:solidFill>
            <a:schemeClr val="bg1"/>
          </a:solidFill>
          <a:ln>
            <a:gradFill>
              <a:gsLst>
                <a:gs pos="0">
                  <a:schemeClr val="accent1">
                    <a:alpha val="500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5400000" scaled="1"/>
            </a:gradFill>
          </a:ln>
          <a:effectLst>
            <a:outerShdw blurRad="254000" dist="127000" dir="5400000" sx="1000" sy="1000" algn="t" rotWithShape="0">
              <a:schemeClr val="accent1">
                <a:alpha val="28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zh-CN" altLang="en-US" sz="13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演示悠然小楷" panose="00000500000000000000" pitchFamily="2" charset="-122"/>
              </a:rPr>
              <a:t>补齐薄弱点</a:t>
            </a:r>
            <a:endParaRPr lang="zh-CN" altLang="en-US" sz="1300" kern="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sym typeface="演示悠然小楷" panose="000005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eelOff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build="allAtOnce"/>
      <p:bldP spid="9" grpId="1"/>
    </p:bldLst>
  </p:timing>
</p:sld>
</file>

<file path=ppt/tags/tag1.xml><?xml version="1.0" encoding="utf-8"?>
<p:tagLst xmlns:p="http://schemas.openxmlformats.org/presentationml/2006/main">
  <p:tag name="PA" val="v5.2.11"/>
  <p:tag name="KSO_WM_DIAGRAM_VIRTUALLY_FRAME" val="{&quot;height&quot;:446.84985971176593,&quot;left&quot;:33.8,&quot;top&quot;:156.67708661417322,&quot;width&quot;:863.7925196850392}"/>
</p:tagLst>
</file>

<file path=ppt/tags/tag10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100.xml><?xml version="1.0" encoding="utf-8"?>
<p:tagLst xmlns:p="http://schemas.openxmlformats.org/presentationml/2006/main">
  <p:tag name="PA" val="v5.2.11"/>
</p:tagLst>
</file>

<file path=ppt/tags/tag101.xml><?xml version="1.0" encoding="utf-8"?>
<p:tagLst xmlns:p="http://schemas.openxmlformats.org/presentationml/2006/main">
  <p:tag name="PA" val="v5.2.11"/>
</p:tagLst>
</file>

<file path=ppt/tags/tag102.xml><?xml version="1.0" encoding="utf-8"?>
<p:tagLst xmlns:p="http://schemas.openxmlformats.org/presentationml/2006/main">
  <p:tag name="PA" val="v5.2.11"/>
</p:tagLst>
</file>

<file path=ppt/tags/tag103.xml><?xml version="1.0" encoding="utf-8"?>
<p:tagLst xmlns:p="http://schemas.openxmlformats.org/presentationml/2006/main">
  <p:tag name="PA" val="v5.2.11"/>
</p:tagLst>
</file>

<file path=ppt/tags/tag104.xml><?xml version="1.0" encoding="utf-8"?>
<p:tagLst xmlns:p="http://schemas.openxmlformats.org/presentationml/2006/main">
  <p:tag name="PA" val="v5.2.11"/>
</p:tagLst>
</file>

<file path=ppt/tags/tag105.xml><?xml version="1.0" encoding="utf-8"?>
<p:tagLst xmlns:p="http://schemas.openxmlformats.org/presentationml/2006/main">
  <p:tag name="PA" val="v5.2.11"/>
</p:tagLst>
</file>

<file path=ppt/tags/tag106.xml><?xml version="1.0" encoding="utf-8"?>
<p:tagLst xmlns:p="http://schemas.openxmlformats.org/presentationml/2006/main">
  <p:tag name="PA" val="v5.2.11"/>
</p:tagLst>
</file>

<file path=ppt/tags/tag107.xml><?xml version="1.0" encoding="utf-8"?>
<p:tagLst xmlns:p="http://schemas.openxmlformats.org/presentationml/2006/main">
  <p:tag name="PA" val="v5.2.11"/>
</p:tagLst>
</file>

<file path=ppt/tags/tag108.xml><?xml version="1.0" encoding="utf-8"?>
<p:tagLst xmlns:p="http://schemas.openxmlformats.org/presentationml/2006/main">
  <p:tag name="PA" val="v5.2.11"/>
</p:tagLst>
</file>

<file path=ppt/tags/tag109.xml><?xml version="1.0" encoding="utf-8"?>
<p:tagLst xmlns:p="http://schemas.openxmlformats.org/presentationml/2006/main">
  <p:tag name="PA" val="v5.2.11"/>
</p:tagLst>
</file>

<file path=ppt/tags/tag11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110.xml><?xml version="1.0" encoding="utf-8"?>
<p:tagLst xmlns:p="http://schemas.openxmlformats.org/presentationml/2006/main">
  <p:tag name="PA" val="v5.2.11"/>
</p:tagLst>
</file>

<file path=ppt/tags/tag111.xml><?xml version="1.0" encoding="utf-8"?>
<p:tagLst xmlns:p="http://schemas.openxmlformats.org/presentationml/2006/main">
  <p:tag name="PA" val="v5.2.11"/>
</p:tagLst>
</file>

<file path=ppt/tags/tag112.xml><?xml version="1.0" encoding="utf-8"?>
<p:tagLst xmlns:p="http://schemas.openxmlformats.org/presentationml/2006/main">
  <p:tag name="PA" val="v5.2.11"/>
</p:tagLst>
</file>

<file path=ppt/tags/tag113.xml><?xml version="1.0" encoding="utf-8"?>
<p:tagLst xmlns:p="http://schemas.openxmlformats.org/presentationml/2006/main">
  <p:tag name="PA" val="v5.2.11"/>
</p:tagLst>
</file>

<file path=ppt/tags/tag114.xml><?xml version="1.0" encoding="utf-8"?>
<p:tagLst xmlns:p="http://schemas.openxmlformats.org/presentationml/2006/main">
  <p:tag name="PA" val="v5.2.11"/>
</p:tagLst>
</file>

<file path=ppt/tags/tag115.xml><?xml version="1.0" encoding="utf-8"?>
<p:tagLst xmlns:p="http://schemas.openxmlformats.org/presentationml/2006/main">
  <p:tag name="PA" val="v5.2.11"/>
</p:tagLst>
</file>

<file path=ppt/tags/tag116.xml><?xml version="1.0" encoding="utf-8"?>
<p:tagLst xmlns:p="http://schemas.openxmlformats.org/presentationml/2006/main">
  <p:tag name="KSO_WM_DIAGRAM_VIRTUALLY_FRAME" val="{&quot;height&quot;:419.82332122116094,&quot;left&quot;:229.45,&quot;top&quot;:93.65,&quot;width&quot;:558.15}"/>
</p:tagLst>
</file>

<file path=ppt/tags/tag117.xml><?xml version="1.0" encoding="utf-8"?>
<p:tagLst xmlns:p="http://schemas.openxmlformats.org/presentationml/2006/main">
  <p:tag name="TEXTGLOW" val="0"/>
  <p:tag name="TEXTREFLECTION" val="0"/>
  <p:tag name="LINERULEAFTER" val="0"/>
  <p:tag name="MARGINBOTTOM" val="3.6"/>
  <p:tag name="MARGINRIGHT" val="7.2"/>
  <p:tag name="MARGINLEFT" val="7.2"/>
  <p:tag name="MARGINTOP" val="3.6"/>
  <p:tag name="FONTSIZE" val="28"/>
  <p:tag name="SOFTEDGE" val="0"/>
  <p:tag name="SHAPEGLOW" val="0"/>
  <p:tag name="SHAPEREFLECTION" val="-2.147484E+09"/>
  <p:tag name="LINEWEIGHT" val="1.5"/>
  <p:tag name="HEIGHT" val="39.77087"/>
  <p:tag name="WIDTH" val="413.0526"/>
  <p:tag name="LEFT" val="273.4737"/>
  <p:tag name="TOP" val="208.7192"/>
  <p:tag name="KSO_WM_DIAGRAM_VIRTUALLY_FRAME" val="{&quot;height&quot;:419.82332122116094,&quot;left&quot;:229.45,&quot;top&quot;:93.65,&quot;width&quot;:558.15}"/>
</p:tagLst>
</file>

<file path=ppt/tags/tag118.xml><?xml version="1.0" encoding="utf-8"?>
<p:tagLst xmlns:p="http://schemas.openxmlformats.org/presentationml/2006/main">
  <p:tag name="KSO_WM_DIAGRAM_VIRTUALLY_FRAME" val="{&quot;height&quot;:419.82332122116094,&quot;left&quot;:229.45,&quot;top&quot;:93.65,&quot;width&quot;:558.15}"/>
</p:tagLst>
</file>

<file path=ppt/tags/tag119.xml><?xml version="1.0" encoding="utf-8"?>
<p:tagLst xmlns:p="http://schemas.openxmlformats.org/presentationml/2006/main">
  <p:tag name="KSO_WM_DIAGRAM_VIRTUALLY_FRAME" val="{&quot;height&quot;:419.82332122116094,&quot;left&quot;:229.45,&quot;top&quot;:93.65,&quot;width&quot;:558.15}"/>
</p:tagLst>
</file>

<file path=ppt/tags/tag12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120.xml><?xml version="1.0" encoding="utf-8"?>
<p:tagLst xmlns:p="http://schemas.openxmlformats.org/presentationml/2006/main">
  <p:tag name="KSO_WM_DIAGRAM_VIRTUALLY_FRAME" val="{&quot;height&quot;:419.82332122116094,&quot;left&quot;:229.45,&quot;top&quot;:93.65,&quot;width&quot;:558.15}"/>
</p:tagLst>
</file>

<file path=ppt/tags/tag121.xml><?xml version="1.0" encoding="utf-8"?>
<p:tagLst xmlns:p="http://schemas.openxmlformats.org/presentationml/2006/main">
  <p:tag name="KSO_WM_DIAGRAM_VIRTUALLY_FRAME" val="{&quot;height&quot;:419.82332122116094,&quot;left&quot;:229.45,&quot;top&quot;:93.65,&quot;width&quot;:558.15}"/>
</p:tagLst>
</file>

<file path=ppt/tags/tag122.xml><?xml version="1.0" encoding="utf-8"?>
<p:tagLst xmlns:p="http://schemas.openxmlformats.org/presentationml/2006/main">
  <p:tag name="KSO_WM_DIAGRAM_VIRTUALLY_FRAME" val="{&quot;height&quot;:419.82332122116094,&quot;left&quot;:229.45,&quot;top&quot;:93.65,&quot;width&quot;:558.15}"/>
</p:tagLst>
</file>

<file path=ppt/tags/tag123.xml><?xml version="1.0" encoding="utf-8"?>
<p:tagLst xmlns:p="http://schemas.openxmlformats.org/presentationml/2006/main">
  <p:tag name="KSO_WM_DIAGRAM_VIRTUALLY_FRAME" val="{&quot;height&quot;:419.82332122116094,&quot;left&quot;:229.45,&quot;top&quot;:93.65,&quot;width&quot;:558.15}"/>
</p:tagLst>
</file>

<file path=ppt/tags/tag124.xml><?xml version="1.0" encoding="utf-8"?>
<p:tagLst xmlns:p="http://schemas.openxmlformats.org/presentationml/2006/main">
  <p:tag name="KSO_WM_DIAGRAM_VIRTUALLY_FRAME" val="{&quot;height&quot;:472.19929133858267,&quot;left&quot;:34.25,&quot;top&quot;:77.84732283464567,&quot;width&quot;:913.15}"/>
</p:tagLst>
</file>

<file path=ppt/tags/tag125.xml><?xml version="1.0" encoding="utf-8"?>
<p:tagLst xmlns:p="http://schemas.openxmlformats.org/presentationml/2006/main">
  <p:tag name="PA" val="v5.2.11"/>
  <p:tag name="KSO_WM_DIAGRAM_VIRTUALLY_FRAME" val="{&quot;height&quot;:472.19929133858267,&quot;left&quot;:34.25,&quot;top&quot;:77.84732283464567,&quot;width&quot;:913.15}"/>
</p:tagLst>
</file>

<file path=ppt/tags/tag126.xml><?xml version="1.0" encoding="utf-8"?>
<p:tagLst xmlns:p="http://schemas.openxmlformats.org/presentationml/2006/main">
  <p:tag name="PA" val="v5.2.11"/>
  <p:tag name="KSO_WM_DIAGRAM_VIRTUALLY_FRAME" val="{&quot;height&quot;:472.19929133858267,&quot;left&quot;:34.25,&quot;top&quot;:77.84732283464567,&quot;width&quot;:913.15}"/>
</p:tagLst>
</file>

<file path=ppt/tags/tag127.xml><?xml version="1.0" encoding="utf-8"?>
<p:tagLst xmlns:p="http://schemas.openxmlformats.org/presentationml/2006/main">
  <p:tag name="KSO_WM_DIAGRAM_VIRTUALLY_FRAME" val="{&quot;height&quot;:472.19929133858267,&quot;left&quot;:34.25,&quot;top&quot;:77.84732283464567,&quot;width&quot;:913.15}"/>
</p:tagLst>
</file>

<file path=ppt/tags/tag128.xml><?xml version="1.0" encoding="utf-8"?>
<p:tagLst xmlns:p="http://schemas.openxmlformats.org/presentationml/2006/main">
  <p:tag name="KSO_WM_DIAGRAM_VIRTUALLY_FRAME" val="{&quot;height&quot;:472.19929133858267,&quot;left&quot;:34.25,&quot;top&quot;:77.84732283464567,&quot;width&quot;:913.15}"/>
</p:tagLst>
</file>

<file path=ppt/tags/tag129.xml><?xml version="1.0" encoding="utf-8"?>
<p:tagLst xmlns:p="http://schemas.openxmlformats.org/presentationml/2006/main">
  <p:tag name="KSO_WM_DIAGRAM_VIRTUALLY_FRAME" val="{&quot;height&quot;:472.19929133858267,&quot;left&quot;:34.25,&quot;top&quot;:77.84732283464567,&quot;width&quot;:913.15}"/>
</p:tagLst>
</file>

<file path=ppt/tags/tag13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130.xml><?xml version="1.0" encoding="utf-8"?>
<p:tagLst xmlns:p="http://schemas.openxmlformats.org/presentationml/2006/main">
  <p:tag name="KSO_WM_DIAGRAM_VIRTUALLY_FRAME" val="{&quot;height&quot;:472.19929133858267,&quot;left&quot;:34.25,&quot;top&quot;:77.84732283464567,&quot;width&quot;:913.15}"/>
</p:tagLst>
</file>

<file path=ppt/tags/tag131.xml><?xml version="1.0" encoding="utf-8"?>
<p:tagLst xmlns:p="http://schemas.openxmlformats.org/presentationml/2006/main">
  <p:tag name="KSO_WM_DIAGRAM_VIRTUALLY_FRAME" val="{&quot;height&quot;:472.19929133858267,&quot;left&quot;:34.25,&quot;top&quot;:77.84732283464567,&quot;width&quot;:913.15}"/>
</p:tagLst>
</file>

<file path=ppt/tags/tag132.xml><?xml version="1.0" encoding="utf-8"?>
<p:tagLst xmlns:p="http://schemas.openxmlformats.org/presentationml/2006/main">
  <p:tag name="PA" val="v5.2.11"/>
  <p:tag name="KSO_WM_DIAGRAM_VIRTUALLY_FRAME" val="{&quot;height&quot;:472.19929133858267,&quot;left&quot;:34.25,&quot;top&quot;:77.84732283464567,&quot;width&quot;:913.15}"/>
</p:tagLst>
</file>

<file path=ppt/tags/tag133.xml><?xml version="1.0" encoding="utf-8"?>
<p:tagLst xmlns:p="http://schemas.openxmlformats.org/presentationml/2006/main">
  <p:tag name="PA" val="v5.2.11"/>
  <p:tag name="KSO_WM_DIAGRAM_VIRTUALLY_FRAME" val="{&quot;height&quot;:472.19929133858267,&quot;left&quot;:34.25,&quot;top&quot;:77.84732283464567,&quot;width&quot;:913.15}"/>
</p:tagLst>
</file>

<file path=ppt/tags/tag134.xml><?xml version="1.0" encoding="utf-8"?>
<p:tagLst xmlns:p="http://schemas.openxmlformats.org/presentationml/2006/main">
  <p:tag name="KSO_WM_DIAGRAM_VIRTUALLY_FRAME" val="{&quot;height&quot;:472.19929133858267,&quot;left&quot;:34.25,&quot;top&quot;:77.84732283464567,&quot;width&quot;:913.15}"/>
</p:tagLst>
</file>

<file path=ppt/tags/tag135.xml><?xml version="1.0" encoding="utf-8"?>
<p:tagLst xmlns:p="http://schemas.openxmlformats.org/presentationml/2006/main">
  <p:tag name="KSO_WM_DIAGRAM_VIRTUALLY_FRAME" val="{&quot;height&quot;:472.19929133858267,&quot;left&quot;:34.25,&quot;top&quot;:77.84732283464567,&quot;width&quot;:913.15}"/>
</p:tagLst>
</file>

<file path=ppt/tags/tag136.xml><?xml version="1.0" encoding="utf-8"?>
<p:tagLst xmlns:p="http://schemas.openxmlformats.org/presentationml/2006/main">
  <p:tag name="KSO_WM_DIAGRAM_VIRTUALLY_FRAME" val="{&quot;height&quot;:472.19929133858267,&quot;left&quot;:34.25,&quot;top&quot;:77.84732283464567,&quot;width&quot;:913.15}"/>
</p:tagLst>
</file>

<file path=ppt/tags/tag137.xml><?xml version="1.0" encoding="utf-8"?>
<p:tagLst xmlns:p="http://schemas.openxmlformats.org/presentationml/2006/main">
  <p:tag name="KSO_WM_DIAGRAM_VIRTUALLY_FRAME" val="{&quot;height&quot;:472.19929133858267,&quot;left&quot;:34.25,&quot;top&quot;:77.84732283464567,&quot;width&quot;:913.15}"/>
</p:tagLst>
</file>

<file path=ppt/tags/tag138.xml><?xml version="1.0" encoding="utf-8"?>
<p:tagLst xmlns:p="http://schemas.openxmlformats.org/presentationml/2006/main">
  <p:tag name="KSO_WM_DIAGRAM_VIRTUALLY_FRAME" val="{&quot;height&quot;:472.19929133858267,&quot;left&quot;:34.25,&quot;top&quot;:77.84732283464567,&quot;width&quot;:913.15}"/>
</p:tagLst>
</file>

<file path=ppt/tags/tag139.xml><?xml version="1.0" encoding="utf-8"?>
<p:tagLst xmlns:p="http://schemas.openxmlformats.org/presentationml/2006/main">
  <p:tag name="PA" val="v5.2.11"/>
  <p:tag name="KSO_WM_DIAGRAM_VIRTUALLY_FRAME" val="{&quot;height&quot;:472.19929133858267,&quot;left&quot;:34.25,&quot;top&quot;:77.84732283464567,&quot;width&quot;:913.15}"/>
</p:tagLst>
</file>

<file path=ppt/tags/tag14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140.xml><?xml version="1.0" encoding="utf-8"?>
<p:tagLst xmlns:p="http://schemas.openxmlformats.org/presentationml/2006/main">
  <p:tag name="PA" val="v5.2.11"/>
  <p:tag name="KSO_WM_DIAGRAM_VIRTUALLY_FRAME" val="{&quot;height&quot;:472.19929133858267,&quot;left&quot;:34.25,&quot;top&quot;:77.84732283464567,&quot;width&quot;:913.15}"/>
</p:tagLst>
</file>

<file path=ppt/tags/tag141.xml><?xml version="1.0" encoding="utf-8"?>
<p:tagLst xmlns:p="http://schemas.openxmlformats.org/presentationml/2006/main">
  <p:tag name="KSO_WM_DIAGRAM_VIRTUALLY_FRAME" val="{&quot;height&quot;:472.19929133858267,&quot;left&quot;:34.25,&quot;top&quot;:77.84732283464567,&quot;width&quot;:913.15}"/>
</p:tagLst>
</file>

<file path=ppt/tags/tag142.xml><?xml version="1.0" encoding="utf-8"?>
<p:tagLst xmlns:p="http://schemas.openxmlformats.org/presentationml/2006/main">
  <p:tag name="KSO_WM_DIAGRAM_VIRTUALLY_FRAME" val="{&quot;height&quot;:472.19929133858267,&quot;left&quot;:34.25,&quot;top&quot;:77.84732283464567,&quot;width&quot;:913.15}"/>
</p:tagLst>
</file>

<file path=ppt/tags/tag143.xml><?xml version="1.0" encoding="utf-8"?>
<p:tagLst xmlns:p="http://schemas.openxmlformats.org/presentationml/2006/main">
  <p:tag name="KSO_WM_DIAGRAM_VIRTUALLY_FRAME" val="{&quot;height&quot;:472.19929133858267,&quot;left&quot;:34.25,&quot;top&quot;:77.84732283464567,&quot;width&quot;:913.15}"/>
</p:tagLst>
</file>

<file path=ppt/tags/tag144.xml><?xml version="1.0" encoding="utf-8"?>
<p:tagLst xmlns:p="http://schemas.openxmlformats.org/presentationml/2006/main">
  <p:tag name="KSO_WM_DIAGRAM_VIRTUALLY_FRAME" val="{&quot;height&quot;:472.19929133858267,&quot;left&quot;:34.25,&quot;top&quot;:77.84732283464567,&quot;width&quot;:913.15}"/>
</p:tagLst>
</file>

<file path=ppt/tags/tag145.xml><?xml version="1.0" encoding="utf-8"?>
<p:tagLst xmlns:p="http://schemas.openxmlformats.org/presentationml/2006/main">
  <p:tag name="KSO_WM_DIAGRAM_VIRTUALLY_FRAME" val="{&quot;height&quot;:472.19929133858267,&quot;left&quot;:34.25,&quot;top&quot;:77.84732283464567,&quot;width&quot;:913.15}"/>
</p:tagLst>
</file>

<file path=ppt/tags/tag146.xml><?xml version="1.0" encoding="utf-8"?>
<p:tagLst xmlns:p="http://schemas.openxmlformats.org/presentationml/2006/main">
  <p:tag name="PA" val="v5.2.11"/>
  <p:tag name="KSO_WM_DIAGRAM_VIRTUALLY_FRAME" val="{&quot;height&quot;:472.19929133858267,&quot;left&quot;:34.25,&quot;top&quot;:77.84732283464567,&quot;width&quot;:913.15}"/>
</p:tagLst>
</file>

<file path=ppt/tags/tag147.xml><?xml version="1.0" encoding="utf-8"?>
<p:tagLst xmlns:p="http://schemas.openxmlformats.org/presentationml/2006/main">
  <p:tag name="KSO_WM_DIAGRAM_VIRTUALLY_FRAME" val="{&quot;height&quot;:472.19929133858267,&quot;left&quot;:34.25,&quot;top&quot;:77.84732283464567,&quot;width&quot;:913.15}"/>
</p:tagLst>
</file>

<file path=ppt/tags/tag148.xml><?xml version="1.0" encoding="utf-8"?>
<p:tagLst xmlns:p="http://schemas.openxmlformats.org/presentationml/2006/main">
  <p:tag name="KSO_WM_DIAGRAM_VIRTUALLY_FRAME" val="{&quot;height&quot;:472.19929133858267,&quot;left&quot;:34.25,&quot;top&quot;:77.84732283464567,&quot;width&quot;:913.15}"/>
</p:tagLst>
</file>

<file path=ppt/tags/tag149.xml><?xml version="1.0" encoding="utf-8"?>
<p:tagLst xmlns:p="http://schemas.openxmlformats.org/presentationml/2006/main">
  <p:tag name="PA" val="v5.2.11"/>
  <p:tag name="KSO_WM_DIAGRAM_VIRTUALLY_FRAME" val="{&quot;height&quot;:472.19929133858267,&quot;left&quot;:34.25,&quot;top&quot;:77.84732283464567,&quot;width&quot;:913.15}"/>
</p:tagLst>
</file>

<file path=ppt/tags/tag15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150.xml><?xml version="1.0" encoding="utf-8"?>
<p:tagLst xmlns:p="http://schemas.openxmlformats.org/presentationml/2006/main">
  <p:tag name="KSO_WM_DIAGRAM_VIRTUALLY_FRAME" val="{&quot;height&quot;:472.19929133858267,&quot;left&quot;:34.25,&quot;top&quot;:77.84732283464567,&quot;width&quot;:913.15}"/>
</p:tagLst>
</file>

<file path=ppt/tags/tag151.xml><?xml version="1.0" encoding="utf-8"?>
<p:tagLst xmlns:p="http://schemas.openxmlformats.org/presentationml/2006/main">
  <p:tag name="KSO_WM_DIAGRAM_VIRTUALLY_FRAME" val="{&quot;height&quot;:472.19929133858267,&quot;left&quot;:34.25,&quot;top&quot;:77.84732283464567,&quot;width&quot;:913.15}"/>
</p:tagLst>
</file>

<file path=ppt/tags/tag152.xml><?xml version="1.0" encoding="utf-8"?>
<p:tagLst xmlns:p="http://schemas.openxmlformats.org/presentationml/2006/main">
  <p:tag name="PA" val="v5.2.11"/>
  <p:tag name="KSO_WM_DIAGRAM_VIRTUALLY_FRAME" val="{&quot;height&quot;:472.19929133858267,&quot;left&quot;:34.25,&quot;top&quot;:77.84732283464567,&quot;width&quot;:913.15}"/>
</p:tagLst>
</file>

<file path=ppt/tags/tag153.xml><?xml version="1.0" encoding="utf-8"?>
<p:tagLst xmlns:p="http://schemas.openxmlformats.org/presentationml/2006/main">
  <p:tag name="KSO_WM_DIAGRAM_VIRTUALLY_FRAME" val="{&quot;height&quot;:472.19929133858267,&quot;left&quot;:34.25,&quot;top&quot;:77.84732283464567,&quot;width&quot;:913.15}"/>
</p:tagLst>
</file>

<file path=ppt/tags/tag154.xml><?xml version="1.0" encoding="utf-8"?>
<p:tagLst xmlns:p="http://schemas.openxmlformats.org/presentationml/2006/main">
  <p:tag name="KSO_WM_DIAGRAM_VIRTUALLY_FRAME" val="{&quot;height&quot;:472.19929133858267,&quot;left&quot;:34.25,&quot;top&quot;:77.84732283464567,&quot;width&quot;:913.15}"/>
</p:tagLst>
</file>

<file path=ppt/tags/tag155.xml><?xml version="1.0" encoding="utf-8"?>
<p:tagLst xmlns:p="http://schemas.openxmlformats.org/presentationml/2006/main">
  <p:tag name="KSO_WM_DIAGRAM_VIRTUALLY_FRAME" val="{&quot;height&quot;:472.19929133858267,&quot;left&quot;:34.25,&quot;top&quot;:77.84732283464567,&quot;width&quot;:913.15}"/>
</p:tagLst>
</file>

<file path=ppt/tags/tag156.xml><?xml version="1.0" encoding="utf-8"?>
<p:tagLst xmlns:p="http://schemas.openxmlformats.org/presentationml/2006/main">
  <p:tag name="KSO_WM_DIAGRAM_VIRTUALLY_FRAME" val="{&quot;height&quot;:472.19929133858267,&quot;left&quot;:34.25,&quot;top&quot;:77.84732283464567,&quot;width&quot;:913.15}"/>
</p:tagLst>
</file>

<file path=ppt/tags/tag157.xml><?xml version="1.0" encoding="utf-8"?>
<p:tagLst xmlns:p="http://schemas.openxmlformats.org/presentationml/2006/main">
  <p:tag name="KSO_WM_DIAGRAM_VIRTUALLY_FRAME" val="{&quot;height&quot;:472.19929133858267,&quot;left&quot;:34.25,&quot;top&quot;:77.84732283464567,&quot;width&quot;:913.15}"/>
</p:tagLst>
</file>

<file path=ppt/tags/tag158.xml><?xml version="1.0" encoding="utf-8"?>
<p:tagLst xmlns:p="http://schemas.openxmlformats.org/presentationml/2006/main">
  <p:tag name="KSO_WM_DIAGRAM_VIRTUALLY_FRAME" val="{&quot;height&quot;:472.19929133858267,&quot;left&quot;:34.25,&quot;top&quot;:77.84732283464567,&quot;width&quot;:913.15}"/>
</p:tagLst>
</file>

<file path=ppt/tags/tag159.xml><?xml version="1.0" encoding="utf-8"?>
<p:tagLst xmlns:p="http://schemas.openxmlformats.org/presentationml/2006/main">
  <p:tag name="KSO_WM_DIAGRAM_VIRTUALLY_FRAME" val="{&quot;height&quot;:472.19929133858267,&quot;left&quot;:34.25,&quot;top&quot;:77.84732283464567,&quot;width&quot;:913.15}"/>
</p:tagLst>
</file>

<file path=ppt/tags/tag16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160.xml><?xml version="1.0" encoding="utf-8"?>
<p:tagLst xmlns:p="http://schemas.openxmlformats.org/presentationml/2006/main">
  <p:tag name="KSO_WM_DIAGRAM_VIRTUALLY_FRAME" val="{&quot;height&quot;:472.19929133858267,&quot;left&quot;:34.25,&quot;top&quot;:77.84732283464567,&quot;width&quot;:913.15}"/>
</p:tagLst>
</file>

<file path=ppt/tags/tag161.xml><?xml version="1.0" encoding="utf-8"?>
<p:tagLst xmlns:p="http://schemas.openxmlformats.org/presentationml/2006/main">
  <p:tag name="KSO_WM_DIAGRAM_VIRTUALLY_FRAME" val="{&quot;height&quot;:472.19929133858267,&quot;left&quot;:34.25,&quot;top&quot;:77.84732283464567,&quot;width&quot;:913.15}"/>
</p:tagLst>
</file>

<file path=ppt/tags/tag162.xml><?xml version="1.0" encoding="utf-8"?>
<p:tagLst xmlns:p="http://schemas.openxmlformats.org/presentationml/2006/main">
  <p:tag name="KSO_WM_DIAGRAM_VIRTUALLY_FRAME" val="{&quot;height&quot;:472.19929133858267,&quot;left&quot;:34.25,&quot;top&quot;:77.84732283464567,&quot;width&quot;:913.15}"/>
</p:tagLst>
</file>

<file path=ppt/tags/tag163.xml><?xml version="1.0" encoding="utf-8"?>
<p:tagLst xmlns:p="http://schemas.openxmlformats.org/presentationml/2006/main">
  <p:tag name="KSO_WM_DIAGRAM_VIRTUALLY_FRAME" val="{&quot;height&quot;:472.19929133858267,&quot;left&quot;:34.25,&quot;top&quot;:77.84732283464567,&quot;width&quot;:913.15}"/>
</p:tagLst>
</file>

<file path=ppt/tags/tag164.xml><?xml version="1.0" encoding="utf-8"?>
<p:tagLst xmlns:p="http://schemas.openxmlformats.org/presentationml/2006/main">
  <p:tag name="PA" val="v5.2.11"/>
</p:tagLst>
</file>

<file path=ppt/tags/tag165.xml><?xml version="1.0" encoding="utf-8"?>
<p:tagLst xmlns:p="http://schemas.openxmlformats.org/presentationml/2006/main">
  <p:tag name="PA" val="v5.2.11"/>
</p:tagLst>
</file>

<file path=ppt/tags/tag166.xml><?xml version="1.0" encoding="utf-8"?>
<p:tagLst xmlns:p="http://schemas.openxmlformats.org/presentationml/2006/main">
  <p:tag name="PA" val="v5.2.11"/>
</p:tagLst>
</file>

<file path=ppt/tags/tag167.xml><?xml version="1.0" encoding="utf-8"?>
<p:tagLst xmlns:p="http://schemas.openxmlformats.org/presentationml/2006/main">
  <p:tag name="PA" val="v5.2.11"/>
</p:tagLst>
</file>

<file path=ppt/tags/tag168.xml><?xml version="1.0" encoding="utf-8"?>
<p:tagLst xmlns:p="http://schemas.openxmlformats.org/presentationml/2006/main">
  <p:tag name="PA" val="v5.2.11"/>
</p:tagLst>
</file>

<file path=ppt/tags/tag169.xml><?xml version="1.0" encoding="utf-8"?>
<p:tagLst xmlns:p="http://schemas.openxmlformats.org/presentationml/2006/main">
  <p:tag name="PA" val="v5.2.11"/>
</p:tagLst>
</file>

<file path=ppt/tags/tag17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170.xml><?xml version="1.0" encoding="utf-8"?>
<p:tagLst xmlns:p="http://schemas.openxmlformats.org/presentationml/2006/main">
  <p:tag name="PA" val="v5.2.11"/>
</p:tagLst>
</file>

<file path=ppt/tags/tag171.xml><?xml version="1.0" encoding="utf-8"?>
<p:tagLst xmlns:p="http://schemas.openxmlformats.org/presentationml/2006/main">
  <p:tag name="PA" val="v5.2.11"/>
</p:tagLst>
</file>

<file path=ppt/tags/tag172.xml><?xml version="1.0" encoding="utf-8"?>
<p:tagLst xmlns:p="http://schemas.openxmlformats.org/presentationml/2006/main">
  <p:tag name="PA" val="v5.2.11"/>
</p:tagLst>
</file>

<file path=ppt/tags/tag173.xml><?xml version="1.0" encoding="utf-8"?>
<p:tagLst xmlns:p="http://schemas.openxmlformats.org/presentationml/2006/main">
  <p:tag name="PA" val="v5.2.11"/>
</p:tagLst>
</file>

<file path=ppt/tags/tag174.xml><?xml version="1.0" encoding="utf-8"?>
<p:tagLst xmlns:p="http://schemas.openxmlformats.org/presentationml/2006/main">
  <p:tag name="PA" val="v5.2.11"/>
</p:tagLst>
</file>

<file path=ppt/tags/tag175.xml><?xml version="1.0" encoding="utf-8"?>
<p:tagLst xmlns:p="http://schemas.openxmlformats.org/presentationml/2006/main">
  <p:tag name="PA" val="v5.2.11"/>
</p:tagLst>
</file>

<file path=ppt/tags/tag176.xml><?xml version="1.0" encoding="utf-8"?>
<p:tagLst xmlns:p="http://schemas.openxmlformats.org/presentationml/2006/main">
  <p:tag name="PA" val="v5.2.11"/>
</p:tagLst>
</file>

<file path=ppt/tags/tag177.xml><?xml version="1.0" encoding="utf-8"?>
<p:tagLst xmlns:p="http://schemas.openxmlformats.org/presentationml/2006/main">
  <p:tag name="PA" val="v5.2.11"/>
</p:tagLst>
</file>

<file path=ppt/tags/tag178.xml><?xml version="1.0" encoding="utf-8"?>
<p:tagLst xmlns:p="http://schemas.openxmlformats.org/presentationml/2006/main">
  <p:tag name="PA" val="v5.2.11"/>
</p:tagLst>
</file>

<file path=ppt/tags/tag179.xml><?xml version="1.0" encoding="utf-8"?>
<p:tagLst xmlns:p="http://schemas.openxmlformats.org/presentationml/2006/main">
  <p:tag name="PA" val="v5.2.11"/>
</p:tagLst>
</file>

<file path=ppt/tags/tag18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180.xml><?xml version="1.0" encoding="utf-8"?>
<p:tagLst xmlns:p="http://schemas.openxmlformats.org/presentationml/2006/main">
  <p:tag name="PA" val="v5.2.11"/>
</p:tagLst>
</file>

<file path=ppt/tags/tag181.xml><?xml version="1.0" encoding="utf-8"?>
<p:tagLst xmlns:p="http://schemas.openxmlformats.org/presentationml/2006/main">
  <p:tag name="PA" val="v5.2.11"/>
</p:tagLst>
</file>

<file path=ppt/tags/tag182.xml><?xml version="1.0" encoding="utf-8"?>
<p:tagLst xmlns:p="http://schemas.openxmlformats.org/presentationml/2006/main">
  <p:tag name="PA" val="v5.2.11"/>
</p:tagLst>
</file>

<file path=ppt/tags/tag183.xml><?xml version="1.0" encoding="utf-8"?>
<p:tagLst xmlns:p="http://schemas.openxmlformats.org/presentationml/2006/main">
  <p:tag name="PA" val="v5.2.11"/>
</p:tagLst>
</file>

<file path=ppt/tags/tag184.xml><?xml version="1.0" encoding="utf-8"?>
<p:tagLst xmlns:p="http://schemas.openxmlformats.org/presentationml/2006/main">
  <p:tag name="PA" val="v5.2.11"/>
</p:tagLst>
</file>

<file path=ppt/tags/tag185.xml><?xml version="1.0" encoding="utf-8"?>
<p:tagLst xmlns:p="http://schemas.openxmlformats.org/presentationml/2006/main">
  <p:tag name="PA" val="v5.2.11"/>
</p:tagLst>
</file>

<file path=ppt/tags/tag186.xml><?xml version="1.0" encoding="utf-8"?>
<p:tagLst xmlns:p="http://schemas.openxmlformats.org/presentationml/2006/main">
  <p:tag name="PA" val="v5.2.11"/>
</p:tagLst>
</file>

<file path=ppt/tags/tag187.xml><?xml version="1.0" encoding="utf-8"?>
<p:tagLst xmlns:p="http://schemas.openxmlformats.org/presentationml/2006/main">
  <p:tag name="PA" val="v5.2.11"/>
</p:tagLst>
</file>

<file path=ppt/tags/tag188.xml><?xml version="1.0" encoding="utf-8"?>
<p:tagLst xmlns:p="http://schemas.openxmlformats.org/presentationml/2006/main">
  <p:tag name="PA" val="v5.2.11"/>
</p:tagLst>
</file>

<file path=ppt/tags/tag189.xml><?xml version="1.0" encoding="utf-8"?>
<p:tagLst xmlns:p="http://schemas.openxmlformats.org/presentationml/2006/main">
  <p:tag name="PA" val="v5.2.11"/>
</p:tagLst>
</file>

<file path=ppt/tags/tag19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190.xml><?xml version="1.0" encoding="utf-8"?>
<p:tagLst xmlns:p="http://schemas.openxmlformats.org/presentationml/2006/main">
  <p:tag name="TEXTSHADOWSIZE" val="100"/>
</p:tagLst>
</file>

<file path=ppt/tags/tag191.xml><?xml version="1.0" encoding="utf-8"?>
<p:tagLst xmlns:p="http://schemas.openxmlformats.org/presentationml/2006/main">
  <p:tag name="TEXTSHADOWSIZE" val="100"/>
</p:tagLst>
</file>

<file path=ppt/tags/tag192.xml><?xml version="1.0" encoding="utf-8"?>
<p:tagLst xmlns:p="http://schemas.openxmlformats.org/presentationml/2006/main">
  <p:tag name="SHADOWSIZE" val="100"/>
</p:tagLst>
</file>

<file path=ppt/tags/tag193.xml><?xml version="1.0" encoding="utf-8"?>
<p:tagLst xmlns:p="http://schemas.openxmlformats.org/presentationml/2006/main">
  <p:tag name="SHADOWSIZE" val="100"/>
</p:tagLst>
</file>

<file path=ppt/tags/tag194.xml><?xml version="1.0" encoding="utf-8"?>
<p:tagLst xmlns:p="http://schemas.openxmlformats.org/presentationml/2006/main">
  <p:tag name="SHADOWSIZE" val="100"/>
</p:tagLst>
</file>

<file path=ppt/tags/tag195.xml><?xml version="1.0" encoding="utf-8"?>
<p:tagLst xmlns:p="http://schemas.openxmlformats.org/presentationml/2006/main">
  <p:tag name="SHADOWSIZE" val="100"/>
</p:tagLst>
</file>

<file path=ppt/tags/tag196.xml><?xml version="1.0" encoding="utf-8"?>
<p:tagLst xmlns:p="http://schemas.openxmlformats.org/presentationml/2006/main">
  <p:tag name="KSO_WM_DIAGRAM_VIRTUALLY_FRAME" val="{&quot;height&quot;:292.8367716535433,&quot;left&quot;:-55.0592125984252,&quot;top&quot;:58.52897637795276,&quot;width&quot;:1067.633779527559}"/>
</p:tagLst>
</file>

<file path=ppt/tags/tag197.xml><?xml version="1.0" encoding="utf-8"?>
<p:tagLst xmlns:p="http://schemas.openxmlformats.org/presentationml/2006/main">
  <p:tag name="KSO_WM_DIAGRAM_VIRTUALLY_FRAME" val="{&quot;height&quot;:292.8367716535433,&quot;left&quot;:-55.0592125984252,&quot;top&quot;:58.52897637795276,&quot;width&quot;:1067.633779527559}"/>
</p:tagLst>
</file>

<file path=ppt/tags/tag198.xml><?xml version="1.0" encoding="utf-8"?>
<p:tagLst xmlns:p="http://schemas.openxmlformats.org/presentationml/2006/main">
  <p:tag name="KSO_WM_DIAGRAM_VIRTUALLY_FRAME" val="{&quot;height&quot;:292.8367716535433,&quot;left&quot;:-55.0592125984252,&quot;top&quot;:58.52897637795276,&quot;width&quot;:1067.633779527559}"/>
</p:tagLst>
</file>

<file path=ppt/tags/tag199.xml><?xml version="1.0" encoding="utf-8"?>
<p:tagLst xmlns:p="http://schemas.openxmlformats.org/presentationml/2006/main">
  <p:tag name="KSO_WM_DIAGRAM_VIRTUALLY_FRAME" val="{&quot;height&quot;:292.8367716535433,&quot;left&quot;:-55.0592125984252,&quot;top&quot;:58.52897637795276,&quot;width&quot;:1067.633779527559}"/>
</p:tagLst>
</file>

<file path=ppt/tags/tag2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20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200.xml><?xml version="1.0" encoding="utf-8"?>
<p:tagLst xmlns:p="http://schemas.openxmlformats.org/presentationml/2006/main">
  <p:tag name="KSO_WM_DIAGRAM_VIRTUALLY_FRAME" val="{&quot;height&quot;:292.8367716535433,&quot;left&quot;:-55.0592125984252,&quot;top&quot;:58.52897637795276,&quot;width&quot;:1067.633779527559}"/>
</p:tagLst>
</file>

<file path=ppt/tags/tag201.xml><?xml version="1.0" encoding="utf-8"?>
<p:tagLst xmlns:p="http://schemas.openxmlformats.org/presentationml/2006/main">
  <p:tag name="KSO_WM_DIAGRAM_VIRTUALLY_FRAME" val="{&quot;height&quot;:292.8367716535433,&quot;left&quot;:-55.0592125984252,&quot;top&quot;:58.52897637795276,&quot;width&quot;:1067.633779527559}"/>
</p:tagLst>
</file>

<file path=ppt/tags/tag202.xml><?xml version="1.0" encoding="utf-8"?>
<p:tagLst xmlns:p="http://schemas.openxmlformats.org/presentationml/2006/main">
  <p:tag name="KSO_WM_DIAGRAM_VIRTUALLY_FRAME" val="{&quot;height&quot;:292.8367716535433,&quot;left&quot;:-55.0592125984252,&quot;top&quot;:58.52897637795276,&quot;width&quot;:1067.633779527559}"/>
</p:tagLst>
</file>

<file path=ppt/tags/tag203.xml><?xml version="1.0" encoding="utf-8"?>
<p:tagLst xmlns:p="http://schemas.openxmlformats.org/presentationml/2006/main">
  <p:tag name="KSO_WM_DIAGRAM_VIRTUALLY_FRAME" val="{&quot;height&quot;:292.8367716535433,&quot;left&quot;:-55.0592125984252,&quot;top&quot;:58.52897637795276,&quot;width&quot;:1067.633779527559}"/>
</p:tagLst>
</file>

<file path=ppt/tags/tag204.xml><?xml version="1.0" encoding="utf-8"?>
<p:tagLst xmlns:p="http://schemas.openxmlformats.org/presentationml/2006/main">
  <p:tag name="KSO_WM_DIAGRAM_VIRTUALLY_FRAME" val="{&quot;height&quot;:292.8367716535433,&quot;left&quot;:-55.0592125984252,&quot;top&quot;:58.52897637795276,&quot;width&quot;:1067.633779527559}"/>
</p:tagLst>
</file>

<file path=ppt/tags/tag205.xml><?xml version="1.0" encoding="utf-8"?>
<p:tagLst xmlns:p="http://schemas.openxmlformats.org/presentationml/2006/main">
  <p:tag name="KSO_WM_DIAGRAM_VIRTUALLY_FRAME" val="{&quot;height&quot;:292.8367716535433,&quot;left&quot;:-55.0592125984252,&quot;top&quot;:58.52897637795276,&quot;width&quot;:1067.633779527559}"/>
</p:tagLst>
</file>

<file path=ppt/tags/tag206.xml><?xml version="1.0" encoding="utf-8"?>
<p:tagLst xmlns:p="http://schemas.openxmlformats.org/presentationml/2006/main">
  <p:tag name="SHADOWSIZE" val="100"/>
  <p:tag name="KSO_WM_DIAGRAM_VIRTUALLY_FRAME" val="{&quot;height&quot;:292.8367716535433,&quot;left&quot;:-55.0592125984252,&quot;top&quot;:58.52897637795276,&quot;width&quot;:1067.633779527559}"/>
</p:tagLst>
</file>

<file path=ppt/tags/tag207.xml><?xml version="1.0" encoding="utf-8"?>
<p:tagLst xmlns:p="http://schemas.openxmlformats.org/presentationml/2006/main">
  <p:tag name="KSO_WM_DIAGRAM_VIRTUALLY_FRAME" val="{&quot;height&quot;:292.8367716535433,&quot;left&quot;:-55.0592125984252,&quot;top&quot;:58.52897637795276,&quot;width&quot;:1067.633779527559}"/>
</p:tagLst>
</file>

<file path=ppt/tags/tag208.xml><?xml version="1.0" encoding="utf-8"?>
<p:tagLst xmlns:p="http://schemas.openxmlformats.org/presentationml/2006/main">
  <p:tag name="SHADOWSIZE" val="100"/>
  <p:tag name="KSO_WM_DIAGRAM_VIRTUALLY_FRAME" val="{&quot;height&quot;:292.8367716535433,&quot;left&quot;:-55.0592125984252,&quot;top&quot;:58.52897637795276,&quot;width&quot;:1067.633779527559}"/>
</p:tagLst>
</file>

<file path=ppt/tags/tag209.xml><?xml version="1.0" encoding="utf-8"?>
<p:tagLst xmlns:p="http://schemas.openxmlformats.org/presentationml/2006/main">
  <p:tag name="KSO_WM_DIAGRAM_VIRTUALLY_FRAME" val="{&quot;height&quot;:292.8367716535433,&quot;left&quot;:-55.0592125984252,&quot;top&quot;:58.52897637795276,&quot;width&quot;:1067.633779527559}"/>
</p:tagLst>
</file>

<file path=ppt/tags/tag21.xml><?xml version="1.0" encoding="utf-8"?>
<p:tagLst xmlns:p="http://schemas.openxmlformats.org/presentationml/2006/main">
  <p:tag name="PA" val="v5.2.11"/>
  <p:tag name="KSO_WM_DIAGRAM_VIRTUALLY_FRAME" val="{&quot;height&quot;:446.84985971176593,&quot;left&quot;:33.8,&quot;top&quot;:156.67708661417322,&quot;width&quot;:863.7925196850392}"/>
</p:tagLst>
</file>

<file path=ppt/tags/tag210.xml><?xml version="1.0" encoding="utf-8"?>
<p:tagLst xmlns:p="http://schemas.openxmlformats.org/presentationml/2006/main">
  <p:tag name="SHADOWSIZE" val="100"/>
  <p:tag name="KSO_WM_DIAGRAM_VIRTUALLY_FRAME" val="{&quot;height&quot;:292.8367716535433,&quot;left&quot;:-55.0592125984252,&quot;top&quot;:58.52897637795276,&quot;width&quot;:1067.633779527559}"/>
</p:tagLst>
</file>

<file path=ppt/tags/tag211.xml><?xml version="1.0" encoding="utf-8"?>
<p:tagLst xmlns:p="http://schemas.openxmlformats.org/presentationml/2006/main">
  <p:tag name="KSO_WM_DIAGRAM_VIRTUALLY_FRAME" val="{&quot;height&quot;:292.8367716535433,&quot;left&quot;:-55.0592125984252,&quot;top&quot;:58.52897637795276,&quot;width&quot;:1067.633779527559}"/>
</p:tagLst>
</file>

<file path=ppt/tags/tag212.xml><?xml version="1.0" encoding="utf-8"?>
<p:tagLst xmlns:p="http://schemas.openxmlformats.org/presentationml/2006/main">
  <p:tag name="SHADOWSIZE" val="100"/>
  <p:tag name="KSO_WM_DIAGRAM_VIRTUALLY_FRAME" val="{&quot;height&quot;:292.8367716535433,&quot;left&quot;:-55.0592125984252,&quot;top&quot;:58.52897637795276,&quot;width&quot;:1067.633779527559}"/>
</p:tagLst>
</file>

<file path=ppt/tags/tag213.xml><?xml version="1.0" encoding="utf-8"?>
<p:tagLst xmlns:p="http://schemas.openxmlformats.org/presentationml/2006/main">
  <p:tag name="KSO_WM_DIAGRAM_VIRTUALLY_FRAME" val="{&quot;height&quot;:292.8367716535433,&quot;left&quot;:-55.0592125984252,&quot;top&quot;:58.52897637795276,&quot;width&quot;:1067.633779527559}"/>
</p:tagLst>
</file>

<file path=ppt/tags/tag214.xml><?xml version="1.0" encoding="utf-8"?>
<p:tagLst xmlns:p="http://schemas.openxmlformats.org/presentationml/2006/main">
  <p:tag name="SHADOWSIZE" val="100"/>
  <p:tag name="KSO_WM_DIAGRAM_VIRTUALLY_FRAME" val="{&quot;height&quot;:292.8367716535433,&quot;left&quot;:-55.0592125984252,&quot;top&quot;:58.52897637795276,&quot;width&quot;:1067.633779527559}"/>
</p:tagLst>
</file>

<file path=ppt/tags/tag215.xml><?xml version="1.0" encoding="utf-8"?>
<p:tagLst xmlns:p="http://schemas.openxmlformats.org/presentationml/2006/main">
  <p:tag name="KSO_WM_DIAGRAM_VIRTUALLY_FRAME" val="{&quot;height&quot;:292.8367716535433,&quot;left&quot;:-55.0592125984252,&quot;top&quot;:58.52897637795276,&quot;width&quot;:1067.633779527559}"/>
</p:tagLst>
</file>

<file path=ppt/tags/tag216.xml><?xml version="1.0" encoding="utf-8"?>
<p:tagLst xmlns:p="http://schemas.openxmlformats.org/presentationml/2006/main">
  <p:tag name="KSO_WM_DIAGRAM_VIRTUALLY_FRAME" val="{&quot;height&quot;:292.8367716535433,&quot;left&quot;:-55.0592125984252,&quot;top&quot;:58.52897637795276,&quot;width&quot;:1067.633779527559}"/>
</p:tagLst>
</file>

<file path=ppt/tags/tag217.xml><?xml version="1.0" encoding="utf-8"?>
<p:tagLst xmlns:p="http://schemas.openxmlformats.org/presentationml/2006/main">
  <p:tag name="KSO_WM_DIAGRAM_VIRTUALLY_FRAME" val="{&quot;height&quot;:292.8367716535433,&quot;left&quot;:-55.0592125984252,&quot;top&quot;:58.52897637795276,&quot;width&quot;:1067.633779527559}"/>
</p:tagLst>
</file>

<file path=ppt/tags/tag218.xml><?xml version="1.0" encoding="utf-8"?>
<p:tagLst xmlns:p="http://schemas.openxmlformats.org/presentationml/2006/main">
  <p:tag name="KSO_WM_DIAGRAM_VIRTUALLY_FRAME" val="{&quot;height&quot;:292.8367716535433,&quot;left&quot;:-55.0592125984252,&quot;top&quot;:58.52897637795276,&quot;width&quot;:1067.633779527559}"/>
</p:tagLst>
</file>

<file path=ppt/tags/tag219.xml><?xml version="1.0" encoding="utf-8"?>
<p:tagLst xmlns:p="http://schemas.openxmlformats.org/presentationml/2006/main">
  <p:tag name="KSO_WM_DIAGRAM_VIRTUALLY_FRAME" val="{&quot;height&quot;:292.8367716535433,&quot;left&quot;:-55.0592125984252,&quot;top&quot;:58.52897637795276,&quot;width&quot;:1067.633779527559}"/>
</p:tagLst>
</file>

<file path=ppt/tags/tag22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220.xml><?xml version="1.0" encoding="utf-8"?>
<p:tagLst xmlns:p="http://schemas.openxmlformats.org/presentationml/2006/main">
  <p:tag name="KSO_WM_DIAGRAM_VIRTUALLY_FRAME" val="{&quot;height&quot;:292.8367716535433,&quot;left&quot;:-55.0592125984252,&quot;top&quot;:58.52897637795276,&quot;width&quot;:1067.633779527559}"/>
</p:tagLst>
</file>

<file path=ppt/tags/tag221.xml><?xml version="1.0" encoding="utf-8"?>
<p:tagLst xmlns:p="http://schemas.openxmlformats.org/presentationml/2006/main">
  <p:tag name="KSO_WM_DIAGRAM_VIRTUALLY_FRAME" val="{&quot;height&quot;:292.8367716535433,&quot;left&quot;:-55.0592125984252,&quot;top&quot;:58.52897637795276,&quot;width&quot;:1067.633779527559}"/>
</p:tagLst>
</file>

<file path=ppt/tags/tag222.xml><?xml version="1.0" encoding="utf-8"?>
<p:tagLst xmlns:p="http://schemas.openxmlformats.org/presentationml/2006/main">
  <p:tag name="KSO_WM_DIAGRAM_VIRTUALLY_FRAME" val="{&quot;height&quot;:292.8367716535433,&quot;left&quot;:-55.0592125984252,&quot;top&quot;:58.52897637795276,&quot;width&quot;:1067.633779527559}"/>
</p:tagLst>
</file>

<file path=ppt/tags/tag223.xml><?xml version="1.0" encoding="utf-8"?>
<p:tagLst xmlns:p="http://schemas.openxmlformats.org/presentationml/2006/main">
  <p:tag name="KSO_WM_DIAGRAM_VIRTUALLY_FRAME" val="{&quot;height&quot;:292.8367716535433,&quot;left&quot;:-55.0592125984252,&quot;top&quot;:58.52897637795276,&quot;width&quot;:1067.633779527559}"/>
</p:tagLst>
</file>

<file path=ppt/tags/tag224.xml><?xml version="1.0" encoding="utf-8"?>
<p:tagLst xmlns:p="http://schemas.openxmlformats.org/presentationml/2006/main">
  <p:tag name="KSO_WM_DIAGRAM_VIRTUALLY_FRAME" val="{&quot;height&quot;:292.8367716535433,&quot;left&quot;:-55.0592125984252,&quot;top&quot;:58.52897637795276,&quot;width&quot;:1067.633779527559}"/>
</p:tagLst>
</file>

<file path=ppt/tags/tag225.xml><?xml version="1.0" encoding="utf-8"?>
<p:tagLst xmlns:p="http://schemas.openxmlformats.org/presentationml/2006/main">
  <p:tag name="KSO_WM_DIAGRAM_VIRTUALLY_FRAME" val="{&quot;height&quot;:292.8367716535433,&quot;left&quot;:-55.0592125984252,&quot;top&quot;:58.52897637795276,&quot;width&quot;:1067.633779527559}"/>
</p:tagLst>
</file>

<file path=ppt/tags/tag23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24.xml><?xml version="1.0" encoding="utf-8"?>
<p:tagLst xmlns:p="http://schemas.openxmlformats.org/presentationml/2006/main">
  <p:tag name="KSO_WM_DIAGRAM_VIRTUALLY_FRAME" val="{&quot;height&quot;:350.1979133858268,&quot;left&quot;:47,&quot;top&quot;:156.67708661417322,&quot;width&quot;:850.5925196850392}"/>
</p:tagLst>
</file>

<file path=ppt/tags/tag25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26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27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28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29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3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30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31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32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33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34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35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36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37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38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39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4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40.xml><?xml version="1.0" encoding="utf-8"?>
<p:tagLst xmlns:p="http://schemas.openxmlformats.org/presentationml/2006/main">
  <p:tag name="PA" val="v5.2.11"/>
  <p:tag name="KSO_WM_DIAGRAM_VIRTUALLY_FRAME" val="{&quot;height&quot;:446.84985971176593,&quot;left&quot;:33.8,&quot;top&quot;:156.67708661417322,&quot;width&quot;:863.7925196850392}"/>
</p:tagLst>
</file>

<file path=ppt/tags/tag41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42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43.xml><?xml version="1.0" encoding="utf-8"?>
<p:tagLst xmlns:p="http://schemas.openxmlformats.org/presentationml/2006/main">
  <p:tag name="KSO_WM_DIAGRAM_VIRTUALLY_FRAME" val="{&quot;height&quot;:350.13692913385825,&quot;left&quot;:70.08566929133858,&quot;top&quot;:156.67708661417322,&quot;width&quot;:827.5068503937007}"/>
</p:tagLst>
</file>

<file path=ppt/tags/tag44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45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46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47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48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49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5.xml><?xml version="1.0" encoding="utf-8"?>
<p:tagLst xmlns:p="http://schemas.openxmlformats.org/presentationml/2006/main">
  <p:tag name="KSO_WM_DIAGRAM_VIRTUALLY_FRAME" val="{&quot;height&quot;:350.17291338582675,&quot;left&quot;:70.08566929133858,&quot;top&quot;:156.67708661417322,&quot;width&quot;:827.5068503937007}"/>
</p:tagLst>
</file>

<file path=ppt/tags/tag50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51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52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53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54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55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56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57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58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59.xml><?xml version="1.0" encoding="utf-8"?>
<p:tagLst xmlns:p="http://schemas.openxmlformats.org/presentationml/2006/main">
  <p:tag name="PA" val="v5.2.11"/>
  <p:tag name="KSO_WM_DIAGRAM_VIRTUALLY_FRAME" val="{&quot;height&quot;:446.84985971176593,&quot;left&quot;:33.8,&quot;top&quot;:156.67708661417322,&quot;width&quot;:863.7925196850392}"/>
</p:tagLst>
</file>

<file path=ppt/tags/tag6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60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61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62.xml><?xml version="1.0" encoding="utf-8"?>
<p:tagLst xmlns:p="http://schemas.openxmlformats.org/presentationml/2006/main">
  <p:tag name="KSO_WM_DIAGRAM_VIRTUALLY_FRAME" val="{&quot;height&quot;:350.13692913385825,&quot;left&quot;:70.08566929133858,&quot;top&quot;:156.67708661417322,&quot;width&quot;:827.5068503937007}"/>
</p:tagLst>
</file>

<file path=ppt/tags/tag63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64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65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66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67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68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69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7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70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71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72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73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74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75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76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77.xml><?xml version="1.0" encoding="utf-8"?>
<p:tagLst xmlns:p="http://schemas.openxmlformats.org/presentationml/2006/main">
  <p:tag name="TEXTSHADOWSIZE" val="100"/>
</p:tagLst>
</file>

<file path=ppt/tags/tag78.xml><?xml version="1.0" encoding="utf-8"?>
<p:tagLst xmlns:p="http://schemas.openxmlformats.org/presentationml/2006/main">
  <p:tag name="TEXTSHADOWSIZE" val="100"/>
</p:tagLst>
</file>

<file path=ppt/tags/tag79.xml><?xml version="1.0" encoding="utf-8"?>
<p:tagLst xmlns:p="http://schemas.openxmlformats.org/presentationml/2006/main">
  <p:tag name="KSO_WM_DIAGRAM_VIRTUALLY_FRAME" val="{&quot;height&quot;:350.17291338582675,&quot;left&quot;:47,&quot;top&quot;:156.67708661417322,&quot;width&quot;:850.5925196850392}"/>
</p:tagLst>
</file>

<file path=ppt/tags/tag8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80.xml><?xml version="1.0" encoding="utf-8"?>
<p:tagLst xmlns:p="http://schemas.openxmlformats.org/presentationml/2006/main">
  <p:tag name="PA" val="v5.2.11"/>
  <p:tag name="KSO_WM_DIAGRAM_VIRTUALLY_FRAME" val="{&quot;height&quot;:350.17291338582675,&quot;left&quot;:47,&quot;top&quot;:156.67708661417322,&quot;width&quot;:850.5925196850392}"/>
</p:tagLst>
</file>

<file path=ppt/tags/tag81.xml><?xml version="1.0" encoding="utf-8"?>
<p:tagLst xmlns:p="http://schemas.openxmlformats.org/presentationml/2006/main">
  <p:tag name="KSO_WM_DIAGRAM_VIRTUALLY_FRAME" val="{&quot;height&quot;:350.17291338582675,&quot;left&quot;:47,&quot;top&quot;:156.67708661417322,&quot;width&quot;:850.5925196850392}"/>
</p:tagLst>
</file>

<file path=ppt/tags/tag82.xml><?xml version="1.0" encoding="utf-8"?>
<p:tagLst xmlns:p="http://schemas.openxmlformats.org/presentationml/2006/main">
  <p:tag name="KSO_WM_DIAGRAM_VIRTUALLY_FRAME" val="{&quot;height&quot;:350.17291338582675,&quot;left&quot;:47,&quot;top&quot;:156.67708661417322,&quot;width&quot;:850.5925196850392}"/>
</p:tagLst>
</file>

<file path=ppt/tags/tag83.xml><?xml version="1.0" encoding="utf-8"?>
<p:tagLst xmlns:p="http://schemas.openxmlformats.org/presentationml/2006/main">
  <p:tag name="KSO_WM_DIAGRAM_VIRTUALLY_FRAME" val="{&quot;height&quot;:350.13692913385825,&quot;left&quot;:70.08566929133858,&quot;top&quot;:156.67708661417322,&quot;width&quot;:827.5068503937007}"/>
</p:tagLst>
</file>

<file path=ppt/tags/tag84.xml><?xml version="1.0" encoding="utf-8"?>
<p:tagLst xmlns:p="http://schemas.openxmlformats.org/presentationml/2006/main">
  <p:tag name="KSO_WM_DIAGRAM_VIRTUALLY_FRAME" val="{&quot;height&quot;:350.17291338582675,&quot;left&quot;:47,&quot;top&quot;:156.67708661417322,&quot;width&quot;:850.5925196850392}"/>
</p:tagLst>
</file>

<file path=ppt/tags/tag85.xml><?xml version="1.0" encoding="utf-8"?>
<p:tagLst xmlns:p="http://schemas.openxmlformats.org/presentationml/2006/main">
  <p:tag name="KSO_WM_DIAGRAM_VIRTUALLY_FRAME" val="{&quot;height&quot;:350.17291338582675,&quot;left&quot;:47,&quot;top&quot;:156.67708661417322,&quot;width&quot;:850.5925196850392}"/>
</p:tagLst>
</file>

<file path=ppt/tags/tag86.xml><?xml version="1.0" encoding="utf-8"?>
<p:tagLst xmlns:p="http://schemas.openxmlformats.org/presentationml/2006/main">
  <p:tag name="KSO_WM_DIAGRAM_VIRTUALLY_FRAME" val="{&quot;height&quot;:350.17291338582675,&quot;left&quot;:47,&quot;top&quot;:156.67708661417322,&quot;width&quot;:850.5925196850392}"/>
</p:tagLst>
</file>

<file path=ppt/tags/tag87.xml><?xml version="1.0" encoding="utf-8"?>
<p:tagLst xmlns:p="http://schemas.openxmlformats.org/presentationml/2006/main">
  <p:tag name="KSO_WM_DIAGRAM_VIRTUALLY_FRAME" val="{&quot;height&quot;:350.17291338582675,&quot;left&quot;:47,&quot;top&quot;:156.67708661417322,&quot;width&quot;:850.5925196850392}"/>
</p:tagLst>
</file>

<file path=ppt/tags/tag88.xml><?xml version="1.0" encoding="utf-8"?>
<p:tagLst xmlns:p="http://schemas.openxmlformats.org/presentationml/2006/main">
  <p:tag name="KSO_WM_DIAGRAM_VIRTUALLY_FRAME" val="{&quot;height&quot;:350.17291338582675,&quot;left&quot;:47,&quot;top&quot;:156.67708661417322,&quot;width&quot;:850.5925196850392}"/>
</p:tagLst>
</file>

<file path=ppt/tags/tag89.xml><?xml version="1.0" encoding="utf-8"?>
<p:tagLst xmlns:p="http://schemas.openxmlformats.org/presentationml/2006/main">
  <p:tag name="KSO_WM_DIAGRAM_VIRTUALLY_FRAME" val="{&quot;height&quot;:350.17291338582675,&quot;left&quot;:47,&quot;top&quot;:156.67708661417322,&quot;width&quot;:850.5925196850392}"/>
</p:tagLst>
</file>

<file path=ppt/tags/tag9.xml><?xml version="1.0" encoding="utf-8"?>
<p:tagLst xmlns:p="http://schemas.openxmlformats.org/presentationml/2006/main">
  <p:tag name="KSO_WM_DIAGRAM_VIRTUALLY_FRAME" val="{&quot;height&quot;:446.84985971176593,&quot;left&quot;:33.8,&quot;top&quot;:156.67708661417322,&quot;width&quot;:863.7925196850392}"/>
</p:tagLst>
</file>

<file path=ppt/tags/tag90.xml><?xml version="1.0" encoding="utf-8"?>
<p:tagLst xmlns:p="http://schemas.openxmlformats.org/presentationml/2006/main">
  <p:tag name="KSO_WM_DIAGRAM_VIRTUALLY_FRAME" val="{&quot;height&quot;:350.17291338582675,&quot;left&quot;:47,&quot;top&quot;:156.67708661417322,&quot;width&quot;:850.5925196850392}"/>
</p:tagLst>
</file>

<file path=ppt/tags/tag91.xml><?xml version="1.0" encoding="utf-8"?>
<p:tagLst xmlns:p="http://schemas.openxmlformats.org/presentationml/2006/main">
  <p:tag name="KSO_WM_DIAGRAM_VIRTUALLY_FRAME" val="{&quot;height&quot;:350.17291338582675,&quot;left&quot;:47,&quot;top&quot;:156.67708661417322,&quot;width&quot;:850.5925196850392}"/>
</p:tagLst>
</file>

<file path=ppt/tags/tag92.xml><?xml version="1.0" encoding="utf-8"?>
<p:tagLst xmlns:p="http://schemas.openxmlformats.org/presentationml/2006/main">
  <p:tag name="KSO_WM_DIAGRAM_VIRTUALLY_FRAME" val="{&quot;height&quot;:350.17291338582675,&quot;left&quot;:47,&quot;top&quot;:156.67708661417322,&quot;width&quot;:850.5925196850392}"/>
</p:tagLst>
</file>

<file path=ppt/tags/tag93.xml><?xml version="1.0" encoding="utf-8"?>
<p:tagLst xmlns:p="http://schemas.openxmlformats.org/presentationml/2006/main">
  <p:tag name="KSO_WM_DIAGRAM_VIRTUALLY_FRAME" val="{&quot;height&quot;:350.17291338582675,&quot;left&quot;:47,&quot;top&quot;:156.67708661417322,&quot;width&quot;:850.5925196850392}"/>
</p:tagLst>
</file>

<file path=ppt/tags/tag94.xml><?xml version="1.0" encoding="utf-8"?>
<p:tagLst xmlns:p="http://schemas.openxmlformats.org/presentationml/2006/main">
  <p:tag name="KSO_WM_DIAGRAM_VIRTUALLY_FRAME" val="{&quot;height&quot;:350.17291338582675,&quot;left&quot;:47,&quot;top&quot;:156.67708661417322,&quot;width&quot;:850.5925196850392}"/>
</p:tagLst>
</file>

<file path=ppt/tags/tag95.xml><?xml version="1.0" encoding="utf-8"?>
<p:tagLst xmlns:p="http://schemas.openxmlformats.org/presentationml/2006/main">
  <p:tag name="KSO_WM_DIAGRAM_VIRTUALLY_FRAME" val="{&quot;height&quot;:350.17291338582675,&quot;left&quot;:47,&quot;top&quot;:156.67708661417322,&quot;width&quot;:850.5925196850392}"/>
</p:tagLst>
</file>

<file path=ppt/tags/tag96.xml><?xml version="1.0" encoding="utf-8"?>
<p:tagLst xmlns:p="http://schemas.openxmlformats.org/presentationml/2006/main">
  <p:tag name="KSO_WM_DIAGRAM_VIRTUALLY_FRAME" val="{&quot;height&quot;:350.17291338582675,&quot;left&quot;:47,&quot;top&quot;:156.67708661417322,&quot;width&quot;:850.5925196850392}"/>
</p:tagLst>
</file>

<file path=ppt/tags/tag97.xml><?xml version="1.0" encoding="utf-8"?>
<p:tagLst xmlns:p="http://schemas.openxmlformats.org/presentationml/2006/main">
  <p:tag name="KSO_WM_DIAGRAM_VIRTUALLY_FRAME" val="{&quot;height&quot;:350.17291338582675,&quot;left&quot;:47,&quot;top&quot;:156.67708661417322,&quot;width&quot;:850.5925196850392}"/>
</p:tagLst>
</file>

<file path=ppt/tags/tag98.xml><?xml version="1.0" encoding="utf-8"?>
<p:tagLst xmlns:p="http://schemas.openxmlformats.org/presentationml/2006/main">
  <p:tag name="PA" val="v5.2.11"/>
</p:tagLst>
</file>

<file path=ppt/tags/tag99.xml><?xml version="1.0" encoding="utf-8"?>
<p:tagLst xmlns:p="http://schemas.openxmlformats.org/presentationml/2006/main">
  <p:tag name="PA" val="v5.2.11"/>
</p:tagLst>
</file>

<file path=ppt/theme/theme1.xml><?xml version="1.0" encoding="utf-8"?>
<a:theme xmlns:a="http://schemas.openxmlformats.org/drawingml/2006/main" name="1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8D3A16"/>
      </a:accent1>
      <a:accent2>
        <a:srgbClr val="CD861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通用">
      <a:majorFont>
        <a:latin typeface="字魂白鸽天行体(商用需授权)"/>
        <a:ea typeface="华文中宋"/>
        <a:cs typeface=""/>
      </a:majorFont>
      <a:minorFont>
        <a:latin typeface="Roboto"/>
        <a:ea typeface="华文中宋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8D3A16"/>
      </a:accent1>
      <a:accent2>
        <a:srgbClr val="CD861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通用">
      <a:majorFont>
        <a:latin typeface="Roboto Black"/>
        <a:ea typeface="华文中宋"/>
        <a:cs typeface=""/>
      </a:majorFont>
      <a:minorFont>
        <a:latin typeface="Roboto"/>
        <a:ea typeface="华文中宋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1248</Words>
  <Application>WPS 演示</Application>
  <PresentationFormat>宽屏</PresentationFormat>
  <Paragraphs>330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63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20</vt:i4>
      </vt:variant>
    </vt:vector>
  </HeadingPairs>
  <TitlesOfParts>
    <vt:vector size="85" baseType="lpstr">
      <vt:lpstr>Arial</vt:lpstr>
      <vt:lpstr>宋体</vt:lpstr>
      <vt:lpstr>Wingdings</vt:lpstr>
      <vt:lpstr>华文中宋</vt:lpstr>
      <vt:lpstr>字魂白鸽天行体(商用需授权)</vt:lpstr>
      <vt:lpstr>演示流云楷</vt:lpstr>
      <vt:lpstr>思源黑体 CN Bold</vt:lpstr>
      <vt:lpstr>黑体</vt:lpstr>
      <vt:lpstr>HarmonyOS Sans SC Light</vt:lpstr>
      <vt:lpstr>演示镇魂行楷</vt:lpstr>
      <vt:lpstr>方正清刻本悦宋简体</vt:lpstr>
      <vt:lpstr>等线</vt:lpstr>
      <vt:lpstr>Arial</vt:lpstr>
      <vt:lpstr>OPPOSans M</vt:lpstr>
      <vt:lpstr>Gilroy Black</vt:lpstr>
      <vt:lpstr>OPPOSans M</vt:lpstr>
      <vt:lpstr>Roboto Bold</vt:lpstr>
      <vt:lpstr>阿里巴巴普惠体 2.0 65 Medium</vt:lpstr>
      <vt:lpstr>演示悠然小楷</vt:lpstr>
      <vt:lpstr>OPPOSans B</vt:lpstr>
      <vt:lpstr>OPPOSans H</vt:lpstr>
      <vt:lpstr>阿里巴巴普惠体 M</vt:lpstr>
      <vt:lpstr>Instrument Sans SemiBold</vt:lpstr>
      <vt:lpstr>微软雅黑</vt:lpstr>
      <vt:lpstr>Arial Unicode MS</vt:lpstr>
      <vt:lpstr>Gill Sans</vt:lpstr>
      <vt:lpstr>Lato Light</vt:lpstr>
      <vt:lpstr>阿里巴巴普惠体 H</vt:lpstr>
      <vt:lpstr>思源黑体 CN Normal</vt:lpstr>
      <vt:lpstr>San Francisco Display Bold</vt:lpstr>
      <vt:lpstr>HONOR Sans CN</vt:lpstr>
      <vt:lpstr>Roboto Black</vt:lpstr>
      <vt:lpstr>Calibri</vt:lpstr>
      <vt:lpstr>Roboto</vt:lpstr>
      <vt:lpstr>Times New Roman</vt:lpstr>
      <vt:lpstr>Gill Sans</vt:lpstr>
      <vt:lpstr>HONOR Sans CN</vt:lpstr>
      <vt:lpstr>HarmonyOS Sans SC Light</vt:lpstr>
      <vt:lpstr>Lato Light</vt:lpstr>
      <vt:lpstr>OPPOSans B</vt:lpstr>
      <vt:lpstr>OPPOSans H</vt:lpstr>
      <vt:lpstr>OPPOSans M</vt:lpstr>
      <vt:lpstr>San Francisco Display Bold</vt:lpstr>
      <vt:lpstr>Wingdings</vt:lpstr>
      <vt:lpstr>思源黑体 CN Bold</vt:lpstr>
      <vt:lpstr>思源黑体 CN Normal</vt:lpstr>
      <vt:lpstr>演示悠然小楷</vt:lpstr>
      <vt:lpstr>演示镇魂行楷</vt:lpstr>
      <vt:lpstr>阿里巴巴普惠体 2.0 65 Medium</vt:lpstr>
      <vt:lpstr>阿里巴巴普惠体 H</vt:lpstr>
      <vt:lpstr>阿里巴巴普惠体 M</vt:lpstr>
      <vt:lpstr>方正大黑体_GBK</vt:lpstr>
      <vt:lpstr>Saturday Sans Regular</vt:lpstr>
      <vt:lpstr>仓耳玄三M W05</vt:lpstr>
      <vt:lpstr>方正非凡体简体 Medium</vt:lpstr>
      <vt:lpstr>The best part</vt:lpstr>
      <vt:lpstr>H2O</vt:lpstr>
      <vt:lpstr>方正FW轻吟体 简 M</vt:lpstr>
      <vt:lpstr>Crunch SemiBold</vt:lpstr>
      <vt:lpstr>Windsor Std Light</vt:lpstr>
      <vt:lpstr>阿里巴巴和七个小矮人</vt:lpstr>
      <vt:lpstr>兰米黑体</vt:lpstr>
      <vt:lpstr>KSOF6DA6CABE</vt:lpstr>
      <vt:lpstr>1_Office 主题​​</vt:lpstr>
      <vt:lpstr>2_Office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郭耀天</cp:lastModifiedBy>
  <cp:revision>15</cp:revision>
  <dcterms:created xsi:type="dcterms:W3CDTF">2022-08-17T03:11:00Z</dcterms:created>
  <dcterms:modified xsi:type="dcterms:W3CDTF">2026-07-23T03:24:55Z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75CC9C249AFF4C7084ACDFC807795E0E_13</vt:lpwstr>
  </property>
  <property fmtid="{D5CDD505-2E9C-101B-9397-08002B2CF9AE}" pid="3" name="KSOProductBuildVer">
    <vt:lpwstr>2052-12.1.0.26895</vt:lpwstr>
  </property>
</Properties>
</file>